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0"/>
  </p:notesMasterIdLst>
  <p:handoutMasterIdLst>
    <p:handoutMasterId r:id="rId41"/>
  </p:handoutMasterIdLst>
  <p:sldIdLst>
    <p:sldId id="585" r:id="rId2"/>
    <p:sldId id="586" r:id="rId3"/>
    <p:sldId id="587" r:id="rId4"/>
    <p:sldId id="584" r:id="rId5"/>
    <p:sldId id="572" r:id="rId6"/>
    <p:sldId id="573" r:id="rId7"/>
    <p:sldId id="574" r:id="rId8"/>
    <p:sldId id="575" r:id="rId9"/>
    <p:sldId id="576" r:id="rId10"/>
    <p:sldId id="577" r:id="rId11"/>
    <p:sldId id="578" r:id="rId12"/>
    <p:sldId id="390" r:id="rId13"/>
    <p:sldId id="568" r:id="rId14"/>
    <p:sldId id="570" r:id="rId15"/>
    <p:sldId id="482" r:id="rId16"/>
    <p:sldId id="563" r:id="rId17"/>
    <p:sldId id="569" r:id="rId18"/>
    <p:sldId id="579" r:id="rId19"/>
    <p:sldId id="588" r:id="rId20"/>
    <p:sldId id="591" r:id="rId21"/>
    <p:sldId id="589" r:id="rId22"/>
    <p:sldId id="590" r:id="rId23"/>
    <p:sldId id="592" r:id="rId24"/>
    <p:sldId id="593" r:id="rId25"/>
    <p:sldId id="594" r:id="rId26"/>
    <p:sldId id="595" r:id="rId27"/>
    <p:sldId id="596" r:id="rId28"/>
    <p:sldId id="597" r:id="rId29"/>
    <p:sldId id="598" r:id="rId30"/>
    <p:sldId id="599" r:id="rId31"/>
    <p:sldId id="600" r:id="rId32"/>
    <p:sldId id="601" r:id="rId33"/>
    <p:sldId id="602" r:id="rId34"/>
    <p:sldId id="603" r:id="rId35"/>
    <p:sldId id="604" r:id="rId36"/>
    <p:sldId id="610" r:id="rId37"/>
    <p:sldId id="608" r:id="rId38"/>
    <p:sldId id="609" r:id="rId39"/>
  </p:sldIdLst>
  <p:sldSz cx="9144000" cy="5143500" type="screen16x9"/>
  <p:notesSz cx="6797675" cy="9926638"/>
  <p:defaultTextStyle>
    <a:defPPr marL="0" marR="0" indent="0" algn="l" defTabSz="914085"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034"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085"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124"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169"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5202"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2236"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199280"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6320" algn="l" defTabSz="457034"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66FF"/>
    <a:srgbClr val="CC9900"/>
    <a:srgbClr val="FFFFFF"/>
    <a:srgbClr val="F1D8D7"/>
    <a:srgbClr val="996633"/>
    <a:srgbClr val="663300"/>
    <a:srgbClr val="0BA2E5"/>
    <a:srgbClr val="9933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alpha val="20000"/>
            </a:scheme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alpha val="20000"/>
            </a:schemeClr>
          </a:solidFill>
        </a:fill>
      </a:tcStyle>
    </a:firstCol>
    <a:lastRow>
      <a:tcTxStyle b="on" i="off">
        <a:fontRef idx="major">
          <a:srgbClr val="000000"/>
        </a:fontRef>
        <a:srgbClr val="000000"/>
      </a:tcTxStyle>
      <a:tcStyle>
        <a:tcBdr>
          <a:left>
            <a:ln w="12700" cap="flat">
              <a:solidFill>
                <a:schemeClr val="accent3"/>
              </a:solidFill>
              <a:prstDash val="solid"/>
              <a:round/>
            </a:ln>
          </a:left>
          <a:right>
            <a:ln w="12700" cap="flat">
              <a:solidFill>
                <a:schemeClr val="accent3"/>
              </a:solidFill>
              <a:prstDash val="solid"/>
              <a:round/>
            </a:ln>
          </a:right>
          <a:top>
            <a:ln w="508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noFill/>
        </a:fill>
      </a:tcStyle>
    </a:lastRow>
    <a:firstRow>
      <a:tcTxStyle b="on" i="off">
        <a:fontRef idx="major">
          <a:srgbClr val="000000"/>
        </a:fontRef>
        <a:srgbClr val="000000"/>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254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noFill/>
        </a:fill>
      </a:tcStyle>
    </a:firstRow>
  </a:tblStyle>
  <a:tblStyle styleId="{C7B018BB-80A7-4F77-B60F-C8B233D01FF8}"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FFFFFF"/>
          </a:solidFill>
        </a:fill>
      </a:tcStyle>
    </a:band2H>
    <a:firstCol>
      <a:tcTxStyle b="on" i="off">
        <a:fontRef idx="major">
          <a:srgbClr val="000000"/>
        </a:fontRef>
        <a:srgbClr val="000000"/>
      </a:tcTxStyle>
      <a:tcStyle>
        <a:tcBdr>
          <a:left>
            <a:ln w="9525" cap="flat">
              <a:solidFill>
                <a:srgbClr val="46AAC4"/>
              </a:solidFill>
              <a:prstDash val="solid"/>
              <a:round/>
            </a:ln>
          </a:left>
          <a:right>
            <a:ln w="9525" cap="flat">
              <a:solidFill>
                <a:srgbClr val="46AAC4"/>
              </a:solidFill>
              <a:prstDash val="solid"/>
              <a:round/>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chemeClr val="accent5"/>
              </a:solidFill>
              <a:prstDash val="solid"/>
              <a:round/>
            </a:ln>
          </a:top>
          <a:bottom>
            <a:ln w="9525" cap="flat">
              <a:solidFill>
                <a:srgbClr val="46AAC4"/>
              </a:solidFill>
              <a:prstDash val="solid"/>
              <a:round/>
            </a:ln>
          </a:bottom>
          <a:insideH>
            <a:ln w="12700" cap="flat">
              <a:noFill/>
              <a:miter lim="400000"/>
            </a:ln>
          </a:insideH>
          <a:insideV>
            <a:ln w="12700" cap="flat">
              <a:noFill/>
              <a:miter lim="400000"/>
            </a:ln>
          </a:insideV>
        </a:tcBdr>
        <a:fill>
          <a:no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9525" cap="flat">
              <a:solidFill>
                <a:srgbClr val="46AAC4"/>
              </a:solidFill>
              <a:prstDash val="solid"/>
              <a:round/>
            </a:ln>
          </a:top>
          <a:bottom>
            <a:ln w="9525" cap="flat">
              <a:solidFill>
                <a:srgbClr val="46AAC4"/>
              </a:solidFill>
              <a:prstDash val="solid"/>
              <a:round/>
            </a:ln>
          </a:bottom>
          <a:insideH>
            <a:ln w="12700" cap="flat">
              <a:noFill/>
              <a:miter lim="400000"/>
            </a:ln>
          </a:insideH>
          <a:insideV>
            <a:ln w="12700" cap="flat">
              <a:noFill/>
              <a:miter lim="400000"/>
            </a:ln>
          </a:insideV>
        </a:tcBdr>
        <a:fill>
          <a:solidFill>
            <a:schemeClr val="accent5"/>
          </a:solidFill>
        </a:fill>
      </a:tcStyle>
    </a:firstRow>
  </a:tblStyle>
  <a:tblStyle styleId="{EEE7283C-3CF3-47DC-8721-378D4A62B228}"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alpha val="20000"/>
            </a:scheme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alpha val="20000"/>
            </a:schemeClr>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12700" cap="flat">
              <a:solidFill>
                <a:schemeClr val="accent6"/>
              </a:solidFill>
              <a:prstDash val="solid"/>
              <a:round/>
            </a:ln>
          </a:top>
          <a:bottom>
            <a:ln w="12700" cap="flat">
              <a:solidFill>
                <a:schemeClr val="accent6"/>
              </a:solidFill>
              <a:prstDash val="solid"/>
              <a:round/>
            </a:ln>
          </a:bottom>
          <a:insideH>
            <a:ln w="12700" cap="flat">
              <a:noFill/>
              <a:miter lim="400000"/>
            </a:ln>
          </a:insideH>
          <a:insideV>
            <a:ln w="12700" cap="flat">
              <a:noFill/>
              <a:miter lim="400000"/>
            </a:ln>
          </a:insideV>
        </a:tcBdr>
        <a:fill>
          <a:no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12700" cap="flat">
              <a:solidFill>
                <a:schemeClr val="accent6"/>
              </a:solidFill>
              <a:prstDash val="solid"/>
              <a:round/>
            </a:ln>
          </a:top>
          <a:bottom>
            <a:ln w="12700" cap="flat">
              <a:solidFill>
                <a:schemeClr val="accent6"/>
              </a:solidFill>
              <a:prstDash val="solid"/>
              <a:round/>
            </a:ln>
          </a:bottom>
          <a:insideH>
            <a:ln w="12700" cap="flat">
              <a:noFill/>
              <a:miter lim="400000"/>
            </a:ln>
          </a:insideH>
          <a:insideV>
            <a:ln w="12700" cap="flat">
              <a:noFill/>
              <a:miter lim="400000"/>
            </a:ln>
          </a:insideV>
        </a:tcBdr>
        <a:fill>
          <a:no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2734" autoAdjust="0"/>
  </p:normalViewPr>
  <p:slideViewPr>
    <p:cSldViewPr>
      <p:cViewPr varScale="1">
        <p:scale>
          <a:sx n="127" d="100"/>
          <a:sy n="127" d="100"/>
        </p:scale>
        <p:origin x="1824" y="60"/>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50" d="100"/>
          <a:sy n="50" d="100"/>
        </p:scale>
        <p:origin x="-3024" y="-90"/>
      </p:cViewPr>
      <p:guideLst>
        <p:guide orient="horz" pos="3126"/>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8"/>
            <a:ext cx="2945660" cy="498055"/>
          </a:xfrm>
          <a:prstGeom prst="rect">
            <a:avLst/>
          </a:prstGeom>
        </p:spPr>
        <p:txBody>
          <a:bodyPr vert="horz" lIns="96460" tIns="48230" rIns="96460" bIns="48230" rtlCol="0"/>
          <a:lstStyle>
            <a:lvl1pPr algn="l">
              <a:defRPr sz="1200"/>
            </a:lvl1pPr>
          </a:lstStyle>
          <a:p>
            <a:endParaRPr lang="en-US" dirty="0"/>
          </a:p>
        </p:txBody>
      </p:sp>
      <p:sp>
        <p:nvSpPr>
          <p:cNvPr id="3" name="Date Placeholder 2"/>
          <p:cNvSpPr>
            <a:spLocks noGrp="1"/>
          </p:cNvSpPr>
          <p:nvPr>
            <p:ph type="dt" sz="quarter" idx="1"/>
          </p:nvPr>
        </p:nvSpPr>
        <p:spPr>
          <a:xfrm>
            <a:off x="3850446" y="8"/>
            <a:ext cx="2945660" cy="498055"/>
          </a:xfrm>
          <a:prstGeom prst="rect">
            <a:avLst/>
          </a:prstGeom>
        </p:spPr>
        <p:txBody>
          <a:bodyPr vert="horz" lIns="96460" tIns="48230" rIns="96460" bIns="48230" rtlCol="0"/>
          <a:lstStyle>
            <a:lvl1pPr algn="r">
              <a:defRPr sz="1200"/>
            </a:lvl1pPr>
          </a:lstStyle>
          <a:p>
            <a:fld id="{E6D1E7FC-BA50-4C41-9004-5737750B0C53}" type="datetimeFigureOut">
              <a:rPr lang="en-US" smtClean="0"/>
              <a:pPr/>
              <a:t>12/30/2020</a:t>
            </a:fld>
            <a:endParaRPr lang="en-US" dirty="0"/>
          </a:p>
        </p:txBody>
      </p:sp>
      <p:sp>
        <p:nvSpPr>
          <p:cNvPr id="4" name="Footer Placeholder 3"/>
          <p:cNvSpPr>
            <a:spLocks noGrp="1"/>
          </p:cNvSpPr>
          <p:nvPr>
            <p:ph type="ftr" sz="quarter" idx="2"/>
          </p:nvPr>
        </p:nvSpPr>
        <p:spPr>
          <a:xfrm>
            <a:off x="3" y="9428587"/>
            <a:ext cx="2945660" cy="498054"/>
          </a:xfrm>
          <a:prstGeom prst="rect">
            <a:avLst/>
          </a:prstGeom>
        </p:spPr>
        <p:txBody>
          <a:bodyPr vert="horz" lIns="96460" tIns="48230" rIns="96460" bIns="4823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6" y="9428587"/>
            <a:ext cx="2945660" cy="498054"/>
          </a:xfrm>
          <a:prstGeom prst="rect">
            <a:avLst/>
          </a:prstGeom>
        </p:spPr>
        <p:txBody>
          <a:bodyPr vert="horz" lIns="96460" tIns="48230" rIns="96460" bIns="48230" rtlCol="0" anchor="b"/>
          <a:lstStyle>
            <a:lvl1pPr algn="r">
              <a:defRPr sz="1200"/>
            </a:lvl1pPr>
          </a:lstStyle>
          <a:p>
            <a:fld id="{82B332C6-48F6-4957-A636-735CEB24E6F4}" type="slidenum">
              <a:rPr lang="en-US" smtClean="0"/>
              <a:pPr/>
              <a:t>‹#›</a:t>
            </a:fld>
            <a:endParaRPr lang="en-US" dirty="0"/>
          </a:p>
        </p:txBody>
      </p:sp>
    </p:spTree>
    <p:extLst>
      <p:ext uri="{BB962C8B-B14F-4D97-AF65-F5344CB8AC3E}">
        <p14:creationId xmlns:p14="http://schemas.microsoft.com/office/powerpoint/2010/main" val="496870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3" name="Shape 1113"/>
          <p:cNvSpPr>
            <a:spLocks noGrp="1" noRot="1" noChangeAspect="1"/>
          </p:cNvSpPr>
          <p:nvPr>
            <p:ph type="sldImg"/>
          </p:nvPr>
        </p:nvSpPr>
        <p:spPr>
          <a:xfrm>
            <a:off x="88900" y="742950"/>
            <a:ext cx="6619875" cy="3724275"/>
          </a:xfrm>
          <a:prstGeom prst="rect">
            <a:avLst/>
          </a:prstGeom>
        </p:spPr>
        <p:txBody>
          <a:bodyPr lIns="96460" tIns="48230" rIns="96460" bIns="48230"/>
          <a:lstStyle/>
          <a:p>
            <a:endParaRPr dirty="0"/>
          </a:p>
        </p:txBody>
      </p:sp>
      <p:sp>
        <p:nvSpPr>
          <p:cNvPr id="1114" name="Shape 1114"/>
          <p:cNvSpPr>
            <a:spLocks noGrp="1"/>
          </p:cNvSpPr>
          <p:nvPr>
            <p:ph type="body" sz="quarter" idx="1"/>
          </p:nvPr>
        </p:nvSpPr>
        <p:spPr>
          <a:xfrm>
            <a:off x="906359" y="4715154"/>
            <a:ext cx="4984962" cy="4466988"/>
          </a:xfrm>
          <a:prstGeom prst="rect">
            <a:avLst/>
          </a:prstGeom>
        </p:spPr>
        <p:txBody>
          <a:bodyPr lIns="96460" tIns="48230" rIns="96460" bIns="48230"/>
          <a:lstStyle/>
          <a:p>
            <a:endParaRPr/>
          </a:p>
        </p:txBody>
      </p:sp>
    </p:spTree>
    <p:extLst>
      <p:ext uri="{BB962C8B-B14F-4D97-AF65-F5344CB8AC3E}">
        <p14:creationId xmlns:p14="http://schemas.microsoft.com/office/powerpoint/2010/main" val="539951630"/>
      </p:ext>
    </p:extLst>
  </p:cSld>
  <p:clrMap bg1="lt1" tx1="dk1" bg2="lt2" tx2="dk2" accent1="accent1" accent2="accent2" accent3="accent3" accent4="accent4" accent5="accent5" accent6="accent6" hlink="hlink" folHlink="folHlink"/>
  <p:notesStyle>
    <a:lvl1pPr defTabSz="457034" latinLnBrk="0">
      <a:defRPr sz="1200">
        <a:latin typeface="+mj-lt"/>
        <a:ea typeface="+mj-ea"/>
        <a:cs typeface="+mj-cs"/>
        <a:sym typeface="Calibri"/>
      </a:defRPr>
    </a:lvl1pPr>
    <a:lvl2pPr indent="228516" defTabSz="457034" latinLnBrk="0">
      <a:defRPr sz="1200">
        <a:latin typeface="+mj-lt"/>
        <a:ea typeface="+mj-ea"/>
        <a:cs typeface="+mj-cs"/>
        <a:sym typeface="Calibri"/>
      </a:defRPr>
    </a:lvl2pPr>
    <a:lvl3pPr indent="457034" defTabSz="457034" latinLnBrk="0">
      <a:defRPr sz="1200">
        <a:latin typeface="+mj-lt"/>
        <a:ea typeface="+mj-ea"/>
        <a:cs typeface="+mj-cs"/>
        <a:sym typeface="Calibri"/>
      </a:defRPr>
    </a:lvl3pPr>
    <a:lvl4pPr indent="685562" defTabSz="457034" latinLnBrk="0">
      <a:defRPr sz="1200">
        <a:latin typeface="+mj-lt"/>
        <a:ea typeface="+mj-ea"/>
        <a:cs typeface="+mj-cs"/>
        <a:sym typeface="Calibri"/>
      </a:defRPr>
    </a:lvl4pPr>
    <a:lvl5pPr indent="914085" defTabSz="457034" latinLnBrk="0">
      <a:defRPr sz="1200">
        <a:latin typeface="+mj-lt"/>
        <a:ea typeface="+mj-ea"/>
        <a:cs typeface="+mj-cs"/>
        <a:sym typeface="Calibri"/>
      </a:defRPr>
    </a:lvl5pPr>
    <a:lvl6pPr indent="1142602" defTabSz="457034" latinLnBrk="0">
      <a:defRPr sz="1200">
        <a:latin typeface="+mj-lt"/>
        <a:ea typeface="+mj-ea"/>
        <a:cs typeface="+mj-cs"/>
        <a:sym typeface="Calibri"/>
      </a:defRPr>
    </a:lvl6pPr>
    <a:lvl7pPr indent="1371124" defTabSz="457034" latinLnBrk="0">
      <a:defRPr sz="1200">
        <a:latin typeface="+mj-lt"/>
        <a:ea typeface="+mj-ea"/>
        <a:cs typeface="+mj-cs"/>
        <a:sym typeface="Calibri"/>
      </a:defRPr>
    </a:lvl7pPr>
    <a:lvl8pPr indent="1599640" defTabSz="457034" latinLnBrk="0">
      <a:defRPr sz="1200">
        <a:latin typeface="+mj-lt"/>
        <a:ea typeface="+mj-ea"/>
        <a:cs typeface="+mj-cs"/>
        <a:sym typeface="Calibri"/>
      </a:defRPr>
    </a:lvl8pPr>
    <a:lvl9pPr indent="1828169" defTabSz="457034"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註</a:t>
            </a:r>
            <a:r>
              <a:rPr lang="en-US" altLang="zh-TW" dirty="0" smtClean="0"/>
              <a:t>:</a:t>
            </a:r>
            <a:r>
              <a:rPr lang="zh-TW" altLang="en-US" dirty="0" smtClean="0"/>
              <a:t>點選項目後</a:t>
            </a:r>
            <a:r>
              <a:rPr lang="en-US" altLang="zh-TW" dirty="0" smtClean="0"/>
              <a:t>, </a:t>
            </a:r>
            <a:r>
              <a:rPr lang="zh-TW" altLang="en-US" dirty="0" smtClean="0"/>
              <a:t>進入各項產品介紹</a:t>
            </a:r>
            <a:endParaRPr lang="zh-TW" altLang="en-US" dirty="0"/>
          </a:p>
        </p:txBody>
      </p:sp>
    </p:spTree>
    <p:extLst>
      <p:ext uri="{BB962C8B-B14F-4D97-AF65-F5344CB8AC3E}">
        <p14:creationId xmlns:p14="http://schemas.microsoft.com/office/powerpoint/2010/main" val="2339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825721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36" name="Shape 36"/>
          <p:cNvSpPr>
            <a:spLocks noGrp="1"/>
          </p:cNvSpPr>
          <p:nvPr>
            <p:ph type="title"/>
          </p:nvPr>
        </p:nvSpPr>
        <p:spPr>
          <a:prstGeom prst="rect">
            <a:avLst/>
          </a:prstGeom>
        </p:spPr>
        <p:txBody>
          <a:bodyPr/>
          <a:lstStyle/>
          <a:p>
            <a:r>
              <a:t>Title Text</a:t>
            </a:r>
          </a:p>
        </p:txBody>
      </p:sp>
      <p:sp>
        <p:nvSpPr>
          <p:cNvPr id="37" name="Shape 37"/>
          <p:cNvSpPr>
            <a:spLocks noGrp="1"/>
          </p:cNvSpPr>
          <p:nvPr>
            <p:ph type="body" sz="half" idx="1"/>
          </p:nvPr>
        </p:nvSpPr>
        <p:spPr>
          <a:xfrm>
            <a:off x="457200" y="900116"/>
            <a:ext cx="4038600" cy="2545557"/>
          </a:xfrm>
          <a:prstGeom prst="rect">
            <a:avLst/>
          </a:prstGeom>
        </p:spPr>
        <p:txBody>
          <a:bodyPr/>
          <a:lstStyle>
            <a:lvl1pPr>
              <a:spcBef>
                <a:spcPts val="600"/>
              </a:spcBef>
              <a:defRPr sz="2800"/>
            </a:lvl1pPr>
            <a:lvl2pPr marL="790302" indent="-333263">
              <a:spcBef>
                <a:spcPts val="600"/>
              </a:spcBef>
              <a:defRPr sz="2800"/>
            </a:lvl2pPr>
            <a:lvl3pPr marL="1234019" indent="-319927">
              <a:spcBef>
                <a:spcPts val="600"/>
              </a:spcBef>
              <a:defRPr sz="2800"/>
            </a:lvl3pPr>
            <a:lvl4pPr marL="1726598" indent="-355474">
              <a:spcBef>
                <a:spcPts val="600"/>
              </a:spcBef>
              <a:defRPr sz="2800"/>
            </a:lvl4pPr>
            <a:lvl5pPr marL="2183644" indent="-355474">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38" name="Shape 38"/>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3_Section Header">
    <p:spTree>
      <p:nvGrpSpPr>
        <p:cNvPr id="1" name=""/>
        <p:cNvGrpSpPr/>
        <p:nvPr/>
      </p:nvGrpSpPr>
      <p:grpSpPr>
        <a:xfrm>
          <a:off x="0" y="0"/>
          <a:ext cx="0" cy="0"/>
          <a:chOff x="0" y="0"/>
          <a:chExt cx="0" cy="0"/>
        </a:xfrm>
      </p:grpSpPr>
      <p:sp>
        <p:nvSpPr>
          <p:cNvPr id="119" name="Shape 11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20" name="Shape 12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21" name="Shape 12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22" name="Shape 122"/>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3" name="Shape 123"/>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4_Section Header">
    <p:spTree>
      <p:nvGrpSpPr>
        <p:cNvPr id="1" name=""/>
        <p:cNvGrpSpPr/>
        <p:nvPr/>
      </p:nvGrpSpPr>
      <p:grpSpPr>
        <a:xfrm>
          <a:off x="0" y="0"/>
          <a:ext cx="0" cy="0"/>
          <a:chOff x="0" y="0"/>
          <a:chExt cx="0" cy="0"/>
        </a:xfrm>
      </p:grpSpPr>
      <p:sp>
        <p:nvSpPr>
          <p:cNvPr id="130" name="Shape 130"/>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31" name="Shape 131"/>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32" name="Shape 132"/>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33" name="Shape 13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4" name="Shape 13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5_Section Header">
    <p:spTree>
      <p:nvGrpSpPr>
        <p:cNvPr id="1" name=""/>
        <p:cNvGrpSpPr/>
        <p:nvPr/>
      </p:nvGrpSpPr>
      <p:grpSpPr>
        <a:xfrm>
          <a:off x="0" y="0"/>
          <a:ext cx="0" cy="0"/>
          <a:chOff x="0" y="0"/>
          <a:chExt cx="0" cy="0"/>
        </a:xfrm>
      </p:grpSpPr>
      <p:sp>
        <p:nvSpPr>
          <p:cNvPr id="141" name="Shape 14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42" name="Shape 14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43" name="Shape 14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44" name="Shape 144"/>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5" name="Shape 145"/>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6_Section Header">
    <p:spTree>
      <p:nvGrpSpPr>
        <p:cNvPr id="1" name=""/>
        <p:cNvGrpSpPr/>
        <p:nvPr/>
      </p:nvGrpSpPr>
      <p:grpSpPr>
        <a:xfrm>
          <a:off x="0" y="0"/>
          <a:ext cx="0" cy="0"/>
          <a:chOff x="0" y="0"/>
          <a:chExt cx="0" cy="0"/>
        </a:xfrm>
      </p:grpSpPr>
      <p:sp>
        <p:nvSpPr>
          <p:cNvPr id="152" name="Shape 152"/>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53" name="Shape 153"/>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54" name="Shape 154"/>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55" name="Shape 15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56" name="Shape 15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7_Section Header">
    <p:spTree>
      <p:nvGrpSpPr>
        <p:cNvPr id="1" name=""/>
        <p:cNvGrpSpPr/>
        <p:nvPr/>
      </p:nvGrpSpPr>
      <p:grpSpPr>
        <a:xfrm>
          <a:off x="0" y="0"/>
          <a:ext cx="0" cy="0"/>
          <a:chOff x="0" y="0"/>
          <a:chExt cx="0" cy="0"/>
        </a:xfrm>
      </p:grpSpPr>
      <p:sp>
        <p:nvSpPr>
          <p:cNvPr id="163" name="Shape 16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64" name="Shape 16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65" name="Shape 16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16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167" name="Shape 16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68" name="Shape 16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8_Section Header">
    <p:spTree>
      <p:nvGrpSpPr>
        <p:cNvPr id="1" name=""/>
        <p:cNvGrpSpPr/>
        <p:nvPr/>
      </p:nvGrpSpPr>
      <p:grpSpPr>
        <a:xfrm>
          <a:off x="0" y="0"/>
          <a:ext cx="0" cy="0"/>
          <a:chOff x="0" y="0"/>
          <a:chExt cx="0" cy="0"/>
        </a:xfrm>
      </p:grpSpPr>
      <p:sp>
        <p:nvSpPr>
          <p:cNvPr id="175" name="Shape 17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76" name="Shape 17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77" name="Shape 17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17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179" name="Shape 17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80" name="Shape 18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9_Section Header">
    <p:spTree>
      <p:nvGrpSpPr>
        <p:cNvPr id="1" name=""/>
        <p:cNvGrpSpPr/>
        <p:nvPr/>
      </p:nvGrpSpPr>
      <p:grpSpPr>
        <a:xfrm>
          <a:off x="0" y="0"/>
          <a:ext cx="0" cy="0"/>
          <a:chOff x="0" y="0"/>
          <a:chExt cx="0" cy="0"/>
        </a:xfrm>
      </p:grpSpPr>
      <p:sp>
        <p:nvSpPr>
          <p:cNvPr id="187" name="Shape 18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88" name="Shape 18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89" name="Shape 18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19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191" name="Shape 19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2" name="Shape 19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10_Section Header">
    <p:spTree>
      <p:nvGrpSpPr>
        <p:cNvPr id="1" name=""/>
        <p:cNvGrpSpPr/>
        <p:nvPr/>
      </p:nvGrpSpPr>
      <p:grpSpPr>
        <a:xfrm>
          <a:off x="0" y="0"/>
          <a:ext cx="0" cy="0"/>
          <a:chOff x="0" y="0"/>
          <a:chExt cx="0" cy="0"/>
        </a:xfrm>
      </p:grpSpPr>
      <p:sp>
        <p:nvSpPr>
          <p:cNvPr id="199" name="Shape 19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00" name="Shape 20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01" name="Shape 20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02"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03" name="Shape 20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4" name="Shape 20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11_Section Header">
    <p:spTree>
      <p:nvGrpSpPr>
        <p:cNvPr id="1" name=""/>
        <p:cNvGrpSpPr/>
        <p:nvPr/>
      </p:nvGrpSpPr>
      <p:grpSpPr>
        <a:xfrm>
          <a:off x="0" y="0"/>
          <a:ext cx="0" cy="0"/>
          <a:chOff x="0" y="0"/>
          <a:chExt cx="0" cy="0"/>
        </a:xfrm>
      </p:grpSpPr>
      <p:sp>
        <p:nvSpPr>
          <p:cNvPr id="211" name="Shape 21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12" name="Shape 21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13" name="Shape 21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14"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15" name="Shape 21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16" name="Shape 21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2_Section Header">
    <p:spTree>
      <p:nvGrpSpPr>
        <p:cNvPr id="1" name=""/>
        <p:cNvGrpSpPr/>
        <p:nvPr/>
      </p:nvGrpSpPr>
      <p:grpSpPr>
        <a:xfrm>
          <a:off x="0" y="0"/>
          <a:ext cx="0" cy="0"/>
          <a:chOff x="0" y="0"/>
          <a:chExt cx="0" cy="0"/>
        </a:xfrm>
      </p:grpSpPr>
      <p:sp>
        <p:nvSpPr>
          <p:cNvPr id="223" name="Shape 22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24" name="Shape 22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25" name="Shape 22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2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27" name="Shape 22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8" name="Shape 22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45" name="Shape 45"/>
          <p:cNvSpPr>
            <a:spLocks noGrp="1"/>
          </p:cNvSpPr>
          <p:nvPr>
            <p:ph type="title"/>
          </p:nvPr>
        </p:nvSpPr>
        <p:spPr>
          <a:prstGeom prst="rect">
            <a:avLst/>
          </a:prstGeom>
        </p:spPr>
        <p:txBody>
          <a:bodyPr/>
          <a:lstStyle/>
          <a:p>
            <a:r>
              <a:t>Title Text</a:t>
            </a:r>
          </a:p>
        </p:txBody>
      </p:sp>
      <p:sp>
        <p:nvSpPr>
          <p:cNvPr id="46" name="Shape 46"/>
          <p:cNvSpPr>
            <a:spLocks noGrp="1"/>
          </p:cNvSpPr>
          <p:nvPr>
            <p:ph type="body" sz="quarter" idx="1"/>
          </p:nvPr>
        </p:nvSpPr>
        <p:spPr>
          <a:xfrm>
            <a:off x="457200" y="1151336"/>
            <a:ext cx="4040188" cy="479823"/>
          </a:xfrm>
          <a:prstGeom prst="rect">
            <a:avLst/>
          </a:prstGeom>
        </p:spPr>
        <p:txBody>
          <a:bodyPr anchor="b"/>
          <a:lstStyle>
            <a:lvl1pPr marL="0" indent="0">
              <a:spcBef>
                <a:spcPts val="500"/>
              </a:spcBef>
              <a:buSzTx/>
              <a:buFontTx/>
              <a:buNone/>
              <a:defRPr sz="2400" b="1"/>
            </a:lvl1pPr>
            <a:lvl2pPr marL="0" indent="457034">
              <a:spcBef>
                <a:spcPts val="500"/>
              </a:spcBef>
              <a:buSzTx/>
              <a:buFontTx/>
              <a:buNone/>
              <a:defRPr sz="2400" b="1"/>
            </a:lvl2pPr>
            <a:lvl3pPr marL="0" indent="914085">
              <a:spcBef>
                <a:spcPts val="500"/>
              </a:spcBef>
              <a:buSzTx/>
              <a:buFontTx/>
              <a:buNone/>
              <a:defRPr sz="2400" b="1"/>
            </a:lvl3pPr>
            <a:lvl4pPr marL="0" indent="1371124">
              <a:spcBef>
                <a:spcPts val="500"/>
              </a:spcBef>
              <a:buSzTx/>
              <a:buFontTx/>
              <a:buNone/>
              <a:defRPr sz="2400" b="1"/>
            </a:lvl4pPr>
            <a:lvl5pPr marL="0" indent="1828169">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7" name="Shape 47"/>
          <p:cNvSpPr>
            <a:spLocks noGrp="1"/>
          </p:cNvSpPr>
          <p:nvPr>
            <p:ph type="body" sz="quarter" idx="13"/>
          </p:nvPr>
        </p:nvSpPr>
        <p:spPr>
          <a:xfrm>
            <a:off x="4645033" y="1151336"/>
            <a:ext cx="4041776" cy="479823"/>
          </a:xfrm>
          <a:prstGeom prst="rect">
            <a:avLst/>
          </a:prstGeom>
        </p:spPr>
        <p:txBody>
          <a:bodyPr anchor="b"/>
          <a:lstStyle>
            <a:lvl1pPr marL="0" indent="0">
              <a:spcBef>
                <a:spcPts val="375"/>
              </a:spcBef>
              <a:buSzTx/>
              <a:buFontTx/>
              <a:buNone/>
              <a:defRPr sz="2400" b="1"/>
            </a:lvl1pPr>
          </a:lstStyle>
          <a:p>
            <a:pPr marL="0" indent="0">
              <a:spcBef>
                <a:spcPts val="500"/>
              </a:spcBef>
              <a:buSzTx/>
              <a:buFontTx/>
              <a:buNone/>
              <a:defRPr sz="2400" b="1"/>
            </a:pPr>
            <a:endParaRPr/>
          </a:p>
        </p:txBody>
      </p:sp>
      <p:sp>
        <p:nvSpPr>
          <p:cNvPr id="48" name="Shape 48"/>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13_Section Header">
    <p:spTree>
      <p:nvGrpSpPr>
        <p:cNvPr id="1" name=""/>
        <p:cNvGrpSpPr/>
        <p:nvPr/>
      </p:nvGrpSpPr>
      <p:grpSpPr>
        <a:xfrm>
          <a:off x="0" y="0"/>
          <a:ext cx="0" cy="0"/>
          <a:chOff x="0" y="0"/>
          <a:chExt cx="0" cy="0"/>
        </a:xfrm>
      </p:grpSpPr>
      <p:sp>
        <p:nvSpPr>
          <p:cNvPr id="235" name="Shape 23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36" name="Shape 23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37" name="Shape 23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3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39" name="Shape 23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0" name="Shape 24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14_Section Header">
    <p:spTree>
      <p:nvGrpSpPr>
        <p:cNvPr id="1" name=""/>
        <p:cNvGrpSpPr/>
        <p:nvPr/>
      </p:nvGrpSpPr>
      <p:grpSpPr>
        <a:xfrm>
          <a:off x="0" y="0"/>
          <a:ext cx="0" cy="0"/>
          <a:chOff x="0" y="0"/>
          <a:chExt cx="0" cy="0"/>
        </a:xfrm>
      </p:grpSpPr>
      <p:sp>
        <p:nvSpPr>
          <p:cNvPr id="247" name="Shape 24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48" name="Shape 24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49" name="Shape 24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5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51" name="Shape 25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52" name="Shape 25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15_Section Header">
    <p:spTree>
      <p:nvGrpSpPr>
        <p:cNvPr id="1" name=""/>
        <p:cNvGrpSpPr/>
        <p:nvPr/>
      </p:nvGrpSpPr>
      <p:grpSpPr>
        <a:xfrm>
          <a:off x="0" y="0"/>
          <a:ext cx="0" cy="0"/>
          <a:chOff x="0" y="0"/>
          <a:chExt cx="0" cy="0"/>
        </a:xfrm>
      </p:grpSpPr>
      <p:sp>
        <p:nvSpPr>
          <p:cNvPr id="259" name="Shape 25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60" name="Shape 26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61" name="Shape 26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62"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63" name="Shape 26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64" name="Shape 26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16_Section Header">
    <p:spTree>
      <p:nvGrpSpPr>
        <p:cNvPr id="1" name=""/>
        <p:cNvGrpSpPr/>
        <p:nvPr/>
      </p:nvGrpSpPr>
      <p:grpSpPr>
        <a:xfrm>
          <a:off x="0" y="0"/>
          <a:ext cx="0" cy="0"/>
          <a:chOff x="0" y="0"/>
          <a:chExt cx="0" cy="0"/>
        </a:xfrm>
      </p:grpSpPr>
      <p:sp>
        <p:nvSpPr>
          <p:cNvPr id="271" name="Shape 27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72" name="Shape 27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73" name="Shape 27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74"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75" name="Shape 27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76" name="Shape 27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17_Section Header">
    <p:spTree>
      <p:nvGrpSpPr>
        <p:cNvPr id="1" name=""/>
        <p:cNvGrpSpPr/>
        <p:nvPr/>
      </p:nvGrpSpPr>
      <p:grpSpPr>
        <a:xfrm>
          <a:off x="0" y="0"/>
          <a:ext cx="0" cy="0"/>
          <a:chOff x="0" y="0"/>
          <a:chExt cx="0" cy="0"/>
        </a:xfrm>
      </p:grpSpPr>
      <p:sp>
        <p:nvSpPr>
          <p:cNvPr id="283" name="Shape 28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84" name="Shape 28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85" name="Shape 28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8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87" name="Shape 28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8" name="Shape 28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18_Section Header">
    <p:spTree>
      <p:nvGrpSpPr>
        <p:cNvPr id="1" name=""/>
        <p:cNvGrpSpPr/>
        <p:nvPr/>
      </p:nvGrpSpPr>
      <p:grpSpPr>
        <a:xfrm>
          <a:off x="0" y="0"/>
          <a:ext cx="0" cy="0"/>
          <a:chOff x="0" y="0"/>
          <a:chExt cx="0" cy="0"/>
        </a:xfrm>
      </p:grpSpPr>
      <p:sp>
        <p:nvSpPr>
          <p:cNvPr id="295" name="Shape 29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296" name="Shape 29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297" name="Shape 29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29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299" name="Shape 29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00" name="Shape 30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19_Section Header">
    <p:spTree>
      <p:nvGrpSpPr>
        <p:cNvPr id="1" name=""/>
        <p:cNvGrpSpPr/>
        <p:nvPr/>
      </p:nvGrpSpPr>
      <p:grpSpPr>
        <a:xfrm>
          <a:off x="0" y="0"/>
          <a:ext cx="0" cy="0"/>
          <a:chOff x="0" y="0"/>
          <a:chExt cx="0" cy="0"/>
        </a:xfrm>
      </p:grpSpPr>
      <p:sp>
        <p:nvSpPr>
          <p:cNvPr id="307" name="Shape 30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08" name="Shape 30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09" name="Shape 30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1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11" name="Shape 31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12" name="Shape 31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0_Section Header">
    <p:spTree>
      <p:nvGrpSpPr>
        <p:cNvPr id="1" name=""/>
        <p:cNvGrpSpPr/>
        <p:nvPr/>
      </p:nvGrpSpPr>
      <p:grpSpPr>
        <a:xfrm>
          <a:off x="0" y="0"/>
          <a:ext cx="0" cy="0"/>
          <a:chOff x="0" y="0"/>
          <a:chExt cx="0" cy="0"/>
        </a:xfrm>
      </p:grpSpPr>
      <p:sp>
        <p:nvSpPr>
          <p:cNvPr id="319" name="Shape 31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20" name="Shape 32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21" name="Shape 32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22"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23" name="Shape 32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24" name="Shape 32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21_Section Header">
    <p:spTree>
      <p:nvGrpSpPr>
        <p:cNvPr id="1" name=""/>
        <p:cNvGrpSpPr/>
        <p:nvPr/>
      </p:nvGrpSpPr>
      <p:grpSpPr>
        <a:xfrm>
          <a:off x="0" y="0"/>
          <a:ext cx="0" cy="0"/>
          <a:chOff x="0" y="0"/>
          <a:chExt cx="0" cy="0"/>
        </a:xfrm>
      </p:grpSpPr>
      <p:sp>
        <p:nvSpPr>
          <p:cNvPr id="331" name="Shape 33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32" name="Shape 33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33" name="Shape 33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34"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35" name="Shape 33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36" name="Shape 33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22_Section Header">
    <p:spTree>
      <p:nvGrpSpPr>
        <p:cNvPr id="1" name=""/>
        <p:cNvGrpSpPr/>
        <p:nvPr/>
      </p:nvGrpSpPr>
      <p:grpSpPr>
        <a:xfrm>
          <a:off x="0" y="0"/>
          <a:ext cx="0" cy="0"/>
          <a:chOff x="0" y="0"/>
          <a:chExt cx="0" cy="0"/>
        </a:xfrm>
      </p:grpSpPr>
      <p:sp>
        <p:nvSpPr>
          <p:cNvPr id="343" name="Shape 34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44" name="Shape 34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45" name="Shape 34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4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47" name="Shape 34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48" name="Shape 34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55" name="Shape 55"/>
          <p:cNvSpPr>
            <a:spLocks noGrp="1"/>
          </p:cNvSpPr>
          <p:nvPr>
            <p:ph type="title"/>
          </p:nvPr>
        </p:nvSpPr>
        <p:spPr>
          <a:prstGeom prst="rect">
            <a:avLst/>
          </a:prstGeom>
        </p:spPr>
        <p:txBody>
          <a:bodyPr/>
          <a:lstStyle/>
          <a:p>
            <a:r>
              <a:t>Title Text</a:t>
            </a:r>
          </a:p>
        </p:txBody>
      </p:sp>
      <p:sp>
        <p:nvSpPr>
          <p:cNvPr id="56" name="Shape 56"/>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23_Section Header">
    <p:spTree>
      <p:nvGrpSpPr>
        <p:cNvPr id="1" name=""/>
        <p:cNvGrpSpPr/>
        <p:nvPr/>
      </p:nvGrpSpPr>
      <p:grpSpPr>
        <a:xfrm>
          <a:off x="0" y="0"/>
          <a:ext cx="0" cy="0"/>
          <a:chOff x="0" y="0"/>
          <a:chExt cx="0" cy="0"/>
        </a:xfrm>
      </p:grpSpPr>
      <p:sp>
        <p:nvSpPr>
          <p:cNvPr id="355" name="Shape 35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56" name="Shape 35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57" name="Shape 35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5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59" name="Shape 35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60" name="Shape 36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24_Section Header">
    <p:spTree>
      <p:nvGrpSpPr>
        <p:cNvPr id="1" name=""/>
        <p:cNvGrpSpPr/>
        <p:nvPr/>
      </p:nvGrpSpPr>
      <p:grpSpPr>
        <a:xfrm>
          <a:off x="0" y="0"/>
          <a:ext cx="0" cy="0"/>
          <a:chOff x="0" y="0"/>
          <a:chExt cx="0" cy="0"/>
        </a:xfrm>
      </p:grpSpPr>
      <p:sp>
        <p:nvSpPr>
          <p:cNvPr id="367" name="Shape 36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68" name="Shape 36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69" name="Shape 36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7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71" name="Shape 37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72" name="Shape 37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25_Section Header">
    <p:spTree>
      <p:nvGrpSpPr>
        <p:cNvPr id="1" name=""/>
        <p:cNvGrpSpPr/>
        <p:nvPr/>
      </p:nvGrpSpPr>
      <p:grpSpPr>
        <a:xfrm>
          <a:off x="0" y="0"/>
          <a:ext cx="0" cy="0"/>
          <a:chOff x="0" y="0"/>
          <a:chExt cx="0" cy="0"/>
        </a:xfrm>
      </p:grpSpPr>
      <p:sp>
        <p:nvSpPr>
          <p:cNvPr id="379" name="Shape 37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80" name="Shape 38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81" name="Shape 38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82"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83" name="Shape 38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84" name="Shape 38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26_Section Header">
    <p:spTree>
      <p:nvGrpSpPr>
        <p:cNvPr id="1" name=""/>
        <p:cNvGrpSpPr/>
        <p:nvPr/>
      </p:nvGrpSpPr>
      <p:grpSpPr>
        <a:xfrm>
          <a:off x="0" y="0"/>
          <a:ext cx="0" cy="0"/>
          <a:chOff x="0" y="0"/>
          <a:chExt cx="0" cy="0"/>
        </a:xfrm>
      </p:grpSpPr>
      <p:sp>
        <p:nvSpPr>
          <p:cNvPr id="391" name="Shape 39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392" name="Shape 39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393" name="Shape 39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394"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395" name="Shape 39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96" name="Shape 39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27_Section Header">
    <p:spTree>
      <p:nvGrpSpPr>
        <p:cNvPr id="1" name=""/>
        <p:cNvGrpSpPr/>
        <p:nvPr/>
      </p:nvGrpSpPr>
      <p:grpSpPr>
        <a:xfrm>
          <a:off x="0" y="0"/>
          <a:ext cx="0" cy="0"/>
          <a:chOff x="0" y="0"/>
          <a:chExt cx="0" cy="0"/>
        </a:xfrm>
      </p:grpSpPr>
      <p:sp>
        <p:nvSpPr>
          <p:cNvPr id="403" name="Shape 40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04" name="Shape 40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05" name="Shape 40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0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07" name="Shape 40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8" name="Shape 40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28_Section Header">
    <p:spTree>
      <p:nvGrpSpPr>
        <p:cNvPr id="1" name=""/>
        <p:cNvGrpSpPr/>
        <p:nvPr/>
      </p:nvGrpSpPr>
      <p:grpSpPr>
        <a:xfrm>
          <a:off x="0" y="0"/>
          <a:ext cx="0" cy="0"/>
          <a:chOff x="0" y="0"/>
          <a:chExt cx="0" cy="0"/>
        </a:xfrm>
      </p:grpSpPr>
      <p:sp>
        <p:nvSpPr>
          <p:cNvPr id="415" name="Shape 41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16" name="Shape 41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17" name="Shape 41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1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19" name="Shape 41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20" name="Shape 42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29_Section Header">
    <p:spTree>
      <p:nvGrpSpPr>
        <p:cNvPr id="1" name=""/>
        <p:cNvGrpSpPr/>
        <p:nvPr/>
      </p:nvGrpSpPr>
      <p:grpSpPr>
        <a:xfrm>
          <a:off x="0" y="0"/>
          <a:ext cx="0" cy="0"/>
          <a:chOff x="0" y="0"/>
          <a:chExt cx="0" cy="0"/>
        </a:xfrm>
      </p:grpSpPr>
      <p:sp>
        <p:nvSpPr>
          <p:cNvPr id="427" name="Shape 42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28" name="Shape 42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29" name="Shape 42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3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31" name="Shape 43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32" name="Shape 43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30_Section Header">
    <p:spTree>
      <p:nvGrpSpPr>
        <p:cNvPr id="1" name=""/>
        <p:cNvGrpSpPr/>
        <p:nvPr/>
      </p:nvGrpSpPr>
      <p:grpSpPr>
        <a:xfrm>
          <a:off x="0" y="0"/>
          <a:ext cx="0" cy="0"/>
          <a:chOff x="0" y="0"/>
          <a:chExt cx="0" cy="0"/>
        </a:xfrm>
      </p:grpSpPr>
      <p:sp>
        <p:nvSpPr>
          <p:cNvPr id="439" name="Shape 43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40" name="Shape 44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41" name="Shape 44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42"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43" name="Shape 44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44" name="Shape 44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31_Section Header">
    <p:spTree>
      <p:nvGrpSpPr>
        <p:cNvPr id="1" name=""/>
        <p:cNvGrpSpPr/>
        <p:nvPr/>
      </p:nvGrpSpPr>
      <p:grpSpPr>
        <a:xfrm>
          <a:off x="0" y="0"/>
          <a:ext cx="0" cy="0"/>
          <a:chOff x="0" y="0"/>
          <a:chExt cx="0" cy="0"/>
        </a:xfrm>
      </p:grpSpPr>
      <p:sp>
        <p:nvSpPr>
          <p:cNvPr id="451" name="Shape 45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52" name="Shape 45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53" name="Shape 45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54"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55" name="Shape 45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56" name="Shape 45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32_Section Header">
    <p:spTree>
      <p:nvGrpSpPr>
        <p:cNvPr id="1" name=""/>
        <p:cNvGrpSpPr/>
        <p:nvPr/>
      </p:nvGrpSpPr>
      <p:grpSpPr>
        <a:xfrm>
          <a:off x="0" y="0"/>
          <a:ext cx="0" cy="0"/>
          <a:chOff x="0" y="0"/>
          <a:chExt cx="0" cy="0"/>
        </a:xfrm>
      </p:grpSpPr>
      <p:sp>
        <p:nvSpPr>
          <p:cNvPr id="463" name="Shape 46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64" name="Shape 46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65" name="Shape 46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6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67" name="Shape 46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68" name="Shape 46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63" name="Shape 63"/>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33_Section Header">
    <p:spTree>
      <p:nvGrpSpPr>
        <p:cNvPr id="1" name=""/>
        <p:cNvGrpSpPr/>
        <p:nvPr/>
      </p:nvGrpSpPr>
      <p:grpSpPr>
        <a:xfrm>
          <a:off x="0" y="0"/>
          <a:ext cx="0" cy="0"/>
          <a:chOff x="0" y="0"/>
          <a:chExt cx="0" cy="0"/>
        </a:xfrm>
      </p:grpSpPr>
      <p:sp>
        <p:nvSpPr>
          <p:cNvPr id="475" name="Shape 47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76" name="Shape 47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77" name="Shape 47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7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79" name="Shape 47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80" name="Shape 48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45_Section Header">
    <p:spTree>
      <p:nvGrpSpPr>
        <p:cNvPr id="1" name=""/>
        <p:cNvGrpSpPr/>
        <p:nvPr/>
      </p:nvGrpSpPr>
      <p:grpSpPr>
        <a:xfrm>
          <a:off x="0" y="0"/>
          <a:ext cx="0" cy="0"/>
          <a:chOff x="0" y="0"/>
          <a:chExt cx="0" cy="0"/>
        </a:xfrm>
      </p:grpSpPr>
      <p:sp>
        <p:nvSpPr>
          <p:cNvPr id="487" name="Shape 48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488" name="Shape 48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489" name="Shape 48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49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491" name="Shape 49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92" name="Shape 49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46_Section Header">
    <p:spTree>
      <p:nvGrpSpPr>
        <p:cNvPr id="1" name=""/>
        <p:cNvGrpSpPr/>
        <p:nvPr/>
      </p:nvGrpSpPr>
      <p:grpSpPr>
        <a:xfrm>
          <a:off x="0" y="0"/>
          <a:ext cx="0" cy="0"/>
          <a:chOff x="0" y="0"/>
          <a:chExt cx="0" cy="0"/>
        </a:xfrm>
      </p:grpSpPr>
      <p:sp>
        <p:nvSpPr>
          <p:cNvPr id="499" name="Shape 49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500" name="Shape 50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501" name="Shape 50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502"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503" name="Shape 50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04" name="Shape 50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47_Section Header">
    <p:spTree>
      <p:nvGrpSpPr>
        <p:cNvPr id="1" name=""/>
        <p:cNvGrpSpPr/>
        <p:nvPr/>
      </p:nvGrpSpPr>
      <p:grpSpPr>
        <a:xfrm>
          <a:off x="0" y="0"/>
          <a:ext cx="0" cy="0"/>
          <a:chOff x="0" y="0"/>
          <a:chExt cx="0" cy="0"/>
        </a:xfrm>
      </p:grpSpPr>
      <p:sp>
        <p:nvSpPr>
          <p:cNvPr id="511" name="Shape 51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512" name="Shape 51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513" name="Shape 51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514"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515" name="Shape 51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16" name="Shape 51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48_Section Header">
    <p:spTree>
      <p:nvGrpSpPr>
        <p:cNvPr id="1" name=""/>
        <p:cNvGrpSpPr/>
        <p:nvPr/>
      </p:nvGrpSpPr>
      <p:grpSpPr>
        <a:xfrm>
          <a:off x="0" y="0"/>
          <a:ext cx="0" cy="0"/>
          <a:chOff x="0" y="0"/>
          <a:chExt cx="0" cy="0"/>
        </a:xfrm>
      </p:grpSpPr>
      <p:sp>
        <p:nvSpPr>
          <p:cNvPr id="523" name="Shape 52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524" name="Shape 52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525" name="Shape 52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526"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527" name="Shape 52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28" name="Shape 52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49_Section Header">
    <p:spTree>
      <p:nvGrpSpPr>
        <p:cNvPr id="1" name=""/>
        <p:cNvGrpSpPr/>
        <p:nvPr/>
      </p:nvGrpSpPr>
      <p:grpSpPr>
        <a:xfrm>
          <a:off x="0" y="0"/>
          <a:ext cx="0" cy="0"/>
          <a:chOff x="0" y="0"/>
          <a:chExt cx="0" cy="0"/>
        </a:xfrm>
      </p:grpSpPr>
      <p:sp>
        <p:nvSpPr>
          <p:cNvPr id="535" name="Shape 53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536" name="Shape 53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537" name="Shape 53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538"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539" name="Shape 53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40" name="Shape 54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50_Section Header">
    <p:spTree>
      <p:nvGrpSpPr>
        <p:cNvPr id="1" name=""/>
        <p:cNvGrpSpPr/>
        <p:nvPr/>
      </p:nvGrpSpPr>
      <p:grpSpPr>
        <a:xfrm>
          <a:off x="0" y="0"/>
          <a:ext cx="0" cy="0"/>
          <a:chOff x="0" y="0"/>
          <a:chExt cx="0" cy="0"/>
        </a:xfrm>
      </p:grpSpPr>
      <p:sp>
        <p:nvSpPr>
          <p:cNvPr id="547" name="Shape 54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548" name="Shape 54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549" name="Shape 54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pic>
        <p:nvPicPr>
          <p:cNvPr id="550" name="image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94927" y="4824113"/>
            <a:ext cx="949080" cy="319389"/>
          </a:xfrm>
          <a:prstGeom prst="rect">
            <a:avLst/>
          </a:prstGeom>
          <a:ln w="12700">
            <a:miter lim="400000"/>
          </a:ln>
        </p:spPr>
      </p:pic>
      <p:sp>
        <p:nvSpPr>
          <p:cNvPr id="551" name="Shape 55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52" name="Shape 55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566" name="Shape 566"/>
          <p:cNvSpPr>
            <a:spLocks noGrp="1"/>
          </p:cNvSpPr>
          <p:nvPr>
            <p:ph type="title"/>
          </p:nvPr>
        </p:nvSpPr>
        <p:spPr>
          <a:xfrm>
            <a:off x="685800" y="1597828"/>
            <a:ext cx="7772400" cy="1102520"/>
          </a:xfrm>
          <a:prstGeom prst="rect">
            <a:avLst/>
          </a:prstGeom>
        </p:spPr>
        <p:txBody>
          <a:bodyPr/>
          <a:lstStyle/>
          <a:p>
            <a:r>
              <a:t>Title Text</a:t>
            </a:r>
          </a:p>
        </p:txBody>
      </p:sp>
      <p:sp>
        <p:nvSpPr>
          <p:cNvPr id="567" name="Shape 567"/>
          <p:cNvSpPr>
            <a:spLocks noGrp="1"/>
          </p:cNvSpPr>
          <p:nvPr>
            <p:ph type="body" sz="quarter" idx="1"/>
          </p:nvPr>
        </p:nvSpPr>
        <p:spPr>
          <a:xfrm>
            <a:off x="1371600" y="2914650"/>
            <a:ext cx="6400800" cy="1314450"/>
          </a:xfrm>
          <a:prstGeom prst="rect">
            <a:avLst/>
          </a:prstGeom>
        </p:spPr>
        <p:txBody>
          <a:bodyPr/>
          <a:lstStyle>
            <a:lvl1pPr marL="0" indent="0" algn="ctr">
              <a:buSzTx/>
              <a:buFontTx/>
              <a:buNone/>
              <a:defRPr>
                <a:solidFill>
                  <a:srgbClr val="888888"/>
                </a:solidFill>
              </a:defRPr>
            </a:lvl1pPr>
            <a:lvl2pPr marL="0" indent="457034" algn="ctr">
              <a:buSzTx/>
              <a:buFontTx/>
              <a:buNone/>
              <a:defRPr>
                <a:solidFill>
                  <a:srgbClr val="888888"/>
                </a:solidFill>
              </a:defRPr>
            </a:lvl2pPr>
            <a:lvl3pPr marL="0" indent="914085" algn="ctr">
              <a:buSzTx/>
              <a:buFontTx/>
              <a:buNone/>
              <a:defRPr>
                <a:solidFill>
                  <a:srgbClr val="888888"/>
                </a:solidFill>
              </a:defRPr>
            </a:lvl3pPr>
            <a:lvl4pPr marL="0" indent="1371124" algn="ctr">
              <a:buSzTx/>
              <a:buFontTx/>
              <a:buNone/>
              <a:defRPr>
                <a:solidFill>
                  <a:srgbClr val="888888"/>
                </a:solidFill>
              </a:defRPr>
            </a:lvl4pPr>
            <a:lvl5pPr marL="0" indent="1828169"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568" name="Shape 568"/>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584" name="Shape 58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591" name="Shape 591"/>
          <p:cNvSpPr>
            <a:spLocks noGrp="1"/>
          </p:cNvSpPr>
          <p:nvPr>
            <p:ph type="title"/>
          </p:nvPr>
        </p:nvSpPr>
        <p:spPr>
          <a:prstGeom prst="rect">
            <a:avLst/>
          </a:prstGeom>
        </p:spPr>
        <p:txBody>
          <a:bodyPr/>
          <a:lstStyle/>
          <a:p>
            <a:r>
              <a:t>Title Text</a:t>
            </a:r>
          </a:p>
        </p:txBody>
      </p:sp>
      <p:sp>
        <p:nvSpPr>
          <p:cNvPr id="592" name="Shape 592"/>
          <p:cNvSpPr>
            <a:spLocks noGrp="1"/>
          </p:cNvSpPr>
          <p:nvPr>
            <p:ph type="body" sz="half" idx="1"/>
          </p:nvPr>
        </p:nvSpPr>
        <p:spPr>
          <a:xfrm>
            <a:off x="457200" y="900116"/>
            <a:ext cx="4038600" cy="2545557"/>
          </a:xfrm>
          <a:prstGeom prst="rect">
            <a:avLst/>
          </a:prstGeom>
        </p:spPr>
        <p:txBody>
          <a:bodyPr/>
          <a:lstStyle>
            <a:lvl1pPr>
              <a:spcBef>
                <a:spcPts val="600"/>
              </a:spcBef>
              <a:defRPr sz="2800"/>
            </a:lvl1pPr>
            <a:lvl2pPr marL="790302" indent="-333263">
              <a:spcBef>
                <a:spcPts val="600"/>
              </a:spcBef>
              <a:defRPr sz="2800"/>
            </a:lvl2pPr>
            <a:lvl3pPr marL="1234019" indent="-319927">
              <a:spcBef>
                <a:spcPts val="600"/>
              </a:spcBef>
              <a:defRPr sz="2800"/>
            </a:lvl3pPr>
            <a:lvl4pPr marL="1726598" indent="-355474">
              <a:spcBef>
                <a:spcPts val="600"/>
              </a:spcBef>
              <a:defRPr sz="2800"/>
            </a:lvl4pPr>
            <a:lvl5pPr marL="2183644" indent="-355474">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593" name="Shape 593"/>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70" name="Shape 70"/>
          <p:cNvSpPr>
            <a:spLocks noGrp="1"/>
          </p:cNvSpPr>
          <p:nvPr>
            <p:ph type="title"/>
          </p:nvPr>
        </p:nvSpPr>
        <p:spPr>
          <a:xfrm>
            <a:off x="457218" y="204788"/>
            <a:ext cx="3008315" cy="871539"/>
          </a:xfrm>
          <a:prstGeom prst="rect">
            <a:avLst/>
          </a:prstGeom>
        </p:spPr>
        <p:txBody>
          <a:bodyPr anchor="b"/>
          <a:lstStyle>
            <a:lvl1pPr algn="l">
              <a:defRPr sz="2000" b="1"/>
            </a:lvl1pPr>
          </a:lstStyle>
          <a:p>
            <a:r>
              <a:t>Title Text</a:t>
            </a:r>
          </a:p>
        </p:txBody>
      </p:sp>
      <p:sp>
        <p:nvSpPr>
          <p:cNvPr id="71" name="Shape 71"/>
          <p:cNvSpPr>
            <a:spLocks noGrp="1"/>
          </p:cNvSpPr>
          <p:nvPr>
            <p:ph type="body" idx="1"/>
          </p:nvPr>
        </p:nvSpPr>
        <p:spPr>
          <a:xfrm>
            <a:off x="3575050" y="204794"/>
            <a:ext cx="5111750" cy="438983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2" name="Shape 72"/>
          <p:cNvSpPr>
            <a:spLocks noGrp="1"/>
          </p:cNvSpPr>
          <p:nvPr>
            <p:ph type="body" sz="half" idx="13"/>
          </p:nvPr>
        </p:nvSpPr>
        <p:spPr>
          <a:xfrm>
            <a:off x="457218" y="1076328"/>
            <a:ext cx="3008315" cy="3518297"/>
          </a:xfrm>
          <a:prstGeom prst="rect">
            <a:avLst/>
          </a:prstGeom>
        </p:spPr>
        <p:txBody>
          <a:bodyPr/>
          <a:lstStyle>
            <a:lvl1pPr marL="0" indent="0">
              <a:spcBef>
                <a:spcPts val="225"/>
              </a:spcBef>
              <a:buSzTx/>
              <a:buFontTx/>
              <a:buNone/>
              <a:defRPr sz="1400"/>
            </a:lvl1pPr>
          </a:lstStyle>
          <a:p>
            <a:pPr marL="0" indent="0">
              <a:spcBef>
                <a:spcPts val="300"/>
              </a:spcBef>
              <a:buSzTx/>
              <a:buFontTx/>
              <a:buNone/>
              <a:defRPr sz="1400"/>
            </a:pPr>
            <a:endParaRPr/>
          </a:p>
        </p:txBody>
      </p:sp>
      <p:sp>
        <p:nvSpPr>
          <p:cNvPr id="73" name="Shape 73"/>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600" name="Shape 600"/>
          <p:cNvSpPr>
            <a:spLocks noGrp="1"/>
          </p:cNvSpPr>
          <p:nvPr>
            <p:ph type="title"/>
          </p:nvPr>
        </p:nvSpPr>
        <p:spPr>
          <a:prstGeom prst="rect">
            <a:avLst/>
          </a:prstGeom>
        </p:spPr>
        <p:txBody>
          <a:bodyPr/>
          <a:lstStyle/>
          <a:p>
            <a:r>
              <a:t>Title Text</a:t>
            </a:r>
          </a:p>
        </p:txBody>
      </p:sp>
      <p:sp>
        <p:nvSpPr>
          <p:cNvPr id="601" name="Shape 601"/>
          <p:cNvSpPr>
            <a:spLocks noGrp="1"/>
          </p:cNvSpPr>
          <p:nvPr>
            <p:ph type="body" sz="quarter" idx="1"/>
          </p:nvPr>
        </p:nvSpPr>
        <p:spPr>
          <a:xfrm>
            <a:off x="457200" y="1151336"/>
            <a:ext cx="4040188" cy="479823"/>
          </a:xfrm>
          <a:prstGeom prst="rect">
            <a:avLst/>
          </a:prstGeom>
        </p:spPr>
        <p:txBody>
          <a:bodyPr anchor="b"/>
          <a:lstStyle>
            <a:lvl1pPr marL="0" indent="0">
              <a:spcBef>
                <a:spcPts val="500"/>
              </a:spcBef>
              <a:buSzTx/>
              <a:buFontTx/>
              <a:buNone/>
              <a:defRPr sz="2400" b="1"/>
            </a:lvl1pPr>
            <a:lvl2pPr marL="0" indent="457034">
              <a:spcBef>
                <a:spcPts val="500"/>
              </a:spcBef>
              <a:buSzTx/>
              <a:buFontTx/>
              <a:buNone/>
              <a:defRPr sz="2400" b="1"/>
            </a:lvl2pPr>
            <a:lvl3pPr marL="0" indent="914085">
              <a:spcBef>
                <a:spcPts val="500"/>
              </a:spcBef>
              <a:buSzTx/>
              <a:buFontTx/>
              <a:buNone/>
              <a:defRPr sz="2400" b="1"/>
            </a:lvl3pPr>
            <a:lvl4pPr marL="0" indent="1371124">
              <a:spcBef>
                <a:spcPts val="500"/>
              </a:spcBef>
              <a:buSzTx/>
              <a:buFontTx/>
              <a:buNone/>
              <a:defRPr sz="2400" b="1"/>
            </a:lvl4pPr>
            <a:lvl5pPr marL="0" indent="1828169">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602" name="Shape 602"/>
          <p:cNvSpPr>
            <a:spLocks noGrp="1"/>
          </p:cNvSpPr>
          <p:nvPr>
            <p:ph type="body" sz="quarter" idx="13"/>
          </p:nvPr>
        </p:nvSpPr>
        <p:spPr>
          <a:xfrm>
            <a:off x="4645033" y="1151336"/>
            <a:ext cx="4041776" cy="479823"/>
          </a:xfrm>
          <a:prstGeom prst="rect">
            <a:avLst/>
          </a:prstGeom>
        </p:spPr>
        <p:txBody>
          <a:bodyPr anchor="b"/>
          <a:lstStyle>
            <a:lvl1pPr marL="0" indent="0">
              <a:spcBef>
                <a:spcPts val="375"/>
              </a:spcBef>
              <a:buSzTx/>
              <a:buFontTx/>
              <a:buNone/>
              <a:defRPr sz="2400" b="1"/>
            </a:lvl1pPr>
          </a:lstStyle>
          <a:p>
            <a:pPr marL="0" indent="0">
              <a:spcBef>
                <a:spcPts val="500"/>
              </a:spcBef>
              <a:buSzTx/>
              <a:buFontTx/>
              <a:buNone/>
              <a:defRPr sz="2400" b="1"/>
            </a:pPr>
            <a:endParaRPr/>
          </a:p>
        </p:txBody>
      </p:sp>
      <p:sp>
        <p:nvSpPr>
          <p:cNvPr id="603" name="Shape 603"/>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610" name="Shape 610"/>
          <p:cNvSpPr>
            <a:spLocks noGrp="1"/>
          </p:cNvSpPr>
          <p:nvPr>
            <p:ph type="title"/>
          </p:nvPr>
        </p:nvSpPr>
        <p:spPr>
          <a:prstGeom prst="rect">
            <a:avLst/>
          </a:prstGeom>
        </p:spPr>
        <p:txBody>
          <a:bodyPr/>
          <a:lstStyle/>
          <a:p>
            <a:r>
              <a:t>Title Text</a:t>
            </a:r>
          </a:p>
        </p:txBody>
      </p:sp>
      <p:sp>
        <p:nvSpPr>
          <p:cNvPr id="611" name="Shape 611"/>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618" name="Shape 618"/>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625" name="Shape 625"/>
          <p:cNvSpPr>
            <a:spLocks noGrp="1"/>
          </p:cNvSpPr>
          <p:nvPr>
            <p:ph type="title"/>
          </p:nvPr>
        </p:nvSpPr>
        <p:spPr>
          <a:xfrm>
            <a:off x="457215" y="204788"/>
            <a:ext cx="3008314" cy="871539"/>
          </a:xfrm>
          <a:prstGeom prst="rect">
            <a:avLst/>
          </a:prstGeom>
        </p:spPr>
        <p:txBody>
          <a:bodyPr anchor="b"/>
          <a:lstStyle>
            <a:lvl1pPr algn="l">
              <a:defRPr sz="2000" b="1"/>
            </a:lvl1pPr>
          </a:lstStyle>
          <a:p>
            <a:r>
              <a:t>Title Text</a:t>
            </a:r>
          </a:p>
        </p:txBody>
      </p:sp>
      <p:sp>
        <p:nvSpPr>
          <p:cNvPr id="626" name="Shape 626"/>
          <p:cNvSpPr>
            <a:spLocks noGrp="1"/>
          </p:cNvSpPr>
          <p:nvPr>
            <p:ph type="body" idx="1"/>
          </p:nvPr>
        </p:nvSpPr>
        <p:spPr>
          <a:xfrm>
            <a:off x="3575050" y="204796"/>
            <a:ext cx="5111750" cy="438983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27" name="Shape 627"/>
          <p:cNvSpPr>
            <a:spLocks noGrp="1"/>
          </p:cNvSpPr>
          <p:nvPr>
            <p:ph type="body" sz="half" idx="13"/>
          </p:nvPr>
        </p:nvSpPr>
        <p:spPr>
          <a:xfrm>
            <a:off x="457218" y="1076328"/>
            <a:ext cx="3008315" cy="3518297"/>
          </a:xfrm>
          <a:prstGeom prst="rect">
            <a:avLst/>
          </a:prstGeom>
        </p:spPr>
        <p:txBody>
          <a:bodyPr/>
          <a:lstStyle>
            <a:lvl1pPr marL="0" indent="0">
              <a:spcBef>
                <a:spcPts val="225"/>
              </a:spcBef>
              <a:buSzTx/>
              <a:buFontTx/>
              <a:buNone/>
              <a:defRPr sz="1400"/>
            </a:lvl1pPr>
          </a:lstStyle>
          <a:p>
            <a:pPr marL="0" indent="0">
              <a:spcBef>
                <a:spcPts val="300"/>
              </a:spcBef>
              <a:buSzTx/>
              <a:buFontTx/>
              <a:buNone/>
              <a:defRPr sz="1400"/>
            </a:pPr>
            <a:endParaRPr/>
          </a:p>
        </p:txBody>
      </p:sp>
      <p:sp>
        <p:nvSpPr>
          <p:cNvPr id="628" name="Shape 628"/>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635" name="Shape 635"/>
          <p:cNvSpPr>
            <a:spLocks noGrp="1"/>
          </p:cNvSpPr>
          <p:nvPr>
            <p:ph type="title"/>
          </p:nvPr>
        </p:nvSpPr>
        <p:spPr>
          <a:xfrm>
            <a:off x="1792300" y="3600452"/>
            <a:ext cx="5486401" cy="425055"/>
          </a:xfrm>
          <a:prstGeom prst="rect">
            <a:avLst/>
          </a:prstGeom>
        </p:spPr>
        <p:txBody>
          <a:bodyPr anchor="b"/>
          <a:lstStyle>
            <a:lvl1pPr algn="l">
              <a:defRPr sz="2000" b="1"/>
            </a:lvl1pPr>
          </a:lstStyle>
          <a:p>
            <a:r>
              <a:t>Title Text</a:t>
            </a:r>
          </a:p>
        </p:txBody>
      </p:sp>
      <p:sp>
        <p:nvSpPr>
          <p:cNvPr id="636" name="Shape 636"/>
          <p:cNvSpPr>
            <a:spLocks noGrp="1"/>
          </p:cNvSpPr>
          <p:nvPr>
            <p:ph type="pic" sz="half" idx="13"/>
          </p:nvPr>
        </p:nvSpPr>
        <p:spPr>
          <a:xfrm>
            <a:off x="1792300" y="459582"/>
            <a:ext cx="5486401" cy="3086101"/>
          </a:xfrm>
          <a:prstGeom prst="rect">
            <a:avLst/>
          </a:prstGeom>
        </p:spPr>
        <p:txBody>
          <a:bodyPr lIns="91411" rIns="91411">
            <a:noAutofit/>
          </a:bodyPr>
          <a:lstStyle/>
          <a:p>
            <a:endParaRPr dirty="0"/>
          </a:p>
        </p:txBody>
      </p:sp>
      <p:sp>
        <p:nvSpPr>
          <p:cNvPr id="637" name="Shape 637"/>
          <p:cNvSpPr>
            <a:spLocks noGrp="1"/>
          </p:cNvSpPr>
          <p:nvPr>
            <p:ph type="body" sz="quarter" idx="1"/>
          </p:nvPr>
        </p:nvSpPr>
        <p:spPr>
          <a:xfrm>
            <a:off x="1792300" y="4025510"/>
            <a:ext cx="5486401" cy="603648"/>
          </a:xfrm>
          <a:prstGeom prst="rect">
            <a:avLst/>
          </a:prstGeom>
        </p:spPr>
        <p:txBody>
          <a:bodyPr/>
          <a:lstStyle>
            <a:lvl1pPr marL="0" indent="0">
              <a:spcBef>
                <a:spcPts val="300"/>
              </a:spcBef>
              <a:buSzTx/>
              <a:buFontTx/>
              <a:buNone/>
              <a:defRPr sz="1400"/>
            </a:lvl1pPr>
            <a:lvl2pPr marL="0" indent="457034">
              <a:spcBef>
                <a:spcPts val="300"/>
              </a:spcBef>
              <a:buSzTx/>
              <a:buFontTx/>
              <a:buNone/>
              <a:defRPr sz="1400"/>
            </a:lvl2pPr>
            <a:lvl3pPr marL="0" indent="914085">
              <a:spcBef>
                <a:spcPts val="300"/>
              </a:spcBef>
              <a:buSzTx/>
              <a:buFontTx/>
              <a:buNone/>
              <a:defRPr sz="1400"/>
            </a:lvl3pPr>
            <a:lvl4pPr marL="0" indent="1371124">
              <a:spcBef>
                <a:spcPts val="300"/>
              </a:spcBef>
              <a:buSzTx/>
              <a:buFontTx/>
              <a:buNone/>
              <a:defRPr sz="1400"/>
            </a:lvl4pPr>
            <a:lvl5pPr marL="0" indent="1828169">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638" name="Shape 638"/>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645" name="Shape 645"/>
          <p:cNvSpPr>
            <a:spLocks noGrp="1"/>
          </p:cNvSpPr>
          <p:nvPr>
            <p:ph type="title"/>
          </p:nvPr>
        </p:nvSpPr>
        <p:spPr>
          <a:prstGeom prst="rect">
            <a:avLst/>
          </a:prstGeom>
        </p:spPr>
        <p:txBody>
          <a:bodyPr/>
          <a:lstStyle/>
          <a:p>
            <a:r>
              <a:t>Title Text</a:t>
            </a:r>
          </a:p>
        </p:txBody>
      </p:sp>
      <p:sp>
        <p:nvSpPr>
          <p:cNvPr id="646" name="Shape 646"/>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47" name="Shape 647"/>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654" name="Shape 654"/>
          <p:cNvSpPr>
            <a:spLocks noGrp="1"/>
          </p:cNvSpPr>
          <p:nvPr>
            <p:ph type="title"/>
          </p:nvPr>
        </p:nvSpPr>
        <p:spPr>
          <a:xfrm>
            <a:off x="6629400" y="154784"/>
            <a:ext cx="2057400" cy="3290889"/>
          </a:xfrm>
          <a:prstGeom prst="rect">
            <a:avLst/>
          </a:prstGeom>
        </p:spPr>
        <p:txBody>
          <a:bodyPr/>
          <a:lstStyle/>
          <a:p>
            <a:r>
              <a:t>Title Text</a:t>
            </a:r>
          </a:p>
        </p:txBody>
      </p:sp>
      <p:sp>
        <p:nvSpPr>
          <p:cNvPr id="655" name="Shape 655"/>
          <p:cNvSpPr>
            <a:spLocks noGrp="1"/>
          </p:cNvSpPr>
          <p:nvPr>
            <p:ph type="body" idx="1"/>
          </p:nvPr>
        </p:nvSpPr>
        <p:spPr>
          <a:xfrm>
            <a:off x="457200" y="154784"/>
            <a:ext cx="6019800" cy="3290889"/>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56" name="Shape 656"/>
          <p:cNvSpPr>
            <a:spLocks noGrp="1"/>
          </p:cNvSpPr>
          <p:nvPr>
            <p:ph type="sldNum" sz="quarter" idx="2"/>
          </p:nvPr>
        </p:nvSpPr>
        <p:spPr>
          <a:prstGeom prst="rect">
            <a:avLst/>
          </a:prstGeom>
        </p:spPr>
        <p:txBody>
          <a:bodyPr/>
          <a:lstStyle>
            <a:lvl1pPr defTabSz="457034"/>
          </a:lstStyle>
          <a:p>
            <a:fld id="{86CB4B4D-7CA3-9044-876B-883B54F8677D}" type="slidenum">
              <a:rPr/>
              <a:pPr/>
              <a:t>‹#›</a:t>
            </a:fld>
            <a:endParaRPr dirty="0"/>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sp>
        <p:nvSpPr>
          <p:cNvPr id="663" name="Shape 66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664" name="Shape 66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665" name="Shape 66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666" name="Shape 666"/>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67" name="Shape 667"/>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2_Section Header">
    <p:spTree>
      <p:nvGrpSpPr>
        <p:cNvPr id="1" name=""/>
        <p:cNvGrpSpPr/>
        <p:nvPr/>
      </p:nvGrpSpPr>
      <p:grpSpPr>
        <a:xfrm>
          <a:off x="0" y="0"/>
          <a:ext cx="0" cy="0"/>
          <a:chOff x="0" y="0"/>
          <a:chExt cx="0" cy="0"/>
        </a:xfrm>
      </p:grpSpPr>
      <p:sp>
        <p:nvSpPr>
          <p:cNvPr id="674" name="Shape 674"/>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675" name="Shape 675"/>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676" name="Shape 676"/>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677" name="Shape 67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78" name="Shape 67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3_Section Header">
    <p:spTree>
      <p:nvGrpSpPr>
        <p:cNvPr id="1" name=""/>
        <p:cNvGrpSpPr/>
        <p:nvPr/>
      </p:nvGrpSpPr>
      <p:grpSpPr>
        <a:xfrm>
          <a:off x="0" y="0"/>
          <a:ext cx="0" cy="0"/>
          <a:chOff x="0" y="0"/>
          <a:chExt cx="0" cy="0"/>
        </a:xfrm>
      </p:grpSpPr>
      <p:sp>
        <p:nvSpPr>
          <p:cNvPr id="685" name="Shape 68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686" name="Shape 68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687" name="Shape 68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688" name="Shape 688"/>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89" name="Shape 689"/>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80" name="Shape 80"/>
          <p:cNvSpPr>
            <a:spLocks noGrp="1"/>
          </p:cNvSpPr>
          <p:nvPr>
            <p:ph type="title"/>
          </p:nvPr>
        </p:nvSpPr>
        <p:spPr>
          <a:xfrm>
            <a:off x="1792300" y="3600452"/>
            <a:ext cx="5486401" cy="425055"/>
          </a:xfrm>
          <a:prstGeom prst="rect">
            <a:avLst/>
          </a:prstGeom>
        </p:spPr>
        <p:txBody>
          <a:bodyPr anchor="b"/>
          <a:lstStyle>
            <a:lvl1pPr algn="l">
              <a:defRPr sz="2000" b="1"/>
            </a:lvl1pPr>
          </a:lstStyle>
          <a:p>
            <a:r>
              <a:t>Title Text</a:t>
            </a:r>
          </a:p>
        </p:txBody>
      </p:sp>
      <p:sp>
        <p:nvSpPr>
          <p:cNvPr id="81" name="Shape 81"/>
          <p:cNvSpPr>
            <a:spLocks noGrp="1"/>
          </p:cNvSpPr>
          <p:nvPr>
            <p:ph type="pic" sz="half" idx="13"/>
          </p:nvPr>
        </p:nvSpPr>
        <p:spPr>
          <a:xfrm>
            <a:off x="1792300" y="459582"/>
            <a:ext cx="5486401" cy="3086101"/>
          </a:xfrm>
          <a:prstGeom prst="rect">
            <a:avLst/>
          </a:prstGeom>
        </p:spPr>
        <p:txBody>
          <a:bodyPr lIns="91411" rIns="91411">
            <a:noAutofit/>
          </a:bodyPr>
          <a:lstStyle/>
          <a:p>
            <a:endParaRPr dirty="0"/>
          </a:p>
        </p:txBody>
      </p:sp>
      <p:sp>
        <p:nvSpPr>
          <p:cNvPr id="82" name="Shape 82"/>
          <p:cNvSpPr>
            <a:spLocks noGrp="1"/>
          </p:cNvSpPr>
          <p:nvPr>
            <p:ph type="body" sz="quarter" idx="1"/>
          </p:nvPr>
        </p:nvSpPr>
        <p:spPr>
          <a:xfrm>
            <a:off x="1792300" y="4025508"/>
            <a:ext cx="5486401" cy="603648"/>
          </a:xfrm>
          <a:prstGeom prst="rect">
            <a:avLst/>
          </a:prstGeom>
        </p:spPr>
        <p:txBody>
          <a:bodyPr/>
          <a:lstStyle>
            <a:lvl1pPr marL="0" indent="0">
              <a:spcBef>
                <a:spcPts val="300"/>
              </a:spcBef>
              <a:buSzTx/>
              <a:buFontTx/>
              <a:buNone/>
              <a:defRPr sz="1400"/>
            </a:lvl1pPr>
            <a:lvl2pPr marL="0" indent="457034">
              <a:spcBef>
                <a:spcPts val="300"/>
              </a:spcBef>
              <a:buSzTx/>
              <a:buFontTx/>
              <a:buNone/>
              <a:defRPr sz="1400"/>
            </a:lvl2pPr>
            <a:lvl3pPr marL="0" indent="914085">
              <a:spcBef>
                <a:spcPts val="300"/>
              </a:spcBef>
              <a:buSzTx/>
              <a:buFontTx/>
              <a:buNone/>
              <a:defRPr sz="1400"/>
            </a:lvl3pPr>
            <a:lvl4pPr marL="0" indent="1371124">
              <a:spcBef>
                <a:spcPts val="300"/>
              </a:spcBef>
              <a:buSzTx/>
              <a:buFontTx/>
              <a:buNone/>
              <a:defRPr sz="1400"/>
            </a:lvl4pPr>
            <a:lvl5pPr marL="0" indent="1828169">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3" name="Shape 83"/>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4_Section Header">
    <p:spTree>
      <p:nvGrpSpPr>
        <p:cNvPr id="1" name=""/>
        <p:cNvGrpSpPr/>
        <p:nvPr/>
      </p:nvGrpSpPr>
      <p:grpSpPr>
        <a:xfrm>
          <a:off x="0" y="0"/>
          <a:ext cx="0" cy="0"/>
          <a:chOff x="0" y="0"/>
          <a:chExt cx="0" cy="0"/>
        </a:xfrm>
      </p:grpSpPr>
      <p:sp>
        <p:nvSpPr>
          <p:cNvPr id="696" name="Shape 696"/>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697" name="Shape 697"/>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698" name="Shape 698"/>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699" name="Shape 69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00" name="Shape 70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5_Section Header">
    <p:spTree>
      <p:nvGrpSpPr>
        <p:cNvPr id="1" name=""/>
        <p:cNvGrpSpPr/>
        <p:nvPr/>
      </p:nvGrpSpPr>
      <p:grpSpPr>
        <a:xfrm>
          <a:off x="0" y="0"/>
          <a:ext cx="0" cy="0"/>
          <a:chOff x="0" y="0"/>
          <a:chExt cx="0" cy="0"/>
        </a:xfrm>
      </p:grpSpPr>
      <p:sp>
        <p:nvSpPr>
          <p:cNvPr id="707" name="Shape 70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08" name="Shape 70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09" name="Shape 70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10" name="Shape 710"/>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11" name="Shape 711"/>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6_Section Header">
    <p:spTree>
      <p:nvGrpSpPr>
        <p:cNvPr id="1" name=""/>
        <p:cNvGrpSpPr/>
        <p:nvPr/>
      </p:nvGrpSpPr>
      <p:grpSpPr>
        <a:xfrm>
          <a:off x="0" y="0"/>
          <a:ext cx="0" cy="0"/>
          <a:chOff x="0" y="0"/>
          <a:chExt cx="0" cy="0"/>
        </a:xfrm>
      </p:grpSpPr>
      <p:sp>
        <p:nvSpPr>
          <p:cNvPr id="718" name="Shape 718"/>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19" name="Shape 719"/>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20" name="Shape 720"/>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21" name="Shape 72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22" name="Shape 72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7_Section Header">
    <p:spTree>
      <p:nvGrpSpPr>
        <p:cNvPr id="1" name=""/>
        <p:cNvGrpSpPr/>
        <p:nvPr/>
      </p:nvGrpSpPr>
      <p:grpSpPr>
        <a:xfrm>
          <a:off x="0" y="0"/>
          <a:ext cx="0" cy="0"/>
          <a:chOff x="0" y="0"/>
          <a:chExt cx="0" cy="0"/>
        </a:xfrm>
      </p:grpSpPr>
      <p:sp>
        <p:nvSpPr>
          <p:cNvPr id="729" name="Shape 72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30" name="Shape 73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31" name="Shape 73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32" name="Shape 732"/>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33" name="Shape 733"/>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8_Section Header">
    <p:spTree>
      <p:nvGrpSpPr>
        <p:cNvPr id="1" name=""/>
        <p:cNvGrpSpPr/>
        <p:nvPr/>
      </p:nvGrpSpPr>
      <p:grpSpPr>
        <a:xfrm>
          <a:off x="0" y="0"/>
          <a:ext cx="0" cy="0"/>
          <a:chOff x="0" y="0"/>
          <a:chExt cx="0" cy="0"/>
        </a:xfrm>
      </p:grpSpPr>
      <p:sp>
        <p:nvSpPr>
          <p:cNvPr id="740" name="Shape 740"/>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41" name="Shape 741"/>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42" name="Shape 742"/>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43" name="Shape 74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4" name="Shape 74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9_Section Header">
    <p:spTree>
      <p:nvGrpSpPr>
        <p:cNvPr id="1" name=""/>
        <p:cNvGrpSpPr/>
        <p:nvPr/>
      </p:nvGrpSpPr>
      <p:grpSpPr>
        <a:xfrm>
          <a:off x="0" y="0"/>
          <a:ext cx="0" cy="0"/>
          <a:chOff x="0" y="0"/>
          <a:chExt cx="0" cy="0"/>
        </a:xfrm>
      </p:grpSpPr>
      <p:sp>
        <p:nvSpPr>
          <p:cNvPr id="751" name="Shape 75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52" name="Shape 75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53" name="Shape 75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54" name="Shape 754"/>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55" name="Shape 755"/>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10_Section Header">
    <p:spTree>
      <p:nvGrpSpPr>
        <p:cNvPr id="1" name=""/>
        <p:cNvGrpSpPr/>
        <p:nvPr/>
      </p:nvGrpSpPr>
      <p:grpSpPr>
        <a:xfrm>
          <a:off x="0" y="0"/>
          <a:ext cx="0" cy="0"/>
          <a:chOff x="0" y="0"/>
          <a:chExt cx="0" cy="0"/>
        </a:xfrm>
      </p:grpSpPr>
      <p:sp>
        <p:nvSpPr>
          <p:cNvPr id="762" name="Shape 762"/>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63" name="Shape 763"/>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64" name="Shape 764"/>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65" name="Shape 76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6" name="Shape 76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11_Section Header">
    <p:spTree>
      <p:nvGrpSpPr>
        <p:cNvPr id="1" name=""/>
        <p:cNvGrpSpPr/>
        <p:nvPr/>
      </p:nvGrpSpPr>
      <p:grpSpPr>
        <a:xfrm>
          <a:off x="0" y="0"/>
          <a:ext cx="0" cy="0"/>
          <a:chOff x="0" y="0"/>
          <a:chExt cx="0" cy="0"/>
        </a:xfrm>
      </p:grpSpPr>
      <p:sp>
        <p:nvSpPr>
          <p:cNvPr id="773" name="Shape 77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74" name="Shape 77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75" name="Shape 77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76" name="Shape 776"/>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77" name="Shape 777"/>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12_Section Header">
    <p:spTree>
      <p:nvGrpSpPr>
        <p:cNvPr id="1" name=""/>
        <p:cNvGrpSpPr/>
        <p:nvPr/>
      </p:nvGrpSpPr>
      <p:grpSpPr>
        <a:xfrm>
          <a:off x="0" y="0"/>
          <a:ext cx="0" cy="0"/>
          <a:chOff x="0" y="0"/>
          <a:chExt cx="0" cy="0"/>
        </a:xfrm>
      </p:grpSpPr>
      <p:sp>
        <p:nvSpPr>
          <p:cNvPr id="784" name="Shape 784"/>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85" name="Shape 785"/>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86" name="Shape 786"/>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87" name="Shape 78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88" name="Shape 78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13_Section Header">
    <p:spTree>
      <p:nvGrpSpPr>
        <p:cNvPr id="1" name=""/>
        <p:cNvGrpSpPr/>
        <p:nvPr/>
      </p:nvGrpSpPr>
      <p:grpSpPr>
        <a:xfrm>
          <a:off x="0" y="0"/>
          <a:ext cx="0" cy="0"/>
          <a:chOff x="0" y="0"/>
          <a:chExt cx="0" cy="0"/>
        </a:xfrm>
      </p:grpSpPr>
      <p:sp>
        <p:nvSpPr>
          <p:cNvPr id="795" name="Shape 79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796" name="Shape 79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797" name="Shape 79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798" name="Shape 798"/>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99" name="Shape 799"/>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90" name="Shape 90"/>
          <p:cNvSpPr>
            <a:spLocks noGrp="1"/>
          </p:cNvSpPr>
          <p:nvPr>
            <p:ph type="title"/>
          </p:nvPr>
        </p:nvSpPr>
        <p:spPr>
          <a:prstGeom prst="rect">
            <a:avLst/>
          </a:prstGeom>
        </p:spPr>
        <p:txBody>
          <a:bodyPr/>
          <a:lstStyle/>
          <a:p>
            <a:r>
              <a:t>Title Text</a:t>
            </a:r>
          </a:p>
        </p:txBody>
      </p:sp>
      <p:sp>
        <p:nvSpPr>
          <p:cNvPr id="91" name="Shape 91"/>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2" name="Shape 92"/>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14_Section Header">
    <p:spTree>
      <p:nvGrpSpPr>
        <p:cNvPr id="1" name=""/>
        <p:cNvGrpSpPr/>
        <p:nvPr/>
      </p:nvGrpSpPr>
      <p:grpSpPr>
        <a:xfrm>
          <a:off x="0" y="0"/>
          <a:ext cx="0" cy="0"/>
          <a:chOff x="0" y="0"/>
          <a:chExt cx="0" cy="0"/>
        </a:xfrm>
      </p:grpSpPr>
      <p:sp>
        <p:nvSpPr>
          <p:cNvPr id="806" name="Shape 806"/>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07" name="Shape 807"/>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08" name="Shape 808"/>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09" name="Shape 80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10" name="Shape 81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15_Section Header">
    <p:spTree>
      <p:nvGrpSpPr>
        <p:cNvPr id="1" name=""/>
        <p:cNvGrpSpPr/>
        <p:nvPr/>
      </p:nvGrpSpPr>
      <p:grpSpPr>
        <a:xfrm>
          <a:off x="0" y="0"/>
          <a:ext cx="0" cy="0"/>
          <a:chOff x="0" y="0"/>
          <a:chExt cx="0" cy="0"/>
        </a:xfrm>
      </p:grpSpPr>
      <p:sp>
        <p:nvSpPr>
          <p:cNvPr id="817" name="Shape 81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18" name="Shape 81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19" name="Shape 81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20" name="Shape 820"/>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21" name="Shape 821"/>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16_Section Header">
    <p:spTree>
      <p:nvGrpSpPr>
        <p:cNvPr id="1" name=""/>
        <p:cNvGrpSpPr/>
        <p:nvPr/>
      </p:nvGrpSpPr>
      <p:grpSpPr>
        <a:xfrm>
          <a:off x="0" y="0"/>
          <a:ext cx="0" cy="0"/>
          <a:chOff x="0" y="0"/>
          <a:chExt cx="0" cy="0"/>
        </a:xfrm>
      </p:grpSpPr>
      <p:sp>
        <p:nvSpPr>
          <p:cNvPr id="828" name="Shape 828"/>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29" name="Shape 829"/>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30" name="Shape 830"/>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31" name="Shape 83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32" name="Shape 83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17_Section Header">
    <p:spTree>
      <p:nvGrpSpPr>
        <p:cNvPr id="1" name=""/>
        <p:cNvGrpSpPr/>
        <p:nvPr/>
      </p:nvGrpSpPr>
      <p:grpSpPr>
        <a:xfrm>
          <a:off x="0" y="0"/>
          <a:ext cx="0" cy="0"/>
          <a:chOff x="0" y="0"/>
          <a:chExt cx="0" cy="0"/>
        </a:xfrm>
      </p:grpSpPr>
      <p:sp>
        <p:nvSpPr>
          <p:cNvPr id="839" name="Shape 83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40" name="Shape 84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41" name="Shape 84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42" name="Shape 842"/>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43" name="Shape 843"/>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18_Section Header">
    <p:spTree>
      <p:nvGrpSpPr>
        <p:cNvPr id="1" name=""/>
        <p:cNvGrpSpPr/>
        <p:nvPr/>
      </p:nvGrpSpPr>
      <p:grpSpPr>
        <a:xfrm>
          <a:off x="0" y="0"/>
          <a:ext cx="0" cy="0"/>
          <a:chOff x="0" y="0"/>
          <a:chExt cx="0" cy="0"/>
        </a:xfrm>
      </p:grpSpPr>
      <p:sp>
        <p:nvSpPr>
          <p:cNvPr id="850" name="Shape 850"/>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51" name="Shape 851"/>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52" name="Shape 852"/>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53" name="Shape 85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54" name="Shape 85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19_Section Header">
    <p:spTree>
      <p:nvGrpSpPr>
        <p:cNvPr id="1" name=""/>
        <p:cNvGrpSpPr/>
        <p:nvPr/>
      </p:nvGrpSpPr>
      <p:grpSpPr>
        <a:xfrm>
          <a:off x="0" y="0"/>
          <a:ext cx="0" cy="0"/>
          <a:chOff x="0" y="0"/>
          <a:chExt cx="0" cy="0"/>
        </a:xfrm>
      </p:grpSpPr>
      <p:sp>
        <p:nvSpPr>
          <p:cNvPr id="861" name="Shape 86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62" name="Shape 86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63" name="Shape 86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64" name="Shape 864"/>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65" name="Shape 865"/>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20_Section Header">
    <p:spTree>
      <p:nvGrpSpPr>
        <p:cNvPr id="1" name=""/>
        <p:cNvGrpSpPr/>
        <p:nvPr/>
      </p:nvGrpSpPr>
      <p:grpSpPr>
        <a:xfrm>
          <a:off x="0" y="0"/>
          <a:ext cx="0" cy="0"/>
          <a:chOff x="0" y="0"/>
          <a:chExt cx="0" cy="0"/>
        </a:xfrm>
      </p:grpSpPr>
      <p:sp>
        <p:nvSpPr>
          <p:cNvPr id="872" name="Shape 872"/>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73" name="Shape 873"/>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74" name="Shape 874"/>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75" name="Shape 87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76" name="Shape 87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21_Section Header">
    <p:spTree>
      <p:nvGrpSpPr>
        <p:cNvPr id="1" name=""/>
        <p:cNvGrpSpPr/>
        <p:nvPr/>
      </p:nvGrpSpPr>
      <p:grpSpPr>
        <a:xfrm>
          <a:off x="0" y="0"/>
          <a:ext cx="0" cy="0"/>
          <a:chOff x="0" y="0"/>
          <a:chExt cx="0" cy="0"/>
        </a:xfrm>
      </p:grpSpPr>
      <p:sp>
        <p:nvSpPr>
          <p:cNvPr id="883" name="Shape 88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84" name="Shape 88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85" name="Shape 88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86" name="Shape 886"/>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87" name="Shape 887"/>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22_Section Header">
    <p:spTree>
      <p:nvGrpSpPr>
        <p:cNvPr id="1" name=""/>
        <p:cNvGrpSpPr/>
        <p:nvPr/>
      </p:nvGrpSpPr>
      <p:grpSpPr>
        <a:xfrm>
          <a:off x="0" y="0"/>
          <a:ext cx="0" cy="0"/>
          <a:chOff x="0" y="0"/>
          <a:chExt cx="0" cy="0"/>
        </a:xfrm>
      </p:grpSpPr>
      <p:sp>
        <p:nvSpPr>
          <p:cNvPr id="894" name="Shape 894"/>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895" name="Shape 895"/>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896" name="Shape 896"/>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897" name="Shape 89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98" name="Shape 89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23_Section Header">
    <p:spTree>
      <p:nvGrpSpPr>
        <p:cNvPr id="1" name=""/>
        <p:cNvGrpSpPr/>
        <p:nvPr/>
      </p:nvGrpSpPr>
      <p:grpSpPr>
        <a:xfrm>
          <a:off x="0" y="0"/>
          <a:ext cx="0" cy="0"/>
          <a:chOff x="0" y="0"/>
          <a:chExt cx="0" cy="0"/>
        </a:xfrm>
      </p:grpSpPr>
      <p:sp>
        <p:nvSpPr>
          <p:cNvPr id="905" name="Shape 90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06" name="Shape 90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07" name="Shape 90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08" name="Shape 908"/>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09" name="Shape 909"/>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99" name="Shape 99"/>
          <p:cNvSpPr>
            <a:spLocks noGrp="1"/>
          </p:cNvSpPr>
          <p:nvPr>
            <p:ph type="title"/>
          </p:nvPr>
        </p:nvSpPr>
        <p:spPr>
          <a:xfrm>
            <a:off x="6629400" y="154784"/>
            <a:ext cx="2057400" cy="3290889"/>
          </a:xfrm>
          <a:prstGeom prst="rect">
            <a:avLst/>
          </a:prstGeom>
        </p:spPr>
        <p:txBody>
          <a:bodyPr/>
          <a:lstStyle/>
          <a:p>
            <a:r>
              <a:t>Title Text</a:t>
            </a:r>
          </a:p>
        </p:txBody>
      </p:sp>
      <p:sp>
        <p:nvSpPr>
          <p:cNvPr id="100" name="Shape 100"/>
          <p:cNvSpPr>
            <a:spLocks noGrp="1"/>
          </p:cNvSpPr>
          <p:nvPr>
            <p:ph type="body" idx="1"/>
          </p:nvPr>
        </p:nvSpPr>
        <p:spPr>
          <a:xfrm>
            <a:off x="457200" y="154784"/>
            <a:ext cx="6019800" cy="3290889"/>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1" name="Shape 101"/>
          <p:cNvSpPr>
            <a:spLocks noGrp="1"/>
          </p:cNvSpPr>
          <p:nvPr>
            <p:ph type="sldNum" sz="quarter" idx="2"/>
          </p:nvPr>
        </p:nvSpPr>
        <p:spPr>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24_Section Header">
    <p:spTree>
      <p:nvGrpSpPr>
        <p:cNvPr id="1" name=""/>
        <p:cNvGrpSpPr/>
        <p:nvPr/>
      </p:nvGrpSpPr>
      <p:grpSpPr>
        <a:xfrm>
          <a:off x="0" y="0"/>
          <a:ext cx="0" cy="0"/>
          <a:chOff x="0" y="0"/>
          <a:chExt cx="0" cy="0"/>
        </a:xfrm>
      </p:grpSpPr>
      <p:sp>
        <p:nvSpPr>
          <p:cNvPr id="916" name="Shape 916"/>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17" name="Shape 917"/>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18" name="Shape 918"/>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19" name="Shape 91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20" name="Shape 92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25_Section Header">
    <p:spTree>
      <p:nvGrpSpPr>
        <p:cNvPr id="1" name=""/>
        <p:cNvGrpSpPr/>
        <p:nvPr/>
      </p:nvGrpSpPr>
      <p:grpSpPr>
        <a:xfrm>
          <a:off x="0" y="0"/>
          <a:ext cx="0" cy="0"/>
          <a:chOff x="0" y="0"/>
          <a:chExt cx="0" cy="0"/>
        </a:xfrm>
      </p:grpSpPr>
      <p:sp>
        <p:nvSpPr>
          <p:cNvPr id="927" name="Shape 92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28" name="Shape 92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29" name="Shape 92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30" name="Shape 930"/>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31" name="Shape 931"/>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26_Section Header">
    <p:spTree>
      <p:nvGrpSpPr>
        <p:cNvPr id="1" name=""/>
        <p:cNvGrpSpPr/>
        <p:nvPr/>
      </p:nvGrpSpPr>
      <p:grpSpPr>
        <a:xfrm>
          <a:off x="0" y="0"/>
          <a:ext cx="0" cy="0"/>
          <a:chOff x="0" y="0"/>
          <a:chExt cx="0" cy="0"/>
        </a:xfrm>
      </p:grpSpPr>
      <p:sp>
        <p:nvSpPr>
          <p:cNvPr id="938" name="Shape 938"/>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39" name="Shape 939"/>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40" name="Shape 940"/>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41" name="Shape 94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2" name="Shape 94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27_Section Header">
    <p:spTree>
      <p:nvGrpSpPr>
        <p:cNvPr id="1" name=""/>
        <p:cNvGrpSpPr/>
        <p:nvPr/>
      </p:nvGrpSpPr>
      <p:grpSpPr>
        <a:xfrm>
          <a:off x="0" y="0"/>
          <a:ext cx="0" cy="0"/>
          <a:chOff x="0" y="0"/>
          <a:chExt cx="0" cy="0"/>
        </a:xfrm>
      </p:grpSpPr>
      <p:sp>
        <p:nvSpPr>
          <p:cNvPr id="949" name="Shape 94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50" name="Shape 95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51" name="Shape 95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52" name="Shape 952"/>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53" name="Shape 953"/>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28_Section Header">
    <p:spTree>
      <p:nvGrpSpPr>
        <p:cNvPr id="1" name=""/>
        <p:cNvGrpSpPr/>
        <p:nvPr/>
      </p:nvGrpSpPr>
      <p:grpSpPr>
        <a:xfrm>
          <a:off x="0" y="0"/>
          <a:ext cx="0" cy="0"/>
          <a:chOff x="0" y="0"/>
          <a:chExt cx="0" cy="0"/>
        </a:xfrm>
      </p:grpSpPr>
      <p:sp>
        <p:nvSpPr>
          <p:cNvPr id="960" name="Shape 960"/>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61" name="Shape 961"/>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62" name="Shape 962"/>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63" name="Shape 96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64" name="Shape 96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29_Section Header">
    <p:spTree>
      <p:nvGrpSpPr>
        <p:cNvPr id="1" name=""/>
        <p:cNvGrpSpPr/>
        <p:nvPr/>
      </p:nvGrpSpPr>
      <p:grpSpPr>
        <a:xfrm>
          <a:off x="0" y="0"/>
          <a:ext cx="0" cy="0"/>
          <a:chOff x="0" y="0"/>
          <a:chExt cx="0" cy="0"/>
        </a:xfrm>
      </p:grpSpPr>
      <p:sp>
        <p:nvSpPr>
          <p:cNvPr id="971" name="Shape 97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72" name="Shape 97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73" name="Shape 97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74" name="Shape 974"/>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75" name="Shape 975"/>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30_Section Header">
    <p:spTree>
      <p:nvGrpSpPr>
        <p:cNvPr id="1" name=""/>
        <p:cNvGrpSpPr/>
        <p:nvPr/>
      </p:nvGrpSpPr>
      <p:grpSpPr>
        <a:xfrm>
          <a:off x="0" y="0"/>
          <a:ext cx="0" cy="0"/>
          <a:chOff x="0" y="0"/>
          <a:chExt cx="0" cy="0"/>
        </a:xfrm>
      </p:grpSpPr>
      <p:sp>
        <p:nvSpPr>
          <p:cNvPr id="982" name="Shape 982"/>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83" name="Shape 983"/>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84" name="Shape 984"/>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85" name="Shape 98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86" name="Shape 98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31_Section Header">
    <p:spTree>
      <p:nvGrpSpPr>
        <p:cNvPr id="1" name=""/>
        <p:cNvGrpSpPr/>
        <p:nvPr/>
      </p:nvGrpSpPr>
      <p:grpSpPr>
        <a:xfrm>
          <a:off x="0" y="0"/>
          <a:ext cx="0" cy="0"/>
          <a:chOff x="0" y="0"/>
          <a:chExt cx="0" cy="0"/>
        </a:xfrm>
      </p:grpSpPr>
      <p:sp>
        <p:nvSpPr>
          <p:cNvPr id="993" name="Shape 99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994" name="Shape 99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995" name="Shape 99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996" name="Shape 996"/>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97" name="Shape 997"/>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32_Section Header">
    <p:spTree>
      <p:nvGrpSpPr>
        <p:cNvPr id="1" name=""/>
        <p:cNvGrpSpPr/>
        <p:nvPr/>
      </p:nvGrpSpPr>
      <p:grpSpPr>
        <a:xfrm>
          <a:off x="0" y="0"/>
          <a:ext cx="0" cy="0"/>
          <a:chOff x="0" y="0"/>
          <a:chExt cx="0" cy="0"/>
        </a:xfrm>
      </p:grpSpPr>
      <p:sp>
        <p:nvSpPr>
          <p:cNvPr id="1004" name="Shape 1004"/>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05" name="Shape 1005"/>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06" name="Shape 1006"/>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07" name="Shape 1007"/>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08" name="Shape 1008"/>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33_Section Header">
    <p:spTree>
      <p:nvGrpSpPr>
        <p:cNvPr id="1" name=""/>
        <p:cNvGrpSpPr/>
        <p:nvPr/>
      </p:nvGrpSpPr>
      <p:grpSpPr>
        <a:xfrm>
          <a:off x="0" y="0"/>
          <a:ext cx="0" cy="0"/>
          <a:chOff x="0" y="0"/>
          <a:chExt cx="0" cy="0"/>
        </a:xfrm>
      </p:grpSpPr>
      <p:sp>
        <p:nvSpPr>
          <p:cNvPr id="1015" name="Shape 1015"/>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16" name="Shape 1016"/>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17" name="Shape 1017"/>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18" name="Shape 1018"/>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19" name="Shape 1019"/>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Section Header">
    <p:spTree>
      <p:nvGrpSpPr>
        <p:cNvPr id="1" name=""/>
        <p:cNvGrpSpPr/>
        <p:nvPr/>
      </p:nvGrpSpPr>
      <p:grpSpPr>
        <a:xfrm>
          <a:off x="0" y="0"/>
          <a:ext cx="0" cy="0"/>
          <a:chOff x="0" y="0"/>
          <a:chExt cx="0" cy="0"/>
        </a:xfrm>
      </p:grpSpPr>
      <p:sp>
        <p:nvSpPr>
          <p:cNvPr id="108" name="Shape 108"/>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9" name="Shape 109"/>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10" name="Shape 110"/>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11" name="Shape 11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2" name="Shape 11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34_Section Header">
    <p:spTree>
      <p:nvGrpSpPr>
        <p:cNvPr id="1" name=""/>
        <p:cNvGrpSpPr/>
        <p:nvPr/>
      </p:nvGrpSpPr>
      <p:grpSpPr>
        <a:xfrm>
          <a:off x="0" y="0"/>
          <a:ext cx="0" cy="0"/>
          <a:chOff x="0" y="0"/>
          <a:chExt cx="0" cy="0"/>
        </a:xfrm>
      </p:grpSpPr>
      <p:sp>
        <p:nvSpPr>
          <p:cNvPr id="1026" name="Shape 1026"/>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27" name="Shape 1027"/>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28" name="Shape 1028"/>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29" name="Shape 1029"/>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0" name="Shape 1030"/>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35_Section Header">
    <p:spTree>
      <p:nvGrpSpPr>
        <p:cNvPr id="1" name=""/>
        <p:cNvGrpSpPr/>
        <p:nvPr/>
      </p:nvGrpSpPr>
      <p:grpSpPr>
        <a:xfrm>
          <a:off x="0" y="0"/>
          <a:ext cx="0" cy="0"/>
          <a:chOff x="0" y="0"/>
          <a:chExt cx="0" cy="0"/>
        </a:xfrm>
      </p:grpSpPr>
      <p:sp>
        <p:nvSpPr>
          <p:cNvPr id="1037" name="Shape 1037"/>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38" name="Shape 1038"/>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39" name="Shape 1039"/>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40" name="Shape 1040"/>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41" name="Shape 1041"/>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36_Section Header">
    <p:spTree>
      <p:nvGrpSpPr>
        <p:cNvPr id="1" name=""/>
        <p:cNvGrpSpPr/>
        <p:nvPr/>
      </p:nvGrpSpPr>
      <p:grpSpPr>
        <a:xfrm>
          <a:off x="0" y="0"/>
          <a:ext cx="0" cy="0"/>
          <a:chOff x="0" y="0"/>
          <a:chExt cx="0" cy="0"/>
        </a:xfrm>
      </p:grpSpPr>
      <p:sp>
        <p:nvSpPr>
          <p:cNvPr id="1048" name="Shape 1048"/>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49" name="Shape 1049"/>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50" name="Shape 1050"/>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51" name="Shape 1051"/>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52" name="Shape 1052"/>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37_Section Header">
    <p:spTree>
      <p:nvGrpSpPr>
        <p:cNvPr id="1" name=""/>
        <p:cNvGrpSpPr/>
        <p:nvPr/>
      </p:nvGrpSpPr>
      <p:grpSpPr>
        <a:xfrm>
          <a:off x="0" y="0"/>
          <a:ext cx="0" cy="0"/>
          <a:chOff x="0" y="0"/>
          <a:chExt cx="0" cy="0"/>
        </a:xfrm>
      </p:grpSpPr>
      <p:sp>
        <p:nvSpPr>
          <p:cNvPr id="1059" name="Shape 1059"/>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60" name="Shape 1060"/>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61" name="Shape 1061"/>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62" name="Shape 1062"/>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63" name="Shape 1063"/>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38_Section Header">
    <p:spTree>
      <p:nvGrpSpPr>
        <p:cNvPr id="1" name=""/>
        <p:cNvGrpSpPr/>
        <p:nvPr/>
      </p:nvGrpSpPr>
      <p:grpSpPr>
        <a:xfrm>
          <a:off x="0" y="0"/>
          <a:ext cx="0" cy="0"/>
          <a:chOff x="0" y="0"/>
          <a:chExt cx="0" cy="0"/>
        </a:xfrm>
      </p:grpSpPr>
      <p:sp>
        <p:nvSpPr>
          <p:cNvPr id="1070" name="Shape 1070"/>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71" name="Shape 1071"/>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72" name="Shape 1072"/>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73" name="Shape 1073"/>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74" name="Shape 1074"/>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39_Section Header">
    <p:spTree>
      <p:nvGrpSpPr>
        <p:cNvPr id="1" name=""/>
        <p:cNvGrpSpPr/>
        <p:nvPr/>
      </p:nvGrpSpPr>
      <p:grpSpPr>
        <a:xfrm>
          <a:off x="0" y="0"/>
          <a:ext cx="0" cy="0"/>
          <a:chOff x="0" y="0"/>
          <a:chExt cx="0" cy="0"/>
        </a:xfrm>
      </p:grpSpPr>
      <p:sp>
        <p:nvSpPr>
          <p:cNvPr id="1081" name="Shape 1081"/>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82" name="Shape 1082"/>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83" name="Shape 1083"/>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84" name="Shape 1084"/>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85" name="Shape 1085"/>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40_Section Header">
    <p:spTree>
      <p:nvGrpSpPr>
        <p:cNvPr id="1" name=""/>
        <p:cNvGrpSpPr/>
        <p:nvPr/>
      </p:nvGrpSpPr>
      <p:grpSpPr>
        <a:xfrm>
          <a:off x="0" y="0"/>
          <a:ext cx="0" cy="0"/>
          <a:chOff x="0" y="0"/>
          <a:chExt cx="0" cy="0"/>
        </a:xfrm>
      </p:grpSpPr>
      <p:sp>
        <p:nvSpPr>
          <p:cNvPr id="1092" name="Shape 1092"/>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093" name="Shape 1093"/>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094" name="Shape 1094"/>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095" name="Shape 1095"/>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96" name="Shape 1096"/>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41_Section Header">
    <p:spTree>
      <p:nvGrpSpPr>
        <p:cNvPr id="1" name=""/>
        <p:cNvGrpSpPr/>
        <p:nvPr/>
      </p:nvGrpSpPr>
      <p:grpSpPr>
        <a:xfrm>
          <a:off x="0" y="0"/>
          <a:ext cx="0" cy="0"/>
          <a:chOff x="0" y="0"/>
          <a:chExt cx="0" cy="0"/>
        </a:xfrm>
      </p:grpSpPr>
      <p:sp>
        <p:nvSpPr>
          <p:cNvPr id="1103" name="Shape 1103"/>
          <p:cNvSpPr/>
          <p:nvPr/>
        </p:nvSpPr>
        <p:spPr>
          <a:xfrm>
            <a:off x="3" y="5574"/>
            <a:ext cx="9159741" cy="457201"/>
          </a:xfrm>
          <a:prstGeom prst="rect">
            <a:avLst/>
          </a:prstGeom>
          <a:solidFill>
            <a:srgbClr val="D9843D"/>
          </a:solidFill>
          <a:ln w="12700">
            <a:miter lim="400000"/>
          </a:ln>
        </p:spPr>
        <p:txBody>
          <a:bodyPr lIns="45705" tIns="45706" rIns="45705" bIns="45706" anchor="ctr"/>
          <a:lstStyle/>
          <a:p>
            <a:pPr algn="ctr"/>
            <a:endParaRPr dirty="0"/>
          </a:p>
        </p:txBody>
      </p:sp>
      <p:sp>
        <p:nvSpPr>
          <p:cNvPr id="1104" name="Shape 1104"/>
          <p:cNvSpPr>
            <a:spLocks noGrp="1"/>
          </p:cNvSpPr>
          <p:nvPr>
            <p:ph type="title"/>
          </p:nvPr>
        </p:nvSpPr>
        <p:spPr>
          <a:xfrm>
            <a:off x="1676400" y="0"/>
            <a:ext cx="7239000" cy="400050"/>
          </a:xfrm>
          <a:prstGeom prst="rect">
            <a:avLst/>
          </a:prstGeom>
        </p:spPr>
        <p:txBody>
          <a:bodyPr/>
          <a:lstStyle>
            <a:lvl1pPr indent="182816" algn="r">
              <a:defRPr sz="2000" spc="150">
                <a:solidFill>
                  <a:srgbClr val="FFFFFF"/>
                </a:solidFill>
              </a:defRPr>
            </a:lvl1pPr>
          </a:lstStyle>
          <a:p>
            <a:r>
              <a:t>Title Text</a:t>
            </a:r>
          </a:p>
        </p:txBody>
      </p:sp>
      <p:sp>
        <p:nvSpPr>
          <p:cNvPr id="1105" name="Shape 1105"/>
          <p:cNvSpPr/>
          <p:nvPr/>
        </p:nvSpPr>
        <p:spPr>
          <a:xfrm>
            <a:off x="0" y="514351"/>
            <a:ext cx="9144000" cy="20576"/>
          </a:xfrm>
          <a:prstGeom prst="rect">
            <a:avLst/>
          </a:prstGeom>
          <a:solidFill>
            <a:schemeClr val="accent4"/>
          </a:solidFill>
          <a:ln w="12700">
            <a:miter lim="400000"/>
          </a:ln>
        </p:spPr>
        <p:txBody>
          <a:bodyPr lIns="45705" tIns="45706" rIns="45705" bIns="45706" anchor="ctr"/>
          <a:lstStyle/>
          <a:p>
            <a:pPr algn="ctr"/>
            <a:endParaRPr dirty="0"/>
          </a:p>
        </p:txBody>
      </p:sp>
      <p:sp>
        <p:nvSpPr>
          <p:cNvPr id="1106" name="Shape 1106"/>
          <p:cNvSpPr>
            <a:spLocks noGrp="1"/>
          </p:cNvSpPr>
          <p:nvPr>
            <p:ph type="body" idx="1"/>
          </p:nvPr>
        </p:nvSpPr>
        <p:spPr>
          <a:xfrm>
            <a:off x="304800" y="685800"/>
            <a:ext cx="8458200" cy="40005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07" name="Shape 1107"/>
          <p:cNvSpPr>
            <a:spLocks noGrp="1"/>
          </p:cNvSpPr>
          <p:nvPr>
            <p:ph type="sldNum" sz="quarter" idx="2"/>
          </p:nvPr>
        </p:nvSpPr>
        <p:spPr>
          <a:xfrm>
            <a:off x="6278155" y="4628778"/>
            <a:ext cx="275045" cy="276971"/>
          </a:xfrm>
          <a:prstGeom prst="rect">
            <a:avLst/>
          </a:prstGeom>
        </p:spPr>
        <p:txBody>
          <a:bodyPr/>
          <a:lstStyle/>
          <a:p>
            <a:fld id="{86CB4B4D-7CA3-9044-876B-883B54F8677D}" type="slidenum">
              <a:rPr/>
              <a:pPr/>
              <a:t>‹#›</a:t>
            </a:fld>
            <a:endParaRPr dirty="0"/>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4767263"/>
            <a:ext cx="2133600" cy="273844"/>
          </a:xfrm>
          <a:prstGeom prst="rect">
            <a:avLst/>
          </a:prstGeom>
        </p:spPr>
        <p:txBody>
          <a:bodyPr/>
          <a:lstStyle/>
          <a:p>
            <a:fld id="{C7EC2C95-C1BF-4AC6-B107-1DBDAB79A38F}" type="datetimeFigureOut">
              <a:rPr lang="zh-TW" altLang="en-US" smtClean="0"/>
              <a:t>2020/12/30</a:t>
            </a:fld>
            <a:endParaRPr lang="zh-TW" altLang="en-US"/>
          </a:p>
        </p:txBody>
      </p:sp>
      <p:sp>
        <p:nvSpPr>
          <p:cNvPr id="3" name="頁尾版面配置區 2"/>
          <p:cNvSpPr>
            <a:spLocks noGrp="1"/>
          </p:cNvSpPr>
          <p:nvPr>
            <p:ph type="ftr" sz="quarter" idx="11"/>
          </p:nvPr>
        </p:nvSpPr>
        <p:spPr>
          <a:xfrm>
            <a:off x="3124200" y="4767263"/>
            <a:ext cx="2895600" cy="273844"/>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3F411E4A-3B64-4135-AE28-A2BD206261AB}" type="slidenum">
              <a:rPr lang="zh-TW" altLang="en-US" smtClean="0"/>
              <a:t>‹#›</a:t>
            </a:fld>
            <a:endParaRPr lang="zh-TW" altLang="en-US"/>
          </a:p>
        </p:txBody>
      </p:sp>
    </p:spTree>
    <p:extLst>
      <p:ext uri="{BB962C8B-B14F-4D97-AF65-F5344CB8AC3E}">
        <p14:creationId xmlns:p14="http://schemas.microsoft.com/office/powerpoint/2010/main" val="14268613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841772"/>
            <a:ext cx="6858000" cy="1790700"/>
          </a:xfrm>
        </p:spPr>
        <p:txBody>
          <a:bodyPr anchor="b"/>
          <a:lstStyle>
            <a:lvl1pPr algn="ctr">
              <a:defRPr sz="4500"/>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628650" y="4767263"/>
            <a:ext cx="2057400" cy="273844"/>
          </a:xfrm>
          <a:prstGeom prst="rect">
            <a:avLst/>
          </a:prstGeom>
        </p:spPr>
        <p:txBody>
          <a:bodyPr/>
          <a:lstStyle/>
          <a:p>
            <a:fld id="{84F858B3-762D-413A-95AE-4CB9432DA91F}" type="datetimeFigureOut">
              <a:rPr lang="zh-TW" altLang="en-US" smtClean="0"/>
              <a:t>2020/12/30</a:t>
            </a:fld>
            <a:endParaRPr lang="zh-TW" altLang="en-US"/>
          </a:p>
        </p:txBody>
      </p:sp>
      <p:sp>
        <p:nvSpPr>
          <p:cNvPr id="5" name="頁尾版面配置區 4"/>
          <p:cNvSpPr>
            <a:spLocks noGrp="1"/>
          </p:cNvSpPr>
          <p:nvPr>
            <p:ph type="ftr" sz="quarter" idx="11"/>
          </p:nvPr>
        </p:nvSpPr>
        <p:spPr>
          <a:xfrm>
            <a:off x="3028950" y="4767263"/>
            <a:ext cx="3086100" cy="273844"/>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C95CB10E-2DC3-4AC5-A805-BD5E60C592CA}" type="slidenum">
              <a:rPr lang="zh-TW" altLang="en-US" smtClean="0"/>
              <a:t>‹#›</a:t>
            </a:fld>
            <a:endParaRPr lang="zh-TW" altLang="en-US"/>
          </a:p>
        </p:txBody>
      </p:sp>
    </p:spTree>
    <p:extLst>
      <p:ext uri="{BB962C8B-B14F-4D97-AF65-F5344CB8AC3E}">
        <p14:creationId xmlns:p14="http://schemas.microsoft.com/office/powerpoint/2010/main" val="17994617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05986"/>
            <a:ext cx="8229600" cy="857251"/>
          </a:xfrm>
          <a:prstGeom prst="rect">
            <a:avLst/>
          </a:prstGeom>
          <a:ln w="12700">
            <a:miter lim="400000"/>
          </a:ln>
          <a:extLst>
            <a:ext uri="{C572A759-6A51-4108-AA02-DFA0A04FC94B}">
              <ma14:wrappingTextBoxFlag xmlns:ma14="http://schemas.microsoft.com/office/mac/drawingml/2011/main" xmlns="" val="1"/>
            </a:ext>
          </a:extLst>
        </p:spPr>
        <p:txBody>
          <a:bodyPr lIns="45705" tIns="45706" rIns="45705" bIns="45706" anchor="ctr">
            <a:normAutofit/>
          </a:bodyPr>
          <a:lstStyle/>
          <a:p>
            <a:r>
              <a:t>Title Text</a:t>
            </a:r>
          </a:p>
        </p:txBody>
      </p:sp>
      <p:sp>
        <p:nvSpPr>
          <p:cNvPr id="3" name="Shape 3"/>
          <p:cNvSpPr>
            <a:spLocks noGrp="1"/>
          </p:cNvSpPr>
          <p:nvPr>
            <p:ph type="body" idx="1"/>
          </p:nvPr>
        </p:nvSpPr>
        <p:spPr>
          <a:xfrm>
            <a:off x="457200" y="1200152"/>
            <a:ext cx="8229600" cy="3394473"/>
          </a:xfrm>
          <a:prstGeom prst="rect">
            <a:avLst/>
          </a:prstGeom>
          <a:ln w="12700">
            <a:miter lim="400000"/>
          </a:ln>
          <a:extLst>
            <a:ext uri="{C572A759-6A51-4108-AA02-DFA0A04FC94B}">
              <ma14:wrappingTextBoxFlag xmlns:ma14="http://schemas.microsoft.com/office/mac/drawingml/2011/main" xmlns="" val="1"/>
            </a:ext>
          </a:extLst>
        </p:spPr>
        <p:txBody>
          <a:bodyPr lIns="45705" tIns="45706" rIns="45705" bIns="45706">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8411756" y="4765702"/>
            <a:ext cx="275045" cy="276971"/>
          </a:xfrm>
          <a:prstGeom prst="rect">
            <a:avLst/>
          </a:prstGeom>
          <a:ln w="12700">
            <a:miter lim="400000"/>
          </a:ln>
        </p:spPr>
        <p:txBody>
          <a:bodyPr wrap="none" lIns="45705" tIns="45706" rIns="45705" bIns="45706" anchor="ctr">
            <a:spAutoFit/>
          </a:bodyPr>
          <a:lstStyle>
            <a:lvl1pPr algn="r" defTabSz="914085">
              <a:defRPr sz="1200">
                <a:solidFill>
                  <a:srgbClr val="888888"/>
                </a:solidFill>
              </a:defRPr>
            </a:lvl1pPr>
          </a:lstStyle>
          <a:p>
            <a:fld id="{86CB4B4D-7CA3-9044-876B-883B54F8677D}" type="slidenum">
              <a:rPr/>
              <a:pPr/>
              <a:t>‹#›</a:t>
            </a:fld>
            <a:endParaRPr dirty="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 id="2147483671" r:id="rId20"/>
    <p:sldLayoutId id="2147483672" r:id="rId21"/>
    <p:sldLayoutId id="2147483673" r:id="rId22"/>
    <p:sldLayoutId id="2147483674" r:id="rId23"/>
    <p:sldLayoutId id="2147483675" r:id="rId24"/>
    <p:sldLayoutId id="2147483676" r:id="rId25"/>
    <p:sldLayoutId id="2147483677" r:id="rId26"/>
    <p:sldLayoutId id="2147483678" r:id="rId27"/>
    <p:sldLayoutId id="2147483679" r:id="rId28"/>
    <p:sldLayoutId id="2147483680" r:id="rId29"/>
    <p:sldLayoutId id="2147483681" r:id="rId30"/>
    <p:sldLayoutId id="2147483682" r:id="rId31"/>
    <p:sldLayoutId id="2147483683" r:id="rId32"/>
    <p:sldLayoutId id="2147483684" r:id="rId33"/>
    <p:sldLayoutId id="2147483685" r:id="rId34"/>
    <p:sldLayoutId id="2147483686" r:id="rId35"/>
    <p:sldLayoutId id="2147483687" r:id="rId36"/>
    <p:sldLayoutId id="2147483688" r:id="rId37"/>
    <p:sldLayoutId id="2147483689" r:id="rId38"/>
    <p:sldLayoutId id="2147483690" r:id="rId39"/>
    <p:sldLayoutId id="2147483691" r:id="rId40"/>
    <p:sldLayoutId id="2147483692" r:id="rId41"/>
    <p:sldLayoutId id="2147483693" r:id="rId42"/>
    <p:sldLayoutId id="2147483694" r:id="rId43"/>
    <p:sldLayoutId id="2147483695" r:id="rId44"/>
    <p:sldLayoutId id="2147483696" r:id="rId45"/>
    <p:sldLayoutId id="2147483697" r:id="rId46"/>
    <p:sldLayoutId id="2147483699" r:id="rId47"/>
    <p:sldLayoutId id="2147483701" r:id="rId48"/>
    <p:sldLayoutId id="2147483702" r:id="rId49"/>
    <p:sldLayoutId id="2147483703" r:id="rId50"/>
    <p:sldLayoutId id="2147483704" r:id="rId51"/>
    <p:sldLayoutId id="2147483705" r:id="rId52"/>
    <p:sldLayoutId id="2147483706" r:id="rId53"/>
    <p:sldLayoutId id="2147483707" r:id="rId54"/>
    <p:sldLayoutId id="2147483708" r:id="rId55"/>
    <p:sldLayoutId id="2147483709" r:id="rId56"/>
    <p:sldLayoutId id="2147483710" r:id="rId57"/>
    <p:sldLayoutId id="2147483711" r:id="rId58"/>
    <p:sldLayoutId id="2147483712" r:id="rId59"/>
    <p:sldLayoutId id="2147483713" r:id="rId60"/>
    <p:sldLayoutId id="2147483714" r:id="rId61"/>
    <p:sldLayoutId id="2147483715" r:id="rId62"/>
    <p:sldLayoutId id="2147483716" r:id="rId63"/>
    <p:sldLayoutId id="2147483717" r:id="rId64"/>
    <p:sldLayoutId id="2147483718" r:id="rId65"/>
    <p:sldLayoutId id="2147483719" r:id="rId66"/>
    <p:sldLayoutId id="2147483720" r:id="rId67"/>
    <p:sldLayoutId id="2147483721" r:id="rId68"/>
    <p:sldLayoutId id="2147483722" r:id="rId69"/>
    <p:sldLayoutId id="2147483723" r:id="rId70"/>
    <p:sldLayoutId id="2147483724" r:id="rId71"/>
    <p:sldLayoutId id="2147483725" r:id="rId72"/>
    <p:sldLayoutId id="2147483726" r:id="rId73"/>
    <p:sldLayoutId id="2147483727" r:id="rId74"/>
    <p:sldLayoutId id="2147483728" r:id="rId75"/>
    <p:sldLayoutId id="2147483729" r:id="rId76"/>
    <p:sldLayoutId id="2147483730" r:id="rId77"/>
    <p:sldLayoutId id="2147483731" r:id="rId78"/>
    <p:sldLayoutId id="2147483732" r:id="rId79"/>
    <p:sldLayoutId id="2147483733" r:id="rId80"/>
    <p:sldLayoutId id="2147483734" r:id="rId81"/>
    <p:sldLayoutId id="2147483735" r:id="rId82"/>
    <p:sldLayoutId id="2147483736" r:id="rId83"/>
    <p:sldLayoutId id="2147483737" r:id="rId84"/>
    <p:sldLayoutId id="2147483738" r:id="rId85"/>
    <p:sldLayoutId id="2147483739" r:id="rId86"/>
    <p:sldLayoutId id="2147483740" r:id="rId87"/>
    <p:sldLayoutId id="2147483741" r:id="rId88"/>
    <p:sldLayoutId id="2147483742" r:id="rId89"/>
    <p:sldLayoutId id="2147483743" r:id="rId90"/>
    <p:sldLayoutId id="2147483744" r:id="rId91"/>
    <p:sldLayoutId id="2147483745" r:id="rId92"/>
    <p:sldLayoutId id="2147483746" r:id="rId93"/>
    <p:sldLayoutId id="2147483747" r:id="rId94"/>
    <p:sldLayoutId id="2147483748" r:id="rId95"/>
    <p:sldLayoutId id="2147483749" r:id="rId96"/>
    <p:sldLayoutId id="2147483750" r:id="rId97"/>
    <p:sldLayoutId id="2147483751" r:id="rId98"/>
    <p:sldLayoutId id="2147483752" r:id="rId99"/>
  </p:sldLayoutIdLst>
  <p:transition spd="med"/>
  <p:hf hdr="0" dt="0"/>
  <p:txStyles>
    <p:titleStyle>
      <a:lvl1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085"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776" marR="0" indent="-342776"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499" marR="0" indent="-326459"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8779" marR="0" indent="-304696"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6752" marR="0" indent="-365634"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3803" marR="0" indent="-365634"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0836" marR="0" indent="-365634"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7868" marR="0" indent="-365634"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4913" marR="0" indent="-365633"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1952" marR="0" indent="-365633" algn="l" defTabSz="914085"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034"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085"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124"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169"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5202"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2236"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199280"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6320" algn="r" defTabSz="914085"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emf"/><Relationship Id="rId1" Type="http://schemas.openxmlformats.org/officeDocument/2006/relationships/slideLayout" Target="../slideLayouts/slideLayout98.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7.jpeg"/><Relationship Id="rId1" Type="http://schemas.openxmlformats.org/officeDocument/2006/relationships/slideLayout" Target="../slideLayouts/slideLayout98.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98.xml"/><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4.xml"/><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9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99.xml"/></Relationships>
</file>

<file path=ppt/slides/_rels/slide5.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image" Target="../media/image3.emf"/><Relationship Id="rId1" Type="http://schemas.openxmlformats.org/officeDocument/2006/relationships/slideLayout" Target="../slideLayouts/slideLayout9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10.emf"/></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emf"/><Relationship Id="rId1" Type="http://schemas.openxmlformats.org/officeDocument/2006/relationships/slideLayout" Target="../slideLayouts/slideLayout98.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9.emf"/><Relationship Id="rId1" Type="http://schemas.openxmlformats.org/officeDocument/2006/relationships/slideLayout" Target="../slideLayouts/slideLayout9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頁尾版面配置區 3"/>
          <p:cNvSpPr>
            <a:spLocks noGrp="1"/>
          </p:cNvSpPr>
          <p:nvPr>
            <p:ph type="ftr" sz="quarter" idx="11"/>
          </p:nvPr>
        </p:nvSpPr>
        <p:spPr>
          <a:xfrm>
            <a:off x="3333750" y="4324350"/>
            <a:ext cx="3086100" cy="350044"/>
          </a:xfrm>
        </p:spPr>
        <p:txBody>
          <a:bodyPr/>
          <a:lstStyle/>
          <a:p>
            <a:pPr algn="ctr"/>
            <a:r>
              <a:rPr lang="en-US" altLang="zh-TW" b="1" dirty="0">
                <a:solidFill>
                  <a:schemeClr val="accent6">
                    <a:lumMod val="50000"/>
                  </a:schemeClr>
                </a:solidFill>
              </a:rPr>
              <a:t>2020</a:t>
            </a:r>
            <a:r>
              <a:rPr lang="zh-TW" altLang="en-US" b="1" dirty="0">
                <a:solidFill>
                  <a:schemeClr val="accent6">
                    <a:lumMod val="50000"/>
                  </a:schemeClr>
                </a:solidFill>
              </a:rPr>
              <a:t>年</a:t>
            </a:r>
            <a:r>
              <a:rPr lang="en-US" altLang="zh-TW" b="1" dirty="0">
                <a:solidFill>
                  <a:schemeClr val="accent6">
                    <a:lumMod val="50000"/>
                  </a:schemeClr>
                </a:solidFill>
              </a:rPr>
              <a:t>12</a:t>
            </a:r>
            <a:r>
              <a:rPr lang="zh-TW" altLang="en-US" b="1" dirty="0">
                <a:solidFill>
                  <a:schemeClr val="accent6">
                    <a:lumMod val="50000"/>
                  </a:schemeClr>
                </a:solidFill>
              </a:rPr>
              <a:t>月</a:t>
            </a:r>
            <a:r>
              <a:rPr lang="en-US" altLang="zh-TW" b="1" dirty="0">
                <a:solidFill>
                  <a:schemeClr val="accent6">
                    <a:lumMod val="50000"/>
                  </a:schemeClr>
                </a:solidFill>
              </a:rPr>
              <a:t>30</a:t>
            </a:r>
            <a:r>
              <a:rPr lang="zh-TW" altLang="en-US" b="1" dirty="0">
                <a:solidFill>
                  <a:schemeClr val="accent6">
                    <a:lumMod val="50000"/>
                  </a:schemeClr>
                </a:solidFill>
              </a:rPr>
              <a:t>日</a:t>
            </a:r>
          </a:p>
        </p:txBody>
      </p:sp>
      <p:sp>
        <p:nvSpPr>
          <p:cNvPr id="5" name="投影片編號版面配置區 4"/>
          <p:cNvSpPr>
            <a:spLocks noGrp="1"/>
          </p:cNvSpPr>
          <p:nvPr>
            <p:ph type="sldNum" sz="quarter" idx="12"/>
          </p:nvPr>
        </p:nvSpPr>
        <p:spPr/>
        <p:txBody>
          <a:bodyPr/>
          <a:lstStyle/>
          <a:p>
            <a:fld id="{C95CB10E-2DC3-4AC5-A805-BD5E60C592CA}" type="slidenum">
              <a:rPr lang="zh-TW" altLang="en-US" smtClean="0"/>
              <a:t>1</a:t>
            </a:fld>
            <a:endParaRPr lang="zh-TW" altLang="en-US"/>
          </a:p>
        </p:txBody>
      </p:sp>
      <p:sp>
        <p:nvSpPr>
          <p:cNvPr id="6" name="文字方塊 5"/>
          <p:cNvSpPr txBox="1"/>
          <p:nvPr/>
        </p:nvSpPr>
        <p:spPr>
          <a:xfrm>
            <a:off x="1828800" y="1123950"/>
            <a:ext cx="6096000" cy="31085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defTabSz="457200"/>
            <a:r>
              <a:rPr lang="zh-TW" altLang="en-US" sz="32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三洋紡織纖維股份有限公司</a:t>
            </a:r>
            <a:r>
              <a:rPr lang="en-US" altLang="zh-TW" sz="32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r>
            <a:br>
              <a:rPr lang="en-US" altLang="zh-TW" sz="32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br>
            <a:endParaRPr lang="en-US" altLang="zh-TW" sz="3200" b="1" spc="400" dirty="0" smtClean="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ctr" defTabSz="457200"/>
            <a:r>
              <a:rPr lang="zh-TW" altLang="en-US" sz="3600" b="1" spc="400" dirty="0" smtClean="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法  人  </a:t>
            </a:r>
            <a:r>
              <a:rPr lang="zh-TW" altLang="en-US" sz="36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說 </a:t>
            </a:r>
            <a:r>
              <a:rPr lang="zh-TW" altLang="en-US" sz="3600" b="1" spc="400" dirty="0" smtClean="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t>
            </a:r>
            <a:r>
              <a:rPr lang="zh-TW" altLang="en-US" sz="36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明  會</a:t>
            </a:r>
            <a:r>
              <a:rPr lang="en-US" altLang="zh-TW" sz="36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
            </a:r>
            <a:br>
              <a:rPr lang="en-US" altLang="zh-TW" sz="36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br>
            <a:endParaRPr lang="en-US" altLang="zh-TW" sz="3600" b="1" spc="400" dirty="0" smtClean="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endParaRPr>
          </a:p>
          <a:p>
            <a:pPr algn="ctr" defTabSz="457200"/>
            <a:r>
              <a:rPr lang="en-US" altLang="zh-TW" sz="2400" b="1" spc="400" dirty="0" smtClean="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a:t>
            </a:r>
            <a:r>
              <a:rPr lang="zh-TW" altLang="en-US" sz="24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股票代號：</a:t>
            </a:r>
            <a:r>
              <a:rPr lang="en-US" altLang="zh-TW" sz="2400" b="1" spc="400" dirty="0">
                <a:solidFill>
                  <a:schemeClr val="accent6">
                    <a:lumMod val="50000"/>
                  </a:schemeClr>
                </a:solidFill>
                <a:latin typeface="微软雅黑" panose="020B0503020204020204" pitchFamily="34" charset="-122"/>
                <a:ea typeface="微软雅黑" panose="020B0503020204020204" pitchFamily="34" charset="-122"/>
                <a:sym typeface="微软雅黑" panose="020B0503020204020204" pitchFamily="34" charset="-122"/>
              </a:rPr>
              <a:t>1472)</a:t>
            </a:r>
            <a:r>
              <a:rPr lang="zh-CN" altLang="en-US" sz="2400" b="1" spc="400"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t/>
            </a:r>
            <a:br>
              <a:rPr lang="zh-CN" altLang="en-US" sz="2400" b="1" spc="400" dirty="0">
                <a:solidFill>
                  <a:schemeClr val="accent6">
                    <a:lumMod val="75000"/>
                  </a:schemeClr>
                </a:solidFill>
                <a:latin typeface="微软雅黑" panose="020B0503020204020204" pitchFamily="34" charset="-122"/>
                <a:ea typeface="微软雅黑" panose="020B0503020204020204" pitchFamily="34" charset="-122"/>
                <a:sym typeface="微软雅黑" panose="020B0503020204020204" pitchFamily="34" charset="-122"/>
              </a:rPr>
            </a:br>
            <a:endParaRPr kumimoji="0" lang="zh-TW" altLang="en-US" sz="3600" b="0" i="0" u="none" strike="noStrike" cap="none" spc="0" normalizeH="0" baseline="0" dirty="0">
              <a:ln>
                <a:noFill/>
              </a:ln>
              <a:solidFill>
                <a:schemeClr val="accent6">
                  <a:lumMod val="75000"/>
                </a:schemeClr>
              </a:solidFill>
              <a:effectLst/>
              <a:uFillTx/>
              <a:sym typeface="Calibri"/>
            </a:endParaRPr>
          </a:p>
        </p:txBody>
      </p:sp>
    </p:spTree>
    <p:extLst>
      <p:ext uri="{BB962C8B-B14F-4D97-AF65-F5344CB8AC3E}">
        <p14:creationId xmlns:p14="http://schemas.microsoft.com/office/powerpoint/2010/main" val="34183778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85725" y="355328"/>
            <a:ext cx="2307488" cy="891100"/>
          </a:xfrm>
          <a:prstGeom prst="rect">
            <a:avLst/>
          </a:prstGeom>
        </p:spPr>
      </p:pic>
      <p:sp>
        <p:nvSpPr>
          <p:cNvPr id="7" name="文字方塊 6"/>
          <p:cNvSpPr txBox="1"/>
          <p:nvPr/>
        </p:nvSpPr>
        <p:spPr>
          <a:xfrm>
            <a:off x="443036" y="1331497"/>
            <a:ext cx="1318545" cy="300082"/>
          </a:xfrm>
          <a:prstGeom prst="rect">
            <a:avLst/>
          </a:prstGeom>
          <a:noFill/>
        </p:spPr>
        <p:txBody>
          <a:bodyPr wrap="square" rtlCol="0">
            <a:spAutoFit/>
          </a:bodyPr>
          <a:lstStyle/>
          <a:p>
            <a:r>
              <a:rPr lang="zh-TW" altLang="en-US" sz="1350" dirty="0">
                <a:latin typeface="微軟正黑體" panose="020B0604030504040204" pitchFamily="34" charset="-120"/>
                <a:ea typeface="微軟正黑體" panose="020B0604030504040204" pitchFamily="34" charset="-120"/>
              </a:rPr>
              <a:t>品牌介紹</a:t>
            </a:r>
          </a:p>
        </p:txBody>
      </p:sp>
      <p:cxnSp>
        <p:nvCxnSpPr>
          <p:cNvPr id="9" name="直線接點 8"/>
          <p:cNvCxnSpPr/>
          <p:nvPr/>
        </p:nvCxnSpPr>
        <p:spPr>
          <a:xfrm>
            <a:off x="542987" y="1681576"/>
            <a:ext cx="2931795" cy="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443036" y="1778636"/>
            <a:ext cx="3131697" cy="1695336"/>
          </a:xfrm>
          <a:prstGeom prst="rect">
            <a:avLst/>
          </a:prstGeom>
          <a:noFill/>
        </p:spPr>
        <p:txBody>
          <a:bodyPr wrap="square" rtlCol="0">
            <a:spAutoFit/>
          </a:bodyPr>
          <a:lstStyle/>
          <a:p>
            <a:pPr>
              <a:lnSpc>
                <a:spcPts val="1500"/>
              </a:lnSpc>
            </a:pPr>
            <a:r>
              <a:rPr lang="zh-TW" altLang="en-US" sz="1050" b="1" dirty="0">
                <a:solidFill>
                  <a:schemeClr val="accent2">
                    <a:lumMod val="75000"/>
                  </a:schemeClr>
                </a:solidFill>
                <a:latin typeface="微軟正黑體" panose="020B0604030504040204" pitchFamily="34" charset="-120"/>
                <a:ea typeface="微軟正黑體" panose="020B0604030504040204" pitchFamily="34" charset="-120"/>
              </a:rPr>
              <a:t>色彩繽紛的</a:t>
            </a:r>
            <a:r>
              <a:rPr lang="en-US" altLang="zh-TW" sz="1050" b="1" dirty="0" err="1">
                <a:solidFill>
                  <a:schemeClr val="accent2">
                    <a:lumMod val="75000"/>
                  </a:schemeClr>
                </a:solidFill>
                <a:latin typeface="微軟正黑體" panose="020B0604030504040204" pitchFamily="34" charset="-120"/>
                <a:ea typeface="微軟正黑體" panose="020B0604030504040204" pitchFamily="34" charset="-120"/>
              </a:rPr>
              <a:t>Elodie</a:t>
            </a:r>
            <a:r>
              <a:rPr lang="zh-TW" altLang="en-US" sz="1050" b="1" dirty="0">
                <a:solidFill>
                  <a:schemeClr val="accent2">
                    <a:lumMod val="75000"/>
                  </a:schemeClr>
                </a:solidFill>
                <a:latin typeface="微軟正黑體" panose="020B0604030504040204" pitchFamily="34" charset="-120"/>
                <a:ea typeface="微軟正黑體" panose="020B0604030504040204" pitchFamily="34" charset="-120"/>
              </a:rPr>
              <a:t>，充滿童趣與歡樂的氣息，具有單純又淨層的豐富創造力。</a:t>
            </a:r>
            <a:endParaRPr lang="en-US" altLang="zh-TW" sz="1050" b="1" dirty="0">
              <a:solidFill>
                <a:schemeClr val="accent2">
                  <a:lumMod val="75000"/>
                </a:schemeClr>
              </a:solidFill>
              <a:latin typeface="微軟正黑體" panose="020B0604030504040204" pitchFamily="34" charset="-120"/>
              <a:ea typeface="微軟正黑體" panose="020B0604030504040204" pitchFamily="34" charset="-120"/>
            </a:endParaRPr>
          </a:p>
          <a:p>
            <a:pPr>
              <a:lnSpc>
                <a:spcPts val="1500"/>
              </a:lnSpc>
              <a:spcBef>
                <a:spcPts val="450"/>
              </a:spcBef>
            </a:pPr>
            <a:r>
              <a:rPr lang="zh-TW" altLang="en-US" sz="1050" dirty="0">
                <a:latin typeface="微軟正黑體" panose="020B0604030504040204" pitchFamily="34" charset="-120"/>
                <a:ea typeface="微軟正黑體" panose="020B0604030504040204" pitchFamily="34" charset="-120"/>
              </a:rPr>
              <a:t>將卧房的歡愉感延續至家的每個角落，温馨而舒適。穿梭夢境與現實的想像力</a:t>
            </a:r>
            <a:r>
              <a:rPr lang="zh-TW" altLang="en-US" sz="1050" dirty="0">
                <a:latin typeface="新細明體" panose="02020500000000000000" pitchFamily="18" charset="-120"/>
                <a:ea typeface="新細明體" panose="02020500000000000000" pitchFamily="18" charset="-120"/>
              </a:rPr>
              <a:t>，</a:t>
            </a:r>
            <a:r>
              <a:rPr lang="zh-TW" altLang="en-US" sz="1050" dirty="0">
                <a:latin typeface="微軟正黑體" panose="020B0604030504040204" pitchFamily="34" charset="-120"/>
                <a:ea typeface="微軟正黑體" panose="020B0604030504040204" pitchFamily="34" charset="-120"/>
              </a:rPr>
              <a:t>表現出獨特的生活態度。</a:t>
            </a:r>
            <a:endParaRPr lang="en-US" altLang="zh-TW" sz="1050" dirty="0">
              <a:latin typeface="微軟正黑體" panose="020B0604030504040204" pitchFamily="34" charset="-120"/>
              <a:ea typeface="微軟正黑體" panose="020B0604030504040204" pitchFamily="34" charset="-120"/>
            </a:endParaRPr>
          </a:p>
          <a:p>
            <a:pPr>
              <a:lnSpc>
                <a:spcPts val="1500"/>
              </a:lnSpc>
            </a:pPr>
            <a:r>
              <a:rPr lang="zh-TW" altLang="en-US" sz="1050" dirty="0">
                <a:latin typeface="微軟正黑體" panose="020B0604030504040204" pitchFamily="34" charset="-120"/>
                <a:ea typeface="微軟正黑體" panose="020B0604030504040204" pitchFamily="34" charset="-120"/>
              </a:rPr>
              <a:t>在這充滿創意的空間中恣意享受</a:t>
            </a:r>
            <a:r>
              <a:rPr lang="en-US" altLang="zh-TW" sz="1050" dirty="0" err="1">
                <a:latin typeface="微軟正黑體" panose="020B0604030504040204" pitchFamily="34" charset="-120"/>
                <a:ea typeface="微軟正黑體" panose="020B0604030504040204" pitchFamily="34" charset="-120"/>
              </a:rPr>
              <a:t>Elodie</a:t>
            </a:r>
            <a:r>
              <a:rPr lang="zh-TW" altLang="en-US" sz="1050" dirty="0">
                <a:latin typeface="微軟正黑體" panose="020B0604030504040204" pitchFamily="34" charset="-120"/>
                <a:ea typeface="微軟正黑體" panose="020B0604030504040204" pitchFamily="34" charset="-120"/>
              </a:rPr>
              <a:t>打造出的童趣生活。獨特的設計理念及多元化的休閒風格，為寢具的使用帶來更具趣味且豐富的家居生活</a:t>
            </a:r>
            <a:r>
              <a:rPr lang="zh-TW" altLang="en-US" sz="1050" dirty="0">
                <a:latin typeface="新細明體" panose="02020500000000000000" pitchFamily="18" charset="-120"/>
                <a:ea typeface="新細明體" panose="02020500000000000000" pitchFamily="18" charset="-120"/>
              </a:rPr>
              <a:t>。</a:t>
            </a:r>
            <a:endParaRPr lang="zh-TW" altLang="en-US" sz="1050" dirty="0">
              <a:latin typeface="微軟正黑體" panose="020B0604030504040204" pitchFamily="34" charset="-120"/>
              <a:ea typeface="微軟正黑體" panose="020B0604030504040204" pitchFamily="34" charset="-120"/>
            </a:endParaRPr>
          </a:p>
        </p:txBody>
      </p:sp>
      <p:pic>
        <p:nvPicPr>
          <p:cNvPr id="8" name="Picture 2" descr="http://www.wshop.com.tw/upload/product/a06ccc8e4627217f0c50e07bcce02caf.jpg"/>
          <p:cNvPicPr>
            <a:picLocks noChangeAspect="1" noChangeArrowheads="1"/>
          </p:cNvPicPr>
          <p:nvPr/>
        </p:nvPicPr>
        <p:blipFill>
          <a:blip r:embed="rId3" cstate="print"/>
          <a:srcRect/>
          <a:stretch>
            <a:fillRect/>
          </a:stretch>
        </p:blipFill>
        <p:spPr bwMode="auto">
          <a:xfrm>
            <a:off x="3935628" y="0"/>
            <a:ext cx="5208373" cy="5151139"/>
          </a:xfrm>
          <a:prstGeom prst="rect">
            <a:avLst/>
          </a:prstGeom>
          <a:noFill/>
        </p:spPr>
      </p:pic>
    </p:spTree>
    <p:extLst>
      <p:ext uri="{BB962C8B-B14F-4D97-AF65-F5344CB8AC3E}">
        <p14:creationId xmlns:p14="http://schemas.microsoft.com/office/powerpoint/2010/main" val="1618214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2" descr="è±èç³»å è±ç¶ºæç¹ª ç´æ£å å¤§éäººåä»¶å¼å©ç¨è¢«åºåçµ"/>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9161" y="1"/>
            <a:ext cx="5134840" cy="5134841"/>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a:stretch>
            <a:fillRect/>
          </a:stretch>
        </p:blipFill>
        <p:spPr>
          <a:xfrm>
            <a:off x="270844" y="98637"/>
            <a:ext cx="1372289" cy="1225490"/>
          </a:xfrm>
          <a:prstGeom prst="rect">
            <a:avLst/>
          </a:prstGeom>
        </p:spPr>
      </p:pic>
      <p:sp>
        <p:nvSpPr>
          <p:cNvPr id="7" name="文字方塊 6"/>
          <p:cNvSpPr txBox="1"/>
          <p:nvPr/>
        </p:nvSpPr>
        <p:spPr>
          <a:xfrm>
            <a:off x="1298273" y="989737"/>
            <a:ext cx="1050324" cy="300082"/>
          </a:xfrm>
          <a:prstGeom prst="rect">
            <a:avLst/>
          </a:prstGeom>
          <a:noFill/>
        </p:spPr>
        <p:txBody>
          <a:bodyPr wrap="square" rtlCol="0">
            <a:spAutoFit/>
          </a:bodyPr>
          <a:lstStyle/>
          <a:p>
            <a:r>
              <a:rPr lang="en-US" altLang="zh-TW" sz="1350" dirty="0" err="1">
                <a:solidFill>
                  <a:srgbClr val="FF99CC"/>
                </a:solidFill>
                <a:latin typeface="Segoe Script" panose="030B0504020000000003" pitchFamily="66" charset="0"/>
              </a:rPr>
              <a:t>Carrina</a:t>
            </a:r>
            <a:endParaRPr lang="zh-TW" altLang="en-US" sz="1350" dirty="0">
              <a:solidFill>
                <a:srgbClr val="FF99CC"/>
              </a:solidFill>
              <a:latin typeface="Segoe Script" panose="030B0504020000000003" pitchFamily="66" charset="0"/>
            </a:endParaRPr>
          </a:p>
        </p:txBody>
      </p:sp>
      <p:sp>
        <p:nvSpPr>
          <p:cNvPr id="8" name="文字方塊 7"/>
          <p:cNvSpPr txBox="1"/>
          <p:nvPr/>
        </p:nvSpPr>
        <p:spPr>
          <a:xfrm>
            <a:off x="510026" y="1908625"/>
            <a:ext cx="3034831" cy="1887696"/>
          </a:xfrm>
          <a:prstGeom prst="rect">
            <a:avLst/>
          </a:prstGeom>
          <a:noFill/>
        </p:spPr>
        <p:txBody>
          <a:bodyPr wrap="square" rtlCol="0">
            <a:spAutoFit/>
          </a:bodyPr>
          <a:lstStyle/>
          <a:p>
            <a:pPr>
              <a:lnSpc>
                <a:spcPts val="1500"/>
              </a:lnSpc>
            </a:pPr>
            <a:r>
              <a:rPr lang="zh-TW" altLang="en-US" sz="1050" b="1" dirty="0">
                <a:solidFill>
                  <a:srgbClr val="0070C0"/>
                </a:solidFill>
                <a:latin typeface="微軟正黑體" panose="020B0604030504040204" pitchFamily="34" charset="-120"/>
                <a:ea typeface="微軟正黑體" panose="020B0604030504040204" pitchFamily="34" charset="-120"/>
              </a:rPr>
              <a:t>有著南法蔚藍海岸的渡假風情的</a:t>
            </a:r>
            <a:r>
              <a:rPr lang="en-US" altLang="zh-TW" sz="1050" b="1" dirty="0" err="1">
                <a:solidFill>
                  <a:srgbClr val="0070C0"/>
                </a:solidFill>
                <a:latin typeface="微軟正黑體" panose="020B0604030504040204" pitchFamily="34" charset="-120"/>
                <a:ea typeface="微軟正黑體" panose="020B0604030504040204" pitchFamily="34" charset="-120"/>
              </a:rPr>
              <a:t>Carrina</a:t>
            </a:r>
            <a:r>
              <a:rPr lang="zh-TW" altLang="en-US" sz="1050" b="1" dirty="0">
                <a:solidFill>
                  <a:srgbClr val="0070C0"/>
                </a:solidFill>
                <a:latin typeface="微軟正黑體" panose="020B0604030504040204" pitchFamily="34" charset="-120"/>
                <a:ea typeface="微軟正黑體" panose="020B0604030504040204" pitchFamily="34" charset="-120"/>
              </a:rPr>
              <a:t>精品系列，感受著慵懶的盛夏暖陽，伴隨著來自地中海的微風輕吹，渡假小屋裡的輕柔音樂，讓人忘卻了時光流逝的瞬間。</a:t>
            </a:r>
            <a:endParaRPr lang="en-US" altLang="zh-TW" sz="1050" b="1" dirty="0">
              <a:solidFill>
                <a:srgbClr val="0070C0"/>
              </a:solidFill>
              <a:latin typeface="微軟正黑體" panose="020B0604030504040204" pitchFamily="34" charset="-120"/>
              <a:ea typeface="微軟正黑體" panose="020B0604030504040204" pitchFamily="34" charset="-120"/>
            </a:endParaRPr>
          </a:p>
          <a:p>
            <a:pPr>
              <a:lnSpc>
                <a:spcPts val="1500"/>
              </a:lnSpc>
              <a:spcBef>
                <a:spcPts val="450"/>
              </a:spcBef>
            </a:pPr>
            <a:r>
              <a:rPr lang="zh-TW" altLang="en-US" sz="1050" dirty="0">
                <a:latin typeface="微軟正黑體" panose="020B0604030504040204" pitchFamily="34" charset="-120"/>
                <a:ea typeface="微軟正黑體" panose="020B0604030504040204" pitchFamily="34" charset="-120"/>
              </a:rPr>
              <a:t>嚐一口馬卡龍，輕啜薰衣草茶，望向窗外的帆船點點。恬靜的透露著浪漫，優雅中足以放鬆心靈的自在。</a:t>
            </a:r>
            <a:r>
              <a:rPr lang="en-US" altLang="zh-TW" sz="1050" dirty="0" err="1">
                <a:latin typeface="微軟正黑體" panose="020B0604030504040204" pitchFamily="34" charset="-120"/>
                <a:ea typeface="微軟正黑體" panose="020B0604030504040204" pitchFamily="34" charset="-120"/>
              </a:rPr>
              <a:t>Carrina</a:t>
            </a:r>
            <a:r>
              <a:rPr lang="en-US" altLang="zh-TW" sz="1050" dirty="0">
                <a:latin typeface="微軟正黑體" panose="020B0604030504040204" pitchFamily="34" charset="-120"/>
                <a:ea typeface="微軟正黑體" panose="020B0604030504040204" pitchFamily="34" charset="-120"/>
              </a:rPr>
              <a:t> </a:t>
            </a:r>
            <a:r>
              <a:rPr lang="zh-TW" altLang="en-US" sz="1050" dirty="0">
                <a:latin typeface="微軟正黑體" panose="020B0604030504040204" pitchFamily="34" charset="-120"/>
                <a:ea typeface="微軟正黑體" panose="020B0604030504040204" pitchFamily="34" charset="-120"/>
              </a:rPr>
              <a:t>以精品寢飾捕捉經典的南法記憶片刻讓您及家人在煩擾忙碌的生活裡，也能在家中享受法式清幽，以及渡假般的悠閒好眠。</a:t>
            </a:r>
          </a:p>
        </p:txBody>
      </p:sp>
      <p:cxnSp>
        <p:nvCxnSpPr>
          <p:cNvPr id="10" name="直線接點 9"/>
          <p:cNvCxnSpPr/>
          <p:nvPr/>
        </p:nvCxnSpPr>
        <p:spPr>
          <a:xfrm flipV="1">
            <a:off x="510026" y="1793019"/>
            <a:ext cx="3022474" cy="7207"/>
          </a:xfrm>
          <a:prstGeom prst="line">
            <a:avLst/>
          </a:prstGeom>
          <a:ln w="12700">
            <a:solidFill>
              <a:srgbClr val="DC6AAB"/>
            </a:solidFill>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571809" y="1516019"/>
            <a:ext cx="1318545" cy="300082"/>
          </a:xfrm>
          <a:prstGeom prst="rect">
            <a:avLst/>
          </a:prstGeom>
          <a:noFill/>
        </p:spPr>
        <p:txBody>
          <a:bodyPr wrap="square" rtlCol="0">
            <a:spAutoFit/>
          </a:bodyPr>
          <a:lstStyle/>
          <a:p>
            <a:r>
              <a:rPr lang="zh-TW" altLang="en-US" sz="1350" dirty="0">
                <a:latin typeface="微軟正黑體" panose="020B0604030504040204" pitchFamily="34" charset="-120"/>
                <a:ea typeface="微軟正黑體" panose="020B0604030504040204" pitchFamily="34" charset="-120"/>
              </a:rPr>
              <a:t>品牌介紹</a:t>
            </a:r>
          </a:p>
        </p:txBody>
      </p:sp>
    </p:spTree>
    <p:extLst>
      <p:ext uri="{BB962C8B-B14F-4D97-AF65-F5344CB8AC3E}">
        <p14:creationId xmlns:p14="http://schemas.microsoft.com/office/powerpoint/2010/main" val="2049267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bg1">
              <a:lumMod val="65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3" name="文字方塊 2"/>
          <p:cNvSpPr txBox="1"/>
          <p:nvPr/>
        </p:nvSpPr>
        <p:spPr>
          <a:xfrm>
            <a:off x="-207556" y="1021770"/>
            <a:ext cx="21336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床組</a:t>
            </a:r>
            <a:endParaRPr kumimoji="0" lang="zh-TW" altLang="en-US" sz="1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sp>
        <p:nvSpPr>
          <p:cNvPr id="4" name="投影片編號版面配置區 3"/>
          <p:cNvSpPr>
            <a:spLocks noGrp="1"/>
          </p:cNvSpPr>
          <p:nvPr>
            <p:ph type="sldNum" sz="quarter" idx="2"/>
          </p:nvPr>
        </p:nvSpPr>
        <p:spPr/>
        <p:txBody>
          <a:bodyPr/>
          <a:lstStyle/>
          <a:p>
            <a:fld id="{86CB4B4D-7CA3-9044-876B-883B54F8677D}" type="slidenum">
              <a:rPr lang="en-US" altLang="zh-TW" smtClean="0"/>
              <a:pPr/>
              <a:t>12</a:t>
            </a:fld>
            <a:endParaRPr lang="zh-TW" altLang="en-US" dirty="0"/>
          </a:p>
        </p:txBody>
      </p:sp>
      <p:pic>
        <p:nvPicPr>
          <p:cNvPr id="6" name="Picture 8" descr="http://wshop.com.tw/upload/product/3a3e0afa671fbe06060df2b50a2a1df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5298" y="1326794"/>
            <a:ext cx="1801677" cy="1823153"/>
          </a:xfrm>
          <a:prstGeom prst="rect">
            <a:avLst/>
          </a:prstGeom>
          <a:noFill/>
          <a:ln w="9525">
            <a:noFill/>
          </a:ln>
          <a:extLst>
            <a:ext uri="{909E8E84-426E-40DD-AFC4-6F175D3DCCD1}">
              <a14:hiddenFill xmlns:a14="http://schemas.microsoft.com/office/drawing/2010/main">
                <a:solidFill>
                  <a:srgbClr val="FFFFFF"/>
                </a:solidFill>
              </a14:hiddenFill>
            </a:ext>
          </a:extLst>
        </p:spPr>
      </p:pic>
      <p:sp>
        <p:nvSpPr>
          <p:cNvPr id="7" name="文字方塊 6"/>
          <p:cNvSpPr txBox="1"/>
          <p:nvPr/>
        </p:nvSpPr>
        <p:spPr>
          <a:xfrm>
            <a:off x="3381926" y="1049780"/>
            <a:ext cx="21336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枕頭</a:t>
            </a:r>
            <a:endParaRPr kumimoji="0" lang="zh-TW" altLang="en-US" sz="1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sp>
        <p:nvSpPr>
          <p:cNvPr id="9" name="文字方塊 8"/>
          <p:cNvSpPr txBox="1"/>
          <p:nvPr/>
        </p:nvSpPr>
        <p:spPr>
          <a:xfrm>
            <a:off x="7057593" y="1021771"/>
            <a:ext cx="21336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毛毯</a:t>
            </a:r>
            <a:endParaRPr kumimoji="0" lang="zh-TW" altLang="en-US" sz="1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sp>
        <p:nvSpPr>
          <p:cNvPr id="10" name="文字方塊 9"/>
          <p:cNvSpPr txBox="1"/>
          <p:nvPr/>
        </p:nvSpPr>
        <p:spPr>
          <a:xfrm>
            <a:off x="5173354" y="1030517"/>
            <a:ext cx="21336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涼被</a:t>
            </a:r>
            <a:endParaRPr kumimoji="0" lang="zh-TW" altLang="en-US" sz="1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pic>
        <p:nvPicPr>
          <p:cNvPr id="8" name="Picture 2" descr="http://www.wshop.com.tw/upload/product/c0a2992380ddb162cd5949370f57e70e.jpg"/>
          <p:cNvPicPr>
            <a:picLocks noChangeAspect="1" noChangeArrowheads="1"/>
          </p:cNvPicPr>
          <p:nvPr/>
        </p:nvPicPr>
        <p:blipFill>
          <a:blip r:embed="rId4" cstate="print"/>
          <a:srcRect/>
          <a:stretch>
            <a:fillRect/>
          </a:stretch>
        </p:blipFill>
        <p:spPr bwMode="auto">
          <a:xfrm>
            <a:off x="5409807" y="1346535"/>
            <a:ext cx="1788900" cy="1803412"/>
          </a:xfrm>
          <a:prstGeom prst="rect">
            <a:avLst/>
          </a:prstGeom>
          <a:noFill/>
          <a:ln>
            <a:noFill/>
          </a:ln>
        </p:spPr>
      </p:pic>
      <p:pic>
        <p:nvPicPr>
          <p:cNvPr id="12" name="Picture 2" descr="äºéæ¯ç«¹ç­ç¾æ¯è¢« 6X7å°º"/>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5930" y="1338292"/>
            <a:ext cx="1758430" cy="1811656"/>
          </a:xfrm>
          <a:prstGeom prst="rect">
            <a:avLst/>
          </a:prstGeom>
          <a:noFill/>
          <a:ln w="9525">
            <a:noFill/>
          </a:ln>
          <a:extLst>
            <a:ext uri="{909E8E84-426E-40DD-AFC4-6F175D3DCCD1}">
              <a14:hiddenFill xmlns:a14="http://schemas.microsoft.com/office/drawing/2010/main">
                <a:solidFill>
                  <a:srgbClr val="FFFFFF"/>
                </a:solidFill>
              </a14:hiddenFill>
            </a:ext>
          </a:extLst>
        </p:spPr>
      </p:pic>
      <p:sp>
        <p:nvSpPr>
          <p:cNvPr id="13" name="文字方塊 12"/>
          <p:cNvSpPr txBox="1"/>
          <p:nvPr/>
        </p:nvSpPr>
        <p:spPr>
          <a:xfrm>
            <a:off x="1529228" y="1037026"/>
            <a:ext cx="2133600"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1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被胎</a:t>
            </a:r>
            <a:endParaRPr kumimoji="0" lang="zh-TW" altLang="en-US" sz="1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pic>
        <p:nvPicPr>
          <p:cNvPr id="14" name="圖片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9479" y="1340975"/>
            <a:ext cx="1907680" cy="1808972"/>
          </a:xfrm>
          <a:prstGeom prst="rect">
            <a:avLst/>
          </a:prstGeom>
          <a:ln>
            <a:noFill/>
          </a:ln>
        </p:spPr>
      </p:pic>
      <p:pic>
        <p:nvPicPr>
          <p:cNvPr id="11" name="圖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344801"/>
            <a:ext cx="1798679" cy="1805147"/>
          </a:xfrm>
          <a:prstGeom prst="rect">
            <a:avLst/>
          </a:prstGeom>
        </p:spPr>
      </p:pic>
      <p:sp>
        <p:nvSpPr>
          <p:cNvPr id="15" name="矩形 14"/>
          <p:cNvSpPr/>
          <p:nvPr/>
        </p:nvSpPr>
        <p:spPr>
          <a:xfrm>
            <a:off x="0" y="0"/>
            <a:ext cx="9144000" cy="29038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350" b="1" dirty="0" smtClean="0">
                <a:latin typeface="微軟正黑體" panose="020B0604030504040204" pitchFamily="34" charset="-120"/>
                <a:ea typeface="微軟正黑體" panose="020B0604030504040204" pitchFamily="34" charset="-120"/>
              </a:rPr>
              <a:t>產品項目</a:t>
            </a:r>
            <a:endParaRPr lang="zh-TW" altLang="en-US" sz="135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72306184"/>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矩形 9"/>
          <p:cNvSpPr/>
          <p:nvPr/>
        </p:nvSpPr>
        <p:spPr>
          <a:xfrm>
            <a:off x="0" y="0"/>
            <a:ext cx="9144000" cy="5143500"/>
          </a:xfrm>
          <a:prstGeom prst="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2" name="投影片編號版面配置區 1"/>
          <p:cNvSpPr>
            <a:spLocks noGrp="1"/>
          </p:cNvSpPr>
          <p:nvPr>
            <p:ph type="sldNum" sz="quarter" idx="2"/>
          </p:nvPr>
        </p:nvSpPr>
        <p:spPr/>
        <p:txBody>
          <a:bodyPr/>
          <a:lstStyle/>
          <a:p>
            <a:fld id="{86CB4B4D-7CA3-9044-876B-883B54F8677D}" type="slidenum">
              <a:rPr lang="en-US" altLang="zh-TW" smtClean="0"/>
              <a:pPr/>
              <a:t>13</a:t>
            </a:fld>
            <a:endParaRPr lang="zh-TW" altLang="en-US" dirty="0"/>
          </a:p>
        </p:txBody>
      </p:sp>
      <p:sp>
        <p:nvSpPr>
          <p:cNvPr id="4" name="矩形 3"/>
          <p:cNvSpPr/>
          <p:nvPr/>
        </p:nvSpPr>
        <p:spPr>
          <a:xfrm>
            <a:off x="727227" y="3921374"/>
            <a:ext cx="1723549" cy="707886"/>
          </a:xfrm>
          <a:prstGeom prst="rect">
            <a:avLst/>
          </a:prstGeom>
        </p:spPr>
        <p:txBody>
          <a:bodyPr wrap="none">
            <a:spAutoFit/>
          </a:bodyPr>
          <a:lstStyle/>
          <a:p>
            <a:r>
              <a:rPr lang="zh-TW" altLang="en-US" sz="1400" b="1" dirty="0" smtClean="0">
                <a:solidFill>
                  <a:schemeClr val="bg1"/>
                </a:solidFill>
                <a:latin typeface="微軟正黑體" pitchFamily="34" charset="-120"/>
                <a:ea typeface="微軟正黑體" pitchFamily="34" charset="-120"/>
              </a:rPr>
              <a:t>晶</a:t>
            </a:r>
            <a:r>
              <a:rPr lang="zh-TW" altLang="en-US" sz="1400" b="1" dirty="0">
                <a:solidFill>
                  <a:schemeClr val="bg1"/>
                </a:solidFill>
                <a:latin typeface="微軟正黑體" pitchFamily="34" charset="-120"/>
                <a:ea typeface="微軟正黑體" pitchFamily="34" charset="-120"/>
              </a:rPr>
              <a:t>萃系列</a:t>
            </a:r>
            <a:r>
              <a:rPr lang="en-US" altLang="zh-TW" sz="1400" b="1" dirty="0">
                <a:solidFill>
                  <a:schemeClr val="bg1"/>
                </a:solidFill>
                <a:latin typeface="微軟正黑體" pitchFamily="34" charset="-120"/>
                <a:ea typeface="微軟正黑體" pitchFamily="34" charset="-120"/>
              </a:rPr>
              <a:t>-</a:t>
            </a:r>
            <a:r>
              <a:rPr lang="zh-TW" altLang="en-US" sz="1400" b="1" dirty="0">
                <a:solidFill>
                  <a:schemeClr val="bg1"/>
                </a:solidFill>
                <a:latin typeface="微軟正黑體" pitchFamily="34" charset="-120"/>
                <a:ea typeface="微軟正黑體" pitchFamily="34" charset="-120"/>
              </a:rPr>
              <a:t>絕代風華</a:t>
            </a:r>
            <a:endParaRPr lang="en-US" altLang="zh-TW" sz="1400" b="1" dirty="0" smtClean="0">
              <a:solidFill>
                <a:schemeClr val="bg1"/>
              </a:solidFill>
              <a:latin typeface="微軟正黑體" pitchFamily="34" charset="-120"/>
              <a:ea typeface="微軟正黑體" pitchFamily="34" charset="-120"/>
            </a:endParaRPr>
          </a:p>
          <a:p>
            <a:r>
              <a:rPr lang="zh-TW" altLang="en-US" sz="1200" dirty="0" smtClean="0">
                <a:solidFill>
                  <a:schemeClr val="bg1"/>
                </a:solidFill>
                <a:latin typeface="微軟正黑體" pitchFamily="34" charset="-120"/>
                <a:ea typeface="微軟正黑體" pitchFamily="34" charset="-120"/>
              </a:rPr>
              <a:t>緹</a:t>
            </a:r>
            <a:r>
              <a:rPr lang="zh-TW" altLang="en-US" sz="1200" dirty="0">
                <a:solidFill>
                  <a:schemeClr val="bg1"/>
                </a:solidFill>
                <a:latin typeface="微軟正黑體" pitchFamily="34" charset="-120"/>
                <a:ea typeface="微軟正黑體" pitchFamily="34" charset="-120"/>
              </a:rPr>
              <a:t>花純棉四件式床罩組</a:t>
            </a:r>
            <a:endParaRPr lang="en-US" altLang="zh-TW" sz="1200" dirty="0">
              <a:solidFill>
                <a:schemeClr val="bg1"/>
              </a:solidFill>
              <a:latin typeface="微軟正黑體" pitchFamily="34" charset="-120"/>
              <a:ea typeface="微軟正黑體" pitchFamily="34" charset="-120"/>
            </a:endParaRPr>
          </a:p>
          <a:p>
            <a:endParaRPr lang="zh-TW" altLang="en-US" sz="1400" dirty="0"/>
          </a:p>
        </p:txBody>
      </p:sp>
      <p:sp>
        <p:nvSpPr>
          <p:cNvPr id="6" name="矩形 5"/>
          <p:cNvSpPr/>
          <p:nvPr/>
        </p:nvSpPr>
        <p:spPr>
          <a:xfrm>
            <a:off x="6884676" y="3903916"/>
            <a:ext cx="1441420" cy="738664"/>
          </a:xfrm>
          <a:prstGeom prst="rect">
            <a:avLst/>
          </a:prstGeom>
        </p:spPr>
        <p:txBody>
          <a:bodyPr wrap="none">
            <a:spAutoFit/>
          </a:bodyPr>
          <a:lstStyle/>
          <a:p>
            <a:pPr algn="ctr" fontAlgn="t"/>
            <a:r>
              <a:rPr lang="en-US" altLang="zh-TW" sz="1400" b="1" dirty="0" smtClean="0">
                <a:solidFill>
                  <a:schemeClr val="bg1"/>
                </a:solidFill>
                <a:latin typeface="微軟正黑體" panose="020B0604030504040204" pitchFamily="34" charset="-120"/>
                <a:ea typeface="微軟正黑體" panose="020B0604030504040204" pitchFamily="34" charset="-120"/>
              </a:rPr>
              <a:t>WB </a:t>
            </a:r>
            <a:r>
              <a:rPr lang="zh-TW" altLang="en-US" sz="1400" b="1" dirty="0">
                <a:solidFill>
                  <a:schemeClr val="bg1"/>
                </a:solidFill>
                <a:latin typeface="微軟正黑體" panose="020B0604030504040204" pitchFamily="34" charset="-120"/>
                <a:ea typeface="微軟正黑體" panose="020B0604030504040204" pitchFamily="34" charset="-120"/>
              </a:rPr>
              <a:t>波</a:t>
            </a:r>
            <a:r>
              <a:rPr lang="zh-TW" altLang="en-US" sz="1400" b="1" dirty="0" smtClean="0">
                <a:solidFill>
                  <a:schemeClr val="bg1"/>
                </a:solidFill>
                <a:latin typeface="微軟正黑體" panose="020B0604030504040204" pitchFamily="34" charset="-120"/>
                <a:ea typeface="微軟正黑體" panose="020B0604030504040204" pitchFamily="34" charset="-120"/>
              </a:rPr>
              <a:t>緹</a:t>
            </a:r>
            <a:endParaRPr lang="en-US" altLang="zh-TW" sz="1400" b="1" dirty="0" smtClean="0">
              <a:solidFill>
                <a:schemeClr val="bg1"/>
              </a:solidFill>
              <a:latin typeface="微軟正黑體" panose="020B0604030504040204" pitchFamily="34" charset="-120"/>
              <a:ea typeface="微軟正黑體" panose="020B0604030504040204" pitchFamily="34" charset="-120"/>
            </a:endParaRPr>
          </a:p>
          <a:p>
            <a:pPr algn="ctr" fontAlgn="t"/>
            <a:r>
              <a:rPr lang="zh-TW" altLang="en-US" sz="1400" dirty="0">
                <a:solidFill>
                  <a:schemeClr val="bg1"/>
                </a:solidFill>
                <a:latin typeface="微軟正黑體" pitchFamily="34" charset="-120"/>
                <a:ea typeface="微軟正黑體" pitchFamily="34" charset="-120"/>
              </a:rPr>
              <a:t>蠶絲天絲床包組</a:t>
            </a:r>
          </a:p>
          <a:p>
            <a:pPr fontAlgn="t"/>
            <a:endParaRPr lang="en-US" altLang="zh-TW" sz="1400" b="1"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8" name="矩形 7"/>
          <p:cNvSpPr/>
          <p:nvPr/>
        </p:nvSpPr>
        <p:spPr>
          <a:xfrm>
            <a:off x="3209796" y="3921374"/>
            <a:ext cx="2590799" cy="492443"/>
          </a:xfrm>
          <a:prstGeom prst="rect">
            <a:avLst/>
          </a:prstGeom>
        </p:spPr>
        <p:txBody>
          <a:bodyPr wrap="square">
            <a:spAutoFit/>
          </a:bodyPr>
          <a:lstStyle/>
          <a:p>
            <a:pPr algn="ctr" fontAlgn="t"/>
            <a:r>
              <a:rPr lang="zh-TW" altLang="en-US" sz="1400" b="1" dirty="0">
                <a:solidFill>
                  <a:schemeClr val="bg1"/>
                </a:solidFill>
                <a:latin typeface="微軟正黑體" panose="020B0604030504040204" pitchFamily="34" charset="-120"/>
                <a:ea typeface="微軟正黑體" panose="020B0604030504040204" pitchFamily="34" charset="-120"/>
              </a:rPr>
              <a:t>極光系列</a:t>
            </a:r>
            <a:r>
              <a:rPr lang="en-US" altLang="zh-TW" sz="1400" b="1" dirty="0">
                <a:solidFill>
                  <a:schemeClr val="bg1"/>
                </a:solidFill>
                <a:latin typeface="微軟正黑體" panose="020B0604030504040204" pitchFamily="34" charset="-120"/>
                <a:ea typeface="微軟正黑體" panose="020B0604030504040204" pitchFamily="34" charset="-120"/>
              </a:rPr>
              <a:t>-</a:t>
            </a:r>
            <a:r>
              <a:rPr lang="zh-TW" altLang="en-US" sz="1400" b="1" dirty="0">
                <a:solidFill>
                  <a:schemeClr val="bg1"/>
                </a:solidFill>
                <a:latin typeface="微軟正黑體" panose="020B0604030504040204" pitchFamily="34" charset="-120"/>
                <a:ea typeface="微軟正黑體" panose="020B0604030504040204" pitchFamily="34" charset="-120"/>
              </a:rPr>
              <a:t>晨</a:t>
            </a:r>
            <a:r>
              <a:rPr lang="zh-TW" altLang="en-US" sz="1400" b="1" dirty="0" smtClean="0">
                <a:solidFill>
                  <a:schemeClr val="bg1"/>
                </a:solidFill>
                <a:latin typeface="微軟正黑體" panose="020B0604030504040204" pitchFamily="34" charset="-120"/>
                <a:ea typeface="微軟正黑體" panose="020B0604030504040204" pitchFamily="34" charset="-120"/>
              </a:rPr>
              <a:t>旭</a:t>
            </a:r>
            <a:endParaRPr lang="en-US" altLang="zh-TW" sz="1400" b="1" dirty="0" smtClean="0">
              <a:solidFill>
                <a:schemeClr val="bg1"/>
              </a:solidFill>
              <a:latin typeface="微軟正黑體" panose="020B0604030504040204" pitchFamily="34" charset="-120"/>
              <a:ea typeface="微軟正黑體" panose="020B0604030504040204" pitchFamily="34" charset="-120"/>
            </a:endParaRPr>
          </a:p>
          <a:p>
            <a:pPr algn="ctr" fontAlgn="t"/>
            <a:r>
              <a:rPr lang="zh-TW" altLang="en-US" sz="1200" dirty="0">
                <a:solidFill>
                  <a:schemeClr val="bg1"/>
                </a:solidFill>
                <a:latin typeface="微軟正黑體" panose="020B0604030504040204" pitchFamily="34" charset="-120"/>
                <a:ea typeface="微軟正黑體" panose="020B0604030504040204" pitchFamily="34" charset="-120"/>
              </a:rPr>
              <a:t>無印經典高紗織長纖四件式床包組</a:t>
            </a:r>
          </a:p>
        </p:txBody>
      </p:sp>
      <p:sp>
        <p:nvSpPr>
          <p:cNvPr id="11" name="文字方塊 10"/>
          <p:cNvSpPr txBox="1"/>
          <p:nvPr/>
        </p:nvSpPr>
        <p:spPr>
          <a:xfrm>
            <a:off x="78460" y="358484"/>
            <a:ext cx="21336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2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床組</a:t>
            </a:r>
            <a:endParaRPr kumimoji="0" lang="zh-TW" altLang="en-US" sz="2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88332" y="878196"/>
            <a:ext cx="3008298" cy="3043178"/>
          </a:xfrm>
          <a:prstGeom prst="rect">
            <a:avLst/>
          </a:prstGeom>
        </p:spPr>
      </p:pic>
      <p:pic>
        <p:nvPicPr>
          <p:cNvPr id="14" name="圖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98" y="872724"/>
            <a:ext cx="3009016" cy="3048650"/>
          </a:xfrm>
          <a:prstGeom prst="rect">
            <a:avLst/>
          </a:prstGeom>
        </p:spPr>
      </p:pic>
      <p:pic>
        <p:nvPicPr>
          <p:cNvPr id="15" name="圖片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37362" y="873196"/>
            <a:ext cx="2796322" cy="3048178"/>
          </a:xfrm>
          <a:prstGeom prst="rect">
            <a:avLst/>
          </a:prstGeom>
        </p:spPr>
      </p:pic>
    </p:spTree>
    <p:extLst>
      <p:ext uri="{BB962C8B-B14F-4D97-AF65-F5344CB8AC3E}">
        <p14:creationId xmlns:p14="http://schemas.microsoft.com/office/powerpoint/2010/main" val="391549831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0" y="0"/>
            <a:ext cx="9144000" cy="5143500"/>
          </a:xfrm>
          <a:prstGeom prst="rect">
            <a:avLst/>
          </a:prstGeom>
          <a:solidFill>
            <a:schemeClr val="accent5">
              <a:lumMod val="75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2" name="投影片編號版面配置區 1"/>
          <p:cNvSpPr>
            <a:spLocks noGrp="1"/>
          </p:cNvSpPr>
          <p:nvPr>
            <p:ph type="sldNum" sz="quarter" idx="2"/>
          </p:nvPr>
        </p:nvSpPr>
        <p:spPr/>
        <p:txBody>
          <a:bodyPr/>
          <a:lstStyle/>
          <a:p>
            <a:fld id="{86CB4B4D-7CA3-9044-876B-883B54F8677D}" type="slidenum">
              <a:rPr lang="en-US" altLang="zh-TW" smtClean="0"/>
              <a:pPr/>
              <a:t>14</a:t>
            </a:fld>
            <a:endParaRPr lang="zh-TW" altLang="en-US" dirty="0"/>
          </a:p>
        </p:txBody>
      </p:sp>
      <p:sp>
        <p:nvSpPr>
          <p:cNvPr id="3" name="矩形 2"/>
          <p:cNvSpPr/>
          <p:nvPr/>
        </p:nvSpPr>
        <p:spPr>
          <a:xfrm>
            <a:off x="344738" y="3668607"/>
            <a:ext cx="1415772" cy="276999"/>
          </a:xfrm>
          <a:prstGeom prst="rect">
            <a:avLst/>
          </a:prstGeom>
        </p:spPr>
        <p:txBody>
          <a:bodyPr wrap="none">
            <a:spAutoFit/>
          </a:bodyPr>
          <a:lstStyle/>
          <a:p>
            <a:r>
              <a:rPr lang="zh-TW" altLang="en-US" sz="1200" b="1" dirty="0">
                <a:solidFill>
                  <a:schemeClr val="bg1"/>
                </a:solidFill>
                <a:latin typeface="微軟正黑體" panose="020B0604030504040204" pitchFamily="34" charset="-120"/>
                <a:ea typeface="微軟正黑體" panose="020B0604030504040204" pitchFamily="34" charset="-120"/>
              </a:rPr>
              <a:t>亞里斯竹炭羊毛被</a:t>
            </a:r>
            <a:endParaRPr lang="zh-TW" altLang="en-US" sz="1200" dirty="0">
              <a:solidFill>
                <a:schemeClr val="bg1"/>
              </a:solidFill>
            </a:endParaRPr>
          </a:p>
        </p:txBody>
      </p:sp>
      <p:pic>
        <p:nvPicPr>
          <p:cNvPr id="4" name="Picture 2" descr="äºéæ¯ç«¹ç­ç¾æ¯è¢« 6X7å°º"/>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186" y="1182171"/>
            <a:ext cx="2222787" cy="2375853"/>
          </a:xfrm>
          <a:prstGeom prst="rect">
            <a:avLst/>
          </a:prstGeom>
          <a:noFill/>
          <a:extLst>
            <a:ext uri="{909E8E84-426E-40DD-AFC4-6F175D3DCCD1}">
              <a14:hiddenFill xmlns:a14="http://schemas.microsoft.com/office/drawing/2010/main">
                <a:solidFill>
                  <a:srgbClr val="FFFFFF"/>
                </a:solidFill>
              </a14:hiddenFill>
            </a:ext>
          </a:extLst>
        </p:spPr>
      </p:pic>
      <p:sp>
        <p:nvSpPr>
          <p:cNvPr id="11" name="文字方塊 10"/>
          <p:cNvSpPr txBox="1"/>
          <p:nvPr/>
        </p:nvSpPr>
        <p:spPr>
          <a:xfrm>
            <a:off x="-76200" y="590550"/>
            <a:ext cx="21336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2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被胎</a:t>
            </a:r>
            <a:endParaRPr kumimoji="0" lang="zh-TW" altLang="en-US" sz="2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sp>
        <p:nvSpPr>
          <p:cNvPr id="12" name="矩形 11"/>
          <p:cNvSpPr/>
          <p:nvPr/>
        </p:nvSpPr>
        <p:spPr>
          <a:xfrm>
            <a:off x="6992904" y="3668605"/>
            <a:ext cx="2031325" cy="276999"/>
          </a:xfrm>
          <a:prstGeom prst="rect">
            <a:avLst/>
          </a:prstGeom>
        </p:spPr>
        <p:txBody>
          <a:bodyPr wrap="none">
            <a:spAutoFit/>
          </a:bodyPr>
          <a:lstStyle/>
          <a:p>
            <a:r>
              <a:rPr lang="zh-TW" altLang="en-US" sz="1200" b="1" dirty="0" smtClean="0">
                <a:solidFill>
                  <a:schemeClr val="bg1"/>
                </a:solidFill>
                <a:latin typeface="微軟正黑體" panose="020B0604030504040204" pitchFamily="34" charset="-120"/>
                <a:ea typeface="微軟正黑體" panose="020B0604030504040204" pitchFamily="34" charset="-120"/>
              </a:rPr>
              <a:t>晨</a:t>
            </a:r>
            <a:r>
              <a:rPr lang="zh-TW" altLang="en-US" sz="1200" b="1" dirty="0">
                <a:solidFill>
                  <a:schemeClr val="bg1"/>
                </a:solidFill>
                <a:latin typeface="微軟正黑體" panose="020B0604030504040204" pitchFamily="34" charset="-120"/>
                <a:ea typeface="微軟正黑體" panose="020B0604030504040204" pitchFamily="34" charset="-120"/>
              </a:rPr>
              <a:t>曦之光頂級長纖蠶絲夏</a:t>
            </a:r>
            <a:r>
              <a:rPr lang="zh-TW" altLang="en-US" sz="1200" b="1" dirty="0" smtClean="0">
                <a:solidFill>
                  <a:schemeClr val="bg1"/>
                </a:solidFill>
                <a:latin typeface="微軟正黑體" panose="020B0604030504040204" pitchFamily="34" charset="-120"/>
                <a:ea typeface="微軟正黑體" panose="020B0604030504040204" pitchFamily="34" charset="-120"/>
              </a:rPr>
              <a:t>被</a:t>
            </a:r>
            <a:endParaRPr lang="zh-TW" altLang="en-US" sz="1200" dirty="0">
              <a:solidFill>
                <a:schemeClr val="bg1"/>
              </a:solidFill>
            </a:endParaRPr>
          </a:p>
        </p:txBody>
      </p:sp>
      <p:sp>
        <p:nvSpPr>
          <p:cNvPr id="14" name="矩形 13"/>
          <p:cNvSpPr/>
          <p:nvPr/>
        </p:nvSpPr>
        <p:spPr>
          <a:xfrm>
            <a:off x="4734931" y="3668606"/>
            <a:ext cx="1906291" cy="276999"/>
          </a:xfrm>
          <a:prstGeom prst="rect">
            <a:avLst/>
          </a:prstGeom>
        </p:spPr>
        <p:txBody>
          <a:bodyPr wrap="none">
            <a:spAutoFit/>
          </a:bodyPr>
          <a:lstStyle/>
          <a:p>
            <a:r>
              <a:rPr lang="en-US" altLang="zh-TW" sz="1200" b="1" dirty="0">
                <a:solidFill>
                  <a:schemeClr val="bg1"/>
                </a:solidFill>
                <a:latin typeface="微軟正黑體" panose="020B0604030504040204" pitchFamily="34" charset="-120"/>
                <a:ea typeface="微軟正黑體" panose="020B0604030504040204" pitchFamily="34" charset="-120"/>
              </a:rPr>
              <a:t>98</a:t>
            </a:r>
            <a:r>
              <a:rPr lang="zh-TW" altLang="en-US" sz="1200" b="1" dirty="0">
                <a:solidFill>
                  <a:schemeClr val="bg1"/>
                </a:solidFill>
                <a:latin typeface="微軟正黑體" panose="020B0604030504040204" pitchFamily="34" charset="-120"/>
                <a:ea typeface="微軟正黑體" panose="020B0604030504040204" pitchFamily="34" charset="-120"/>
              </a:rPr>
              <a:t>匈牙利羅德立體羽絨被</a:t>
            </a:r>
            <a:endParaRPr lang="zh-TW" altLang="en-US" sz="1200" dirty="0">
              <a:solidFill>
                <a:schemeClr val="bg1"/>
              </a:solidFill>
            </a:endParaRPr>
          </a:p>
        </p:txBody>
      </p:sp>
      <p:sp>
        <p:nvSpPr>
          <p:cNvPr id="15" name="矩形 14"/>
          <p:cNvSpPr/>
          <p:nvPr/>
        </p:nvSpPr>
        <p:spPr>
          <a:xfrm>
            <a:off x="2637652" y="3668608"/>
            <a:ext cx="1675459" cy="276999"/>
          </a:xfrm>
          <a:prstGeom prst="rect">
            <a:avLst/>
          </a:prstGeom>
        </p:spPr>
        <p:txBody>
          <a:bodyPr wrap="none">
            <a:spAutoFit/>
          </a:bodyPr>
          <a:lstStyle/>
          <a:p>
            <a:r>
              <a:rPr lang="zh-TW" altLang="en-US" sz="1200" b="1" dirty="0">
                <a:solidFill>
                  <a:schemeClr val="bg1"/>
                </a:solidFill>
                <a:latin typeface="微軟正黑體" panose="020B0604030504040204" pitchFamily="34" charset="-120"/>
                <a:ea typeface="微軟正黑體" panose="020B0604030504040204" pitchFamily="34" charset="-120"/>
              </a:rPr>
              <a:t>馬克斯</a:t>
            </a:r>
            <a:r>
              <a:rPr lang="en-US" altLang="zh-TW" sz="1200" b="1" dirty="0">
                <a:solidFill>
                  <a:schemeClr val="bg1"/>
                </a:solidFill>
                <a:latin typeface="微軟正黑體" panose="020B0604030504040204" pitchFamily="34" charset="-120"/>
                <a:ea typeface="微軟正黑體" panose="020B0604030504040204" pitchFamily="34" charset="-120"/>
              </a:rPr>
              <a:t>100%</a:t>
            </a:r>
            <a:r>
              <a:rPr lang="zh-TW" altLang="en-US" sz="1200" b="1" dirty="0">
                <a:solidFill>
                  <a:schemeClr val="bg1"/>
                </a:solidFill>
                <a:latin typeface="微軟正黑體" panose="020B0604030504040204" pitchFamily="34" charset="-120"/>
                <a:ea typeface="微軟正黑體" panose="020B0604030504040204" pitchFamily="34" charset="-120"/>
              </a:rPr>
              <a:t>純羊毛被</a:t>
            </a:r>
            <a:endParaRPr lang="zh-TW" altLang="en-US" sz="1200" dirty="0">
              <a:solidFill>
                <a:schemeClr val="bg1"/>
              </a:solidFill>
            </a:endParaRPr>
          </a:p>
        </p:txBody>
      </p:sp>
      <p:pic>
        <p:nvPicPr>
          <p:cNvPr id="16" name="圖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379" y="1187568"/>
            <a:ext cx="2156271" cy="2362200"/>
          </a:xfrm>
          <a:prstGeom prst="rect">
            <a:avLst/>
          </a:prstGeom>
        </p:spPr>
      </p:pic>
      <p:pic>
        <p:nvPicPr>
          <p:cNvPr id="17" name="圖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43136" y="1182171"/>
            <a:ext cx="2158640" cy="2372360"/>
          </a:xfrm>
          <a:prstGeom prst="rect">
            <a:avLst/>
          </a:prstGeom>
        </p:spPr>
      </p:pic>
      <p:pic>
        <p:nvPicPr>
          <p:cNvPr id="18" name="圖片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4868" y="1182172"/>
            <a:ext cx="2126419" cy="2376134"/>
          </a:xfrm>
          <a:prstGeom prst="rect">
            <a:avLst/>
          </a:prstGeom>
        </p:spPr>
      </p:pic>
    </p:spTree>
    <p:extLst>
      <p:ext uri="{BB962C8B-B14F-4D97-AF65-F5344CB8AC3E}">
        <p14:creationId xmlns:p14="http://schemas.microsoft.com/office/powerpoint/2010/main" val="123231413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13252" y="-21567"/>
            <a:ext cx="9144000" cy="5143500"/>
          </a:xfrm>
          <a:prstGeom prst="rect">
            <a:avLst/>
          </a:prstGeom>
          <a:gradFill flip="none" rotWithShape="1">
            <a:gsLst>
              <a:gs pos="0">
                <a:schemeClr val="accent3">
                  <a:lumMod val="75000"/>
                  <a:shade val="30000"/>
                  <a:satMod val="115000"/>
                </a:schemeClr>
              </a:gs>
              <a:gs pos="50000">
                <a:schemeClr val="accent3">
                  <a:lumMod val="75000"/>
                  <a:shade val="67500"/>
                  <a:satMod val="115000"/>
                </a:schemeClr>
              </a:gs>
              <a:gs pos="100000">
                <a:schemeClr val="accent3">
                  <a:lumMod val="75000"/>
                  <a:shade val="100000"/>
                  <a:satMod val="115000"/>
                </a:schemeClr>
              </a:gs>
            </a:gsLst>
            <a:lin ang="16200000" scaled="1"/>
            <a:tileRect/>
          </a:gra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4" name="投影片編號版面配置區 3"/>
          <p:cNvSpPr>
            <a:spLocks noGrp="1"/>
          </p:cNvSpPr>
          <p:nvPr>
            <p:ph type="sldNum" sz="quarter" idx="2"/>
          </p:nvPr>
        </p:nvSpPr>
        <p:spPr/>
        <p:txBody>
          <a:bodyPr/>
          <a:lstStyle/>
          <a:p>
            <a:fld id="{86CB4B4D-7CA3-9044-876B-883B54F8677D}" type="slidenum">
              <a:rPr lang="en-US" altLang="zh-TW" smtClean="0"/>
              <a:pPr/>
              <a:t>15</a:t>
            </a:fld>
            <a:endParaRPr lang="zh-TW" altLang="en-US" dirty="0"/>
          </a:p>
        </p:txBody>
      </p:sp>
      <p:sp>
        <p:nvSpPr>
          <p:cNvPr id="6" name="矩形 5"/>
          <p:cNvSpPr/>
          <p:nvPr/>
        </p:nvSpPr>
        <p:spPr>
          <a:xfrm>
            <a:off x="609600" y="3264422"/>
            <a:ext cx="1082348" cy="307777"/>
          </a:xfrm>
          <a:prstGeom prst="rect">
            <a:avLst/>
          </a:prstGeom>
        </p:spPr>
        <p:txBody>
          <a:bodyPr wrap="none">
            <a:spAutoFit/>
          </a:bodyPr>
          <a:lstStyle/>
          <a:p>
            <a:r>
              <a:rPr lang="zh-TW" altLang="en-US" sz="1400" b="1" dirty="0">
                <a:solidFill>
                  <a:schemeClr val="bg1"/>
                </a:solidFill>
                <a:latin typeface="微軟正黑體" panose="020B0604030504040204" pitchFamily="34" charset="-120"/>
                <a:ea typeface="微軟正黑體" panose="020B0604030504040204" pitchFamily="34" charset="-120"/>
              </a:rPr>
              <a:t>抗菌水洗枕</a:t>
            </a:r>
            <a:endParaRPr lang="zh-TW" altLang="en-US" sz="1400" dirty="0">
              <a:solidFill>
                <a:schemeClr val="bg1"/>
              </a:solidFill>
            </a:endParaRPr>
          </a:p>
        </p:txBody>
      </p:sp>
      <p:pic>
        <p:nvPicPr>
          <p:cNvPr id="7" name="Picture 2" descr="\\192.168.0.99\92-backup\企劃部\新品上市(床組、 配件)\2018\2018Wales Fmaily時尚家居\02-配件\06-不分\OGB14-9S1亞里斯竹炭被\OGB14-1傳.jpg"/>
          <p:cNvPicPr>
            <a:picLocks noChangeAspect="1" noChangeArrowheads="1"/>
          </p:cNvPicPr>
          <p:nvPr/>
        </p:nvPicPr>
        <p:blipFill>
          <a:blip r:embed="rId2" cstate="print"/>
          <a:srcRect l="24962"/>
          <a:stretch>
            <a:fillRect/>
          </a:stretch>
        </p:blipFill>
        <p:spPr bwMode="auto">
          <a:xfrm>
            <a:off x="6874753" y="961847"/>
            <a:ext cx="2238039" cy="2255290"/>
          </a:xfrm>
          <a:prstGeom prst="rect">
            <a:avLst/>
          </a:prstGeom>
          <a:noFill/>
          <a:ln>
            <a:noFill/>
          </a:ln>
        </p:spPr>
      </p:pic>
      <p:sp>
        <p:nvSpPr>
          <p:cNvPr id="8" name="矩形 7"/>
          <p:cNvSpPr/>
          <p:nvPr/>
        </p:nvSpPr>
        <p:spPr>
          <a:xfrm>
            <a:off x="7207945" y="3264558"/>
            <a:ext cx="1620957" cy="307777"/>
          </a:xfrm>
          <a:prstGeom prst="rect">
            <a:avLst/>
          </a:prstGeom>
        </p:spPr>
        <p:txBody>
          <a:bodyPr wrap="none">
            <a:spAutoFit/>
          </a:bodyPr>
          <a:lstStyle/>
          <a:p>
            <a:r>
              <a:rPr lang="zh-TW" altLang="en-US" sz="1400" b="1" dirty="0">
                <a:solidFill>
                  <a:schemeClr val="bg1"/>
                </a:solidFill>
                <a:latin typeface="微軟正黑體" panose="020B0604030504040204" pitchFamily="34" charset="-120"/>
                <a:ea typeface="微軟正黑體" panose="020B0604030504040204" pitchFamily="34" charset="-120"/>
              </a:rPr>
              <a:t>亞里斯竹炭羊毛枕</a:t>
            </a:r>
            <a:endParaRPr lang="zh-TW" altLang="en-US" sz="1400" dirty="0">
              <a:solidFill>
                <a:schemeClr val="bg1"/>
              </a:solidFill>
            </a:endParaRPr>
          </a:p>
        </p:txBody>
      </p:sp>
      <p:sp>
        <p:nvSpPr>
          <p:cNvPr id="10" name="矩形 9"/>
          <p:cNvSpPr/>
          <p:nvPr/>
        </p:nvSpPr>
        <p:spPr>
          <a:xfrm>
            <a:off x="2760554" y="3228985"/>
            <a:ext cx="1675459" cy="461665"/>
          </a:xfrm>
          <a:prstGeom prst="rect">
            <a:avLst/>
          </a:prstGeom>
        </p:spPr>
        <p:txBody>
          <a:bodyPr wrap="none">
            <a:spAutoFit/>
          </a:bodyPr>
          <a:lstStyle/>
          <a:p>
            <a:pPr fontAlgn="t"/>
            <a:r>
              <a:rPr lang="en-US" altLang="zh-TW" sz="1200" b="1" dirty="0">
                <a:solidFill>
                  <a:schemeClr val="bg1"/>
                </a:solidFill>
                <a:latin typeface="微軟正黑體" panose="020B0604030504040204" pitchFamily="34" charset="-120"/>
                <a:ea typeface="微軟正黑體" panose="020B0604030504040204" pitchFamily="34" charset="-120"/>
              </a:rPr>
              <a:t>100%</a:t>
            </a:r>
            <a:r>
              <a:rPr lang="zh-TW" altLang="en-US" sz="1200" b="1" dirty="0">
                <a:solidFill>
                  <a:schemeClr val="bg1"/>
                </a:solidFill>
                <a:latin typeface="微軟正黑體" panose="020B0604030504040204" pitchFamily="34" charset="-120"/>
                <a:ea typeface="微軟正黑體" panose="020B0604030504040204" pitchFamily="34" charset="-120"/>
              </a:rPr>
              <a:t>全方位柔雅舒</a:t>
            </a:r>
            <a:r>
              <a:rPr lang="zh-TW" altLang="en-US" sz="1200" b="1" dirty="0" smtClean="0">
                <a:solidFill>
                  <a:schemeClr val="bg1"/>
                </a:solidFill>
                <a:latin typeface="微軟正黑體" panose="020B0604030504040204" pitchFamily="34" charset="-120"/>
                <a:ea typeface="微軟正黑體" panose="020B0604030504040204" pitchFamily="34" charset="-120"/>
              </a:rPr>
              <a:t>眠</a:t>
            </a:r>
            <a:endParaRPr lang="en-US" altLang="zh-TW" sz="1200" b="1" dirty="0" smtClean="0">
              <a:solidFill>
                <a:schemeClr val="bg1"/>
              </a:solidFill>
              <a:latin typeface="微軟正黑體" panose="020B0604030504040204" pitchFamily="34" charset="-120"/>
              <a:ea typeface="微軟正黑體" panose="020B0604030504040204" pitchFamily="34" charset="-120"/>
            </a:endParaRPr>
          </a:p>
          <a:p>
            <a:pPr fontAlgn="t"/>
            <a:r>
              <a:rPr lang="zh-TW" altLang="en-US" sz="1200" b="1" dirty="0" smtClean="0">
                <a:solidFill>
                  <a:schemeClr val="bg1"/>
                </a:solidFill>
                <a:latin typeface="微軟正黑體" panose="020B0604030504040204" pitchFamily="34" charset="-120"/>
                <a:ea typeface="微軟正黑體" panose="020B0604030504040204" pitchFamily="34" charset="-120"/>
              </a:rPr>
              <a:t>防</a:t>
            </a:r>
            <a:r>
              <a:rPr lang="zh-TW" altLang="en-US" sz="1200" b="1" dirty="0">
                <a:solidFill>
                  <a:schemeClr val="bg1"/>
                </a:solidFill>
                <a:latin typeface="微軟正黑體" panose="020B0604030504040204" pitchFamily="34" charset="-120"/>
                <a:ea typeface="微軟正黑體" panose="020B0604030504040204" pitchFamily="34" charset="-120"/>
              </a:rPr>
              <a:t>水保潔墊枕套</a:t>
            </a:r>
            <a:endParaRPr lang="en-US" altLang="zh-TW" sz="1200" b="1" dirty="0">
              <a:solidFill>
                <a:schemeClr val="bg1"/>
              </a:solidFill>
              <a:latin typeface="微軟正黑體" panose="020B0604030504040204" pitchFamily="34" charset="-120"/>
              <a:ea typeface="微軟正黑體" panose="020B0604030504040204" pitchFamily="34" charset="-120"/>
            </a:endParaRPr>
          </a:p>
        </p:txBody>
      </p:sp>
      <p:pic>
        <p:nvPicPr>
          <p:cNvPr id="11" name="Picture 2" descr="http://www.wshop.com.tw/upload/product/e0d3488c7d3c4a70d26e5a0bc3c841fb.JPG"/>
          <p:cNvPicPr>
            <a:picLocks noChangeAspect="1" noChangeArrowheads="1"/>
          </p:cNvPicPr>
          <p:nvPr/>
        </p:nvPicPr>
        <p:blipFill>
          <a:blip r:embed="rId3" cstate="print"/>
          <a:srcRect/>
          <a:stretch>
            <a:fillRect/>
          </a:stretch>
        </p:blipFill>
        <p:spPr bwMode="auto">
          <a:xfrm>
            <a:off x="4689926" y="971546"/>
            <a:ext cx="2188307" cy="2245591"/>
          </a:xfrm>
          <a:prstGeom prst="rect">
            <a:avLst/>
          </a:prstGeom>
          <a:noFill/>
          <a:ln>
            <a:noFill/>
          </a:ln>
        </p:spPr>
      </p:pic>
      <p:sp>
        <p:nvSpPr>
          <p:cNvPr id="14" name="矩形 13"/>
          <p:cNvSpPr/>
          <p:nvPr/>
        </p:nvSpPr>
        <p:spPr>
          <a:xfrm>
            <a:off x="4883832" y="3264558"/>
            <a:ext cx="1800493" cy="307777"/>
          </a:xfrm>
          <a:prstGeom prst="rect">
            <a:avLst/>
          </a:prstGeom>
        </p:spPr>
        <p:txBody>
          <a:bodyPr wrap="none">
            <a:spAutoFit/>
          </a:bodyPr>
          <a:lstStyle/>
          <a:p>
            <a:pPr fontAlgn="t"/>
            <a:r>
              <a:rPr lang="zh-TW" altLang="en-US" sz="1400" b="1" dirty="0">
                <a:solidFill>
                  <a:schemeClr val="bg1"/>
                </a:solidFill>
                <a:latin typeface="微軟正黑體" panose="020B0604030504040204" pitchFamily="34" charset="-120"/>
                <a:ea typeface="微軟正黑體" panose="020B0604030504040204" pitchFamily="34" charset="-120"/>
              </a:rPr>
              <a:t>優質透氣天然乳膠枕</a:t>
            </a:r>
            <a:endParaRPr lang="en-US" altLang="zh-TW" sz="1400" b="1" dirty="0">
              <a:solidFill>
                <a:schemeClr val="bg1"/>
              </a:solidFill>
              <a:latin typeface="微軟正黑體" panose="020B0604030504040204" pitchFamily="34" charset="-120"/>
              <a:ea typeface="微軟正黑體" panose="020B0604030504040204" pitchFamily="34" charset="-120"/>
            </a:endParaRPr>
          </a:p>
        </p:txBody>
      </p:sp>
      <p:sp>
        <p:nvSpPr>
          <p:cNvPr id="15" name="文字方塊 14"/>
          <p:cNvSpPr txBox="1"/>
          <p:nvPr/>
        </p:nvSpPr>
        <p:spPr>
          <a:xfrm>
            <a:off x="-13252" y="438150"/>
            <a:ext cx="21336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2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枕頭</a:t>
            </a:r>
            <a:endParaRPr kumimoji="0" lang="zh-TW" altLang="en-US" sz="2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17" y="979097"/>
            <a:ext cx="2568948" cy="2238040"/>
          </a:xfrm>
          <a:prstGeom prst="rect">
            <a:avLst/>
          </a:prstGeom>
          <a:ln>
            <a:noFill/>
          </a:ln>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9925" y="981246"/>
            <a:ext cx="2176719" cy="2238039"/>
          </a:xfrm>
          <a:prstGeom prst="rect">
            <a:avLst/>
          </a:prstGeom>
          <a:ln>
            <a:noFill/>
          </a:ln>
        </p:spPr>
      </p:pic>
    </p:spTree>
    <p:extLst>
      <p:ext uri="{BB962C8B-B14F-4D97-AF65-F5344CB8AC3E}">
        <p14:creationId xmlns:p14="http://schemas.microsoft.com/office/powerpoint/2010/main" val="8422123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3"/>
          <p:cNvSpPr/>
          <p:nvPr/>
        </p:nvSpPr>
        <p:spPr>
          <a:xfrm>
            <a:off x="-13966" y="0"/>
            <a:ext cx="9146060" cy="5138958"/>
          </a:xfrm>
          <a:prstGeom prst="rect">
            <a:avLst/>
          </a:prstGeom>
          <a:gradFill flip="none" rotWithShape="1">
            <a:gsLst>
              <a:gs pos="0">
                <a:srgbClr val="CC9900">
                  <a:shade val="30000"/>
                  <a:satMod val="115000"/>
                </a:srgbClr>
              </a:gs>
              <a:gs pos="50000">
                <a:srgbClr val="CC9900">
                  <a:shade val="67500"/>
                  <a:satMod val="115000"/>
                </a:srgbClr>
              </a:gs>
              <a:gs pos="100000">
                <a:srgbClr val="CC9900">
                  <a:shade val="100000"/>
                  <a:satMod val="115000"/>
                </a:srgbClr>
              </a:gs>
            </a:gsLst>
            <a:lin ang="16200000" scaled="1"/>
            <a:tileRect/>
          </a:gra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9" name="圖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689" y="1097765"/>
            <a:ext cx="2956361" cy="2542108"/>
          </a:xfrm>
          <a:prstGeom prst="rect">
            <a:avLst/>
          </a:prstGeom>
          <a:ln>
            <a:noFill/>
          </a:ln>
        </p:spPr>
      </p:pic>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20119" y="1086916"/>
            <a:ext cx="2714274" cy="2563806"/>
          </a:xfrm>
          <a:prstGeom prst="rect">
            <a:avLst/>
          </a:prstGeom>
          <a:ln>
            <a:noFill/>
          </a:ln>
        </p:spPr>
      </p:pic>
      <p:sp>
        <p:nvSpPr>
          <p:cNvPr id="10" name="文字方塊 9"/>
          <p:cNvSpPr txBox="1"/>
          <p:nvPr/>
        </p:nvSpPr>
        <p:spPr>
          <a:xfrm>
            <a:off x="3774834" y="3674557"/>
            <a:ext cx="1714500" cy="300082"/>
          </a:xfrm>
          <a:prstGeom prst="rect">
            <a:avLst/>
          </a:prstGeom>
          <a:noFill/>
        </p:spPr>
        <p:txBody>
          <a:bodyPr wrap="square" rtlCol="0">
            <a:spAutoFit/>
          </a:bodyPr>
          <a:lstStyle/>
          <a:p>
            <a:r>
              <a:rPr lang="zh-TW" altLang="en-US" sz="1350" dirty="0">
                <a:solidFill>
                  <a:schemeClr val="bg1"/>
                </a:solidFill>
                <a:latin typeface="微軟正黑體" panose="020B0604030504040204" pitchFamily="34" charset="-120"/>
                <a:ea typeface="微軟正黑體" panose="020B0604030504040204" pitchFamily="34" charset="-120"/>
              </a:rPr>
              <a:t>微恬</a:t>
            </a:r>
            <a:r>
              <a:rPr lang="en-US" altLang="zh-TW" sz="1350" dirty="0" smtClean="0">
                <a:solidFill>
                  <a:schemeClr val="bg1"/>
                </a:solidFill>
                <a:latin typeface="微軟正黑體" panose="020B0604030504040204" pitchFamily="34" charset="-120"/>
                <a:ea typeface="微軟正黑體" panose="020B0604030504040204" pitchFamily="34" charset="-120"/>
              </a:rPr>
              <a:t>OR114-201</a:t>
            </a:r>
            <a:endParaRPr lang="zh-TW" altLang="en-US" sz="1350" dirty="0">
              <a:solidFill>
                <a:schemeClr val="bg1"/>
              </a:solidFill>
              <a:latin typeface="微軟正黑體" panose="020B0604030504040204" pitchFamily="34" charset="-120"/>
              <a:ea typeface="微軟正黑體" panose="020B0604030504040204" pitchFamily="34" charset="-120"/>
            </a:endParaRPr>
          </a:p>
        </p:txBody>
      </p:sp>
      <p:sp>
        <p:nvSpPr>
          <p:cNvPr id="14" name="文字方塊 13"/>
          <p:cNvSpPr txBox="1"/>
          <p:nvPr/>
        </p:nvSpPr>
        <p:spPr>
          <a:xfrm>
            <a:off x="6781800" y="3674557"/>
            <a:ext cx="1714500" cy="300082"/>
          </a:xfrm>
          <a:prstGeom prst="rect">
            <a:avLst/>
          </a:prstGeom>
          <a:noFill/>
        </p:spPr>
        <p:txBody>
          <a:bodyPr wrap="square" rtlCol="0">
            <a:spAutoFit/>
          </a:bodyPr>
          <a:lstStyle/>
          <a:p>
            <a:r>
              <a:rPr lang="zh-TW" altLang="en-US" sz="1350" dirty="0">
                <a:solidFill>
                  <a:schemeClr val="bg1"/>
                </a:solidFill>
                <a:latin typeface="微軟正黑體" panose="020B0604030504040204" pitchFamily="34" charset="-120"/>
                <a:ea typeface="微軟正黑體" panose="020B0604030504040204" pitchFamily="34" charset="-120"/>
              </a:rPr>
              <a:t>米堤 </a:t>
            </a:r>
            <a:r>
              <a:rPr lang="en-US" altLang="zh-TW" sz="1350" dirty="0">
                <a:solidFill>
                  <a:schemeClr val="bg1"/>
                </a:solidFill>
                <a:latin typeface="微軟正黑體" panose="020B0604030504040204" pitchFamily="34" charset="-120"/>
                <a:ea typeface="微軟正黑體" panose="020B0604030504040204" pitchFamily="34" charset="-120"/>
              </a:rPr>
              <a:t>OR111-701</a:t>
            </a:r>
            <a:endParaRPr lang="zh-TW" altLang="en-US" sz="1350" dirty="0">
              <a:solidFill>
                <a:schemeClr val="bg1"/>
              </a:solidFill>
              <a:latin typeface="微軟正黑體" panose="020B0604030504040204" pitchFamily="34" charset="-120"/>
              <a:ea typeface="微軟正黑體" panose="020B0604030504040204" pitchFamily="34" charset="-120"/>
            </a:endParaRPr>
          </a:p>
        </p:txBody>
      </p:sp>
      <p:sp>
        <p:nvSpPr>
          <p:cNvPr id="15" name="文字方塊 14"/>
          <p:cNvSpPr txBox="1"/>
          <p:nvPr/>
        </p:nvSpPr>
        <p:spPr>
          <a:xfrm>
            <a:off x="853851" y="3674557"/>
            <a:ext cx="1714500" cy="300082"/>
          </a:xfrm>
          <a:prstGeom prst="rect">
            <a:avLst/>
          </a:prstGeom>
          <a:noFill/>
        </p:spPr>
        <p:txBody>
          <a:bodyPr wrap="square" rtlCol="0">
            <a:spAutoFit/>
          </a:bodyPr>
          <a:lstStyle/>
          <a:p>
            <a:r>
              <a:rPr lang="zh-TW" altLang="en-US" sz="1350" dirty="0">
                <a:solidFill>
                  <a:schemeClr val="bg1"/>
                </a:solidFill>
                <a:latin typeface="微軟正黑體" panose="020B0604030504040204" pitchFamily="34" charset="-120"/>
                <a:ea typeface="微軟正黑體" panose="020B0604030504040204" pitchFamily="34" charset="-120"/>
              </a:rPr>
              <a:t>貝娜 </a:t>
            </a:r>
            <a:r>
              <a:rPr lang="en-US" altLang="zh-TW" sz="1350" dirty="0">
                <a:solidFill>
                  <a:schemeClr val="bg1"/>
                </a:solidFill>
                <a:latin typeface="微軟正黑體" panose="020B0604030504040204" pitchFamily="34" charset="-120"/>
                <a:ea typeface="微軟正黑體" panose="020B0604030504040204" pitchFamily="34" charset="-120"/>
              </a:rPr>
              <a:t>OR112-301</a:t>
            </a:r>
            <a:endParaRPr lang="zh-TW" altLang="en-US" sz="1350" dirty="0">
              <a:solidFill>
                <a:schemeClr val="bg1"/>
              </a:solidFill>
              <a:latin typeface="微軟正黑體" panose="020B0604030504040204" pitchFamily="34" charset="-120"/>
              <a:ea typeface="微軟正黑體" panose="020B0604030504040204" pitchFamily="34" charset="-120"/>
            </a:endParaRPr>
          </a:p>
        </p:txBody>
      </p:sp>
      <p:sp>
        <p:nvSpPr>
          <p:cNvPr id="13" name="文字方塊 12"/>
          <p:cNvSpPr txBox="1"/>
          <p:nvPr/>
        </p:nvSpPr>
        <p:spPr>
          <a:xfrm>
            <a:off x="-1066800" y="581045"/>
            <a:ext cx="44958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zh-TW" altLang="en-US" sz="2400" b="1" i="0" u="none" strike="noStrike" cap="none" spc="0" normalizeH="0" baseline="0" dirty="0" smtClean="0">
                <a:ln>
                  <a:noFill/>
                </a:ln>
                <a:solidFill>
                  <a:schemeClr val="bg1"/>
                </a:solidFill>
                <a:effectLst/>
                <a:uFillTx/>
                <a:latin typeface="微軟正黑體" panose="020B0604030504040204" pitchFamily="34" charset="-120"/>
                <a:ea typeface="微軟正黑體" panose="020B0604030504040204" pitchFamily="34" charset="-120"/>
                <a:sym typeface="Calibri"/>
              </a:rPr>
              <a:t>毛毯</a:t>
            </a:r>
            <a:endParaRPr kumimoji="0" lang="zh-TW" altLang="en-US" sz="2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9340" y="1086917"/>
            <a:ext cx="2585489" cy="2563805"/>
          </a:xfrm>
          <a:prstGeom prst="rect">
            <a:avLst/>
          </a:prstGeom>
        </p:spPr>
      </p:pic>
    </p:spTree>
    <p:extLst>
      <p:ext uri="{BB962C8B-B14F-4D97-AF65-F5344CB8AC3E}">
        <p14:creationId xmlns:p14="http://schemas.microsoft.com/office/powerpoint/2010/main" val="1183432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2"/>
          </p:nvPr>
        </p:nvSpPr>
        <p:spPr/>
        <p:txBody>
          <a:bodyPr/>
          <a:lstStyle/>
          <a:p>
            <a:fld id="{86CB4B4D-7CA3-9044-876B-883B54F8677D}" type="slidenum">
              <a:rPr lang="en-US" altLang="zh-TW" smtClean="0"/>
              <a:pPr/>
              <a:t>17</a:t>
            </a:fld>
            <a:endParaRPr lang="zh-TW" altLang="en-US" dirty="0"/>
          </a:p>
        </p:txBody>
      </p:sp>
      <p:sp>
        <p:nvSpPr>
          <p:cNvPr id="3" name="矩形 2"/>
          <p:cNvSpPr/>
          <p:nvPr/>
        </p:nvSpPr>
        <p:spPr>
          <a:xfrm>
            <a:off x="-9525" y="-135575"/>
            <a:ext cx="9144000" cy="5143500"/>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zh-TW" alt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7" name="Picture 2" descr="http://www.wshop.com.tw/upload/product/cb5a816a41785ac20bc3de245497d72d.jpg"/>
          <p:cNvPicPr>
            <a:picLocks noChangeAspect="1" noChangeArrowheads="1"/>
          </p:cNvPicPr>
          <p:nvPr/>
        </p:nvPicPr>
        <p:blipFill>
          <a:blip r:embed="rId2" cstate="print"/>
          <a:srcRect/>
          <a:stretch>
            <a:fillRect/>
          </a:stretch>
        </p:blipFill>
        <p:spPr bwMode="auto">
          <a:xfrm>
            <a:off x="6879595" y="1273145"/>
            <a:ext cx="2238805" cy="2299039"/>
          </a:xfrm>
          <a:prstGeom prst="rect">
            <a:avLst/>
          </a:prstGeom>
          <a:noFill/>
          <a:ln w="9525">
            <a:noFill/>
          </a:ln>
        </p:spPr>
      </p:pic>
      <p:pic>
        <p:nvPicPr>
          <p:cNvPr id="8" name="Picture 2" descr="è¿·å¤ç³»å-å¤¢è¶ èè³½ç¾çµ²æ¶¼è¢«5x7å°º"/>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1906" y="1273145"/>
            <a:ext cx="2277763" cy="2292920"/>
          </a:xfrm>
          <a:prstGeom prst="rect">
            <a:avLst/>
          </a:prstGeom>
          <a:noFill/>
          <a:ln w="9525">
            <a:noFill/>
          </a:ln>
          <a:extLst>
            <a:ext uri="{909E8E84-426E-40DD-AFC4-6F175D3DCCD1}">
              <a14:hiddenFill xmlns:a14="http://schemas.microsoft.com/office/drawing/2010/main">
                <a:solidFill>
                  <a:srgbClr val="FFFFFF"/>
                </a:solidFill>
              </a14:hiddenFill>
            </a:ext>
          </a:extLst>
        </p:spPr>
      </p:pic>
      <p:sp>
        <p:nvSpPr>
          <p:cNvPr id="9" name="文字方塊 8"/>
          <p:cNvSpPr txBox="1"/>
          <p:nvPr/>
        </p:nvSpPr>
        <p:spPr>
          <a:xfrm>
            <a:off x="-1099826" y="666750"/>
            <a:ext cx="4495800"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zh-TW" altLang="en-US" sz="2400" b="1" dirty="0" smtClean="0">
                <a:solidFill>
                  <a:schemeClr val="bg1"/>
                </a:solidFill>
                <a:latin typeface="微軟正黑體" panose="020B0604030504040204" pitchFamily="34" charset="-120"/>
                <a:ea typeface="微軟正黑體" panose="020B0604030504040204" pitchFamily="34" charset="-120"/>
              </a:rPr>
              <a:t>涼被</a:t>
            </a:r>
            <a:endParaRPr kumimoji="0" lang="zh-TW" altLang="en-US" sz="2400" b="1" i="0" u="none" strike="noStrike" cap="none" spc="0" normalizeH="0" baseline="0" dirty="0">
              <a:ln>
                <a:noFill/>
              </a:ln>
              <a:solidFill>
                <a:schemeClr val="bg1"/>
              </a:solidFill>
              <a:effectLst/>
              <a:uFillTx/>
              <a:latin typeface="微軟正黑體" panose="020B0604030504040204" pitchFamily="34" charset="-120"/>
              <a:ea typeface="微軟正黑體" panose="020B0604030504040204" pitchFamily="34" charset="-120"/>
              <a:sym typeface="Calibri"/>
            </a:endParaRPr>
          </a:p>
        </p:txBody>
      </p:sp>
      <p:sp>
        <p:nvSpPr>
          <p:cNvPr id="11" name="矩形 10"/>
          <p:cNvSpPr/>
          <p:nvPr/>
        </p:nvSpPr>
        <p:spPr>
          <a:xfrm>
            <a:off x="4860857" y="3645384"/>
            <a:ext cx="1790875" cy="276999"/>
          </a:xfrm>
          <a:prstGeom prst="rect">
            <a:avLst/>
          </a:prstGeom>
        </p:spPr>
        <p:txBody>
          <a:bodyPr wrap="none">
            <a:spAutoFit/>
          </a:bodyPr>
          <a:lstStyle/>
          <a:p>
            <a:r>
              <a:rPr lang="zh-TW" altLang="en-US" sz="1200" b="1" dirty="0">
                <a:solidFill>
                  <a:schemeClr val="bg1"/>
                </a:solidFill>
                <a:latin typeface="微軟正黑體" pitchFamily="34" charset="-120"/>
                <a:ea typeface="微軟正黑體" pitchFamily="34" charset="-120"/>
              </a:rPr>
              <a:t>秘夏系列</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宮紫萊賽爾絲</a:t>
            </a:r>
            <a:endParaRPr lang="zh-TW" altLang="en-US" sz="1200" dirty="0">
              <a:solidFill>
                <a:schemeClr val="bg1"/>
              </a:solidFill>
            </a:endParaRPr>
          </a:p>
        </p:txBody>
      </p:sp>
      <p:sp>
        <p:nvSpPr>
          <p:cNvPr id="12" name="矩形 11"/>
          <p:cNvSpPr/>
          <p:nvPr/>
        </p:nvSpPr>
        <p:spPr>
          <a:xfrm>
            <a:off x="7084323" y="3645384"/>
            <a:ext cx="1829347" cy="276999"/>
          </a:xfrm>
          <a:prstGeom prst="rect">
            <a:avLst/>
          </a:prstGeom>
        </p:spPr>
        <p:txBody>
          <a:bodyPr wrap="none">
            <a:spAutoFit/>
          </a:bodyPr>
          <a:lstStyle/>
          <a:p>
            <a:r>
              <a:rPr lang="zh-TW" altLang="en-US" sz="1200" b="1" dirty="0">
                <a:solidFill>
                  <a:schemeClr val="bg1"/>
                </a:solidFill>
                <a:latin typeface="微軟正黑體" pitchFamily="34" charset="-120"/>
                <a:ea typeface="微軟正黑體" pitchFamily="34" charset="-120"/>
              </a:rPr>
              <a:t>千禧系列</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花境 萊賽爾</a:t>
            </a:r>
            <a:r>
              <a:rPr lang="zh-TW" altLang="en-US" sz="1200" b="1" dirty="0" smtClean="0">
                <a:solidFill>
                  <a:schemeClr val="bg1"/>
                </a:solidFill>
                <a:latin typeface="微軟正黑體" pitchFamily="34" charset="-120"/>
                <a:ea typeface="微軟正黑體" pitchFamily="34" charset="-120"/>
              </a:rPr>
              <a:t>絲</a:t>
            </a:r>
            <a:endParaRPr lang="zh-TW" altLang="en-US" sz="1200" dirty="0">
              <a:solidFill>
                <a:schemeClr val="bg1"/>
              </a:solidFill>
            </a:endParaRPr>
          </a:p>
        </p:txBody>
      </p:sp>
      <p:sp>
        <p:nvSpPr>
          <p:cNvPr id="13" name="矩形 12"/>
          <p:cNvSpPr/>
          <p:nvPr/>
        </p:nvSpPr>
        <p:spPr>
          <a:xfrm>
            <a:off x="2481301" y="3629996"/>
            <a:ext cx="1829347" cy="276999"/>
          </a:xfrm>
          <a:prstGeom prst="rect">
            <a:avLst/>
          </a:prstGeom>
        </p:spPr>
        <p:txBody>
          <a:bodyPr wrap="none">
            <a:spAutoFit/>
          </a:bodyPr>
          <a:lstStyle/>
          <a:p>
            <a:r>
              <a:rPr lang="zh-TW" altLang="en-US" sz="1200" b="1" dirty="0">
                <a:solidFill>
                  <a:schemeClr val="bg1"/>
                </a:solidFill>
                <a:latin typeface="微軟正黑體" pitchFamily="34" charset="-120"/>
                <a:ea typeface="微軟正黑體" pitchFamily="34" charset="-120"/>
              </a:rPr>
              <a:t>千禧系列</a:t>
            </a:r>
            <a:r>
              <a:rPr lang="en-US" altLang="zh-TW" sz="1200" b="1" dirty="0">
                <a:solidFill>
                  <a:schemeClr val="bg1"/>
                </a:solidFill>
                <a:latin typeface="微軟正黑體" pitchFamily="34" charset="-120"/>
                <a:ea typeface="微軟正黑體" pitchFamily="34" charset="-120"/>
              </a:rPr>
              <a:t>-</a:t>
            </a:r>
            <a:r>
              <a:rPr lang="zh-TW" altLang="en-US" sz="1200" b="1" dirty="0">
                <a:solidFill>
                  <a:schemeClr val="bg1"/>
                </a:solidFill>
                <a:latin typeface="微軟正黑體" pitchFamily="34" charset="-120"/>
                <a:ea typeface="微軟正黑體" pitchFamily="34" charset="-120"/>
              </a:rPr>
              <a:t>花境 萊賽爾</a:t>
            </a:r>
            <a:r>
              <a:rPr lang="zh-TW" altLang="en-US" sz="1200" b="1" dirty="0" smtClean="0">
                <a:solidFill>
                  <a:schemeClr val="bg1"/>
                </a:solidFill>
                <a:latin typeface="微軟正黑體" pitchFamily="34" charset="-120"/>
                <a:ea typeface="微軟正黑體" pitchFamily="34" charset="-120"/>
              </a:rPr>
              <a:t>絲</a:t>
            </a:r>
            <a:endParaRPr lang="zh-TW" altLang="en-US" sz="1200" dirty="0">
              <a:solidFill>
                <a:schemeClr val="bg1"/>
              </a:solidFill>
            </a:endParaRPr>
          </a:p>
        </p:txBody>
      </p:sp>
      <p:sp>
        <p:nvSpPr>
          <p:cNvPr id="14" name="矩形 13"/>
          <p:cNvSpPr/>
          <p:nvPr/>
        </p:nvSpPr>
        <p:spPr>
          <a:xfrm>
            <a:off x="72478" y="3605522"/>
            <a:ext cx="1944763" cy="276999"/>
          </a:xfrm>
          <a:prstGeom prst="rect">
            <a:avLst/>
          </a:prstGeom>
        </p:spPr>
        <p:txBody>
          <a:bodyPr wrap="none">
            <a:spAutoFit/>
          </a:bodyPr>
          <a:lstStyle/>
          <a:p>
            <a:r>
              <a:rPr lang="zh-TW" altLang="en-US" sz="1200" b="1" dirty="0">
                <a:solidFill>
                  <a:schemeClr val="bg1"/>
                </a:solidFill>
                <a:latin typeface="微軟正黑體" panose="020B0604030504040204" pitchFamily="34" charset="-120"/>
                <a:ea typeface="微軟正黑體" panose="020B0604030504040204" pitchFamily="34" charset="-120"/>
              </a:rPr>
              <a:t>秘夏系列</a:t>
            </a:r>
            <a:r>
              <a:rPr lang="en-US" altLang="zh-TW" sz="1200" b="1" dirty="0">
                <a:solidFill>
                  <a:schemeClr val="bg1"/>
                </a:solidFill>
                <a:latin typeface="微軟正黑體" panose="020B0604030504040204" pitchFamily="34" charset="-120"/>
                <a:ea typeface="微軟正黑體" panose="020B0604030504040204" pitchFamily="34" charset="-120"/>
              </a:rPr>
              <a:t>-</a:t>
            </a:r>
            <a:r>
              <a:rPr lang="zh-TW" altLang="en-US" sz="1200" b="1" dirty="0">
                <a:solidFill>
                  <a:schemeClr val="bg1"/>
                </a:solidFill>
                <a:latin typeface="微軟正黑體" panose="020B0604030504040204" pitchFamily="34" charset="-120"/>
                <a:ea typeface="微軟正黑體" panose="020B0604030504040204" pitchFamily="34" charset="-120"/>
              </a:rPr>
              <a:t>煙雨花萊賽爾</a:t>
            </a:r>
            <a:r>
              <a:rPr lang="zh-TW" altLang="en-US" sz="1200" b="1" dirty="0" smtClean="0">
                <a:solidFill>
                  <a:schemeClr val="bg1"/>
                </a:solidFill>
                <a:latin typeface="微軟正黑體" panose="020B0604030504040204" pitchFamily="34" charset="-120"/>
                <a:ea typeface="微軟正黑體" panose="020B0604030504040204" pitchFamily="34" charset="-120"/>
              </a:rPr>
              <a:t>絲</a:t>
            </a:r>
            <a:endParaRPr lang="zh-TW" altLang="en-US" sz="1200" dirty="0">
              <a:solidFill>
                <a:schemeClr val="bg1"/>
              </a:solidFill>
            </a:endParaRPr>
          </a:p>
        </p:txBody>
      </p:sp>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77" y="1273145"/>
            <a:ext cx="2288395" cy="2277763"/>
          </a:xfrm>
          <a:prstGeom prst="rect">
            <a:avLst/>
          </a:prstGeom>
          <a:ln>
            <a:noFill/>
          </a:ln>
        </p:spPr>
      </p:pic>
      <p:pic>
        <p:nvPicPr>
          <p:cNvPr id="6" name="圖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7694" y="1273145"/>
            <a:ext cx="2243876" cy="2284453"/>
          </a:xfrm>
          <a:prstGeom prst="rect">
            <a:avLst/>
          </a:prstGeom>
          <a:ln>
            <a:noFill/>
          </a:ln>
        </p:spPr>
      </p:pic>
    </p:spTree>
    <p:extLst>
      <p:ext uri="{BB962C8B-B14F-4D97-AF65-F5344CB8AC3E}">
        <p14:creationId xmlns:p14="http://schemas.microsoft.com/office/powerpoint/2010/main" val="1272599361"/>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文字方塊 6"/>
          <p:cNvSpPr txBox="1"/>
          <p:nvPr/>
        </p:nvSpPr>
        <p:spPr>
          <a:xfrm>
            <a:off x="348270" y="3034665"/>
            <a:ext cx="2650525" cy="2067233"/>
          </a:xfrm>
          <a:prstGeom prst="rect">
            <a:avLst/>
          </a:prstGeom>
          <a:noFill/>
        </p:spPr>
        <p:txBody>
          <a:bodyPr wrap="square" rtlCol="0">
            <a:spAutoFit/>
          </a:bodyPr>
          <a:lstStyle/>
          <a:p>
            <a:pPr>
              <a:lnSpc>
                <a:spcPts val="1350"/>
              </a:lnSpc>
            </a:pPr>
            <a:r>
              <a:rPr lang="zh-TW" altLang="en-US" sz="1050" u="sng" dirty="0">
                <a:latin typeface="微軟正黑體" panose="020B0604030504040204" pitchFamily="34" charset="-120"/>
                <a:ea typeface="微軟正黑體" panose="020B0604030504040204" pitchFamily="34" charset="-120"/>
              </a:rPr>
              <a:t>北區</a:t>
            </a:r>
            <a:endParaRPr lang="en-US" altLang="zh-TW" sz="1050" u="sng" dirty="0">
              <a:latin typeface="微軟正黑體" panose="020B0604030504040204" pitchFamily="34" charset="-120"/>
              <a:ea typeface="微軟正黑體" panose="020B0604030504040204" pitchFamily="34" charset="-120"/>
            </a:endParaRPr>
          </a:p>
          <a:p>
            <a:pPr>
              <a:lnSpc>
                <a:spcPts val="1350"/>
              </a:lnSpc>
            </a:pPr>
            <a:r>
              <a:rPr lang="zh-TW" altLang="en-US" sz="1050" dirty="0">
                <a:latin typeface="微軟正黑體" panose="020B0604030504040204" pitchFamily="34" charset="-120"/>
                <a:ea typeface="微軟正黑體" panose="020B0604030504040204" pitchFamily="34" charset="-120"/>
              </a:rPr>
              <a:t>微風南京 </a:t>
            </a:r>
            <a:r>
              <a:rPr lang="en-US" altLang="zh-TW" sz="1050" dirty="0">
                <a:latin typeface="微軟正黑體" panose="020B0604030504040204" pitchFamily="34" charset="-120"/>
                <a:ea typeface="微軟正黑體" panose="020B0604030504040204" pitchFamily="34" charset="-120"/>
              </a:rPr>
              <a:t>Wales B1</a:t>
            </a:r>
          </a:p>
          <a:p>
            <a:pPr>
              <a:lnSpc>
                <a:spcPts val="1350"/>
              </a:lnSpc>
            </a:pPr>
            <a:r>
              <a:rPr lang="zh-TW" altLang="en-US" sz="1050" dirty="0">
                <a:latin typeface="微軟正黑體" panose="020B0604030504040204" pitchFamily="34" charset="-120"/>
                <a:ea typeface="微軟正黑體" panose="020B0604030504040204" pitchFamily="34" charset="-120"/>
              </a:rPr>
              <a:t>新光三越台北信義新天地</a:t>
            </a:r>
            <a:r>
              <a:rPr lang="en-US" altLang="zh-TW" sz="1050" dirty="0">
                <a:latin typeface="微軟正黑體" panose="020B0604030504040204" pitchFamily="34" charset="-120"/>
                <a:ea typeface="微軟正黑體" panose="020B0604030504040204" pitchFamily="34" charset="-120"/>
              </a:rPr>
              <a:t>A8 WB 6F</a:t>
            </a:r>
          </a:p>
          <a:p>
            <a:pPr>
              <a:lnSpc>
                <a:spcPts val="1350"/>
              </a:lnSpc>
            </a:pPr>
            <a:r>
              <a:rPr lang="zh-TW" altLang="en-US" sz="1050" dirty="0">
                <a:latin typeface="微軟正黑體" panose="020B0604030504040204" pitchFamily="34" charset="-120"/>
                <a:ea typeface="微軟正黑體" panose="020B0604030504040204" pitchFamily="34" charset="-120"/>
              </a:rPr>
              <a:t>新光三越台北站前</a:t>
            </a:r>
            <a:r>
              <a:rPr lang="en-US" altLang="zh-TW" sz="1050" dirty="0">
                <a:latin typeface="微軟正黑體" panose="020B0604030504040204" pitchFamily="34" charset="-120"/>
                <a:ea typeface="微軟正黑體" panose="020B0604030504040204" pitchFamily="34" charset="-120"/>
              </a:rPr>
              <a:t>Wales</a:t>
            </a:r>
            <a:r>
              <a:rPr lang="zh-TW" altLang="en-US" sz="1050" dirty="0">
                <a:latin typeface="微軟正黑體" panose="020B0604030504040204" pitchFamily="34" charset="-120"/>
                <a:ea typeface="微軟正黑體" panose="020B0604030504040204" pitchFamily="34" charset="-120"/>
              </a:rPr>
              <a:t> </a:t>
            </a:r>
            <a:r>
              <a:rPr lang="en-US" altLang="zh-TW" sz="1050" dirty="0">
                <a:latin typeface="微軟正黑體" panose="020B0604030504040204" pitchFamily="34" charset="-120"/>
                <a:ea typeface="微軟正黑體" panose="020B0604030504040204" pitchFamily="34" charset="-120"/>
              </a:rPr>
              <a:t>9F</a:t>
            </a:r>
          </a:p>
          <a:p>
            <a:pPr>
              <a:lnSpc>
                <a:spcPts val="1350"/>
              </a:lnSpc>
            </a:pPr>
            <a:r>
              <a:rPr lang="zh-TW" altLang="en-US" sz="1050" dirty="0">
                <a:latin typeface="微軟正黑體" panose="020B0604030504040204" pitchFamily="34" charset="-120"/>
                <a:ea typeface="微軟正黑體" panose="020B0604030504040204" pitchFamily="34" charset="-120"/>
              </a:rPr>
              <a:t>新光三越台北南西一館</a:t>
            </a:r>
            <a:r>
              <a:rPr lang="en-US" altLang="zh-TW" sz="1050" dirty="0">
                <a:latin typeface="微軟正黑體" panose="020B0604030504040204" pitchFamily="34" charset="-120"/>
                <a:ea typeface="微軟正黑體" panose="020B0604030504040204" pitchFamily="34" charset="-120"/>
              </a:rPr>
              <a:t>WB</a:t>
            </a:r>
            <a:r>
              <a:rPr lang="zh-TW" altLang="en-US" sz="1050" dirty="0">
                <a:latin typeface="微軟正黑體" panose="020B0604030504040204" pitchFamily="34" charset="-120"/>
                <a:ea typeface="微軟正黑體" panose="020B0604030504040204" pitchFamily="34" charset="-120"/>
              </a:rPr>
              <a:t> </a:t>
            </a:r>
            <a:r>
              <a:rPr lang="en-US" altLang="zh-TW" sz="1050" dirty="0">
                <a:latin typeface="微軟正黑體" panose="020B0604030504040204" pitchFamily="34" charset="-120"/>
                <a:ea typeface="微軟正黑體" panose="020B0604030504040204" pitchFamily="34" charset="-120"/>
              </a:rPr>
              <a:t>7F</a:t>
            </a:r>
          </a:p>
          <a:p>
            <a:pPr>
              <a:lnSpc>
                <a:spcPts val="1350"/>
              </a:lnSpc>
            </a:pPr>
            <a:r>
              <a:rPr lang="zh-TW" altLang="en-US" sz="1050" dirty="0">
                <a:latin typeface="微軟正黑體" panose="020B0604030504040204" pitchFamily="34" charset="-120"/>
                <a:ea typeface="微軟正黑體" panose="020B0604030504040204" pitchFamily="34" charset="-120"/>
              </a:rPr>
              <a:t>新光三越台北天母店</a:t>
            </a:r>
            <a:r>
              <a:rPr lang="en-US" altLang="zh-TW" sz="1050" dirty="0">
                <a:latin typeface="微軟正黑體" panose="020B0604030504040204" pitchFamily="34" charset="-120"/>
                <a:ea typeface="微軟正黑體" panose="020B0604030504040204" pitchFamily="34" charset="-120"/>
              </a:rPr>
              <a:t>A</a:t>
            </a:r>
            <a:r>
              <a:rPr lang="zh-TW" altLang="en-US" sz="1050" dirty="0">
                <a:latin typeface="微軟正黑體" panose="020B0604030504040204" pitchFamily="34" charset="-120"/>
                <a:ea typeface="微軟正黑體" panose="020B0604030504040204" pitchFamily="34" charset="-120"/>
              </a:rPr>
              <a:t>館</a:t>
            </a:r>
            <a:r>
              <a:rPr lang="en-US" altLang="zh-TW" sz="1050" dirty="0">
                <a:latin typeface="微軟正黑體" panose="020B0604030504040204" pitchFamily="34" charset="-120"/>
                <a:ea typeface="微軟正黑體" panose="020B0604030504040204" pitchFamily="34" charset="-120"/>
              </a:rPr>
              <a:t>WB 4F</a:t>
            </a:r>
          </a:p>
          <a:p>
            <a:pPr>
              <a:lnSpc>
                <a:spcPts val="1350"/>
              </a:lnSpc>
            </a:pPr>
            <a:r>
              <a:rPr lang="zh-TW" altLang="en-US" sz="1050" dirty="0">
                <a:latin typeface="微軟正黑體" panose="020B0604030504040204" pitchFamily="34" charset="-120"/>
                <a:ea typeface="微軟正黑體" panose="020B0604030504040204" pitchFamily="34" charset="-120"/>
              </a:rPr>
              <a:t>遠東</a:t>
            </a:r>
            <a:r>
              <a:rPr lang="en-US" altLang="zh-TW" sz="1050" dirty="0">
                <a:latin typeface="微軟正黑體" panose="020B0604030504040204" pitchFamily="34" charset="-120"/>
                <a:ea typeface="微軟正黑體" panose="020B0604030504040204" pitchFamily="34" charset="-120"/>
              </a:rPr>
              <a:t>SOGO</a:t>
            </a:r>
            <a:r>
              <a:rPr lang="zh-TW" altLang="en-US" sz="1050" dirty="0">
                <a:latin typeface="微軟正黑體" panose="020B0604030504040204" pitchFamily="34" charset="-120"/>
                <a:ea typeface="微軟正黑體" panose="020B0604030504040204" pitchFamily="34" charset="-120"/>
              </a:rPr>
              <a:t>忠孝館</a:t>
            </a:r>
            <a:r>
              <a:rPr lang="en-US" altLang="zh-TW" sz="1050" dirty="0">
                <a:latin typeface="微軟正黑體" panose="020B0604030504040204" pitchFamily="34" charset="-120"/>
                <a:ea typeface="微軟正黑體" panose="020B0604030504040204" pitchFamily="34" charset="-120"/>
              </a:rPr>
              <a:t>FRANCEBED 9F</a:t>
            </a:r>
          </a:p>
          <a:p>
            <a:pPr>
              <a:lnSpc>
                <a:spcPts val="1350"/>
              </a:lnSpc>
            </a:pPr>
            <a:r>
              <a:rPr lang="zh-TW" altLang="en-US" sz="1050" dirty="0">
                <a:latin typeface="微軟正黑體" panose="020B0604030504040204" pitchFamily="34" charset="-120"/>
                <a:ea typeface="微軟正黑體" panose="020B0604030504040204" pitchFamily="34" charset="-120"/>
              </a:rPr>
              <a:t>遠百寶慶</a:t>
            </a:r>
            <a:r>
              <a:rPr lang="en-US" altLang="zh-TW" sz="1050" dirty="0">
                <a:latin typeface="微軟正黑體" panose="020B0604030504040204" pitchFamily="34" charset="-120"/>
                <a:ea typeface="微軟正黑體" panose="020B0604030504040204" pitchFamily="34" charset="-120"/>
              </a:rPr>
              <a:t>Wales 6F</a:t>
            </a:r>
          </a:p>
          <a:p>
            <a:pPr>
              <a:lnSpc>
                <a:spcPts val="1350"/>
              </a:lnSpc>
            </a:pPr>
            <a:r>
              <a:rPr lang="zh-TW" altLang="en-US" sz="1050" dirty="0">
                <a:latin typeface="微軟正黑體" panose="020B0604030504040204" pitchFamily="34" charset="-120"/>
                <a:ea typeface="微軟正黑體" panose="020B0604030504040204" pitchFamily="34" charset="-120"/>
              </a:rPr>
              <a:t>遠百板橋</a:t>
            </a:r>
            <a:r>
              <a:rPr lang="en-US" altLang="zh-TW" sz="1050" dirty="0">
                <a:latin typeface="微軟正黑體" panose="020B0604030504040204" pitchFamily="34" charset="-120"/>
                <a:ea typeface="微軟正黑體" panose="020B0604030504040204" pitchFamily="34" charset="-120"/>
              </a:rPr>
              <a:t>Wales</a:t>
            </a:r>
            <a:r>
              <a:rPr lang="zh-TW" altLang="en-US" sz="1050" dirty="0">
                <a:latin typeface="微軟正黑體" panose="020B0604030504040204" pitchFamily="34" charset="-120"/>
                <a:ea typeface="微軟正黑體" panose="020B0604030504040204" pitchFamily="34" charset="-120"/>
              </a:rPr>
              <a:t> </a:t>
            </a:r>
            <a:r>
              <a:rPr lang="en-US" altLang="zh-TW" sz="1050" dirty="0">
                <a:latin typeface="微軟正黑體" panose="020B0604030504040204" pitchFamily="34" charset="-120"/>
                <a:ea typeface="微軟正黑體" panose="020B0604030504040204" pitchFamily="34" charset="-120"/>
              </a:rPr>
              <a:t>9F</a:t>
            </a:r>
          </a:p>
          <a:p>
            <a:pPr>
              <a:lnSpc>
                <a:spcPts val="1350"/>
              </a:lnSpc>
            </a:pPr>
            <a:r>
              <a:rPr lang="en-US" altLang="zh-TW" sz="1050" dirty="0">
                <a:latin typeface="微軟正黑體" panose="020B0604030504040204" pitchFamily="34" charset="-120"/>
                <a:ea typeface="微軟正黑體" panose="020B0604030504040204" pitchFamily="34" charset="-120"/>
              </a:rPr>
              <a:t>Mega City</a:t>
            </a:r>
            <a:r>
              <a:rPr lang="zh-TW" altLang="en-US" sz="1050" dirty="0">
                <a:latin typeface="微軟正黑體" panose="020B0604030504040204" pitchFamily="34" charset="-120"/>
                <a:ea typeface="微軟正黑體" panose="020B0604030504040204" pitchFamily="34" charset="-120"/>
              </a:rPr>
              <a:t>板橋大遠百</a:t>
            </a:r>
            <a:r>
              <a:rPr lang="en-US" altLang="zh-TW" sz="1050" dirty="0">
                <a:latin typeface="微軟正黑體" panose="020B0604030504040204" pitchFamily="34" charset="-120"/>
                <a:ea typeface="微軟正黑體" panose="020B0604030504040204" pitchFamily="34" charset="-120"/>
              </a:rPr>
              <a:t>WB 7F</a:t>
            </a:r>
          </a:p>
          <a:p>
            <a:pPr>
              <a:lnSpc>
                <a:spcPts val="1350"/>
              </a:lnSpc>
            </a:pPr>
            <a:r>
              <a:rPr lang="en-US" altLang="zh-TW" sz="1050" dirty="0">
                <a:latin typeface="微軟正黑體" panose="020B0604030504040204" pitchFamily="34" charset="-120"/>
                <a:ea typeface="微軟正黑體" panose="020B0604030504040204" pitchFamily="34" charset="-120"/>
              </a:rPr>
              <a:t>Mega City</a:t>
            </a:r>
            <a:r>
              <a:rPr lang="zh-TW" altLang="en-US" sz="1050" dirty="0">
                <a:latin typeface="微軟正黑體" panose="020B0604030504040204" pitchFamily="34" charset="-120"/>
                <a:ea typeface="微軟正黑體" panose="020B0604030504040204" pitchFamily="34" charset="-120"/>
              </a:rPr>
              <a:t>板橋大遠百</a:t>
            </a:r>
            <a:r>
              <a:rPr lang="en-US" altLang="zh-TW" sz="1050" dirty="0">
                <a:latin typeface="微軟正黑體" panose="020B0604030504040204" pitchFamily="34" charset="-120"/>
                <a:ea typeface="微軟正黑體" panose="020B0604030504040204" pitchFamily="34" charset="-120"/>
              </a:rPr>
              <a:t>PIP 7F</a:t>
            </a:r>
          </a:p>
        </p:txBody>
      </p:sp>
      <p:sp>
        <p:nvSpPr>
          <p:cNvPr id="6" name="矩形 5"/>
          <p:cNvSpPr/>
          <p:nvPr/>
        </p:nvSpPr>
        <p:spPr>
          <a:xfrm>
            <a:off x="6708447" y="3034665"/>
            <a:ext cx="1905000" cy="2041585"/>
          </a:xfrm>
          <a:prstGeom prst="rect">
            <a:avLst/>
          </a:prstGeom>
        </p:spPr>
        <p:txBody>
          <a:bodyPr wrap="square">
            <a:spAutoFit/>
          </a:bodyPr>
          <a:lstStyle/>
          <a:p>
            <a:pPr>
              <a:lnSpc>
                <a:spcPts val="1350"/>
              </a:lnSpc>
            </a:pPr>
            <a:r>
              <a:rPr lang="zh-TW" altLang="zh-TW" sz="1050" u="sng" dirty="0">
                <a:latin typeface="微軟正黑體" panose="020B0604030504040204" pitchFamily="34" charset="-120"/>
                <a:ea typeface="微軟正黑體" panose="020B0604030504040204" pitchFamily="34" charset="-120"/>
                <a:cs typeface="新細明體" panose="02020500000000000000" pitchFamily="18" charset="-120"/>
              </a:rPr>
              <a:t>南區</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嘉義耐斯廣場</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8F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遠百嘉義</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B1</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台南大遠百</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6F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漢神巨蛋</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B1</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高雄大遠百</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10F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新光三越高雄左營</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a:t>
            </a: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店</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8F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統一夢時代</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B2</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太平洋百貨屏東</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6F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200"/>
              </a:lnSpc>
            </a:pPr>
            <a:r>
              <a:rPr lang="en-US" altLang="zh-TW" sz="1350" dirty="0">
                <a:solidFill>
                  <a:srgbClr val="1F497D"/>
                </a:solidFill>
                <a:latin typeface="Calibri" panose="020F0502020204030204" pitchFamily="34" charset="0"/>
                <a:cs typeface="新細明體" panose="02020500000000000000" pitchFamily="18" charset="-120"/>
              </a:rPr>
              <a:t> </a:t>
            </a:r>
            <a:endParaRPr lang="zh-TW" altLang="zh-TW" sz="1350" dirty="0">
              <a:latin typeface="新細明體" panose="02020500000000000000" pitchFamily="18" charset="-120"/>
              <a:cs typeface="新細明體" panose="02020500000000000000" pitchFamily="18" charset="-120"/>
            </a:endParaRPr>
          </a:p>
        </p:txBody>
      </p:sp>
      <p:sp>
        <p:nvSpPr>
          <p:cNvPr id="9" name="文字方塊 8"/>
          <p:cNvSpPr txBox="1"/>
          <p:nvPr/>
        </p:nvSpPr>
        <p:spPr>
          <a:xfrm>
            <a:off x="2680200" y="3030819"/>
            <a:ext cx="2650525" cy="1869743"/>
          </a:xfrm>
          <a:prstGeom prst="rect">
            <a:avLst/>
          </a:prstGeom>
          <a:noFill/>
        </p:spPr>
        <p:txBody>
          <a:bodyPr wrap="square" rtlCol="0">
            <a:spAutoFit/>
          </a:bodyPr>
          <a:lstStyle/>
          <a:p>
            <a:pPr>
              <a:lnSpc>
                <a:spcPts val="1350"/>
              </a:lnSpc>
            </a:pPr>
            <a:r>
              <a:rPr lang="zh-TW" altLang="zh-TW" sz="1050" u="sng" dirty="0">
                <a:latin typeface="微軟正黑體" panose="020B0604030504040204" pitchFamily="34" charset="-120"/>
                <a:ea typeface="微軟正黑體" panose="020B0604030504040204" pitchFamily="34" charset="-120"/>
                <a:cs typeface="新細明體" panose="02020500000000000000" pitchFamily="18" charset="-120"/>
              </a:rPr>
              <a:t>桃竹區</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台茂</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6F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新光三越桃園大有店</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 Wales B1</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新光三越桃園站前店</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9F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遠百桃園</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FRANCEBED 11F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新竹大遠百</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WB 5F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新竹大遠百</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Wales 5F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新竹巨城</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PIP 6F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新竹巨城</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FRANCEBED 6F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endParaRPr lang="en-US" altLang="zh-TW" sz="1050" dirty="0">
              <a:latin typeface="微軟正黑體" panose="020B0604030504040204" pitchFamily="34" charset="-120"/>
              <a:ea typeface="微軟正黑體" panose="020B0604030504040204" pitchFamily="34" charset="-120"/>
            </a:endParaRPr>
          </a:p>
        </p:txBody>
      </p:sp>
      <p:sp>
        <p:nvSpPr>
          <p:cNvPr id="10" name="矩形 9"/>
          <p:cNvSpPr/>
          <p:nvPr/>
        </p:nvSpPr>
        <p:spPr>
          <a:xfrm>
            <a:off x="4782901" y="3035371"/>
            <a:ext cx="2046440" cy="990015"/>
          </a:xfrm>
          <a:prstGeom prst="rect">
            <a:avLst/>
          </a:prstGeom>
        </p:spPr>
        <p:txBody>
          <a:bodyPr wrap="square">
            <a:spAutoFit/>
          </a:bodyPr>
          <a:lstStyle/>
          <a:p>
            <a:pPr>
              <a:lnSpc>
                <a:spcPts val="1350"/>
              </a:lnSpc>
            </a:pPr>
            <a:r>
              <a:rPr lang="zh-TW" altLang="zh-TW" sz="1050" u="sng" dirty="0">
                <a:latin typeface="微軟正黑體" panose="020B0604030504040204" pitchFamily="34" charset="-120"/>
                <a:ea typeface="微軟正黑體" panose="020B0604030504040204" pitchFamily="34" charset="-120"/>
                <a:cs typeface="新細明體" panose="02020500000000000000" pitchFamily="18" charset="-120"/>
              </a:rPr>
              <a:t>中區</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廣三</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SOGO WB 11F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廣三</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SOGO ESSENZA 11F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Top City</a:t>
            </a: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台中大遠百</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WB 8F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a:p>
            <a:pPr>
              <a:lnSpc>
                <a:spcPts val="1350"/>
              </a:lnSpc>
            </a:pP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Top City</a:t>
            </a:r>
            <a:r>
              <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rPr>
              <a:t>台中大遠百</a:t>
            </a:r>
            <a:r>
              <a:rPr lang="en-US" altLang="zh-TW" sz="1050" dirty="0">
                <a:latin typeface="微軟正黑體" panose="020B0604030504040204" pitchFamily="34" charset="-120"/>
                <a:ea typeface="微軟正黑體" panose="020B0604030504040204" pitchFamily="34" charset="-120"/>
                <a:cs typeface="新細明體" panose="02020500000000000000" pitchFamily="18" charset="-120"/>
              </a:rPr>
              <a:t>PIP 8F</a:t>
            </a:r>
            <a:endParaRPr lang="zh-TW" altLang="zh-TW" sz="1050" dirty="0">
              <a:latin typeface="微軟正黑體" panose="020B0604030504040204" pitchFamily="34" charset="-120"/>
              <a:ea typeface="微軟正黑體" panose="020B0604030504040204" pitchFamily="34" charset="-120"/>
              <a:cs typeface="新細明體" panose="02020500000000000000" pitchFamily="18" charset="-120"/>
            </a:endParaRPr>
          </a:p>
        </p:txBody>
      </p:sp>
      <p:pic>
        <p:nvPicPr>
          <p:cNvPr id="11" name="圖片 10"/>
          <p:cNvPicPr>
            <a:picLocks noChangeAspect="1"/>
          </p:cNvPicPr>
          <p:nvPr/>
        </p:nvPicPr>
        <p:blipFill>
          <a:blip r:embed="rId2"/>
          <a:stretch>
            <a:fillRect/>
          </a:stretch>
        </p:blipFill>
        <p:spPr>
          <a:xfrm>
            <a:off x="1600200" y="257046"/>
            <a:ext cx="5834595" cy="2753534"/>
          </a:xfrm>
          <a:prstGeom prst="rect">
            <a:avLst/>
          </a:prstGeom>
        </p:spPr>
      </p:pic>
      <p:sp>
        <p:nvSpPr>
          <p:cNvPr id="12" name="矩形 11"/>
          <p:cNvSpPr/>
          <p:nvPr/>
        </p:nvSpPr>
        <p:spPr>
          <a:xfrm>
            <a:off x="0" y="0"/>
            <a:ext cx="9144000" cy="29038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25"/>
              </a:lnSpc>
            </a:pPr>
            <a:r>
              <a:rPr lang="zh-TW" altLang="zh-TW" sz="1350" b="1" kern="100" dirty="0">
                <a:solidFill>
                  <a:schemeClr val="bg1"/>
                </a:solidFill>
                <a:latin typeface="Calibri" panose="020F0502020204030204" pitchFamily="34" charset="0"/>
                <a:ea typeface="微軟正黑體" panose="020B0604030504040204" pitchFamily="34" charset="-120"/>
                <a:cs typeface="Times New Roman" panose="02020603050405020304" pitchFamily="18" charset="0"/>
              </a:rPr>
              <a:t>三洋威爾斯全省百貨專櫃</a:t>
            </a:r>
            <a:endParaRPr lang="zh-TW" altLang="zh-TW" sz="1050" kern="100" dirty="0">
              <a:solidFill>
                <a:schemeClr val="bg1"/>
              </a:solidFill>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44810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3200" b="1" dirty="0" smtClean="0">
                <a:solidFill>
                  <a:schemeClr val="accent6">
                    <a:lumMod val="75000"/>
                  </a:schemeClr>
                </a:solidFill>
                <a:latin typeface="微軟正黑體" panose="020B0604030504040204" pitchFamily="34" charset="-120"/>
                <a:ea typeface="微軟正黑體" panose="020B0604030504040204" pitchFamily="34" charset="-120"/>
              </a:rPr>
              <a:t>子公司</a:t>
            </a:r>
            <a:r>
              <a:rPr lang="en-US" altLang="zh-TW" sz="3200" b="1" dirty="0" smtClean="0">
                <a:solidFill>
                  <a:schemeClr val="accent6">
                    <a:lumMod val="75000"/>
                  </a:schemeClr>
                </a:solidFill>
                <a:latin typeface="微軟正黑體" panose="020B0604030504040204" pitchFamily="34" charset="-120"/>
                <a:ea typeface="微軟正黑體" panose="020B0604030504040204" pitchFamily="34" charset="-120"/>
              </a:rPr>
              <a:t>-</a:t>
            </a:r>
            <a:r>
              <a:rPr lang="zh-TW" altLang="en-US" sz="3200" b="1" dirty="0" smtClean="0">
                <a:solidFill>
                  <a:schemeClr val="accent6">
                    <a:lumMod val="75000"/>
                  </a:schemeClr>
                </a:solidFill>
                <a:latin typeface="微軟正黑體" panose="020B0604030504040204" pitchFamily="34" charset="-120"/>
                <a:ea typeface="微軟正黑體" panose="020B0604030504040204" pitchFamily="34" charset="-120"/>
              </a:rPr>
              <a:t>上鋌營造股份有限公司</a:t>
            </a:r>
            <a:endParaRPr lang="zh-TW" altLang="en-US" sz="3200" b="1" dirty="0">
              <a:solidFill>
                <a:schemeClr val="accent6">
                  <a:lumMod val="75000"/>
                </a:schemeClr>
              </a:solidFill>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sz="quarter" idx="1"/>
          </p:nvPr>
        </p:nvSpPr>
        <p:spPr>
          <a:xfrm>
            <a:off x="457200" y="1151336"/>
            <a:ext cx="8229600" cy="2563414"/>
          </a:xfrm>
        </p:spPr>
        <p:txBody>
          <a:bodyPr>
            <a:normAutofit lnSpcReduction="10000"/>
          </a:bodyPr>
          <a:lstStyle/>
          <a:p>
            <a:pPr algn="ctr"/>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簡       介</a:t>
            </a:r>
            <a:endParaRPr lang="en-US" altLang="zh-TW" dirty="0" smtClean="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甲級綜合營造業</a:t>
            </a:r>
            <a:endParaRPr lang="en-US" altLang="zh-TW" dirty="0" smtClean="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資本額：新台幣貳億伍仟萬元</a:t>
            </a:r>
            <a:endParaRPr lang="en-US" altLang="zh-TW" dirty="0" smtClean="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經營理念：誠信、踏實、</a:t>
            </a:r>
            <a:r>
              <a:rPr lang="zh-TW" altLang="en-US" dirty="0">
                <a:solidFill>
                  <a:schemeClr val="accent6">
                    <a:lumMod val="50000"/>
                  </a:schemeClr>
                </a:solidFill>
                <a:latin typeface="微軟正黑體" panose="020B0604030504040204" pitchFamily="34" charset="-120"/>
                <a:ea typeface="微軟正黑體" panose="020B0604030504040204" pitchFamily="34" charset="-120"/>
              </a:rPr>
              <a:t>公道、創新、優質、</a:t>
            </a:r>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環保。</a:t>
            </a:r>
            <a:endParaRPr lang="en-US" altLang="zh-TW" dirty="0" smtClean="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工作要求：安全第一、品質為上、工期為先、成本調控。</a:t>
            </a:r>
            <a:endParaRPr lang="en-US" altLang="zh-TW" dirty="0" smtClean="0">
              <a:solidFill>
                <a:schemeClr val="accent6">
                  <a:lumMod val="50000"/>
                </a:schemeClr>
              </a:solidFill>
              <a:latin typeface="微軟正黑體" panose="020B0604030504040204" pitchFamily="34" charset="-120"/>
              <a:ea typeface="微軟正黑體" panose="020B0604030504040204" pitchFamily="34" charset="-120"/>
            </a:endParaRPr>
          </a:p>
          <a:p>
            <a:r>
              <a:rPr lang="zh-TW" altLang="en-US" dirty="0" smtClean="0">
                <a:solidFill>
                  <a:schemeClr val="accent6">
                    <a:lumMod val="50000"/>
                  </a:schemeClr>
                </a:solidFill>
                <a:latin typeface="微軟正黑體" panose="020B0604030504040204" pitchFamily="34" charset="-120"/>
                <a:ea typeface="微軟正黑體" panose="020B0604030504040204" pitchFamily="34" charset="-120"/>
              </a:rPr>
              <a:t>主要工程業績：建築工程、公共工程。</a:t>
            </a:r>
            <a:endParaRPr lang="zh-TW" altLang="en-US"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2"/>
          </p:nvPr>
        </p:nvSpPr>
        <p:spPr/>
        <p:txBody>
          <a:bodyPr/>
          <a:lstStyle/>
          <a:p>
            <a:fld id="{86CB4B4D-7CA3-9044-876B-883B54F8677D}" type="slidenum">
              <a:rPr lang="en-US" altLang="zh-TW" smtClean="0"/>
              <a:pPr/>
              <a:t>19</a:t>
            </a:fld>
            <a:endParaRPr lang="zh-TW" altLang="en-US" dirty="0"/>
          </a:p>
        </p:txBody>
      </p:sp>
    </p:spTree>
    <p:extLst>
      <p:ext uri="{BB962C8B-B14F-4D97-AF65-F5344CB8AC3E}">
        <p14:creationId xmlns:p14="http://schemas.microsoft.com/office/powerpoint/2010/main" val="3948203879"/>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2"/>
          </p:nvPr>
        </p:nvSpPr>
        <p:spPr/>
        <p:txBody>
          <a:bodyPr/>
          <a:lstStyle/>
          <a:p>
            <a:fld id="{86CB4B4D-7CA3-9044-876B-883B54F8677D}" type="slidenum">
              <a:rPr lang="en-US" altLang="zh-TW" smtClean="0"/>
              <a:pPr/>
              <a:t>2</a:t>
            </a:fld>
            <a:endParaRPr lang="zh-TW" altLang="en-US" dirty="0"/>
          </a:p>
        </p:txBody>
      </p:sp>
      <p:sp>
        <p:nvSpPr>
          <p:cNvPr id="4" name="矩形 3"/>
          <p:cNvSpPr/>
          <p:nvPr/>
        </p:nvSpPr>
        <p:spPr>
          <a:xfrm>
            <a:off x="685800" y="703541"/>
            <a:ext cx="7725956" cy="3323987"/>
          </a:xfrm>
          <a:prstGeom prst="rect">
            <a:avLst/>
          </a:prstGeom>
        </p:spPr>
        <p:txBody>
          <a:bodyPr wrap="square">
            <a:spAutoFit/>
          </a:bodyPr>
          <a:lstStyle/>
          <a:p>
            <a:pPr defTabSz="914400" hangingPunct="1"/>
            <a:r>
              <a:rPr lang="zh-TW" altLang="en-US" sz="3600" b="1" kern="1200" dirty="0">
                <a:solidFill>
                  <a:schemeClr val="accent6">
                    <a:lumMod val="50000"/>
                  </a:schemeClr>
                </a:solidFill>
                <a:latin typeface="微軟正黑體" panose="020B0604030504040204" pitchFamily="34" charset="-120"/>
                <a:ea typeface="微軟正黑體" panose="020B0604030504040204" pitchFamily="34" charset="-120"/>
                <a:cs typeface="+mn-cs"/>
              </a:rPr>
              <a:t>免責聲明</a:t>
            </a:r>
          </a:p>
          <a:p>
            <a:pPr defTabSz="914400" hangingPunct="1"/>
            <a:r>
              <a:rPr lang="zh-TW" altLang="en-US" sz="1200" kern="1200" dirty="0">
                <a:solidFill>
                  <a:schemeClr val="accent6">
                    <a:lumMod val="50000"/>
                  </a:schemeClr>
                </a:solidFill>
                <a:latin typeface="微軟正黑體" panose="020B0604030504040204" pitchFamily="34" charset="-120"/>
                <a:ea typeface="微軟正黑體" panose="020B0604030504040204" pitchFamily="34" charset="-120"/>
                <a:cs typeface="+mn-cs"/>
              </a:rPr>
              <a:t> </a:t>
            </a:r>
            <a:endParaRPr lang="en-US" altLang="zh-TW" sz="1200"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endParaRPr>
          </a:p>
          <a:p>
            <a:pPr defTabSz="914400" hangingPunct="1"/>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本</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簡報及同時發佈之相關訊息內容，取自於公司內部與外部資料，</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其 中</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包含</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產 業</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概況、營運成果及財務狀況等內容</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a:t>
            </a:r>
            <a:endParaRPr lang="en-US" altLang="zh-TW"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endParaRPr>
          </a:p>
          <a:p>
            <a:pPr defTabSz="914400" hangingPunct="1"/>
            <a:endPar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endParaRPr>
          </a:p>
          <a:p>
            <a:pPr defTabSz="914400" hangingPunct="1"/>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 本公司並未發佈財務預測，但本簡報所作之說明，若涉及本公司對未來公司</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經營</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與</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產業狀況</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、匯率波動、</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上下游</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供應鏈等其他各種本公司所不能掌握之</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風險因素。</a:t>
            </a:r>
            <a:endParaRPr lang="en-US" altLang="zh-TW"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endParaRPr>
          </a:p>
          <a:p>
            <a:pPr defTabSz="914400" hangingPunct="1"/>
            <a:endPar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endParaRPr>
          </a:p>
          <a:p>
            <a:pPr defTabSz="914400" hangingPunct="1"/>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 本簡報中對未來的展望，反應本公司迄今對未來的看法。對於這些看法未來</a:t>
            </a:r>
            <a:r>
              <a:rPr lang="zh-TW" altLang="en-US" kern="1200" dirty="0" smtClean="0">
                <a:solidFill>
                  <a:schemeClr val="accent6">
                    <a:lumMod val="50000"/>
                  </a:schemeClr>
                </a:solidFill>
                <a:latin typeface="微軟正黑體" panose="020B0604030504040204" pitchFamily="34" charset="-120"/>
                <a:ea typeface="微軟正黑體" panose="020B0604030504040204" pitchFamily="34" charset="-120"/>
                <a:cs typeface="+mn-cs"/>
              </a:rPr>
              <a:t>若  有</a:t>
            </a:r>
            <a:r>
              <a:rPr lang="zh-TW" altLang="en-US" kern="1200" dirty="0">
                <a:solidFill>
                  <a:schemeClr val="accent6">
                    <a:lumMod val="50000"/>
                  </a:schemeClr>
                </a:solidFill>
                <a:latin typeface="微軟正黑體" panose="020B0604030504040204" pitchFamily="34" charset="-120"/>
                <a:ea typeface="微軟正黑體" panose="020B0604030504040204" pitchFamily="34" charset="-120"/>
                <a:cs typeface="+mn-cs"/>
              </a:rPr>
              <a:t>任何改變或調整時，本公司並不負責隨時提醒或更新。</a:t>
            </a:r>
          </a:p>
        </p:txBody>
      </p:sp>
    </p:spTree>
    <p:extLst>
      <p:ext uri="{BB962C8B-B14F-4D97-AF65-F5344CB8AC3E}">
        <p14:creationId xmlns:p14="http://schemas.microsoft.com/office/powerpoint/2010/main" val="2516475381"/>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77885" y="285750"/>
            <a:ext cx="3008315" cy="774914"/>
          </a:xfrm>
        </p:spPr>
        <p:txBody>
          <a:bodyPr>
            <a:normAutofit/>
          </a:bodyPr>
          <a:lstStyle/>
          <a:p>
            <a:r>
              <a:rPr lang="zh-TW" altLang="en-US" sz="3200" dirty="0" smtClean="0">
                <a:solidFill>
                  <a:schemeClr val="accent6">
                    <a:lumMod val="50000"/>
                  </a:schemeClr>
                </a:solidFill>
                <a:latin typeface="微軟正黑體" panose="020B0604030504040204" pitchFamily="34" charset="-120"/>
                <a:ea typeface="微軟正黑體" panose="020B0604030504040204" pitchFamily="34" charset="-120"/>
              </a:rPr>
              <a:t>甲級營造業證照</a:t>
            </a:r>
            <a:endParaRPr lang="zh-TW" altLang="en-US" sz="3200"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3" name="文字版面配置區 2"/>
          <p:cNvSpPr>
            <a:spLocks noGrp="1"/>
          </p:cNvSpPr>
          <p:nvPr>
            <p:ph type="body" idx="1"/>
          </p:nvPr>
        </p:nvSpPr>
        <p:spPr>
          <a:xfrm>
            <a:off x="4038600" y="1428750"/>
            <a:ext cx="3124200" cy="3165881"/>
          </a:xfrm>
        </p:spPr>
        <p:txBody>
          <a:bodyPr/>
          <a:lstStyle/>
          <a:p>
            <a:endParaRPr lang="zh-TW" altLang="en-US" dirty="0"/>
          </a:p>
        </p:txBody>
      </p:sp>
      <p:sp>
        <p:nvSpPr>
          <p:cNvPr id="4" name="文字版面配置區 3"/>
          <p:cNvSpPr>
            <a:spLocks noGrp="1"/>
          </p:cNvSpPr>
          <p:nvPr>
            <p:ph type="body" sz="half" idx="13"/>
          </p:nvPr>
        </p:nvSpPr>
        <p:spPr>
          <a:xfrm>
            <a:off x="990600" y="1428750"/>
            <a:ext cx="3581400" cy="3165875"/>
          </a:xfrm>
        </p:spPr>
        <p:txBody>
          <a:bodyPr/>
          <a:lstStyle/>
          <a:p>
            <a:endParaRPr lang="zh-TW" altLang="en-US" dirty="0"/>
          </a:p>
        </p:txBody>
      </p:sp>
      <p:sp>
        <p:nvSpPr>
          <p:cNvPr id="5" name="投影片編號版面配置區 4"/>
          <p:cNvSpPr>
            <a:spLocks noGrp="1"/>
          </p:cNvSpPr>
          <p:nvPr>
            <p:ph type="sldNum" sz="quarter" idx="2"/>
          </p:nvPr>
        </p:nvSpPr>
        <p:spPr/>
        <p:txBody>
          <a:bodyPr/>
          <a:lstStyle/>
          <a:p>
            <a:fld id="{86CB4B4D-7CA3-9044-876B-883B54F8677D}" type="slidenum">
              <a:rPr lang="en-US" altLang="zh-TW" smtClean="0"/>
              <a:pPr/>
              <a:t>20</a:t>
            </a:fld>
            <a:endParaRPr lang="zh-TW" altLang="en-US" dirty="0"/>
          </a:p>
        </p:txBody>
      </p:sp>
      <p:pic>
        <p:nvPicPr>
          <p:cNvPr id="6" name="圖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1076327"/>
            <a:ext cx="2895600" cy="3886384"/>
          </a:xfrm>
          <a:prstGeom prst="rect">
            <a:avLst/>
          </a:prstGeom>
        </p:spPr>
      </p:pic>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1302" y="1428744"/>
            <a:ext cx="4228571" cy="3076190"/>
          </a:xfrm>
          <a:prstGeom prst="rect">
            <a:avLst/>
          </a:prstGeom>
        </p:spPr>
      </p:pic>
    </p:spTree>
    <p:extLst>
      <p:ext uri="{BB962C8B-B14F-4D97-AF65-F5344CB8AC3E}">
        <p14:creationId xmlns:p14="http://schemas.microsoft.com/office/powerpoint/2010/main" val="4097601831"/>
      </p:ext>
    </p:extLst>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2"/>
          </p:nvPr>
        </p:nvSpPr>
        <p:spPr/>
        <p:txBody>
          <a:bodyPr/>
          <a:lstStyle/>
          <a:p>
            <a:fld id="{86CB4B4D-7CA3-9044-876B-883B54F8677D}" type="slidenum">
              <a:rPr lang="en-US" altLang="zh-TW" smtClean="0"/>
              <a:pPr/>
              <a:t>21</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71130"/>
            <a:ext cx="3186779" cy="4072369"/>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6338" y="1063237"/>
            <a:ext cx="3215278" cy="4138541"/>
          </a:xfrm>
          <a:prstGeom prst="rect">
            <a:avLst/>
          </a:prstGeom>
        </p:spPr>
      </p:pic>
      <p:sp>
        <p:nvSpPr>
          <p:cNvPr id="6" name="標題 1"/>
          <p:cNvSpPr>
            <a:spLocks noGrp="1"/>
          </p:cNvSpPr>
          <p:nvPr>
            <p:ph type="title"/>
          </p:nvPr>
        </p:nvSpPr>
        <p:spPr>
          <a:xfrm>
            <a:off x="457200" y="205987"/>
            <a:ext cx="8229600" cy="689364"/>
          </a:xfrm>
        </p:spPr>
        <p:txBody>
          <a:bodyPr>
            <a:normAutofit/>
          </a:bodyPr>
          <a:lstStyle/>
          <a:p>
            <a:pPr algn="l"/>
            <a:r>
              <a:rPr lang="zh-TW" altLang="en-US" sz="3200" b="1" dirty="0" smtClean="0">
                <a:solidFill>
                  <a:schemeClr val="accent6">
                    <a:lumMod val="50000"/>
                  </a:schemeClr>
                </a:solidFill>
                <a:latin typeface="微軟正黑體" panose="020B0604030504040204" pitchFamily="34" charset="-120"/>
                <a:ea typeface="微軟正黑體" panose="020B0604030504040204" pitchFamily="34" charset="-120"/>
              </a:rPr>
              <a:t>自來水管承裝證照</a:t>
            </a:r>
            <a:endParaRPr lang="zh-TW" altLang="en-US" sz="3200" b="1" dirty="0">
              <a:solidFill>
                <a:schemeClr val="accent6">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73661079"/>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3200" b="1" dirty="0" smtClean="0">
                <a:solidFill>
                  <a:schemeClr val="accent6">
                    <a:lumMod val="50000"/>
                  </a:schemeClr>
                </a:solidFill>
                <a:latin typeface="微軟正黑體" panose="020B0604030504040204" pitchFamily="34" charset="-120"/>
                <a:ea typeface="微軟正黑體" panose="020B0604030504040204" pitchFamily="34" charset="-120"/>
              </a:rPr>
              <a:t>電器工程承</a:t>
            </a:r>
            <a:r>
              <a:rPr lang="zh-TW" altLang="en-US" sz="3200" b="1" dirty="0">
                <a:solidFill>
                  <a:schemeClr val="accent6">
                    <a:lumMod val="50000"/>
                  </a:schemeClr>
                </a:solidFill>
                <a:latin typeface="微軟正黑體" panose="020B0604030504040204" pitchFamily="34" charset="-120"/>
                <a:ea typeface="微軟正黑體" panose="020B0604030504040204" pitchFamily="34" charset="-120"/>
              </a:rPr>
              <a:t>裝證照</a:t>
            </a:r>
            <a:endParaRPr lang="zh-TW" altLang="en-US" sz="3200" dirty="0"/>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22</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0600" y="905985"/>
            <a:ext cx="3200400" cy="4237515"/>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895350"/>
            <a:ext cx="3276600" cy="4248150"/>
          </a:xfrm>
          <a:prstGeom prst="rect">
            <a:avLst/>
          </a:prstGeom>
        </p:spPr>
      </p:pic>
    </p:spTree>
    <p:extLst>
      <p:ext uri="{BB962C8B-B14F-4D97-AF65-F5344CB8AC3E}">
        <p14:creationId xmlns:p14="http://schemas.microsoft.com/office/powerpoint/2010/main" val="1829282975"/>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3200" b="1" dirty="0" smtClean="0">
                <a:solidFill>
                  <a:schemeClr val="accent6">
                    <a:lumMod val="50000"/>
                  </a:schemeClr>
                </a:solidFill>
                <a:latin typeface="微軟正黑體" panose="020B0604030504040204" pitchFamily="34" charset="-120"/>
                <a:ea typeface="微軟正黑體" panose="020B0604030504040204" pitchFamily="34" charset="-120"/>
              </a:rPr>
              <a:t>歷年工程實績</a:t>
            </a:r>
            <a:endParaRPr lang="zh-TW" altLang="en-US" sz="3200" b="1"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23</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84" y="956178"/>
            <a:ext cx="7800000" cy="3809524"/>
          </a:xfrm>
          <a:prstGeom prst="rect">
            <a:avLst/>
          </a:prstGeom>
        </p:spPr>
      </p:pic>
    </p:spTree>
    <p:extLst>
      <p:ext uri="{BB962C8B-B14F-4D97-AF65-F5344CB8AC3E}">
        <p14:creationId xmlns:p14="http://schemas.microsoft.com/office/powerpoint/2010/main" val="4238986490"/>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24</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05986"/>
            <a:ext cx="8458200" cy="4561002"/>
          </a:xfrm>
          <a:prstGeom prst="rect">
            <a:avLst/>
          </a:prstGeom>
        </p:spPr>
      </p:pic>
    </p:spTree>
    <p:extLst>
      <p:ext uri="{BB962C8B-B14F-4D97-AF65-F5344CB8AC3E}">
        <p14:creationId xmlns:p14="http://schemas.microsoft.com/office/powerpoint/2010/main" val="2380708422"/>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2"/>
          </p:nvPr>
        </p:nvSpPr>
        <p:spPr/>
        <p:txBody>
          <a:bodyPr/>
          <a:lstStyle/>
          <a:p>
            <a:fld id="{86CB4B4D-7CA3-9044-876B-883B54F8677D}" type="slidenum">
              <a:rPr lang="en-US" altLang="zh-TW" smtClean="0"/>
              <a:pPr/>
              <a:t>25</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514350"/>
            <a:ext cx="7723809" cy="1095238"/>
          </a:xfrm>
          <a:prstGeom prst="rect">
            <a:avLst/>
          </a:prstGeom>
        </p:spPr>
      </p:pic>
      <p:sp>
        <p:nvSpPr>
          <p:cNvPr id="6" name="標題 5"/>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3999258311"/>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05986"/>
            <a:ext cx="8229600" cy="1222764"/>
          </a:xfrm>
        </p:spPr>
        <p:txBody>
          <a:bodyPr>
            <a:noAutofit/>
          </a:bodyPr>
          <a:lstStyle/>
          <a:p>
            <a:pPr algn="l"/>
            <a:r>
              <a:rPr lang="zh-TW" altLang="en-US" sz="3200" b="1" dirty="0" smtClean="0">
                <a:solidFill>
                  <a:schemeClr val="accent6">
                    <a:lumMod val="50000"/>
                  </a:schemeClr>
                </a:solidFill>
              </a:rPr>
              <a:t>歷年完工工程</a:t>
            </a:r>
            <a:r>
              <a:rPr lang="en-US" altLang="zh-TW" sz="2800" dirty="0" smtClean="0">
                <a:solidFill>
                  <a:schemeClr val="accent6">
                    <a:lumMod val="50000"/>
                  </a:schemeClr>
                </a:solidFill>
              </a:rPr>
              <a:t/>
            </a:r>
            <a:br>
              <a:rPr lang="en-US" altLang="zh-TW" sz="2800" dirty="0" smtClean="0">
                <a:solidFill>
                  <a:schemeClr val="accent6">
                    <a:lumMod val="50000"/>
                  </a:schemeClr>
                </a:solidFill>
              </a:rPr>
            </a:br>
            <a:r>
              <a:rPr lang="en-US" altLang="zh-TW" sz="2800" dirty="0" smtClean="0">
                <a:solidFill>
                  <a:schemeClr val="accent6">
                    <a:lumMod val="50000"/>
                  </a:schemeClr>
                </a:solidFill>
              </a:rPr>
              <a:t>1.</a:t>
            </a:r>
            <a:r>
              <a:rPr lang="zh-TW" altLang="en-US" sz="2800" dirty="0" smtClean="0">
                <a:solidFill>
                  <a:schemeClr val="accent6">
                    <a:lumMod val="50000"/>
                  </a:schemeClr>
                </a:solidFill>
              </a:rPr>
              <a:t>玉井區</a:t>
            </a:r>
            <a:r>
              <a:rPr lang="en-US" altLang="zh-TW" sz="2800" dirty="0" smtClean="0">
                <a:solidFill>
                  <a:schemeClr val="accent6">
                    <a:lumMod val="50000"/>
                  </a:schemeClr>
                </a:solidFill>
              </a:rPr>
              <a:t>46</a:t>
            </a:r>
            <a:r>
              <a:rPr lang="zh-TW" altLang="en-US" sz="2800" dirty="0" smtClean="0">
                <a:solidFill>
                  <a:schemeClr val="accent6">
                    <a:lumMod val="50000"/>
                  </a:schemeClr>
                </a:solidFill>
              </a:rPr>
              <a:t>林班關山</a:t>
            </a:r>
            <a:r>
              <a:rPr lang="en-US" altLang="zh-TW" sz="2800" dirty="0" smtClean="0">
                <a:solidFill>
                  <a:schemeClr val="accent6">
                    <a:lumMod val="50000"/>
                  </a:schemeClr>
                </a:solidFill>
              </a:rPr>
              <a:t>15</a:t>
            </a:r>
            <a:r>
              <a:rPr lang="zh-TW" altLang="en-US" sz="2800" dirty="0" smtClean="0">
                <a:solidFill>
                  <a:schemeClr val="accent6">
                    <a:lumMod val="50000"/>
                  </a:schemeClr>
                </a:solidFill>
              </a:rPr>
              <a:t>號橋上下游野溪整治工程</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26</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905" y="1733550"/>
            <a:ext cx="3983013" cy="2979420"/>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4135" y="1733550"/>
            <a:ext cx="3927969" cy="2956313"/>
          </a:xfrm>
          <a:prstGeom prst="rect">
            <a:avLst/>
          </a:prstGeom>
        </p:spPr>
      </p:pic>
    </p:spTree>
    <p:extLst>
      <p:ext uri="{BB962C8B-B14F-4D97-AF65-F5344CB8AC3E}">
        <p14:creationId xmlns:p14="http://schemas.microsoft.com/office/powerpoint/2010/main" val="541458795"/>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en-US" altLang="zh-TW" sz="2800" dirty="0" smtClean="0">
                <a:solidFill>
                  <a:schemeClr val="accent6">
                    <a:lumMod val="50000"/>
                  </a:schemeClr>
                </a:solidFill>
              </a:rPr>
              <a:t>2.</a:t>
            </a:r>
            <a:r>
              <a:rPr lang="zh-TW" altLang="en-US" sz="2800" dirty="0" smtClean="0">
                <a:solidFill>
                  <a:schemeClr val="accent6">
                    <a:lumMod val="50000"/>
                  </a:schemeClr>
                </a:solidFill>
              </a:rPr>
              <a:t>玉井區</a:t>
            </a:r>
            <a:r>
              <a:rPr lang="en-US" altLang="zh-TW" sz="2800" dirty="0" smtClean="0">
                <a:solidFill>
                  <a:schemeClr val="accent6">
                    <a:lumMod val="50000"/>
                  </a:schemeClr>
                </a:solidFill>
              </a:rPr>
              <a:t>4351</a:t>
            </a:r>
            <a:r>
              <a:rPr lang="zh-TW" altLang="en-US" sz="2800" dirty="0" smtClean="0">
                <a:solidFill>
                  <a:schemeClr val="accent6">
                    <a:lumMod val="50000"/>
                  </a:schemeClr>
                </a:solidFill>
              </a:rPr>
              <a:t>林班防砂工程</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27</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076" y="1063237"/>
            <a:ext cx="3619048" cy="2761905"/>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0224" y="1063237"/>
            <a:ext cx="3590476" cy="2752381"/>
          </a:xfrm>
          <a:prstGeom prst="rect">
            <a:avLst/>
          </a:prstGeom>
        </p:spPr>
      </p:pic>
    </p:spTree>
    <p:extLst>
      <p:ext uri="{BB962C8B-B14F-4D97-AF65-F5344CB8AC3E}">
        <p14:creationId xmlns:p14="http://schemas.microsoft.com/office/powerpoint/2010/main" val="4234892796"/>
      </p:ext>
    </p:extLst>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2"/>
          </p:nvPr>
        </p:nvSpPr>
        <p:spPr/>
        <p:txBody>
          <a:bodyPr/>
          <a:lstStyle/>
          <a:p>
            <a:fld id="{86CB4B4D-7CA3-9044-876B-883B54F8677D}" type="slidenum">
              <a:rPr lang="en-US" altLang="zh-TW" smtClean="0"/>
              <a:pPr/>
              <a:t>28</a:t>
            </a:fld>
            <a:endParaRPr lang="zh-TW" altLang="en-US" dirty="0"/>
          </a:p>
        </p:txBody>
      </p:sp>
      <p:sp>
        <p:nvSpPr>
          <p:cNvPr id="4" name="標題 1"/>
          <p:cNvSpPr>
            <a:spLocks noGrp="1"/>
          </p:cNvSpPr>
          <p:nvPr>
            <p:ph type="title"/>
          </p:nvPr>
        </p:nvSpPr>
        <p:spPr/>
        <p:txBody>
          <a:bodyPr>
            <a:normAutofit/>
          </a:bodyPr>
          <a:lstStyle/>
          <a:p>
            <a:pPr algn="l"/>
            <a:r>
              <a:rPr lang="en-US" altLang="zh-TW" sz="2800" dirty="0" smtClean="0">
                <a:solidFill>
                  <a:schemeClr val="accent6">
                    <a:lumMod val="50000"/>
                  </a:schemeClr>
                </a:solidFill>
              </a:rPr>
              <a:t>3.</a:t>
            </a:r>
            <a:r>
              <a:rPr lang="zh-TW" altLang="en-US" sz="2800" dirty="0" smtClean="0">
                <a:solidFill>
                  <a:schemeClr val="accent6">
                    <a:lumMod val="50000"/>
                  </a:schemeClr>
                </a:solidFill>
              </a:rPr>
              <a:t>鏡面坑野溪整治二期工程  </a:t>
            </a:r>
            <a:r>
              <a:rPr lang="en-US" altLang="zh-TW" sz="1800" dirty="0" smtClean="0">
                <a:solidFill>
                  <a:srgbClr val="FF0000"/>
                </a:solidFill>
              </a:rPr>
              <a:t>(2016</a:t>
            </a:r>
            <a:r>
              <a:rPr lang="zh-TW" altLang="en-US" sz="1800" dirty="0" smtClean="0">
                <a:solidFill>
                  <a:srgbClr val="FF0000"/>
                </a:solidFill>
              </a:rPr>
              <a:t>優良農業建設工程佳作獎</a:t>
            </a:r>
            <a:r>
              <a:rPr lang="en-US" altLang="zh-TW" sz="1800" dirty="0" smtClean="0">
                <a:solidFill>
                  <a:srgbClr val="FF0000"/>
                </a:solidFill>
              </a:rPr>
              <a:t>)</a:t>
            </a:r>
            <a:endParaRPr lang="zh-TW" altLang="en-US" sz="1800" dirty="0">
              <a:solidFill>
                <a:srgbClr val="FF0000"/>
              </a:solidFill>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043432"/>
            <a:ext cx="3561905" cy="3128517"/>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8214" y="1099262"/>
            <a:ext cx="3590476" cy="3072687"/>
          </a:xfrm>
          <a:prstGeom prst="rect">
            <a:avLst/>
          </a:prstGeom>
        </p:spPr>
      </p:pic>
    </p:spTree>
    <p:extLst>
      <p:ext uri="{BB962C8B-B14F-4D97-AF65-F5344CB8AC3E}">
        <p14:creationId xmlns:p14="http://schemas.microsoft.com/office/powerpoint/2010/main" val="2101112888"/>
      </p:ext>
    </p:extLst>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en-US" altLang="zh-TW" sz="2800" dirty="0" smtClean="0">
                <a:solidFill>
                  <a:schemeClr val="accent6">
                    <a:lumMod val="50000"/>
                  </a:schemeClr>
                </a:solidFill>
              </a:rPr>
              <a:t>4.</a:t>
            </a:r>
            <a:r>
              <a:rPr lang="zh-TW" altLang="en-US" sz="2800" dirty="0" smtClean="0">
                <a:solidFill>
                  <a:schemeClr val="accent6">
                    <a:lumMod val="50000"/>
                  </a:schemeClr>
                </a:solidFill>
              </a:rPr>
              <a:t>高雄市政府消防局旗津分隊</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29</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1" y="1123950"/>
            <a:ext cx="3733799" cy="3106913"/>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1123950"/>
            <a:ext cx="4419600" cy="3106913"/>
          </a:xfrm>
          <a:prstGeom prst="rect">
            <a:avLst/>
          </a:prstGeom>
        </p:spPr>
      </p:pic>
    </p:spTree>
    <p:extLst>
      <p:ext uri="{BB962C8B-B14F-4D97-AF65-F5344CB8AC3E}">
        <p14:creationId xmlns:p14="http://schemas.microsoft.com/office/powerpoint/2010/main" val="3630470894"/>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smtClean="0">
                <a:solidFill>
                  <a:schemeClr val="accent6">
                    <a:lumMod val="50000"/>
                  </a:schemeClr>
                </a:solidFill>
              </a:rPr>
              <a:t>目  錄</a:t>
            </a:r>
            <a:r>
              <a:rPr lang="zh-TW" altLang="en-US" dirty="0" smtClean="0">
                <a:solidFill>
                  <a:schemeClr val="accent6">
                    <a:lumMod val="50000"/>
                  </a:schemeClr>
                </a:solidFill>
              </a:rPr>
              <a:t> </a:t>
            </a:r>
            <a:endParaRPr lang="zh-TW" altLang="en-US"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a:t>
            </a:fld>
            <a:endParaRPr lang="zh-TW" altLang="en-US" dirty="0"/>
          </a:p>
        </p:txBody>
      </p:sp>
      <p:grpSp>
        <p:nvGrpSpPr>
          <p:cNvPr id="4" name="组合 12"/>
          <p:cNvGrpSpPr>
            <a:grpSpLocks noChangeAspect="1"/>
          </p:cNvGrpSpPr>
          <p:nvPr/>
        </p:nvGrpSpPr>
        <p:grpSpPr>
          <a:xfrm>
            <a:off x="1289051" y="1401537"/>
            <a:ext cx="729539" cy="729539"/>
            <a:chOff x="3226932" y="1746330"/>
            <a:chExt cx="1405428" cy="1405428"/>
          </a:xfrm>
        </p:grpSpPr>
        <p:grpSp>
          <p:nvGrpSpPr>
            <p:cNvPr id="5" name="组合 13"/>
            <p:cNvGrpSpPr/>
            <p:nvPr/>
          </p:nvGrpSpPr>
          <p:grpSpPr>
            <a:xfrm>
              <a:off x="3226932" y="1746330"/>
              <a:ext cx="1405428" cy="1405428"/>
              <a:chOff x="645162" y="1941583"/>
              <a:chExt cx="656536" cy="656536"/>
            </a:xfrm>
          </p:grpSpPr>
          <p:sp>
            <p:nvSpPr>
              <p:cNvPr id="7" name="椭圆 16"/>
              <p:cNvSpPr/>
              <p:nvPr/>
            </p:nvSpPr>
            <p:spPr>
              <a:xfrm>
                <a:off x="645162" y="1941583"/>
                <a:ext cx="656536" cy="656536"/>
              </a:xfrm>
              <a:prstGeom prst="ellipse">
                <a:avLst/>
              </a:prstGeom>
              <a:gradFill flip="none" rotWithShape="1">
                <a:gsLst>
                  <a:gs pos="100000">
                    <a:srgbClr val="FCFCFC"/>
                  </a:gs>
                  <a:gs pos="0">
                    <a:srgbClr val="CCCCCC"/>
                  </a:gs>
                </a:gsLst>
                <a:lin ang="4200000" scaled="0"/>
                <a:tileRect/>
              </a:gradFill>
              <a:ln w="12700">
                <a:gradFill>
                  <a:gsLst>
                    <a:gs pos="89000">
                      <a:schemeClr val="bg1">
                        <a:lumMod val="85000"/>
                      </a:schemeClr>
                    </a:gs>
                    <a:gs pos="0">
                      <a:schemeClr val="bg1"/>
                    </a:gs>
                  </a:gsLst>
                  <a:lin ang="4200000" scaled="0"/>
                </a:gradFill>
              </a:ln>
              <a:effectLst>
                <a:outerShdw blurRad="254000" dist="127000" dir="42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8" name="椭圆 17"/>
              <p:cNvSpPr/>
              <p:nvPr/>
            </p:nvSpPr>
            <p:spPr>
              <a:xfrm>
                <a:off x="727784" y="2024205"/>
                <a:ext cx="491291" cy="491291"/>
              </a:xfrm>
              <a:prstGeom prst="ellipse">
                <a:avLst/>
              </a:prstGeom>
              <a:solidFill>
                <a:schemeClr val="accent6">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6" name="文本框 14"/>
            <p:cNvSpPr txBox="1"/>
            <p:nvPr/>
          </p:nvSpPr>
          <p:spPr>
            <a:xfrm>
              <a:off x="3568923" y="1894941"/>
              <a:ext cx="757207" cy="1126546"/>
            </a:xfrm>
            <a:prstGeom prst="rect">
              <a:avLst/>
            </a:prstGeom>
            <a:noFill/>
          </p:spPr>
          <p:txBody>
            <a:bodyPr wrap="none" rtlCol="0">
              <a:spAutoFit/>
            </a:bodyPr>
            <a:lstStyle/>
            <a:p>
              <a:r>
                <a:rPr lang="en-US" altLang="zh-CN" sz="3200" b="1" dirty="0">
                  <a:solidFill>
                    <a:schemeClr val="bg1"/>
                  </a:solidFill>
                </a:rPr>
                <a:t>1</a:t>
              </a:r>
              <a:endParaRPr lang="zh-CN" altLang="en-US" sz="3200" b="1" dirty="0">
                <a:solidFill>
                  <a:schemeClr val="bg1"/>
                </a:solidFill>
              </a:endParaRPr>
            </a:p>
          </p:txBody>
        </p:sp>
      </p:grpSp>
      <p:grpSp>
        <p:nvGrpSpPr>
          <p:cNvPr id="9" name="组合 19"/>
          <p:cNvGrpSpPr>
            <a:grpSpLocks noChangeAspect="1"/>
          </p:cNvGrpSpPr>
          <p:nvPr/>
        </p:nvGrpSpPr>
        <p:grpSpPr>
          <a:xfrm>
            <a:off x="2193610" y="2225981"/>
            <a:ext cx="729539" cy="729539"/>
            <a:chOff x="3226932" y="1746330"/>
            <a:chExt cx="1405428" cy="1405428"/>
          </a:xfrm>
        </p:grpSpPr>
        <p:grpSp>
          <p:nvGrpSpPr>
            <p:cNvPr id="10" name="组合 20"/>
            <p:cNvGrpSpPr/>
            <p:nvPr/>
          </p:nvGrpSpPr>
          <p:grpSpPr>
            <a:xfrm>
              <a:off x="3226932" y="1746330"/>
              <a:ext cx="1405428" cy="1405428"/>
              <a:chOff x="645162" y="1941583"/>
              <a:chExt cx="656536" cy="656536"/>
            </a:xfrm>
          </p:grpSpPr>
          <p:sp>
            <p:nvSpPr>
              <p:cNvPr id="12" name="椭圆 23"/>
              <p:cNvSpPr/>
              <p:nvPr/>
            </p:nvSpPr>
            <p:spPr>
              <a:xfrm>
                <a:off x="645162" y="1941583"/>
                <a:ext cx="656536" cy="656536"/>
              </a:xfrm>
              <a:prstGeom prst="ellipse">
                <a:avLst/>
              </a:prstGeom>
              <a:gradFill flip="none" rotWithShape="1">
                <a:gsLst>
                  <a:gs pos="100000">
                    <a:srgbClr val="FCFCFC"/>
                  </a:gs>
                  <a:gs pos="0">
                    <a:srgbClr val="CCCCCC"/>
                  </a:gs>
                </a:gsLst>
                <a:lin ang="4200000" scaled="0"/>
                <a:tileRect/>
              </a:gradFill>
              <a:ln w="12700">
                <a:gradFill>
                  <a:gsLst>
                    <a:gs pos="89000">
                      <a:schemeClr val="bg1">
                        <a:lumMod val="85000"/>
                      </a:schemeClr>
                    </a:gs>
                    <a:gs pos="0">
                      <a:schemeClr val="bg1"/>
                    </a:gs>
                  </a:gsLst>
                  <a:lin ang="4200000" scaled="0"/>
                </a:gradFill>
              </a:ln>
              <a:effectLst>
                <a:outerShdw blurRad="254000" dist="127000" dir="42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13" name="椭圆 24"/>
              <p:cNvSpPr/>
              <p:nvPr/>
            </p:nvSpPr>
            <p:spPr>
              <a:xfrm>
                <a:off x="727784" y="2024205"/>
                <a:ext cx="491291" cy="491291"/>
              </a:xfrm>
              <a:prstGeom prst="ellipse">
                <a:avLst/>
              </a:prstGeom>
              <a:solidFill>
                <a:schemeClr val="accent6">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11" name="文本框 21"/>
            <p:cNvSpPr txBox="1"/>
            <p:nvPr/>
          </p:nvSpPr>
          <p:spPr>
            <a:xfrm>
              <a:off x="3568923" y="1894941"/>
              <a:ext cx="757207" cy="1126546"/>
            </a:xfrm>
            <a:prstGeom prst="rect">
              <a:avLst/>
            </a:prstGeom>
            <a:noFill/>
          </p:spPr>
          <p:txBody>
            <a:bodyPr wrap="none" rtlCol="0">
              <a:spAutoFit/>
            </a:bodyPr>
            <a:lstStyle/>
            <a:p>
              <a:r>
                <a:rPr lang="en-US" altLang="zh-CN" sz="3200" b="1" dirty="0">
                  <a:solidFill>
                    <a:schemeClr val="bg1"/>
                  </a:solidFill>
                </a:rPr>
                <a:t>2</a:t>
              </a:r>
              <a:endParaRPr lang="zh-CN" altLang="en-US" sz="3200" b="1" dirty="0">
                <a:solidFill>
                  <a:schemeClr val="bg1"/>
                </a:solidFill>
              </a:endParaRPr>
            </a:p>
          </p:txBody>
        </p:sp>
      </p:grpSp>
      <p:grpSp>
        <p:nvGrpSpPr>
          <p:cNvPr id="16" name="组合 26"/>
          <p:cNvGrpSpPr>
            <a:grpSpLocks noChangeAspect="1"/>
          </p:cNvGrpSpPr>
          <p:nvPr/>
        </p:nvGrpSpPr>
        <p:grpSpPr>
          <a:xfrm>
            <a:off x="3200400" y="2955520"/>
            <a:ext cx="729539" cy="729539"/>
            <a:chOff x="3226932" y="1746330"/>
            <a:chExt cx="1405428" cy="1405428"/>
          </a:xfrm>
        </p:grpSpPr>
        <p:grpSp>
          <p:nvGrpSpPr>
            <p:cNvPr id="17" name="组合 27"/>
            <p:cNvGrpSpPr/>
            <p:nvPr/>
          </p:nvGrpSpPr>
          <p:grpSpPr>
            <a:xfrm>
              <a:off x="3226932" y="1746330"/>
              <a:ext cx="1405428" cy="1405428"/>
              <a:chOff x="645162" y="1941583"/>
              <a:chExt cx="656536" cy="656536"/>
            </a:xfrm>
          </p:grpSpPr>
          <p:sp>
            <p:nvSpPr>
              <p:cNvPr id="19" name="椭圆 30"/>
              <p:cNvSpPr/>
              <p:nvPr/>
            </p:nvSpPr>
            <p:spPr>
              <a:xfrm>
                <a:off x="645162" y="1941583"/>
                <a:ext cx="656536" cy="656536"/>
              </a:xfrm>
              <a:prstGeom prst="ellipse">
                <a:avLst/>
              </a:prstGeom>
              <a:gradFill flip="none" rotWithShape="1">
                <a:gsLst>
                  <a:gs pos="100000">
                    <a:srgbClr val="FCFCFC"/>
                  </a:gs>
                  <a:gs pos="0">
                    <a:srgbClr val="CCCCCC"/>
                  </a:gs>
                </a:gsLst>
                <a:lin ang="4200000" scaled="0"/>
                <a:tileRect/>
              </a:gradFill>
              <a:ln w="12700">
                <a:gradFill>
                  <a:gsLst>
                    <a:gs pos="89000">
                      <a:schemeClr val="bg1">
                        <a:lumMod val="85000"/>
                      </a:schemeClr>
                    </a:gs>
                    <a:gs pos="0">
                      <a:schemeClr val="bg1"/>
                    </a:gs>
                  </a:gsLst>
                  <a:lin ang="4200000" scaled="0"/>
                </a:gradFill>
              </a:ln>
              <a:effectLst>
                <a:outerShdw blurRad="254000" dist="127000" dir="4200000" algn="tr" rotWithShape="0">
                  <a:prstClr val="black">
                    <a:alpha val="3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20" name="椭圆 31"/>
              <p:cNvSpPr/>
              <p:nvPr/>
            </p:nvSpPr>
            <p:spPr>
              <a:xfrm>
                <a:off x="727784" y="2024205"/>
                <a:ext cx="491291" cy="491291"/>
              </a:xfrm>
              <a:prstGeom prst="ellipse">
                <a:avLst/>
              </a:prstGeom>
              <a:solidFill>
                <a:schemeClr val="accent6">
                  <a:lumMod val="7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grpSp>
        <p:sp>
          <p:nvSpPr>
            <p:cNvPr id="18" name="文本框 28"/>
            <p:cNvSpPr txBox="1"/>
            <p:nvPr/>
          </p:nvSpPr>
          <p:spPr>
            <a:xfrm>
              <a:off x="3568923" y="1894941"/>
              <a:ext cx="757207" cy="1126546"/>
            </a:xfrm>
            <a:prstGeom prst="rect">
              <a:avLst/>
            </a:prstGeom>
            <a:noFill/>
          </p:spPr>
          <p:txBody>
            <a:bodyPr wrap="none" rtlCol="0">
              <a:spAutoFit/>
            </a:bodyPr>
            <a:lstStyle/>
            <a:p>
              <a:r>
                <a:rPr lang="en-US" altLang="zh-CN" sz="3200" b="1" dirty="0">
                  <a:solidFill>
                    <a:schemeClr val="bg1"/>
                  </a:solidFill>
                </a:rPr>
                <a:t>3</a:t>
              </a:r>
              <a:endParaRPr lang="zh-CN" altLang="en-US" sz="3200" b="1" dirty="0">
                <a:solidFill>
                  <a:schemeClr val="bg1"/>
                </a:solidFill>
              </a:endParaRPr>
            </a:p>
          </p:txBody>
        </p:sp>
      </p:grpSp>
      <p:sp>
        <p:nvSpPr>
          <p:cNvPr id="21" name="文本框 36"/>
          <p:cNvSpPr txBox="1"/>
          <p:nvPr/>
        </p:nvSpPr>
        <p:spPr>
          <a:xfrm>
            <a:off x="2895989" y="1355185"/>
            <a:ext cx="4789753" cy="584775"/>
          </a:xfrm>
          <a:prstGeom prst="rect">
            <a:avLst/>
          </a:prstGeom>
          <a:noFill/>
          <a:ln>
            <a:noFill/>
          </a:ln>
        </p:spPr>
        <p:txBody>
          <a:bodyPr wrap="square" rtlCol="0">
            <a:spAutoFit/>
          </a:bodyPr>
          <a:lstStyle/>
          <a:p>
            <a:r>
              <a:rPr lang="zh-TW" altLang="en-US" sz="3200" b="1" dirty="0" smtClean="0">
                <a:solidFill>
                  <a:schemeClr val="accent6">
                    <a:lumMod val="50000"/>
                  </a:schemeClr>
                </a:solidFill>
                <a:latin typeface="微软雅黑" panose="020B0503020204020204" pitchFamily="34" charset="-122"/>
                <a:ea typeface="微软雅黑" panose="020B0503020204020204" pitchFamily="34" charset="-122"/>
              </a:rPr>
              <a:t>經營介紹</a:t>
            </a:r>
            <a:r>
              <a:rPr lang="en-US" altLang="zh-TW" sz="3200" b="1" dirty="0" smtClean="0">
                <a:solidFill>
                  <a:schemeClr val="accent6">
                    <a:lumMod val="50000"/>
                  </a:schemeClr>
                </a:solidFill>
                <a:latin typeface="微软雅黑" panose="020B0503020204020204" pitchFamily="34" charset="-122"/>
                <a:ea typeface="微软雅黑" panose="020B0503020204020204" pitchFamily="34" charset="-122"/>
              </a:rPr>
              <a:t>-</a:t>
            </a:r>
            <a:r>
              <a:rPr lang="zh-TW" altLang="en-US" sz="3200" b="1" dirty="0" smtClean="0">
                <a:solidFill>
                  <a:schemeClr val="accent6">
                    <a:lumMod val="50000"/>
                  </a:schemeClr>
                </a:solidFill>
                <a:latin typeface="微软雅黑" panose="020B0503020204020204" pitchFamily="34" charset="-122"/>
                <a:ea typeface="微软雅黑" panose="020B0503020204020204" pitchFamily="34" charset="-122"/>
              </a:rPr>
              <a:t>商品事業群</a:t>
            </a:r>
            <a:endParaRPr lang="zh-CN" altLang="en-US" sz="3200" b="1"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22" name="文本框 32"/>
          <p:cNvSpPr txBox="1"/>
          <p:nvPr/>
        </p:nvSpPr>
        <p:spPr>
          <a:xfrm>
            <a:off x="3657600" y="2155958"/>
            <a:ext cx="5288627" cy="584775"/>
          </a:xfrm>
          <a:prstGeom prst="rect">
            <a:avLst/>
          </a:prstGeom>
          <a:noFill/>
          <a:ln>
            <a:noFill/>
          </a:ln>
        </p:spPr>
        <p:txBody>
          <a:bodyPr wrap="none" rtlCol="0">
            <a:spAutoFit/>
          </a:bodyPr>
          <a:lstStyle/>
          <a:p>
            <a:r>
              <a:rPr lang="zh-TW" altLang="en-US" sz="3200" b="1" dirty="0" smtClean="0">
                <a:solidFill>
                  <a:schemeClr val="accent6">
                    <a:lumMod val="50000"/>
                  </a:schemeClr>
                </a:solidFill>
                <a:latin typeface="微软雅黑" panose="020B0503020204020204" pitchFamily="34" charset="-122"/>
                <a:ea typeface="微软雅黑" panose="020B0503020204020204" pitchFamily="34" charset="-122"/>
              </a:rPr>
              <a:t>集團新成員</a:t>
            </a:r>
            <a:r>
              <a:rPr lang="en-US" altLang="zh-TW" sz="3200" b="1" dirty="0" smtClean="0">
                <a:solidFill>
                  <a:schemeClr val="accent6">
                    <a:lumMod val="50000"/>
                  </a:schemeClr>
                </a:solidFill>
                <a:latin typeface="微软雅黑" panose="020B0503020204020204" pitchFamily="34" charset="-122"/>
                <a:ea typeface="微软雅黑" panose="020B0503020204020204" pitchFamily="34" charset="-122"/>
              </a:rPr>
              <a:t>-</a:t>
            </a:r>
            <a:r>
              <a:rPr lang="zh-TW" altLang="en-US" sz="3200" b="1" dirty="0" smtClean="0">
                <a:solidFill>
                  <a:schemeClr val="accent6">
                    <a:lumMod val="50000"/>
                  </a:schemeClr>
                </a:solidFill>
                <a:latin typeface="微软雅黑" panose="020B0503020204020204" pitchFamily="34" charset="-122"/>
                <a:ea typeface="微软雅黑" panose="020B0503020204020204" pitchFamily="34" charset="-122"/>
              </a:rPr>
              <a:t>子公司上鋌營造</a:t>
            </a:r>
            <a:endParaRPr lang="zh-CN" altLang="en-US" sz="3200" b="1" dirty="0">
              <a:solidFill>
                <a:schemeClr val="accent6">
                  <a:lumMod val="50000"/>
                </a:schemeClr>
              </a:solidFill>
              <a:latin typeface="微软雅黑" panose="020B0503020204020204" pitchFamily="34" charset="-122"/>
              <a:ea typeface="微软雅黑" panose="020B0503020204020204" pitchFamily="34" charset="-122"/>
            </a:endParaRPr>
          </a:p>
        </p:txBody>
      </p:sp>
      <p:sp>
        <p:nvSpPr>
          <p:cNvPr id="23" name="文本框 32"/>
          <p:cNvSpPr txBox="1"/>
          <p:nvPr/>
        </p:nvSpPr>
        <p:spPr>
          <a:xfrm>
            <a:off x="4876800" y="3047329"/>
            <a:ext cx="1204176" cy="584775"/>
          </a:xfrm>
          <a:prstGeom prst="rect">
            <a:avLst/>
          </a:prstGeom>
          <a:noFill/>
          <a:ln>
            <a:noFill/>
          </a:ln>
        </p:spPr>
        <p:txBody>
          <a:bodyPr wrap="none" rtlCol="0">
            <a:spAutoFit/>
          </a:bodyPr>
          <a:lstStyle/>
          <a:p>
            <a:r>
              <a:rPr lang="en-US" altLang="zh-TW" sz="3200" b="1" dirty="0" smtClean="0">
                <a:solidFill>
                  <a:schemeClr val="accent6">
                    <a:lumMod val="50000"/>
                  </a:schemeClr>
                </a:solidFill>
                <a:latin typeface="微软雅黑" panose="020B0503020204020204" pitchFamily="34" charset="-122"/>
                <a:ea typeface="微软雅黑" panose="020B0503020204020204" pitchFamily="34" charset="-122"/>
              </a:rPr>
              <a:t>Q&amp;A</a:t>
            </a:r>
            <a:endParaRPr lang="zh-CN" altLang="en-US" sz="3200" b="1" dirty="0">
              <a:solidFill>
                <a:schemeClr val="accent6">
                  <a:lumMod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93098465"/>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en-US" altLang="zh-TW" sz="2800" dirty="0" smtClean="0">
                <a:solidFill>
                  <a:schemeClr val="accent6">
                    <a:lumMod val="50000"/>
                  </a:schemeClr>
                </a:solidFill>
              </a:rPr>
              <a:t>5.</a:t>
            </a:r>
            <a:r>
              <a:rPr lang="zh-TW" altLang="en-US" sz="2800" dirty="0" smtClean="0">
                <a:solidFill>
                  <a:schemeClr val="accent6">
                    <a:lumMod val="50000"/>
                  </a:schemeClr>
                </a:solidFill>
              </a:rPr>
              <a:t>燕巢都市計畫</a:t>
            </a:r>
            <a:r>
              <a:rPr lang="en-US" altLang="zh-TW" sz="2800" dirty="0" smtClean="0">
                <a:solidFill>
                  <a:schemeClr val="accent6">
                    <a:lumMod val="50000"/>
                  </a:schemeClr>
                </a:solidFill>
              </a:rPr>
              <a:t>1</a:t>
            </a:r>
            <a:r>
              <a:rPr lang="zh-TW" altLang="en-US" sz="2800" dirty="0" smtClean="0">
                <a:solidFill>
                  <a:schemeClr val="accent6">
                    <a:lumMod val="50000"/>
                  </a:schemeClr>
                </a:solidFill>
              </a:rPr>
              <a:t>號道路開闢工程</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30</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63237"/>
            <a:ext cx="3810000" cy="3261113"/>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0" y="1063237"/>
            <a:ext cx="3886200" cy="3236405"/>
          </a:xfrm>
          <a:prstGeom prst="rect">
            <a:avLst/>
          </a:prstGeom>
        </p:spPr>
      </p:pic>
    </p:spTree>
    <p:extLst>
      <p:ext uri="{BB962C8B-B14F-4D97-AF65-F5344CB8AC3E}">
        <p14:creationId xmlns:p14="http://schemas.microsoft.com/office/powerpoint/2010/main" val="1440830538"/>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en-US" altLang="zh-TW" sz="2800" dirty="0" smtClean="0">
                <a:solidFill>
                  <a:schemeClr val="accent6">
                    <a:lumMod val="50000"/>
                  </a:schemeClr>
                </a:solidFill>
              </a:rPr>
              <a:t>6.</a:t>
            </a:r>
            <a:r>
              <a:rPr lang="zh-TW" altLang="en-US" sz="2800" dirty="0" smtClean="0">
                <a:solidFill>
                  <a:schemeClr val="accent6">
                    <a:lumMod val="50000"/>
                  </a:schemeClr>
                </a:solidFill>
              </a:rPr>
              <a:t>彎丘橋下游左側護岸工程</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31</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051732"/>
            <a:ext cx="3886200" cy="3653618"/>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8299" y="1086437"/>
            <a:ext cx="3762202" cy="3501407"/>
          </a:xfrm>
          <a:prstGeom prst="rect">
            <a:avLst/>
          </a:prstGeom>
        </p:spPr>
      </p:pic>
    </p:spTree>
    <p:extLst>
      <p:ext uri="{BB962C8B-B14F-4D97-AF65-F5344CB8AC3E}">
        <p14:creationId xmlns:p14="http://schemas.microsoft.com/office/powerpoint/2010/main" val="4001150212"/>
      </p:ext>
    </p:ext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l"/>
            <a:r>
              <a:rPr lang="en-US" altLang="zh-TW" sz="2800" dirty="0" smtClean="0">
                <a:solidFill>
                  <a:schemeClr val="accent6">
                    <a:lumMod val="50000"/>
                  </a:schemeClr>
                </a:solidFill>
              </a:rPr>
              <a:t>7.</a:t>
            </a:r>
            <a:r>
              <a:rPr lang="zh-TW" altLang="en-US" sz="2800" dirty="0" smtClean="0">
                <a:solidFill>
                  <a:schemeClr val="accent6">
                    <a:lumMod val="50000"/>
                  </a:schemeClr>
                </a:solidFill>
              </a:rPr>
              <a:t>玉井里第</a:t>
            </a:r>
            <a:r>
              <a:rPr lang="en-US" altLang="zh-TW" sz="2800" dirty="0" smtClean="0">
                <a:solidFill>
                  <a:schemeClr val="accent6">
                    <a:lumMod val="50000"/>
                  </a:schemeClr>
                </a:solidFill>
              </a:rPr>
              <a:t>51</a:t>
            </a:r>
            <a:r>
              <a:rPr lang="zh-TW" altLang="en-US" sz="2800" dirty="0" smtClean="0">
                <a:solidFill>
                  <a:schemeClr val="accent6">
                    <a:lumMod val="50000"/>
                  </a:schemeClr>
                </a:solidFill>
              </a:rPr>
              <a:t>林班苧仔寮坑野溪治理工程</a:t>
            </a:r>
            <a:r>
              <a:rPr lang="en-US" altLang="zh-TW" sz="2800" dirty="0" smtClean="0">
                <a:solidFill>
                  <a:schemeClr val="accent6">
                    <a:lumMod val="50000"/>
                  </a:schemeClr>
                </a:solidFill>
              </a:rPr>
              <a:t/>
            </a:r>
            <a:br>
              <a:rPr lang="en-US" altLang="zh-TW" sz="2800" dirty="0" smtClean="0">
                <a:solidFill>
                  <a:schemeClr val="accent6">
                    <a:lumMod val="50000"/>
                  </a:schemeClr>
                </a:solidFill>
              </a:rPr>
            </a:br>
            <a:r>
              <a:rPr lang="en-US" altLang="zh-TW" sz="2800" dirty="0" smtClean="0">
                <a:solidFill>
                  <a:srgbClr val="FF0000"/>
                </a:solidFill>
              </a:rPr>
              <a:t>(</a:t>
            </a:r>
            <a:r>
              <a:rPr lang="zh-TW" altLang="en-US" sz="2800" dirty="0" smtClean="0">
                <a:solidFill>
                  <a:srgbClr val="FF0000"/>
                </a:solidFill>
              </a:rPr>
              <a:t>第</a:t>
            </a:r>
            <a:r>
              <a:rPr lang="en-US" altLang="zh-TW" sz="2800" dirty="0" smtClean="0">
                <a:solidFill>
                  <a:srgbClr val="FF0000"/>
                </a:solidFill>
              </a:rPr>
              <a:t>18</a:t>
            </a:r>
            <a:r>
              <a:rPr lang="zh-TW" altLang="en-US" sz="2800" dirty="0" smtClean="0">
                <a:solidFill>
                  <a:srgbClr val="FF0000"/>
                </a:solidFill>
              </a:rPr>
              <a:t>屆公共工程金質獎</a:t>
            </a:r>
            <a:r>
              <a:rPr lang="en-US" altLang="zh-TW" sz="2800" dirty="0" smtClean="0">
                <a:solidFill>
                  <a:srgbClr val="FF0000"/>
                </a:solidFill>
              </a:rPr>
              <a:t>)</a:t>
            </a:r>
            <a:endParaRPr lang="zh-TW" altLang="en-US" sz="2800" dirty="0">
              <a:solidFill>
                <a:srgbClr val="FF0000"/>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32</a:t>
            </a:fld>
            <a:endParaRPr lang="zh-TW" altLang="en-US" dirty="0"/>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239" y="1504950"/>
            <a:ext cx="3817783" cy="2940092"/>
          </a:xfrm>
          <a:prstGeom prst="rect">
            <a:avLst/>
          </a:prstGeom>
        </p:spPr>
      </p:pic>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8510" y="1520605"/>
            <a:ext cx="3870768" cy="2940092"/>
          </a:xfrm>
          <a:prstGeom prst="rect">
            <a:avLst/>
          </a:prstGeom>
        </p:spPr>
      </p:pic>
    </p:spTree>
    <p:extLst>
      <p:ext uri="{BB962C8B-B14F-4D97-AF65-F5344CB8AC3E}">
        <p14:creationId xmlns:p14="http://schemas.microsoft.com/office/powerpoint/2010/main" val="3296292182"/>
      </p:ext>
    </p:extLst>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l"/>
            <a:r>
              <a:rPr lang="en-US" altLang="zh-TW" sz="2800" dirty="0" smtClean="0">
                <a:solidFill>
                  <a:schemeClr val="accent6">
                    <a:lumMod val="50000"/>
                  </a:schemeClr>
                </a:solidFill>
              </a:rPr>
              <a:t>8.</a:t>
            </a:r>
            <a:r>
              <a:rPr lang="zh-TW" altLang="en-US" sz="2800" dirty="0" smtClean="0">
                <a:solidFill>
                  <a:schemeClr val="accent6">
                    <a:lumMod val="50000"/>
                  </a:schemeClr>
                </a:solidFill>
              </a:rPr>
              <a:t>高雄阿蓮段住宅工程          </a:t>
            </a:r>
            <a:r>
              <a:rPr lang="en-US" altLang="zh-TW" sz="2800" dirty="0" smtClean="0">
                <a:solidFill>
                  <a:schemeClr val="accent6">
                    <a:lumMod val="50000"/>
                  </a:schemeClr>
                </a:solidFill>
              </a:rPr>
              <a:t>9.</a:t>
            </a:r>
            <a:r>
              <a:rPr lang="zh-TW" altLang="en-US" sz="2800" dirty="0" smtClean="0">
                <a:solidFill>
                  <a:schemeClr val="accent6">
                    <a:lumMod val="50000"/>
                  </a:schemeClr>
                </a:solidFill>
              </a:rPr>
              <a:t>穎興照明廠房工程</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33</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200150"/>
            <a:ext cx="4171429" cy="3048000"/>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200150"/>
            <a:ext cx="4152381" cy="3095238"/>
          </a:xfrm>
          <a:prstGeom prst="rect">
            <a:avLst/>
          </a:prstGeom>
        </p:spPr>
      </p:pic>
    </p:spTree>
    <p:extLst>
      <p:ext uri="{BB962C8B-B14F-4D97-AF65-F5344CB8AC3E}">
        <p14:creationId xmlns:p14="http://schemas.microsoft.com/office/powerpoint/2010/main" val="3210441002"/>
      </p:ext>
    </p:extLst>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199" y="205986"/>
            <a:ext cx="8538217" cy="857251"/>
          </a:xfrm>
        </p:spPr>
        <p:txBody>
          <a:bodyPr>
            <a:noAutofit/>
          </a:bodyPr>
          <a:lstStyle/>
          <a:p>
            <a:pPr algn="l"/>
            <a:r>
              <a:rPr lang="en-US" altLang="zh-TW" sz="2800" dirty="0" smtClean="0">
                <a:solidFill>
                  <a:schemeClr val="accent6">
                    <a:lumMod val="50000"/>
                  </a:schemeClr>
                </a:solidFill>
              </a:rPr>
              <a:t>10.</a:t>
            </a:r>
            <a:r>
              <a:rPr lang="zh-TW" altLang="en-US" sz="2800" dirty="0" smtClean="0">
                <a:solidFill>
                  <a:schemeClr val="accent6">
                    <a:lumMod val="50000"/>
                  </a:schemeClr>
                </a:solidFill>
              </a:rPr>
              <a:t>高雄市立光華中學      </a:t>
            </a:r>
            <a:r>
              <a:rPr lang="en-US" altLang="zh-TW" sz="2800" dirty="0" smtClean="0">
                <a:solidFill>
                  <a:schemeClr val="accent6">
                    <a:lumMod val="50000"/>
                  </a:schemeClr>
                </a:solidFill>
              </a:rPr>
              <a:t>11</a:t>
            </a:r>
            <a:r>
              <a:rPr lang="zh-TW" altLang="en-US" sz="2800" dirty="0" smtClean="0">
                <a:solidFill>
                  <a:schemeClr val="accent6">
                    <a:lumMod val="50000"/>
                  </a:schemeClr>
                </a:solidFill>
              </a:rPr>
              <a:t>岡山兆湘國小辦公樓工程</a:t>
            </a:r>
            <a:r>
              <a:rPr lang="en-US" altLang="zh-TW" sz="2800" dirty="0" smtClean="0">
                <a:solidFill>
                  <a:schemeClr val="accent6">
                    <a:lumMod val="50000"/>
                  </a:schemeClr>
                </a:solidFill>
              </a:rPr>
              <a:t/>
            </a:r>
            <a:br>
              <a:rPr lang="en-US" altLang="zh-TW" sz="2800" dirty="0" smtClean="0">
                <a:solidFill>
                  <a:schemeClr val="accent6">
                    <a:lumMod val="50000"/>
                  </a:schemeClr>
                </a:solidFill>
              </a:rPr>
            </a:br>
            <a:r>
              <a:rPr lang="zh-TW" altLang="en-US" sz="2800" dirty="0">
                <a:solidFill>
                  <a:srgbClr val="FF0000"/>
                </a:solidFill>
              </a:rPr>
              <a:t> </a:t>
            </a:r>
            <a:r>
              <a:rPr lang="zh-TW" altLang="en-US" sz="2800" dirty="0" smtClean="0">
                <a:solidFill>
                  <a:srgbClr val="FF0000"/>
                </a:solidFill>
              </a:rPr>
              <a:t>                                                </a:t>
            </a:r>
            <a:r>
              <a:rPr lang="en-US" altLang="zh-TW" sz="2800" dirty="0" smtClean="0">
                <a:solidFill>
                  <a:srgbClr val="FF0000"/>
                </a:solidFill>
              </a:rPr>
              <a:t>(2019</a:t>
            </a:r>
            <a:r>
              <a:rPr lang="zh-TW" altLang="en-US" sz="2800" dirty="0" smtClean="0">
                <a:solidFill>
                  <a:srgbClr val="FF0000"/>
                </a:solidFill>
              </a:rPr>
              <a:t>年城市工程品質金質獎</a:t>
            </a:r>
            <a:r>
              <a:rPr lang="en-US" altLang="zh-TW" sz="2800" dirty="0" smtClean="0">
                <a:solidFill>
                  <a:srgbClr val="FF0000"/>
                </a:solidFill>
              </a:rPr>
              <a:t>)</a:t>
            </a:r>
            <a:endParaRPr lang="zh-TW" altLang="en-US" sz="2800" dirty="0">
              <a:solidFill>
                <a:srgbClr val="FF0000"/>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34</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396" y="1428750"/>
            <a:ext cx="4121953" cy="3336952"/>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428750"/>
            <a:ext cx="4271017" cy="3336952"/>
          </a:xfrm>
          <a:prstGeom prst="rect">
            <a:avLst/>
          </a:prstGeom>
        </p:spPr>
      </p:pic>
    </p:spTree>
    <p:extLst>
      <p:ext uri="{BB962C8B-B14F-4D97-AF65-F5344CB8AC3E}">
        <p14:creationId xmlns:p14="http://schemas.microsoft.com/office/powerpoint/2010/main" val="1318042952"/>
      </p:ext>
    </p:extLst>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l"/>
            <a:r>
              <a:rPr lang="en-US" altLang="zh-TW" sz="2800" dirty="0" smtClean="0">
                <a:solidFill>
                  <a:schemeClr val="accent6">
                    <a:lumMod val="50000"/>
                  </a:schemeClr>
                </a:solidFill>
              </a:rPr>
              <a:t>12.WPD</a:t>
            </a:r>
            <a:r>
              <a:rPr lang="zh-TW" altLang="en-US" sz="2800" dirty="0" smtClean="0">
                <a:solidFill>
                  <a:schemeClr val="accent6">
                    <a:lumMod val="50000"/>
                  </a:schemeClr>
                </a:solidFill>
              </a:rPr>
              <a:t>臨時設施擴建工程與玉井里第</a:t>
            </a:r>
            <a:r>
              <a:rPr lang="en-US" altLang="zh-TW" sz="2800" dirty="0" smtClean="0">
                <a:solidFill>
                  <a:schemeClr val="accent6">
                    <a:lumMod val="50000"/>
                  </a:schemeClr>
                </a:solidFill>
              </a:rPr>
              <a:t>65</a:t>
            </a:r>
            <a:r>
              <a:rPr lang="zh-TW" altLang="en-US" sz="2800" dirty="0" smtClean="0">
                <a:solidFill>
                  <a:schemeClr val="accent6">
                    <a:lumMod val="50000"/>
                  </a:schemeClr>
                </a:solidFill>
              </a:rPr>
              <a:t>林班平</a:t>
            </a:r>
            <a:r>
              <a:rPr lang="zh-TW" altLang="en-US" sz="2800" dirty="0">
                <a:solidFill>
                  <a:schemeClr val="accent6">
                    <a:lumMod val="50000"/>
                  </a:schemeClr>
                </a:solidFill>
              </a:rPr>
              <a:t>坑</a:t>
            </a:r>
            <a:r>
              <a:rPr lang="zh-TW" altLang="en-US" sz="2800" dirty="0" smtClean="0">
                <a:solidFill>
                  <a:schemeClr val="accent6">
                    <a:lumMod val="50000"/>
                  </a:schemeClr>
                </a:solidFill>
              </a:rPr>
              <a:t>土</a:t>
            </a:r>
            <a:r>
              <a:rPr lang="en-US" altLang="zh-TW" sz="2800" dirty="0" smtClean="0">
                <a:solidFill>
                  <a:schemeClr val="accent6">
                    <a:lumMod val="50000"/>
                  </a:schemeClr>
                </a:solidFill>
              </a:rPr>
              <a:t/>
            </a:r>
            <a:br>
              <a:rPr lang="en-US" altLang="zh-TW" sz="2800" dirty="0" smtClean="0">
                <a:solidFill>
                  <a:schemeClr val="accent6">
                    <a:lumMod val="50000"/>
                  </a:schemeClr>
                </a:solidFill>
              </a:rPr>
            </a:br>
            <a:r>
              <a:rPr lang="zh-TW" altLang="en-US" sz="2800" dirty="0">
                <a:solidFill>
                  <a:schemeClr val="accent6">
                    <a:lumMod val="50000"/>
                  </a:schemeClr>
                </a:solidFill>
              </a:rPr>
              <a:t> </a:t>
            </a:r>
            <a:r>
              <a:rPr lang="zh-TW" altLang="en-US" sz="2800" dirty="0" smtClean="0">
                <a:solidFill>
                  <a:schemeClr val="accent6">
                    <a:lumMod val="50000"/>
                  </a:schemeClr>
                </a:solidFill>
              </a:rPr>
              <a:t>    砂防治二期工程</a:t>
            </a:r>
            <a:endParaRPr lang="zh-TW" altLang="en-US" sz="2800"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35</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4140" y="1152175"/>
            <a:ext cx="4033319" cy="3105136"/>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600" y="1133502"/>
            <a:ext cx="4123809" cy="3123809"/>
          </a:xfrm>
          <a:prstGeom prst="rect">
            <a:avLst/>
          </a:prstGeom>
        </p:spPr>
      </p:pic>
    </p:spTree>
    <p:extLst>
      <p:ext uri="{BB962C8B-B14F-4D97-AF65-F5344CB8AC3E}">
        <p14:creationId xmlns:p14="http://schemas.microsoft.com/office/powerpoint/2010/main" val="2856200202"/>
      </p:ext>
    </p:extLst>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solidFill>
                  <a:schemeClr val="accent6">
                    <a:lumMod val="50000"/>
                  </a:schemeClr>
                </a:solidFill>
              </a:rPr>
              <a:t>得獎紀</a:t>
            </a:r>
            <a:r>
              <a:rPr lang="zh-TW" altLang="en-US" dirty="0">
                <a:solidFill>
                  <a:schemeClr val="accent6">
                    <a:lumMod val="50000"/>
                  </a:schemeClr>
                </a:solidFill>
              </a:rPr>
              <a:t>錄</a:t>
            </a: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36</a:t>
            </a:fld>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093742"/>
            <a:ext cx="1904762" cy="4142857"/>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2993" y="1355647"/>
            <a:ext cx="5142857" cy="3619048"/>
          </a:xfrm>
          <a:prstGeom prst="rect">
            <a:avLst/>
          </a:prstGeom>
        </p:spPr>
      </p:pic>
    </p:spTree>
    <p:extLst>
      <p:ext uri="{BB962C8B-B14F-4D97-AF65-F5344CB8AC3E}">
        <p14:creationId xmlns:p14="http://schemas.microsoft.com/office/powerpoint/2010/main" val="292984336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1733550"/>
            <a:ext cx="8229600" cy="3032152"/>
          </a:xfrm>
        </p:spPr>
        <p:txBody>
          <a:bodyPr>
            <a:normAutofit fontScale="90000"/>
          </a:bodyPr>
          <a:lstStyle/>
          <a:p>
            <a:r>
              <a:rPr lang="en-US" altLang="zh-TW" sz="5300" dirty="0" smtClean="0">
                <a:solidFill>
                  <a:schemeClr val="accent6">
                    <a:lumMod val="50000"/>
                  </a:schemeClr>
                </a:solidFill>
              </a:rPr>
              <a:t>Q</a:t>
            </a:r>
            <a:r>
              <a:rPr lang="zh-TW" altLang="en-US" sz="5300" dirty="0" smtClean="0">
                <a:solidFill>
                  <a:schemeClr val="accent6">
                    <a:lumMod val="50000"/>
                  </a:schemeClr>
                </a:solidFill>
              </a:rPr>
              <a:t> </a:t>
            </a:r>
            <a:r>
              <a:rPr lang="en-US" altLang="zh-TW" sz="5300" dirty="0" smtClean="0">
                <a:solidFill>
                  <a:schemeClr val="accent6">
                    <a:lumMod val="50000"/>
                  </a:schemeClr>
                </a:solidFill>
              </a:rPr>
              <a:t>&amp;</a:t>
            </a:r>
            <a:r>
              <a:rPr lang="zh-TW" altLang="en-US" sz="5300" dirty="0" smtClean="0">
                <a:solidFill>
                  <a:schemeClr val="accent6">
                    <a:lumMod val="50000"/>
                  </a:schemeClr>
                </a:solidFill>
              </a:rPr>
              <a:t> </a:t>
            </a:r>
            <a:r>
              <a:rPr lang="en-US" altLang="zh-TW" sz="5300" dirty="0" smtClean="0">
                <a:solidFill>
                  <a:schemeClr val="accent6">
                    <a:lumMod val="50000"/>
                  </a:schemeClr>
                </a:solidFill>
              </a:rPr>
              <a:t>A</a:t>
            </a:r>
            <a:br>
              <a:rPr lang="en-US" altLang="zh-TW" sz="5300" dirty="0" smtClean="0">
                <a:solidFill>
                  <a:schemeClr val="accent6">
                    <a:lumMod val="50000"/>
                  </a:schemeClr>
                </a:solidFill>
              </a:rPr>
            </a:br>
            <a:r>
              <a:rPr lang="en-US" altLang="zh-TW" dirty="0">
                <a:solidFill>
                  <a:schemeClr val="accent6">
                    <a:lumMod val="50000"/>
                  </a:schemeClr>
                </a:solidFill>
              </a:rPr>
              <a:t/>
            </a:r>
            <a:br>
              <a:rPr lang="en-US" altLang="zh-TW" dirty="0">
                <a:solidFill>
                  <a:schemeClr val="accent6">
                    <a:lumMod val="50000"/>
                  </a:schemeClr>
                </a:solidFill>
              </a:rPr>
            </a:br>
            <a:r>
              <a:rPr lang="en-US" altLang="zh-TW" sz="3200" dirty="0" smtClean="0">
                <a:solidFill>
                  <a:schemeClr val="accent6">
                    <a:lumMod val="50000"/>
                  </a:schemeClr>
                </a:solidFill>
              </a:rPr>
              <a:t/>
            </a:r>
            <a:br>
              <a:rPr lang="en-US" altLang="zh-TW" sz="3200" dirty="0" smtClean="0">
                <a:solidFill>
                  <a:schemeClr val="accent6">
                    <a:lumMod val="50000"/>
                  </a:schemeClr>
                </a:solidFill>
              </a:rPr>
            </a:br>
            <a:r>
              <a:rPr lang="en-US" altLang="zh-TW" sz="3200" dirty="0" smtClean="0">
                <a:solidFill>
                  <a:schemeClr val="accent6">
                    <a:lumMod val="50000"/>
                  </a:schemeClr>
                </a:solidFill>
              </a:rPr>
              <a:t/>
            </a:r>
            <a:br>
              <a:rPr lang="en-US" altLang="zh-TW" sz="3200" dirty="0" smtClean="0">
                <a:solidFill>
                  <a:schemeClr val="accent6">
                    <a:lumMod val="50000"/>
                  </a:schemeClr>
                </a:solidFill>
              </a:rPr>
            </a:br>
            <a:r>
              <a:rPr lang="en-US" altLang="zh-TW" sz="3200" dirty="0" smtClean="0">
                <a:solidFill>
                  <a:schemeClr val="accent6">
                    <a:lumMod val="50000"/>
                  </a:schemeClr>
                </a:solidFill>
              </a:rPr>
              <a:t/>
            </a:r>
            <a:br>
              <a:rPr lang="en-US" altLang="zh-TW" sz="3200" dirty="0" smtClean="0">
                <a:solidFill>
                  <a:schemeClr val="accent6">
                    <a:lumMod val="50000"/>
                  </a:schemeClr>
                </a:solidFill>
              </a:rPr>
            </a:br>
            <a:endParaRPr lang="zh-TW" altLang="en-US"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37</a:t>
            </a:fld>
            <a:endParaRPr lang="zh-TW" altLang="en-US" dirty="0"/>
          </a:p>
        </p:txBody>
      </p:sp>
    </p:spTree>
    <p:extLst>
      <p:ext uri="{BB962C8B-B14F-4D97-AF65-F5344CB8AC3E}">
        <p14:creationId xmlns:p14="http://schemas.microsoft.com/office/powerpoint/2010/main" val="1992694680"/>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895350"/>
            <a:ext cx="8229600" cy="1066800"/>
          </a:xfrm>
        </p:spPr>
        <p:txBody>
          <a:bodyPr>
            <a:normAutofit fontScale="90000"/>
          </a:bodyPr>
          <a:lstStyle/>
          <a:p>
            <a:r>
              <a:rPr lang="en-US" altLang="zh-TW" dirty="0" smtClean="0"/>
              <a:t/>
            </a:r>
            <a:br>
              <a:rPr lang="en-US" altLang="zh-TW" dirty="0" smtClean="0"/>
            </a:br>
            <a:r>
              <a:rPr lang="en-US" altLang="zh-TW" dirty="0"/>
              <a:t/>
            </a:r>
            <a:br>
              <a:rPr lang="en-US" altLang="zh-TW" dirty="0"/>
            </a:br>
            <a:r>
              <a:rPr lang="en-US" altLang="zh-TW" dirty="0" smtClean="0"/>
              <a:t/>
            </a:r>
            <a:br>
              <a:rPr lang="en-US" altLang="zh-TW" dirty="0" smtClean="0"/>
            </a:br>
            <a:r>
              <a:rPr lang="en-US" altLang="zh-TW" dirty="0"/>
              <a:t/>
            </a:r>
            <a:br>
              <a:rPr lang="en-US" altLang="zh-TW" dirty="0"/>
            </a:br>
            <a:r>
              <a:rPr lang="en-US" altLang="zh-TW" dirty="0" smtClean="0">
                <a:solidFill>
                  <a:schemeClr val="accent6">
                    <a:lumMod val="50000"/>
                  </a:schemeClr>
                </a:solidFill>
              </a:rPr>
              <a:t>Thank you!</a:t>
            </a:r>
            <a:br>
              <a:rPr lang="en-US" altLang="zh-TW" dirty="0" smtClean="0">
                <a:solidFill>
                  <a:schemeClr val="accent6">
                    <a:lumMod val="50000"/>
                  </a:schemeClr>
                </a:solidFill>
              </a:rPr>
            </a:br>
            <a:r>
              <a:rPr lang="en-US" altLang="zh-TW" dirty="0">
                <a:solidFill>
                  <a:schemeClr val="accent6">
                    <a:lumMod val="50000"/>
                  </a:schemeClr>
                </a:solidFill>
              </a:rPr>
              <a:t/>
            </a:r>
            <a:br>
              <a:rPr lang="en-US" altLang="zh-TW" dirty="0">
                <a:solidFill>
                  <a:schemeClr val="accent6">
                    <a:lumMod val="50000"/>
                  </a:schemeClr>
                </a:solidFill>
              </a:rPr>
            </a:br>
            <a:r>
              <a:rPr lang="zh-TW" altLang="en-US" sz="3100" dirty="0" smtClean="0">
                <a:solidFill>
                  <a:schemeClr val="accent6">
                    <a:lumMod val="50000"/>
                  </a:schemeClr>
                </a:solidFill>
              </a:rPr>
              <a:t>三洋</a:t>
            </a:r>
            <a:r>
              <a:rPr lang="zh-TW" altLang="en-US" sz="3100" dirty="0">
                <a:solidFill>
                  <a:schemeClr val="accent6">
                    <a:lumMod val="50000"/>
                  </a:schemeClr>
                </a:solidFill>
              </a:rPr>
              <a:t>紡織纖維股份有限公司</a:t>
            </a:r>
            <a:br>
              <a:rPr lang="zh-TW" altLang="en-US" sz="3100" dirty="0">
                <a:solidFill>
                  <a:schemeClr val="accent6">
                    <a:lumMod val="50000"/>
                  </a:schemeClr>
                </a:solidFill>
              </a:rPr>
            </a:br>
            <a:r>
              <a:rPr lang="en-US" altLang="zh-TW" sz="3100" dirty="0">
                <a:solidFill>
                  <a:schemeClr val="accent6">
                    <a:lumMod val="50000"/>
                  </a:schemeClr>
                </a:solidFill>
              </a:rPr>
              <a:t>Tri Ocean Textile Co., Ltd.</a:t>
            </a:r>
            <a:br>
              <a:rPr lang="en-US" altLang="zh-TW" sz="3100" dirty="0">
                <a:solidFill>
                  <a:schemeClr val="accent6">
                    <a:lumMod val="50000"/>
                  </a:schemeClr>
                </a:solidFill>
              </a:rPr>
            </a:br>
            <a:r>
              <a:rPr lang="en-US" altLang="zh-TW" sz="3100" dirty="0">
                <a:solidFill>
                  <a:schemeClr val="accent6">
                    <a:lumMod val="50000"/>
                  </a:schemeClr>
                </a:solidFill>
              </a:rPr>
              <a:t>www.triocean.com.tw</a:t>
            </a:r>
            <a:br>
              <a:rPr lang="en-US" altLang="zh-TW" sz="3100" dirty="0">
                <a:solidFill>
                  <a:schemeClr val="accent6">
                    <a:lumMod val="50000"/>
                  </a:schemeClr>
                </a:solidFill>
              </a:rPr>
            </a:br>
            <a:r>
              <a:rPr lang="en-US" altLang="zh-TW" sz="3100" dirty="0">
                <a:solidFill>
                  <a:schemeClr val="accent6">
                    <a:lumMod val="50000"/>
                  </a:schemeClr>
                </a:solidFill>
              </a:rPr>
              <a:t>TEL: 02 8792 7576</a:t>
            </a:r>
            <a:r>
              <a:rPr lang="en-US" altLang="zh-TW" sz="3600" dirty="0">
                <a:solidFill>
                  <a:schemeClr val="accent6">
                    <a:lumMod val="50000"/>
                  </a:schemeClr>
                </a:solidFill>
              </a:rPr>
              <a:t> </a:t>
            </a:r>
            <a:endParaRPr lang="zh-TW" altLang="en-US" dirty="0">
              <a:solidFill>
                <a:schemeClr val="accent6">
                  <a:lumMod val="50000"/>
                </a:schemeClr>
              </a:solidFill>
            </a:endParaRPr>
          </a:p>
        </p:txBody>
      </p:sp>
      <p:sp>
        <p:nvSpPr>
          <p:cNvPr id="3" name="投影片編號版面配置區 2"/>
          <p:cNvSpPr>
            <a:spLocks noGrp="1"/>
          </p:cNvSpPr>
          <p:nvPr>
            <p:ph type="sldNum" sz="quarter" idx="2"/>
          </p:nvPr>
        </p:nvSpPr>
        <p:spPr/>
        <p:txBody>
          <a:bodyPr/>
          <a:lstStyle/>
          <a:p>
            <a:fld id="{86CB4B4D-7CA3-9044-876B-883B54F8677D}" type="slidenum">
              <a:rPr lang="en-US" altLang="zh-TW" smtClean="0"/>
              <a:pPr/>
              <a:t>38</a:t>
            </a:fld>
            <a:endParaRPr lang="zh-TW" altLang="en-US" dirty="0"/>
          </a:p>
        </p:txBody>
      </p:sp>
    </p:spTree>
    <p:extLst>
      <p:ext uri="{BB962C8B-B14F-4D97-AF65-F5344CB8AC3E}">
        <p14:creationId xmlns:p14="http://schemas.microsoft.com/office/powerpoint/2010/main" val="26501588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圖片 5"/>
          <p:cNvPicPr>
            <a:picLocks noChangeAspect="1"/>
          </p:cNvPicPr>
          <p:nvPr/>
        </p:nvPicPr>
        <p:blipFill>
          <a:blip r:embed="rId2"/>
          <a:stretch>
            <a:fillRect/>
          </a:stretch>
        </p:blipFill>
        <p:spPr>
          <a:xfrm>
            <a:off x="-11456" y="590550"/>
            <a:ext cx="9155455" cy="4552950"/>
          </a:xfrm>
          <a:prstGeom prst="rect">
            <a:avLst/>
          </a:prstGeom>
        </p:spPr>
      </p:pic>
      <p:sp>
        <p:nvSpPr>
          <p:cNvPr id="2" name="標題 1"/>
          <p:cNvSpPr>
            <a:spLocks noGrp="1"/>
          </p:cNvSpPr>
          <p:nvPr>
            <p:ph type="ctrTitle"/>
          </p:nvPr>
        </p:nvSpPr>
        <p:spPr>
          <a:xfrm>
            <a:off x="-19052" y="0"/>
            <a:ext cx="9163051" cy="895350"/>
          </a:xfrm>
          <a:solidFill>
            <a:srgbClr val="00B0F0"/>
          </a:solidFill>
        </p:spPr>
        <p:txBody>
          <a:bodyPr>
            <a:normAutofit/>
          </a:bodyPr>
          <a:lstStyle/>
          <a:p>
            <a:r>
              <a:rPr lang="zh-TW" altLang="en-US" sz="3600" b="1" dirty="0">
                <a:solidFill>
                  <a:schemeClr val="bg1"/>
                </a:solidFill>
                <a:latin typeface="微軟正黑體" panose="020B0604030504040204" pitchFamily="34" charset="-120"/>
                <a:ea typeface="微軟正黑體" panose="020B0604030504040204" pitchFamily="34" charset="-120"/>
              </a:rPr>
              <a:t>商品事業</a:t>
            </a:r>
            <a:r>
              <a:rPr lang="zh-TW" altLang="en-US" sz="3600" b="1" dirty="0" smtClean="0">
                <a:solidFill>
                  <a:schemeClr val="bg1"/>
                </a:solidFill>
                <a:latin typeface="微軟正黑體" panose="020B0604030504040204" pitchFamily="34" charset="-120"/>
                <a:ea typeface="微軟正黑體" panose="020B0604030504040204" pitchFamily="34" charset="-120"/>
              </a:rPr>
              <a:t>群</a:t>
            </a:r>
            <a:endParaRPr lang="zh-TW" altLang="en-US" sz="3600" b="1" dirty="0">
              <a:solidFill>
                <a:schemeClr val="bg1"/>
              </a:solidFill>
              <a:latin typeface="微軟正黑體" panose="020B0604030504040204" pitchFamily="34" charset="-120"/>
              <a:ea typeface="微軟正黑體" panose="020B0604030504040204" pitchFamily="34" charset="-120"/>
            </a:endParaRPr>
          </a:p>
        </p:txBody>
      </p:sp>
      <p:sp>
        <p:nvSpPr>
          <p:cNvPr id="3" name="副標題 2"/>
          <p:cNvSpPr>
            <a:spLocks noGrp="1"/>
          </p:cNvSpPr>
          <p:nvPr>
            <p:ph type="subTitle" idx="1"/>
          </p:nvPr>
        </p:nvSpPr>
        <p:spPr/>
        <p:txBody>
          <a:bodyPr/>
          <a:lstStyle/>
          <a:p>
            <a:r>
              <a:rPr lang="en-US" altLang="zh-TW" dirty="0" smtClean="0"/>
              <a:t> </a:t>
            </a:r>
            <a:endParaRPr lang="zh-TW" altLang="en-US" dirty="0"/>
          </a:p>
        </p:txBody>
      </p:sp>
    </p:spTree>
    <p:extLst>
      <p:ext uri="{BB962C8B-B14F-4D97-AF65-F5344CB8AC3E}">
        <p14:creationId xmlns:p14="http://schemas.microsoft.com/office/powerpoint/2010/main" val="2966183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stretch>
            <a:fillRect/>
          </a:stretch>
        </p:blipFill>
        <p:spPr>
          <a:xfrm>
            <a:off x="1667651" y="1585557"/>
            <a:ext cx="1874685" cy="723962"/>
          </a:xfrm>
          <a:prstGeom prst="rect">
            <a:avLst/>
          </a:prstGeom>
        </p:spPr>
      </p:pic>
      <p:pic>
        <p:nvPicPr>
          <p:cNvPr id="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19" y="2309518"/>
            <a:ext cx="8487485" cy="28339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8" descr="http://wshop.com.tw/upload/product/3a3e0afa671fbe06060df2b50a2a1df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83927" y="698539"/>
            <a:ext cx="1538188" cy="1538189"/>
          </a:xfrm>
          <a:prstGeom prst="rect">
            <a:avLst/>
          </a:prstGeom>
          <a:noFill/>
          <a:ln w="5715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4" name="Picture 2" descr="äºéæ¯ç«¹ç­ç¾æ¯è¢« 6X7å°º"/>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83452" y="700276"/>
            <a:ext cx="1536452" cy="1536452"/>
          </a:xfrm>
          <a:prstGeom prst="rect">
            <a:avLst/>
          </a:prstGeom>
          <a:noFill/>
          <a:ln w="571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5" name="圖片 4"/>
          <p:cNvPicPr>
            <a:picLocks noChangeAspect="1"/>
          </p:cNvPicPr>
          <p:nvPr/>
        </p:nvPicPr>
        <p:blipFill>
          <a:blip r:embed="rId6"/>
          <a:stretch>
            <a:fillRect/>
          </a:stretch>
        </p:blipFill>
        <p:spPr>
          <a:xfrm>
            <a:off x="4980091" y="1208775"/>
            <a:ext cx="1545385" cy="1605774"/>
          </a:xfrm>
          <a:prstGeom prst="rect">
            <a:avLst/>
          </a:prstGeom>
          <a:ln w="57150">
            <a:solidFill>
              <a:schemeClr val="bg1">
                <a:lumMod val="95000"/>
              </a:schemeClr>
            </a:solidFill>
          </a:ln>
        </p:spPr>
      </p:pic>
      <p:pic>
        <p:nvPicPr>
          <p:cNvPr id="9" name="圖片 8"/>
          <p:cNvPicPr>
            <a:picLocks noChangeAspect="1"/>
          </p:cNvPicPr>
          <p:nvPr/>
        </p:nvPicPr>
        <p:blipFill>
          <a:blip r:embed="rId7"/>
          <a:stretch>
            <a:fillRect/>
          </a:stretch>
        </p:blipFill>
        <p:spPr>
          <a:xfrm>
            <a:off x="124787" y="344302"/>
            <a:ext cx="1943424" cy="860135"/>
          </a:xfrm>
          <a:prstGeom prst="rect">
            <a:avLst/>
          </a:prstGeom>
        </p:spPr>
      </p:pic>
      <p:pic>
        <p:nvPicPr>
          <p:cNvPr id="10" name="圖片 9"/>
          <p:cNvPicPr>
            <a:picLocks noChangeAspect="1"/>
          </p:cNvPicPr>
          <p:nvPr/>
        </p:nvPicPr>
        <p:blipFill>
          <a:blip r:embed="rId8"/>
          <a:stretch>
            <a:fillRect/>
          </a:stretch>
        </p:blipFill>
        <p:spPr>
          <a:xfrm>
            <a:off x="1985209" y="348396"/>
            <a:ext cx="1235092" cy="1042731"/>
          </a:xfrm>
          <a:prstGeom prst="rect">
            <a:avLst/>
          </a:prstGeom>
        </p:spPr>
      </p:pic>
      <p:pic>
        <p:nvPicPr>
          <p:cNvPr id="12" name="圖片 11"/>
          <p:cNvPicPr>
            <a:picLocks noChangeAspect="1"/>
          </p:cNvPicPr>
          <p:nvPr/>
        </p:nvPicPr>
        <p:blipFill>
          <a:blip r:embed="rId9"/>
          <a:stretch>
            <a:fillRect/>
          </a:stretch>
        </p:blipFill>
        <p:spPr>
          <a:xfrm>
            <a:off x="532200" y="1301652"/>
            <a:ext cx="1128597" cy="1007867"/>
          </a:xfrm>
          <a:prstGeom prst="rect">
            <a:avLst/>
          </a:prstGeom>
        </p:spPr>
      </p:pic>
      <p:sp>
        <p:nvSpPr>
          <p:cNvPr id="13" name="矩形 12"/>
          <p:cNvSpPr/>
          <p:nvPr/>
        </p:nvSpPr>
        <p:spPr>
          <a:xfrm>
            <a:off x="0" y="0"/>
            <a:ext cx="9144000" cy="29038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350" b="1" dirty="0">
                <a:latin typeface="微軟正黑體" panose="020B0604030504040204" pitchFamily="34" charset="-120"/>
                <a:ea typeface="微軟正黑體" panose="020B0604030504040204" pitchFamily="34" charset="-120"/>
              </a:rPr>
              <a:t>品牌資訊</a:t>
            </a:r>
          </a:p>
        </p:txBody>
      </p:sp>
    </p:spTree>
    <p:extLst>
      <p:ext uri="{BB962C8B-B14F-4D97-AF65-F5344CB8AC3E}">
        <p14:creationId xmlns:p14="http://schemas.microsoft.com/office/powerpoint/2010/main" val="1005870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450" y="0"/>
            <a:ext cx="803910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直線接點 2"/>
          <p:cNvCxnSpPr/>
          <p:nvPr/>
        </p:nvCxnSpPr>
        <p:spPr>
          <a:xfrm>
            <a:off x="1266568" y="1315994"/>
            <a:ext cx="6376086" cy="6179"/>
          </a:xfrm>
          <a:prstGeom prst="line">
            <a:avLst/>
          </a:prstGeom>
          <a:ln>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1609515"/>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540638" y="332636"/>
            <a:ext cx="2444324" cy="1081827"/>
          </a:xfrm>
          <a:prstGeom prst="rect">
            <a:avLst/>
          </a:prstGeom>
        </p:spPr>
      </p:pic>
      <p:pic>
        <p:nvPicPr>
          <p:cNvPr id="5" name="Picture 2" descr="http://wshop.com.tw/upload/product/711c160d2302929464d0964659681b8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0501" y="0"/>
            <a:ext cx="5143499" cy="51435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直線接點 6"/>
          <p:cNvCxnSpPr/>
          <p:nvPr/>
        </p:nvCxnSpPr>
        <p:spPr>
          <a:xfrm>
            <a:off x="576533" y="1414463"/>
            <a:ext cx="2918885" cy="0"/>
          </a:xfrm>
          <a:prstGeom prst="line">
            <a:avLst/>
          </a:prstGeom>
          <a:ln w="1905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540639" y="1584327"/>
            <a:ext cx="3059812" cy="1502976"/>
          </a:xfrm>
          <a:prstGeom prst="rect">
            <a:avLst/>
          </a:prstGeom>
          <a:noFill/>
        </p:spPr>
        <p:txBody>
          <a:bodyPr wrap="square" rtlCol="0">
            <a:spAutoFit/>
          </a:bodyPr>
          <a:lstStyle/>
          <a:p>
            <a:pPr>
              <a:lnSpc>
                <a:spcPts val="1500"/>
              </a:lnSpc>
            </a:pPr>
            <a:r>
              <a:rPr lang="en-US" altLang="zh-TW" sz="1050" b="1" dirty="0">
                <a:solidFill>
                  <a:schemeClr val="accent4">
                    <a:lumMod val="75000"/>
                  </a:schemeClr>
                </a:solidFill>
                <a:latin typeface="微軟正黑體" panose="020B0604030504040204" pitchFamily="34" charset="-120"/>
                <a:ea typeface="微軟正黑體" panose="020B0604030504040204" pitchFamily="34" charset="-120"/>
              </a:rPr>
              <a:t>Wales Boutique </a:t>
            </a:r>
            <a:r>
              <a:rPr lang="zh-TW" altLang="en-US" sz="1050" b="1" dirty="0">
                <a:solidFill>
                  <a:schemeClr val="accent4">
                    <a:lumMod val="75000"/>
                  </a:schemeClr>
                </a:solidFill>
                <a:latin typeface="微軟正黑體" panose="020B0604030504040204" pitchFamily="34" charset="-120"/>
                <a:ea typeface="微軟正黑體" panose="020B0604030504040204" pitchFamily="34" charset="-120"/>
              </a:rPr>
              <a:t>打造凡爾賽皇室貴族風格，品牌呈現豪華非凡的氣勢，產品設計精緻華麗，展現頂級感官視覺。</a:t>
            </a:r>
            <a:endParaRPr lang="en-US" altLang="zh-TW" sz="1050" b="1" dirty="0">
              <a:solidFill>
                <a:schemeClr val="accent4">
                  <a:lumMod val="75000"/>
                </a:schemeClr>
              </a:solidFill>
              <a:latin typeface="微軟正黑體" panose="020B0604030504040204" pitchFamily="34" charset="-120"/>
              <a:ea typeface="微軟正黑體" panose="020B0604030504040204" pitchFamily="34" charset="-120"/>
            </a:endParaRPr>
          </a:p>
          <a:p>
            <a:pPr>
              <a:lnSpc>
                <a:spcPts val="1500"/>
              </a:lnSpc>
              <a:spcBef>
                <a:spcPts val="450"/>
              </a:spcBef>
            </a:pPr>
            <a:r>
              <a:rPr lang="zh-TW" altLang="en-US" sz="1050" dirty="0">
                <a:latin typeface="微軟正黑體" panose="020B0604030504040204" pitchFamily="34" charset="-120"/>
                <a:ea typeface="微軟正黑體" panose="020B0604030504040204" pitchFamily="34" charset="-120"/>
              </a:rPr>
              <a:t>產品以金埃及長纖棉、雙股色織緹花，以及極致奢華的蠶絲和精緻手工蕾絲設計，打造完美精品家居。尊爵系列更採用棉中貴族</a:t>
            </a:r>
            <a:r>
              <a:rPr lang="en-US" altLang="zh-TW" sz="1050" dirty="0">
                <a:latin typeface="微軟正黑體" panose="020B0604030504040204" pitchFamily="34" charset="-120"/>
                <a:ea typeface="微軟正黑體" panose="020B0604030504040204" pitchFamily="34" charset="-120"/>
              </a:rPr>
              <a:t>-Pima</a:t>
            </a:r>
            <a:r>
              <a:rPr lang="zh-TW" altLang="en-US" sz="1050" dirty="0">
                <a:latin typeface="微軟正黑體" panose="020B0604030504040204" pitchFamily="34" charset="-120"/>
                <a:ea typeface="微軟正黑體" panose="020B0604030504040204" pitchFamily="34" charset="-120"/>
              </a:rPr>
              <a:t>棉，優越的品質和絲綢般細緻的觸感，</a:t>
            </a:r>
          </a:p>
        </p:txBody>
      </p:sp>
    </p:spTree>
    <p:extLst>
      <p:ext uri="{BB962C8B-B14F-4D97-AF65-F5344CB8AC3E}">
        <p14:creationId xmlns:p14="http://schemas.microsoft.com/office/powerpoint/2010/main" val="2446294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566988"/>
            <a:ext cx="9525" cy="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93" y="81109"/>
            <a:ext cx="8058794" cy="5422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矩形 1"/>
          <p:cNvSpPr/>
          <p:nvPr/>
        </p:nvSpPr>
        <p:spPr>
          <a:xfrm>
            <a:off x="6493476" y="228600"/>
            <a:ext cx="1890584" cy="7414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7" name="矩形 6"/>
          <p:cNvSpPr/>
          <p:nvPr/>
        </p:nvSpPr>
        <p:spPr>
          <a:xfrm>
            <a:off x="1044146" y="1173892"/>
            <a:ext cx="1797908" cy="2587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cxnSp>
        <p:nvCxnSpPr>
          <p:cNvPr id="5" name="直線接點 4"/>
          <p:cNvCxnSpPr/>
          <p:nvPr/>
        </p:nvCxnSpPr>
        <p:spPr>
          <a:xfrm flipV="1">
            <a:off x="1099752" y="1274110"/>
            <a:ext cx="6683077" cy="29133"/>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496941"/>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496735" y="273460"/>
            <a:ext cx="1770731" cy="1182944"/>
          </a:xfrm>
          <a:prstGeom prst="rect">
            <a:avLst/>
          </a:prstGeom>
        </p:spPr>
      </p:pic>
      <p:cxnSp>
        <p:nvCxnSpPr>
          <p:cNvPr id="6" name="直線接點 5"/>
          <p:cNvCxnSpPr/>
          <p:nvPr/>
        </p:nvCxnSpPr>
        <p:spPr>
          <a:xfrm flipV="1">
            <a:off x="378810" y="2194560"/>
            <a:ext cx="3067335" cy="8573"/>
          </a:xfrm>
          <a:prstGeom prst="line">
            <a:avLst/>
          </a:prstGeom>
          <a:ln w="190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9" name="文字方塊 8"/>
          <p:cNvSpPr txBox="1"/>
          <p:nvPr/>
        </p:nvSpPr>
        <p:spPr>
          <a:xfrm>
            <a:off x="439559" y="1850347"/>
            <a:ext cx="1318545" cy="300082"/>
          </a:xfrm>
          <a:prstGeom prst="rect">
            <a:avLst/>
          </a:prstGeom>
          <a:noFill/>
        </p:spPr>
        <p:txBody>
          <a:bodyPr wrap="square" rtlCol="0">
            <a:spAutoFit/>
          </a:bodyPr>
          <a:lstStyle/>
          <a:p>
            <a:r>
              <a:rPr lang="zh-TW" altLang="en-US" sz="1350" dirty="0">
                <a:latin typeface="微軟正黑體" panose="020B0604030504040204" pitchFamily="34" charset="-120"/>
                <a:ea typeface="微軟正黑體" panose="020B0604030504040204" pitchFamily="34" charset="-120"/>
              </a:rPr>
              <a:t>品牌介紹</a:t>
            </a:r>
          </a:p>
        </p:txBody>
      </p:sp>
      <p:sp>
        <p:nvSpPr>
          <p:cNvPr id="10" name="文字方塊 9"/>
          <p:cNvSpPr txBox="1"/>
          <p:nvPr/>
        </p:nvSpPr>
        <p:spPr>
          <a:xfrm>
            <a:off x="439559" y="2270347"/>
            <a:ext cx="3131697" cy="1887696"/>
          </a:xfrm>
          <a:prstGeom prst="rect">
            <a:avLst/>
          </a:prstGeom>
          <a:noFill/>
        </p:spPr>
        <p:txBody>
          <a:bodyPr wrap="square" rtlCol="0">
            <a:spAutoFit/>
          </a:bodyPr>
          <a:lstStyle/>
          <a:p>
            <a:pPr>
              <a:lnSpc>
                <a:spcPts val="1500"/>
              </a:lnSpc>
            </a:pPr>
            <a:r>
              <a:rPr lang="en-US" altLang="zh-TW" sz="1050" b="1" dirty="0">
                <a:solidFill>
                  <a:schemeClr val="accent6">
                    <a:lumMod val="50000"/>
                  </a:schemeClr>
                </a:solidFill>
                <a:latin typeface="微軟正黑體" panose="020B0604030504040204" pitchFamily="34" charset="-120"/>
                <a:ea typeface="微軟正黑體" panose="020B0604030504040204" pitchFamily="34" charset="-120"/>
              </a:rPr>
              <a:t>Wales</a:t>
            </a:r>
            <a:r>
              <a:rPr lang="zh-TW" altLang="en-US" sz="1050" b="1" dirty="0">
                <a:solidFill>
                  <a:schemeClr val="accent6">
                    <a:lumMod val="50000"/>
                  </a:schemeClr>
                </a:solidFill>
                <a:latin typeface="微軟正黑體" panose="020B0604030504040204" pitchFamily="34" charset="-120"/>
                <a:ea typeface="微軟正黑體" panose="020B0604030504040204" pitchFamily="34" charset="-120"/>
              </a:rPr>
              <a:t>寢具以經典英倫風格，呈現出英倫人文與藝術家居的品味，保有經典元素並融合現代設計，簡約柔和中顯現自信，充份表出迷人的獨特風格。</a:t>
            </a:r>
            <a:endParaRPr lang="en-US" altLang="zh-TW" sz="1050" b="1" dirty="0">
              <a:solidFill>
                <a:schemeClr val="accent6">
                  <a:lumMod val="50000"/>
                </a:schemeClr>
              </a:solidFill>
              <a:latin typeface="微軟正黑體" panose="020B0604030504040204" pitchFamily="34" charset="-120"/>
              <a:ea typeface="微軟正黑體" panose="020B0604030504040204" pitchFamily="34" charset="-120"/>
            </a:endParaRPr>
          </a:p>
          <a:p>
            <a:pPr>
              <a:lnSpc>
                <a:spcPts val="1500"/>
              </a:lnSpc>
              <a:spcBef>
                <a:spcPts val="450"/>
              </a:spcBef>
            </a:pPr>
            <a:r>
              <a:rPr lang="zh-TW" altLang="en-US" sz="1050" dirty="0">
                <a:latin typeface="微軟正黑體" panose="020B0604030504040204" pitchFamily="34" charset="-120"/>
                <a:ea typeface="微軟正黑體" panose="020B0604030504040204" pitchFamily="34" charset="-120"/>
              </a:rPr>
              <a:t>堅持素材製作的質感，與完美的車工</a:t>
            </a:r>
            <a:r>
              <a:rPr lang="zh-TW" altLang="en-US" sz="1050" dirty="0">
                <a:latin typeface="新細明體" panose="02020500000000000000" pitchFamily="18" charset="-120"/>
                <a:ea typeface="新細明體" panose="02020500000000000000" pitchFamily="18" charset="-120"/>
              </a:rPr>
              <a:t>，</a:t>
            </a:r>
            <a:r>
              <a:rPr lang="zh-TW" altLang="en-US" sz="1050" dirty="0">
                <a:latin typeface="微軟正黑體" panose="020B0604030504040204" pitchFamily="34" charset="-120"/>
                <a:ea typeface="微軟正黑體" panose="020B0604030504040204" pitchFamily="34" charset="-120"/>
              </a:rPr>
              <a:t>每個細節都是一門藝術。優雅花卉與簡潔的線條設計，表現簡約風格</a:t>
            </a:r>
            <a:r>
              <a:rPr lang="en-US" altLang="zh-TW" sz="1050" dirty="0">
                <a:latin typeface="微軟正黑體" panose="020B0604030504040204" pitchFamily="34" charset="-120"/>
                <a:ea typeface="微軟正黑體" panose="020B0604030504040204" pitchFamily="34" charset="-120"/>
              </a:rPr>
              <a:t>; </a:t>
            </a:r>
            <a:r>
              <a:rPr lang="zh-TW" altLang="en-US" sz="1050" dirty="0">
                <a:latin typeface="微軟正黑體" panose="020B0604030504040204" pitchFamily="34" charset="-120"/>
                <a:ea typeface="微軟正黑體" panose="020B0604030504040204" pitchFamily="34" charset="-120"/>
              </a:rPr>
              <a:t>經典的緹花與蕾絲搭配，則獨特又具有女性高雅婉約的氣息</a:t>
            </a:r>
            <a:r>
              <a:rPr lang="zh-TW" altLang="en-US" sz="1050" dirty="0">
                <a:latin typeface="新細明體" panose="02020500000000000000" pitchFamily="18" charset="-120"/>
                <a:ea typeface="新細明體" panose="02020500000000000000" pitchFamily="18" charset="-120"/>
              </a:rPr>
              <a:t>，</a:t>
            </a:r>
            <a:r>
              <a:rPr lang="zh-TW" altLang="en-US" sz="1050" dirty="0">
                <a:latin typeface="微軟正黑體" panose="020B0604030504040204" pitchFamily="34" charset="-120"/>
                <a:ea typeface="微軟正黑體" panose="020B0604030504040204" pitchFamily="34" charset="-120"/>
              </a:rPr>
              <a:t>並增加視覺的層次感，低調而內斂的華麗油然而生</a:t>
            </a:r>
            <a:r>
              <a:rPr lang="zh-TW" altLang="en-US" sz="1050" dirty="0">
                <a:latin typeface="新細明體" panose="02020500000000000000" pitchFamily="18" charset="-120"/>
                <a:ea typeface="新細明體" panose="02020500000000000000" pitchFamily="18" charset="-120"/>
              </a:rPr>
              <a:t>，</a:t>
            </a:r>
            <a:r>
              <a:rPr lang="zh-TW" altLang="en-US" sz="1050" dirty="0">
                <a:latin typeface="微軟正黑體" panose="020B0604030504040204" pitchFamily="34" charset="-120"/>
                <a:ea typeface="微軟正黑體" panose="020B0604030504040204" pitchFamily="34" charset="-120"/>
              </a:rPr>
              <a:t>引領獨特風格並精緻了生活品味。</a:t>
            </a:r>
          </a:p>
        </p:txBody>
      </p:sp>
      <p:pic>
        <p:nvPicPr>
          <p:cNvPr id="8" name="Picture 2" descr="\\192.168.0.99\92-backup\企劃部\新品上市(床組、 配件)\2018\2018Wales Fmaily時尚家居\01-床組\WALES\JC253-256 采緹系列 四件式兩用被床包組\JC254-藍芬\JC254-藍芬.jpg"/>
          <p:cNvPicPr>
            <a:picLocks noChangeAspect="1" noChangeArrowheads="1"/>
          </p:cNvPicPr>
          <p:nvPr/>
        </p:nvPicPr>
        <p:blipFill>
          <a:blip r:embed="rId3" cstate="print"/>
          <a:srcRect/>
          <a:stretch>
            <a:fillRect/>
          </a:stretch>
        </p:blipFill>
        <p:spPr bwMode="auto">
          <a:xfrm>
            <a:off x="3922575" y="0"/>
            <a:ext cx="5148127" cy="5143500"/>
          </a:xfrm>
          <a:prstGeom prst="rect">
            <a:avLst/>
          </a:prstGeom>
          <a:noFill/>
        </p:spPr>
      </p:pic>
    </p:spTree>
    <p:extLst>
      <p:ext uri="{BB962C8B-B14F-4D97-AF65-F5344CB8AC3E}">
        <p14:creationId xmlns:p14="http://schemas.microsoft.com/office/powerpoint/2010/main" val="1347707849"/>
      </p:ext>
    </p:extLst>
  </p:cSld>
  <p:clrMapOvr>
    <a:masterClrMapping/>
  </p:clrMapOvr>
</p:sld>
</file>

<file path=ppt/theme/theme1.xml><?xml version="1.0" encoding="utf-8"?>
<a:theme xmlns:a="http://schemas.openxmlformats.org/drawingml/2006/main" name="1_Office Theme">
  <a:themeElements>
    <a:clrScheme name="1_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fice Theme">
      <a:majorFont>
        <a:latin typeface="Calibri"/>
        <a:ea typeface="Calibri"/>
        <a:cs typeface="Calibri"/>
      </a:majorFont>
      <a:minorFont>
        <a:latin typeface="Helvetica"/>
        <a:ea typeface="Helvetica"/>
        <a:cs typeface="Helvetica"/>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Theme">
  <a:themeElements>
    <a:clrScheme name="1_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Office Theme">
      <a:majorFont>
        <a:latin typeface="Calibri"/>
        <a:ea typeface="Calibri"/>
        <a:cs typeface="Calibri"/>
      </a:majorFont>
      <a:minorFont>
        <a:latin typeface="Helvetica"/>
        <a:ea typeface="Helvetica"/>
        <a:cs typeface="Helvetica"/>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7615</TotalTime>
  <Words>1681</Words>
  <Application>Microsoft Office PowerPoint</Application>
  <PresentationFormat>如螢幕大小 (16:9)</PresentationFormat>
  <Paragraphs>156</Paragraphs>
  <Slides>38</Slides>
  <Notes>2</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38</vt:i4>
      </vt:variant>
    </vt:vector>
  </HeadingPairs>
  <TitlesOfParts>
    <vt:vector size="48" baseType="lpstr">
      <vt:lpstr>微软雅黑</vt:lpstr>
      <vt:lpstr>微軟正黑體</vt:lpstr>
      <vt:lpstr>新細明體</vt:lpstr>
      <vt:lpstr>Arial</vt:lpstr>
      <vt:lpstr>Calibri</vt:lpstr>
      <vt:lpstr>Calibri Light</vt:lpstr>
      <vt:lpstr>Helvetica</vt:lpstr>
      <vt:lpstr>Segoe Script</vt:lpstr>
      <vt:lpstr>Times New Roman</vt:lpstr>
      <vt:lpstr>1_Office Theme</vt:lpstr>
      <vt:lpstr>PowerPoint 簡報</vt:lpstr>
      <vt:lpstr>PowerPoint 簡報</vt:lpstr>
      <vt:lpstr>目  錄 </vt:lpstr>
      <vt:lpstr>商品事業群</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子公司-上鋌營造股份有限公司</vt:lpstr>
      <vt:lpstr>甲級營造業證照</vt:lpstr>
      <vt:lpstr>自來水管承裝證照</vt:lpstr>
      <vt:lpstr>電器工程承裝證照</vt:lpstr>
      <vt:lpstr>歷年工程實績</vt:lpstr>
      <vt:lpstr>PowerPoint 簡報</vt:lpstr>
      <vt:lpstr>PowerPoint 簡報</vt:lpstr>
      <vt:lpstr>歷年完工工程 1.玉井區46林班關山15號橋上下游野溪整治工程</vt:lpstr>
      <vt:lpstr>2.玉井區4351林班防砂工程</vt:lpstr>
      <vt:lpstr>3.鏡面坑野溪整治二期工程  (2016優良農業建設工程佳作獎)</vt:lpstr>
      <vt:lpstr>4.高雄市政府消防局旗津分隊</vt:lpstr>
      <vt:lpstr>5.燕巢都市計畫1號道路開闢工程</vt:lpstr>
      <vt:lpstr>6.彎丘橋下游左側護岸工程</vt:lpstr>
      <vt:lpstr>7.玉井里第51林班苧仔寮坑野溪治理工程 (第18屆公共工程金質獎)</vt:lpstr>
      <vt:lpstr>8.高雄阿蓮段住宅工程          9.穎興照明廠房工程</vt:lpstr>
      <vt:lpstr>10.高雄市立光華中學      11岡山兆湘國小辦公樓工程                                                  (2019年城市工程品質金質獎)</vt:lpstr>
      <vt:lpstr>12.WPD臨時設施擴建工程與玉井里第65林班平坑土      砂防治二期工程</vt:lpstr>
      <vt:lpstr>得獎紀錄</vt:lpstr>
      <vt:lpstr>Q &amp; A     </vt:lpstr>
      <vt:lpstr>    Thank you!  三洋紡織纖維股份有限公司 Tri Ocean Textile Co., Ltd. www.triocean.com.tw TEL: 02 8792 7576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dianelu</cp:lastModifiedBy>
  <cp:revision>532</cp:revision>
  <cp:lastPrinted>2020-12-28T08:35:24Z</cp:lastPrinted>
  <dcterms:modified xsi:type="dcterms:W3CDTF">2020-12-30T06:47:51Z</dcterms:modified>
</cp:coreProperties>
</file>