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40.xml" ContentType="application/vnd.openxmlformats-officedocument.presentationml.tags+xml"/>
  <Override PartName="/ppt/tags/tag238.xml" ContentType="application/vnd.openxmlformats-officedocument.presentationml.tags+xml"/>
  <Override PartName="/ppt/tags/tag285.xml" ContentType="application/vnd.openxmlformats-officedocument.presentationml.tags+xml"/>
  <Override PartName="/ppt/slideLayouts/slideLayout2.xml" ContentType="application/vnd.openxmlformats-officedocument.presentationml.slideLayout+xml"/>
  <Override PartName="/ppt/tags/tag216.xml" ContentType="application/vnd.openxmlformats-officedocument.presentationml.tags+xml"/>
  <Override PartName="/ppt/tags/tag263.xml" ContentType="application/vnd.openxmlformats-officedocument.presentationml.tags+xml"/>
  <Default Extension="xml" ContentType="application/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gs/tag241.xml" ContentType="application/vnd.openxmlformats-officedocument.presentationml.tags+xml"/>
  <Override PartName="/ppt/tags/tag339.xml" ContentType="application/vnd.openxmlformats-officedocument.presentationml.tags+xml"/>
  <Override PartName="/ppt/tags/tag16.xml" ContentType="application/vnd.openxmlformats-officedocument.presentationml.tags+xml"/>
  <Override PartName="/ppt/tags/tag63.xml" ContentType="application/vnd.openxmlformats-officedocument.presentationml.tags+xml"/>
  <Override PartName="/ppt/tags/tag178.xml" ContentType="application/vnd.openxmlformats-officedocument.presentationml.tags+xml"/>
  <Override PartName="/ppt/tags/tag317.xml" ContentType="application/vnd.openxmlformats-officedocument.presentationml.tags+xml"/>
  <Override PartName="/ppt/tags/tag364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41.xml" ContentType="application/vnd.openxmlformats-officedocument.presentationml.tags+xml"/>
  <Override PartName="/ppt/tags/tag279.xml" ContentType="application/vnd.openxmlformats-officedocument.presentationml.tags+xml"/>
  <Override PartName="/ppt/tags/tag342.xml" ContentType="application/vnd.openxmlformats-officedocument.presentationml.tags+xml"/>
  <Override PartName="/ppt/charts/chart3.xml" ContentType="application/vnd.openxmlformats-officedocument.drawingml.chart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tags/tag320.xml" ContentType="application/vnd.openxmlformats-officedocument.presentationml.tags+xml"/>
  <Default Extension="png" ContentType="image/png"/>
  <Override PartName="/ppt/tags/tag112.xml" ContentType="application/vnd.openxmlformats-officedocument.presentationml.tags+xml"/>
  <Override PartName="/ppt/tags/tag257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68.xml" ContentType="application/vnd.openxmlformats-officedocument.presentationml.tags+xml"/>
  <Override PartName="/ppt/tags/tag224.xml" ContentType="application/vnd.openxmlformats-officedocument.presentationml.tags+xml"/>
  <Override PartName="/ppt/tags/tag235.xml" ContentType="application/vnd.openxmlformats-officedocument.presentationml.tags+xml"/>
  <Override PartName="/ppt/tags/tag271.xml" ContentType="application/vnd.openxmlformats-officedocument.presentationml.tags+xml"/>
  <Override PartName="/ppt/tags/tag282.xml" ContentType="application/vnd.openxmlformats-officedocument.presentationml.tags+xml"/>
  <Override PartName="/ppt/tags/tag369.xml" ContentType="application/vnd.openxmlformats-officedocument.presentationml.tags+xml"/>
  <Override PartName="/ppt/presentation.xml" ContentType="application/vnd.openxmlformats-officedocument.presentationml.presentation.main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ppt/tags/tag260.xml" ContentType="application/vnd.openxmlformats-officedocument.presentationml.tags+xml"/>
  <Override PartName="/ppt/tags/tag347.xml" ContentType="application/vnd.openxmlformats-officedocument.presentationml.tags+xml"/>
  <Override PartName="/ppt/tags/tag35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197.xml" ContentType="application/vnd.openxmlformats-officedocument.presentationml.tags+xml"/>
  <Override PartName="/ppt/tags/tag202.xml" ContentType="application/vnd.openxmlformats-officedocument.presentationml.tags+xml"/>
  <Override PartName="/ppt/tags/tag336.xml" ContentType="application/vnd.openxmlformats-officedocument.presentationml.tags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325.xml" ContentType="application/vnd.openxmlformats-officedocument.presentationml.tags+xml"/>
  <Override PartName="/ppt/tags/tag372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tags/tag298.xml" ContentType="application/vnd.openxmlformats-officedocument.presentationml.tags+xml"/>
  <Override PartName="/ppt/tags/tag314.xml" ContentType="application/vnd.openxmlformats-officedocument.presentationml.tags+xml"/>
  <Override PartName="/ppt/tags/tag361.xml" ContentType="application/vnd.openxmlformats-officedocument.presentationml.tags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tags/tag287.xml" ContentType="application/vnd.openxmlformats-officedocument.presentationml.tags+xml"/>
  <Override PartName="/ppt/tags/tag303.xml" ContentType="application/vnd.openxmlformats-officedocument.presentationml.tags+xml"/>
  <Override PartName="/ppt/tags/tag350.xml" ContentType="application/vnd.openxmlformats-officedocument.presentationml.tags+xml"/>
  <Override PartName="/ppt/tags/tag131.xml" ContentType="application/vnd.openxmlformats-officedocument.presentationml.tags+xml"/>
  <Override PartName="/ppt/tags/tag229.xml" ContentType="application/vnd.openxmlformats-officedocument.presentationml.tags+xml"/>
  <Override PartName="/ppt/tags/tag276.xml" ContentType="application/vnd.openxmlformats-officedocument.presentationml.tags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20.xml" ContentType="application/vnd.openxmlformats-officedocument.presentationml.tags+xml"/>
  <Override PartName="/ppt/tags/tag207.xml" ContentType="application/vnd.openxmlformats-officedocument.presentationml.tags+xml"/>
  <Override PartName="/ppt/tags/tag218.xml" ContentType="application/vnd.openxmlformats-officedocument.presentationml.tags+xml"/>
  <Override PartName="/ppt/tags/tag254.xml" ContentType="application/vnd.openxmlformats-officedocument.presentationml.tags+xml"/>
  <Override PartName="/ppt/tags/tag265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87.xml" ContentType="application/vnd.openxmlformats-officedocument.presentationml.tags+xml"/>
  <Override PartName="/ppt/tags/tag243.xml" ContentType="application/vnd.openxmlformats-officedocument.presentationml.tags+xml"/>
  <Override PartName="/ppt/tags/tag290.xml" ContentType="application/vnd.openxmlformats-officedocument.presentationml.tags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tags/tag232.xml" ContentType="application/vnd.openxmlformats-officedocument.presentationml.tags+xml"/>
  <Override PartName="/ppt/tags/tag319.xml" ContentType="application/vnd.openxmlformats-officedocument.presentationml.tags+xml"/>
  <Override PartName="/ppt/tags/tag366.xml" ContentType="application/vnd.openxmlformats-officedocument.presentationml.tags+xml"/>
  <Override PartName="/ppt/charts/chart15.xml" ContentType="application/vnd.openxmlformats-officedocument.drawingml.chart+xml"/>
  <Override PartName="/ppt/tags/tag18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tags/tag210.xml" ContentType="application/vnd.openxmlformats-officedocument.presentationml.tags+xml"/>
  <Override PartName="/ppt/tags/tag221.xml" ContentType="application/vnd.openxmlformats-officedocument.presentationml.tags+xml"/>
  <Override PartName="/ppt/tags/tag308.xml" ContentType="application/vnd.openxmlformats-officedocument.presentationml.tags+xml"/>
  <Override PartName="/ppt/tags/tag355.xml" ContentType="application/vnd.openxmlformats-officedocument.presentationml.tags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344.xml" ContentType="application/vnd.openxmlformats-officedocument.presentationml.tags+xml"/>
  <Override PartName="/ppt/tags/tag32.xml" ContentType="application/vnd.openxmlformats-officedocument.presentationml.tags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tags/tag322.xml" ContentType="application/vnd.openxmlformats-officedocument.presentationml.tags+xml"/>
  <Override PartName="/ppt/tags/tag333.xml" ContentType="application/vnd.openxmlformats-officedocument.presentationml.tags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tags/tag259.xml" ContentType="application/vnd.openxmlformats-officedocument.presentationml.tags+xml"/>
  <Override PartName="/ppt/tags/tag311.xml" ContentType="application/vnd.openxmlformats-officedocument.presentationml.tags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tags/tag248.xml" ContentType="application/vnd.openxmlformats-officedocument.presentationml.tags+xml"/>
  <Override PartName="/ppt/tags/tag295.xml" ContentType="application/vnd.openxmlformats-officedocument.presentationml.tags+xml"/>
  <Override PartName="/ppt/tags/tag300.xml" ContentType="application/vnd.openxmlformats-officedocument.presentationml.tags+xml"/>
  <Override PartName="/ppt/notesSlides/notesSlide1.xml" ContentType="application/vnd.openxmlformats-officedocument.presentationml.notesSlide+xml"/>
  <Override PartName="/ppt/tags/tag226.xml" ContentType="application/vnd.openxmlformats-officedocument.presentationml.tags+xml"/>
  <Override PartName="/ppt/tags/tag237.xml" ContentType="application/vnd.openxmlformats-officedocument.presentationml.tags+xml"/>
  <Override PartName="/ppt/tags/tag273.xml" ContentType="application/vnd.openxmlformats-officedocument.presentationml.tags+xml"/>
  <Override PartName="/ppt/tags/tag284.xml" ContentType="application/vnd.openxmlformats-officedocument.presentationml.tags+xml"/>
  <Override PartName="/ppt/tags/tag59.xml" ContentType="application/vnd.openxmlformats-officedocument.presentationml.tags+xml"/>
  <Override PartName="/ppt/tags/tag215.xml" ContentType="application/vnd.openxmlformats-officedocument.presentationml.tags+xml"/>
  <Override PartName="/ppt/tags/tag262.xml" ContentType="application/vnd.openxmlformats-officedocument.presentationml.tags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tags/tag199.xml" ContentType="application/vnd.openxmlformats-officedocument.presentationml.tags+xml"/>
  <Override PartName="/ppt/tags/tag204.xml" ContentType="application/vnd.openxmlformats-officedocument.presentationml.tags+xml"/>
  <Override PartName="/ppt/tags/tag251.xml" ContentType="application/vnd.openxmlformats-officedocument.presentationml.tags+xml"/>
  <Override PartName="/ppt/tags/tag338.xml" ContentType="application/vnd.openxmlformats-officedocument.presentationml.tags+xml"/>
  <Override PartName="/ppt/tags/tag349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73.xml" ContentType="application/vnd.openxmlformats-officedocument.presentationml.tags+xml"/>
  <Override PartName="/ppt/tags/tag177.xml" ContentType="application/vnd.openxmlformats-officedocument.presentationml.tags+xml"/>
  <Override PartName="/ppt/tags/tag240.xml" ContentType="application/vnd.openxmlformats-officedocument.presentationml.tags+xml"/>
  <Override PartName="/ppt/tags/tag327.xml" ContentType="application/vnd.openxmlformats-officedocument.presentationml.tags+xml"/>
  <Override PartName="/ppt/charts/chart12.xml" ContentType="application/vnd.openxmlformats-officedocument.drawingml.chart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tags/tag316.xml" ContentType="application/vnd.openxmlformats-officedocument.presentationml.tags+xml"/>
  <Override PartName="/ppt/tags/tag363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tags/tag289.xml" ContentType="application/vnd.openxmlformats-officedocument.presentationml.tags+xml"/>
  <Override PartName="/ppt/tags/tag305.xml" ContentType="application/vnd.openxmlformats-officedocument.presentationml.tags+xml"/>
  <Override PartName="/ppt/tags/tag341.xml" ContentType="application/vnd.openxmlformats-officedocument.presentationml.tags+xml"/>
  <Override PartName="/ppt/tags/tag352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80.xml" ContentType="application/vnd.openxmlformats-officedocument.presentationml.tags+xml"/>
  <Override PartName="/ppt/tags/tag191.xml" ContentType="application/vnd.openxmlformats-officedocument.presentationml.tags+xml"/>
  <Override PartName="/ppt/tags/tag278.xml" ContentType="application/vnd.openxmlformats-officedocument.presentationml.tags+xml"/>
  <Override PartName="/ppt/tags/tag330.xml" ContentType="application/vnd.openxmlformats-officedocument.presentationml.tags+xml"/>
  <Override PartName="/ppt/charts/chart2.xml" ContentType="application/vnd.openxmlformats-officedocument.drawingml.chart+xml"/>
  <Override PartName="/ppt/tags/tag122.xml" ContentType="application/vnd.openxmlformats-officedocument.presentationml.tags+xml"/>
  <Override PartName="/ppt/tags/tag209.xml" ContentType="application/vnd.openxmlformats-officedocument.presentationml.tags+xml"/>
  <Override PartName="/ppt/tags/tag256.xml" ContentType="application/vnd.openxmlformats-officedocument.presentationml.tags+xml"/>
  <Override PartName="/ppt/tags/tag267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ags/tag245.xml" ContentType="application/vnd.openxmlformats-officedocument.presentationml.tags+xml"/>
  <Override PartName="/ppt/tags/tag292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tags/tag234.xml" ContentType="application/vnd.openxmlformats-officedocument.presentationml.tags+xml"/>
  <Override PartName="/ppt/tags/tag281.xml" ContentType="application/vnd.openxmlformats-officedocument.presentationml.tags+xml"/>
  <Override PartName="/ppt/tags/tag368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tags/tag270.xml" ContentType="application/vnd.openxmlformats-officedocument.presentationml.tags+xml"/>
  <Override PartName="/ppt/tags/tag357.xml" ContentType="application/vnd.openxmlformats-officedocument.presentationml.tags+xml"/>
  <Override PartName="/ppt/slides/slide10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01.xml" ContentType="application/vnd.openxmlformats-officedocument.presentationml.tags+xml"/>
  <Override PartName="/ppt/tags/tag212.xml" ContentType="application/vnd.openxmlformats-officedocument.presentationml.tags+xml"/>
  <Override PartName="/ppt/tags/tag346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324.xml" ContentType="application/vnd.openxmlformats-officedocument.presentationml.tags+xml"/>
  <Override PartName="/ppt/tags/tag335.xml" ContentType="application/vnd.openxmlformats-officedocument.presentationml.tags+xml"/>
  <Override PartName="/ppt/tags/tag371.xml" ContentType="application/vnd.openxmlformats-officedocument.presentationml.tags+xml"/>
  <Override PartName="/ppt/charts/chart7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tags/tag313.xml" ContentType="application/vnd.openxmlformats-officedocument.presentationml.tags+xml"/>
  <Override PartName="/ppt/tags/tag360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tags/tag297.xml" ContentType="application/vnd.openxmlformats-officedocument.presentationml.tags+xml"/>
  <Override PartName="/ppt/tags/tag302.xml" ContentType="application/vnd.openxmlformats-officedocument.presentationml.tags+xml"/>
  <Override PartName="/ppt/tags/tag141.xml" ContentType="application/vnd.openxmlformats-officedocument.presentationml.tags+xml"/>
  <Override PartName="/ppt/tags/tag228.xml" ContentType="application/vnd.openxmlformats-officedocument.presentationml.tags+xml"/>
  <Override PartName="/ppt/tags/tag239.xml" ContentType="application/vnd.openxmlformats-officedocument.presentationml.tags+xml"/>
  <Override PartName="/ppt/tags/tag275.xml" ContentType="application/vnd.openxmlformats-officedocument.presentationml.tags+xml"/>
  <Override PartName="/ppt/tags/tag286.xml" ContentType="application/vnd.openxmlformats-officedocument.presentationml.tags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tags/tag217.xml" ContentType="application/vnd.openxmlformats-officedocument.presentationml.tags+xml"/>
  <Override PartName="/ppt/tags/tag264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206.xml" ContentType="application/vnd.openxmlformats-officedocument.presentationml.tags+xml"/>
  <Override PartName="/ppt/tags/tag253.xml" ContentType="application/vnd.openxmlformats-officedocument.presentationml.tags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ags/tag231.xml" ContentType="application/vnd.openxmlformats-officedocument.presentationml.tags+xml"/>
  <Override PartName="/ppt/tags/tag242.xml" ContentType="application/vnd.openxmlformats-officedocument.presentationml.tags+xml"/>
  <Override PartName="/ppt/tags/tag329.xml" ContentType="application/vnd.openxmlformats-officedocument.presentationml.tags+xml"/>
  <Override PartName="/ppt/charts/chart14.xml" ContentType="application/vnd.openxmlformats-officedocument.drawingml.chart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tags/tag220.xml" ContentType="application/vnd.openxmlformats-officedocument.presentationml.tags+xml"/>
  <Override PartName="/ppt/tags/tag318.xml" ContentType="application/vnd.openxmlformats-officedocument.presentationml.tags+xml"/>
  <Override PartName="/ppt/tags/tag365.xml" ContentType="application/vnd.openxmlformats-officedocument.presentationml.tags+xml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07.xml" ContentType="application/vnd.openxmlformats-officedocument.presentationml.tags+xml"/>
  <Override PartName="/ppt/tags/tag343.xml" ContentType="application/vnd.openxmlformats-officedocument.presentationml.tags+xml"/>
  <Override PartName="/ppt/tags/tag354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ags/tag33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ppt/tags/tag269.xml" ContentType="application/vnd.openxmlformats-officedocument.presentationml.tags+xml"/>
  <Override PartName="/ppt/tags/tag32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tags/tag247.xml" ContentType="application/vnd.openxmlformats-officedocument.presentationml.tags+xml"/>
  <Override PartName="/ppt/tags/tag258.xml" ContentType="application/vnd.openxmlformats-officedocument.presentationml.tags+xml"/>
  <Override PartName="/ppt/tags/tag294.xml" ContentType="application/vnd.openxmlformats-officedocument.presentationml.tags+xml"/>
  <Override PartName="/ppt/tags/tag310.xml" ContentType="application/vnd.openxmlformats-officedocument.presentationml.tags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tags/tag102.xml" ContentType="application/vnd.openxmlformats-officedocument.presentationml.tags+xml"/>
  <Override PartName="/ppt/tags/tag236.xml" ContentType="application/vnd.openxmlformats-officedocument.presentationml.tags+xml"/>
  <Override PartName="/ppt/tags/tag283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225.xml" ContentType="application/vnd.openxmlformats-officedocument.presentationml.tags+xml"/>
  <Override PartName="/ppt/tags/tag272.xml" ContentType="application/vnd.openxmlformats-officedocument.presentationml.tags+xml"/>
  <Override PartName="/ppt/tags/tag359.xml" ContentType="application/vnd.openxmlformats-officedocument.presentationml.tags+xml"/>
  <Default Extension="rels" ContentType="application/vnd.openxmlformats-package.relationships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tags/tag198.xml" ContentType="application/vnd.openxmlformats-officedocument.presentationml.tags+xml"/>
  <Override PartName="/ppt/tags/tag203.xml" ContentType="application/vnd.openxmlformats-officedocument.presentationml.tags+xml"/>
  <Override PartName="/ppt/tags/tag214.xml" ContentType="application/vnd.openxmlformats-officedocument.presentationml.tags+xml"/>
  <Override PartName="/ppt/tags/tag250.xml" ContentType="application/vnd.openxmlformats-officedocument.presentationml.tags+xml"/>
  <Override PartName="/ppt/tags/tag261.xml" ContentType="application/vnd.openxmlformats-officedocument.presentationml.tags+xml"/>
  <Override PartName="/ppt/tags/tag348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tags/tag187.xml" ContentType="application/vnd.openxmlformats-officedocument.presentationml.tags+xml"/>
  <Override PartName="/ppt/tags/tag337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315.xml" ContentType="application/vnd.openxmlformats-officedocument.presentationml.tags+xml"/>
  <Override PartName="/ppt/tags/tag326.xml" ContentType="application/vnd.openxmlformats-officedocument.presentationml.tags+xml"/>
  <Override PartName="/ppt/tags/tag362.xml" ContentType="application/vnd.openxmlformats-officedocument.presentationml.tags+xml"/>
  <Override PartName="/ppt/tags/tag373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299.xml" ContentType="application/vnd.openxmlformats-officedocument.presentationml.tags+xml"/>
  <Override PartName="/ppt/tags/tag304.xml" ContentType="application/vnd.openxmlformats-officedocument.presentationml.tags+xml"/>
  <Override PartName="/ppt/tags/tag351.xml" ContentType="application/vnd.openxmlformats-officedocument.presentationml.tags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tags/tag277.xml" ContentType="application/vnd.openxmlformats-officedocument.presentationml.tags+xml"/>
  <Override PartName="/ppt/tags/tag288.xml" ContentType="application/vnd.openxmlformats-officedocument.presentationml.tags+xml"/>
  <Override PartName="/ppt/tags/tag340.xml" ContentType="application/vnd.openxmlformats-officedocument.presentationml.tags+xml"/>
  <Override PartName="/ppt/charts/chart1.xml" ContentType="application/vnd.openxmlformats-officedocument.drawingml.chart+xml"/>
  <Override PartName="/ppt/tags/tag132.xml" ContentType="application/vnd.openxmlformats-officedocument.presentationml.tags+xml"/>
  <Override PartName="/ppt/tags/tag219.xml" ContentType="application/vnd.openxmlformats-officedocument.presentationml.tags+xml"/>
  <Override PartName="/ppt/tags/tag266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208.xml" ContentType="application/vnd.openxmlformats-officedocument.presentationml.tags+xml"/>
  <Override PartName="/ppt/tags/tag255.xml" ContentType="application/vnd.openxmlformats-officedocument.presentationml.tags+xml"/>
  <Default Extension="jpeg" ContentType="image/jpeg"/>
  <Override PartName="/ppt/tags/tag3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tags/tag233.xml" ContentType="application/vnd.openxmlformats-officedocument.presentationml.tags+xml"/>
  <Override PartName="/ppt/tags/tag244.xml" ContentType="application/vnd.openxmlformats-officedocument.presentationml.tags+xml"/>
  <Override PartName="/ppt/tags/tag280.xml" ContentType="application/vnd.openxmlformats-officedocument.presentationml.tags+xml"/>
  <Override PartName="/ppt/tags/tag291.xml" ContentType="application/vnd.openxmlformats-officedocument.presentationml.tags+xml"/>
  <Override PartName="/ppt/charts/chart16.xml" ContentType="application/vnd.openxmlformats-officedocument.drawingml.chart+xml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tags/tag222.xml" ContentType="application/vnd.openxmlformats-officedocument.presentationml.tags+xml"/>
  <Override PartName="/ppt/tags/tag367.xml" ContentType="application/vnd.openxmlformats-officedocument.presentationml.tags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tags/tag211.xml" ContentType="application/vnd.openxmlformats-officedocument.presentationml.tags+xml"/>
  <Override PartName="/ppt/tags/tag309.xml" ContentType="application/vnd.openxmlformats-officedocument.presentationml.tags+xml"/>
  <Override PartName="/ppt/tags/tag345.xml" ContentType="application/vnd.openxmlformats-officedocument.presentationml.tags+xml"/>
  <Override PartName="/ppt/tags/tag356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tags/tag334.xml" ContentType="application/vnd.openxmlformats-officedocument.presentationml.tags+xml"/>
  <Override PartName="/ppt/charts/chart6.xml" ContentType="application/vnd.openxmlformats-officedocument.drawingml.chart+xml"/>
  <Override PartName="/ppt/tags/tag22.xml" ContentType="application/vnd.openxmlformats-officedocument.presentationml.tags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323.xml" ContentType="application/vnd.openxmlformats-officedocument.presentationml.tags+xml"/>
  <Override PartName="/ppt/tags/tag37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tags/tag249.xml" ContentType="application/vnd.openxmlformats-officedocument.presentationml.tags+xml"/>
  <Override PartName="/ppt/tags/tag296.xml" ContentType="application/vnd.openxmlformats-officedocument.presentationml.tags+xml"/>
  <Override PartName="/ppt/tags/tag301.xml" ContentType="application/vnd.openxmlformats-officedocument.presentationml.tags+xml"/>
  <Override PartName="/ppt/tags/tag312.xml" ContentType="application/vnd.openxmlformats-officedocument.presentationml.tags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notesSlides/notesSlide2.xml" ContentType="application/vnd.openxmlformats-officedocument.presentationml.notesSlide+xml"/>
  <Override PartName="/ppt/tags/tag227.xml" ContentType="application/vnd.openxmlformats-officedocument.presentationml.tags+xml"/>
  <Override PartName="/ppt/tags/tag274.xml" ContentType="application/vnd.openxmlformats-officedocument.presentationml.tags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tags/tag205.xml" ContentType="application/vnd.openxmlformats-officedocument.presentationml.tags+xml"/>
  <Override PartName="/ppt/tags/tag252.xml" ContentType="application/vnd.openxmlformats-officedocument.presentationml.tags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189.xml" ContentType="application/vnd.openxmlformats-officedocument.presentationml.tags+xml"/>
  <Override PartName="/ppt/charts/chart13.xml" ContentType="application/vnd.openxmlformats-officedocument.drawingml.chart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74.xml" ContentType="application/vnd.openxmlformats-officedocument.presentationml.tags+xml"/>
  <Override PartName="/ppt/tags/tag230.xml" ContentType="application/vnd.openxmlformats-officedocument.presentationml.tags+xml"/>
  <Override PartName="/ppt/tags/tag328.xml" ContentType="application/vnd.openxmlformats-officedocument.presentationml.tags+xml"/>
  <Override PartName="/ppt/tags/tag52.xml" ContentType="application/vnd.openxmlformats-officedocument.presentationml.tags+xml"/>
  <Override PartName="/ppt/tags/tag167.xml" ContentType="application/vnd.openxmlformats-officedocument.presentationml.tags+xml"/>
  <Override PartName="/ppt/tags/tag306.xml" ContentType="application/vnd.openxmlformats-officedocument.presentationml.tags+xml"/>
  <Override PartName="/ppt/tags/tag353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30.xml" ContentType="application/vnd.openxmlformats-officedocument.presentationml.tags+xml"/>
  <Override PartName="/ppt/tags/tag268.xml" ContentType="application/vnd.openxmlformats-officedocument.presentationml.tags+xml"/>
  <Override PartName="/ppt/tags/tag33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ags/tag101.xml" ContentType="application/vnd.openxmlformats-officedocument.presentationml.tags+xml"/>
  <Override PartName="/ppt/tags/tag246.xml" ContentType="application/vnd.openxmlformats-officedocument.presentationml.tags+xml"/>
  <Override PartName="/ppt/tags/tag29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0"/>
  </p:notesMasterIdLst>
  <p:handoutMasterIdLst>
    <p:handoutMasterId r:id="rId21"/>
  </p:handoutMasterIdLst>
  <p:sldIdLst>
    <p:sldId id="432" r:id="rId2"/>
    <p:sldId id="433" r:id="rId3"/>
    <p:sldId id="435" r:id="rId4"/>
    <p:sldId id="438" r:id="rId5"/>
    <p:sldId id="436" r:id="rId6"/>
    <p:sldId id="447" r:id="rId7"/>
    <p:sldId id="439" r:id="rId8"/>
    <p:sldId id="440" r:id="rId9"/>
    <p:sldId id="441" r:id="rId10"/>
    <p:sldId id="442" r:id="rId11"/>
    <p:sldId id="443" r:id="rId12"/>
    <p:sldId id="444" r:id="rId13"/>
    <p:sldId id="445" r:id="rId14"/>
    <p:sldId id="446" r:id="rId15"/>
    <p:sldId id="417" r:id="rId16"/>
    <p:sldId id="418" r:id="rId17"/>
    <p:sldId id="419" r:id="rId18"/>
    <p:sldId id="448" r:id="rId19"/>
  </p:sldIdLst>
  <p:sldSz cx="9144000" cy="6858000" type="screen4x3"/>
  <p:notesSz cx="6807200" cy="9939338"/>
  <p:defaultTextStyle>
    <a:defPPr>
      <a:defRPr lang="zh-TW"/>
    </a:defPPr>
    <a:lvl1pPr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華康中黑體" pitchFamily="49" charset="-120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華康中黑體" pitchFamily="49" charset="-120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華康中黑體" pitchFamily="49" charset="-120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華康中黑體" pitchFamily="49" charset="-120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華康中黑體" pitchFamily="49" charset="-120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華康中黑體" pitchFamily="49" charset="-120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華康中黑體" pitchFamily="49" charset="-120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華康中黑體" pitchFamily="49" charset="-120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華康中黑體" pitchFamily="49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6E7DC6"/>
    <a:srgbClr val="756490"/>
    <a:srgbClr val="9385AB"/>
    <a:srgbClr val="0033CC"/>
    <a:srgbClr val="FFCC00"/>
    <a:srgbClr val="FF3300"/>
    <a:srgbClr val="CC3300"/>
    <a:srgbClr val="64567C"/>
    <a:srgbClr val="333399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41" autoAdjust="0"/>
    <p:restoredTop sz="94756" autoAdjust="0"/>
  </p:normalViewPr>
  <p:slideViewPr>
    <p:cSldViewPr>
      <p:cViewPr>
        <p:scale>
          <a:sx n="66" d="100"/>
          <a:sy n="66" d="100"/>
        </p:scale>
        <p:origin x="-1476" y="-48"/>
      </p:cViewPr>
      <p:guideLst>
        <p:guide orient="horz" pos="3456"/>
        <p:guide pos="3504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036"/>
    </p:cViewPr>
  </p:sorterViewPr>
  <p:notesViewPr>
    <p:cSldViewPr>
      <p:cViewPr varScale="1">
        <p:scale>
          <a:sx n="43" d="100"/>
          <a:sy n="43" d="100"/>
        </p:scale>
        <p:origin x="-1302" y="-90"/>
      </p:cViewPr>
      <p:guideLst>
        <p:guide orient="horz" pos="3131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.17\&#20844;&#29992;&#36039;&#26009;&#22846;\&#37096;&#38272;&#36039;&#26009;&#22846;\&#32317;&#32147;&#29702;&#23460;\13.Company%20Profile\2020\2019&#36039;&#26009;&#22294;&#3492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5"/>
  <c:chart>
    <c:title>
      <c:layout>
        <c:manualLayout>
          <c:xMode val="edge"/>
          <c:yMode val="edge"/>
          <c:x val="0.41625731048048376"/>
          <c:y val="3.4391529548641941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'p17-1'!$U$4</c:f>
              <c:strCache>
                <c:ptCount val="1"/>
                <c:pt idx="0">
                  <c:v>KNIT</c:v>
                </c:pt>
              </c:strCache>
            </c:strRef>
          </c:tx>
          <c:dLbls>
            <c:dLbl>
              <c:idx val="0"/>
              <c:layout>
                <c:manualLayout>
                  <c:x val="-0.15622730630318579"/>
                  <c:y val="-0.1165345998416867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600" dirty="0" smtClean="0"/>
                      <a:t>B</a:t>
                    </a:r>
                    <a:r>
                      <a:rPr lang="en-US" altLang="en-US" dirty="0" smtClean="0"/>
                      <a:t>OTTOM</a:t>
                    </a:r>
                    <a:r>
                      <a:rPr lang="en-US" altLang="en-US" dirty="0"/>
                      <a:t>, </a:t>
                    </a:r>
                    <a:r>
                      <a:rPr lang="en-US" altLang="en-US" dirty="0" smtClean="0"/>
                      <a:t>62.3%</a:t>
                    </a:r>
                    <a:endParaRPr lang="en-US" altLang="en-US" dirty="0"/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5.4596362157957254E-3"/>
                  <c:y val="-1.08294787787489E-2"/>
                </c:manualLayout>
              </c:layout>
              <c:spPr/>
              <c:txPr>
                <a:bodyPr/>
                <a:lstStyle/>
                <a:p>
                  <a:pPr>
                    <a:defRPr sz="1200"/>
                  </a:pPr>
                  <a:endParaRPr lang="zh-TW"/>
                </a:p>
              </c:txPr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'p17-1'!$T$5:$T$9</c:f>
              <c:strCache>
                <c:ptCount val="5"/>
                <c:pt idx="0">
                  <c:v>BOTTOM</c:v>
                </c:pt>
                <c:pt idx="1">
                  <c:v>DRESS</c:v>
                </c:pt>
                <c:pt idx="2">
                  <c:v>JACKET</c:v>
                </c:pt>
                <c:pt idx="3">
                  <c:v>ACCESSORIES</c:v>
                </c:pt>
                <c:pt idx="4">
                  <c:v>TOP</c:v>
                </c:pt>
              </c:strCache>
            </c:strRef>
          </c:cat>
          <c:val>
            <c:numRef>
              <c:f>'p17-1'!$U$5:$U$9</c:f>
              <c:numCache>
                <c:formatCode>0.0%</c:formatCode>
                <c:ptCount val="5"/>
                <c:pt idx="0">
                  <c:v>0.62395287983097203</c:v>
                </c:pt>
                <c:pt idx="1">
                  <c:v>4.3821299125658283E-2</c:v>
                </c:pt>
                <c:pt idx="2">
                  <c:v>0.11706903692619552</c:v>
                </c:pt>
                <c:pt idx="3">
                  <c:v>0.1055172663888979</c:v>
                </c:pt>
                <c:pt idx="4">
                  <c:v>0.10963951772827669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layout/>
      <c:txPr>
        <a:bodyPr/>
        <a:lstStyle/>
        <a:p>
          <a:pPr>
            <a:defRPr sz="2200"/>
          </a:pPr>
          <a:endParaRPr lang="zh-TW"/>
        </a:p>
      </c:txPr>
    </c:title>
    <c:plotArea>
      <c:layout/>
      <c:pieChart>
        <c:varyColors val="1"/>
        <c:ser>
          <c:idx val="0"/>
          <c:order val="0"/>
          <c:tx>
            <c:strRef>
              <c:f>'p21-1'!$P$24</c:f>
              <c:strCache>
                <c:ptCount val="1"/>
                <c:pt idx="0">
                  <c:v>WOVEN</c:v>
                </c:pt>
              </c:strCache>
            </c:strRef>
          </c:tx>
          <c:dLbls>
            <c:dLbl>
              <c:idx val="0"/>
              <c:layout>
                <c:manualLayout>
                  <c:x val="-0.12116577192055798"/>
                  <c:y val="-0.2403509375537588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BOTTOM</a:t>
                    </a:r>
                    <a:r>
                      <a:rPr lang="en-US" altLang="en-US" dirty="0"/>
                      <a:t>, </a:t>
                    </a:r>
                    <a:r>
                      <a:rPr lang="en-US" altLang="en-US" dirty="0" smtClean="0"/>
                      <a:t>79.2%</a:t>
                    </a:r>
                    <a:endParaRPr lang="en-US" altLang="en-US" dirty="0"/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1.2382903237992147E-2"/>
                  <c:y val="1.4192327541716842E-3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showVal val="1"/>
            <c:showCatName val="1"/>
            <c:showLeaderLines val="1"/>
          </c:dLbls>
          <c:cat>
            <c:strRef>
              <c:f>'p21-1'!$O$25:$O$29</c:f>
              <c:strCache>
                <c:ptCount val="5"/>
                <c:pt idx="0">
                  <c:v>BOTTOM</c:v>
                </c:pt>
                <c:pt idx="1">
                  <c:v>DRESS</c:v>
                </c:pt>
                <c:pt idx="2">
                  <c:v>JACKET</c:v>
                </c:pt>
                <c:pt idx="3">
                  <c:v>OTHER</c:v>
                </c:pt>
                <c:pt idx="4">
                  <c:v>TOP</c:v>
                </c:pt>
              </c:strCache>
            </c:strRef>
          </c:cat>
          <c:val>
            <c:numRef>
              <c:f>'p21-1'!$P$25:$P$29</c:f>
              <c:numCache>
                <c:formatCode>0.0%</c:formatCode>
                <c:ptCount val="5"/>
                <c:pt idx="0">
                  <c:v>0.79356159633249024</c:v>
                </c:pt>
                <c:pt idx="1">
                  <c:v>3.2529046349594061E-2</c:v>
                </c:pt>
                <c:pt idx="2">
                  <c:v>9.3689659210806006E-2</c:v>
                </c:pt>
                <c:pt idx="3">
                  <c:v>1.5634362707839841E-3</c:v>
                </c:pt>
                <c:pt idx="4">
                  <c:v>7.8656261836326125E-2</c:v>
                </c:pt>
              </c:numCache>
            </c:numRef>
          </c:val>
        </c:ser>
        <c:firstSliceAng val="0"/>
      </c:pieChart>
    </c:plotArea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4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'p22-1'!$Q$3</c:f>
              <c:strCache>
                <c:ptCount val="1"/>
                <c:pt idx="0">
                  <c:v>KNIT</c:v>
                </c:pt>
              </c:strCache>
            </c:strRef>
          </c:tx>
          <c:dLbls>
            <c:dLbl>
              <c:idx val="0"/>
              <c:layout>
                <c:manualLayout>
                  <c:x val="-9.9915496476694579E-2"/>
                  <c:y val="-4.2515078267572485E-3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8.9102206389347377E-2"/>
                  <c:y val="-0.30489584967648481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/>
                      <a:t> Women, </a:t>
                    </a:r>
                    <a:r>
                      <a:rPr lang="en-US" altLang="en-US" dirty="0" smtClean="0"/>
                      <a:t>86.5%</a:t>
                    </a:r>
                    <a:endParaRPr lang="en-US" altLang="en-US" dirty="0"/>
                  </a:p>
                </c:rich>
              </c:tx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'p22-1'!$P$4:$P$7</c:f>
              <c:strCache>
                <c:ptCount val="4"/>
                <c:pt idx="0">
                  <c:v> Boy's</c:v>
                </c:pt>
                <c:pt idx="1">
                  <c:v> Girl's</c:v>
                </c:pt>
                <c:pt idx="2">
                  <c:v> Men's</c:v>
                </c:pt>
                <c:pt idx="3">
                  <c:v> Women</c:v>
                </c:pt>
              </c:strCache>
            </c:strRef>
          </c:cat>
          <c:val>
            <c:numRef>
              <c:f>'p22-1'!$Q$4:$Q$7</c:f>
              <c:numCache>
                <c:formatCode>0.0%</c:formatCode>
                <c:ptCount val="4"/>
                <c:pt idx="0">
                  <c:v>2.2202520644613306E-3</c:v>
                </c:pt>
                <c:pt idx="1">
                  <c:v>2.1426333640385001E-2</c:v>
                </c:pt>
                <c:pt idx="2">
                  <c:v>0.11245361675395397</c:v>
                </c:pt>
                <c:pt idx="3">
                  <c:v>0.86389979754120294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3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'p22-1'!$Q$14</c:f>
              <c:strCache>
                <c:ptCount val="1"/>
                <c:pt idx="0">
                  <c:v>WOVEN</c:v>
                </c:pt>
              </c:strCache>
            </c:strRef>
          </c:tx>
          <c:dLbls>
            <c:dLbl>
              <c:idx val="0"/>
              <c:layout>
                <c:manualLayout>
                  <c:x val="-1.5484606521432473E-2"/>
                  <c:y val="-9.8315278331751275E-3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7.2050486452872112E-3"/>
                  <c:y val="7.3995324666446094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0.20662237937777769"/>
                  <c:y val="-0.16667297188251387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'p22-1'!$P$15:$P$19</c:f>
              <c:strCache>
                <c:ptCount val="5"/>
                <c:pt idx="0">
                  <c:v> Boy's</c:v>
                </c:pt>
                <c:pt idx="1">
                  <c:v> Girl's</c:v>
                </c:pt>
                <c:pt idx="2">
                  <c:v> Maternity</c:v>
                </c:pt>
                <c:pt idx="3">
                  <c:v> Men's</c:v>
                </c:pt>
                <c:pt idx="4">
                  <c:v> Women</c:v>
                </c:pt>
              </c:strCache>
            </c:strRef>
          </c:cat>
          <c:val>
            <c:numRef>
              <c:f>'p22-1'!$Q$15:$Q$19</c:f>
              <c:numCache>
                <c:formatCode>0.0%</c:formatCode>
                <c:ptCount val="5"/>
                <c:pt idx="0">
                  <c:v>1.9320944017320221E-2</c:v>
                </c:pt>
                <c:pt idx="1">
                  <c:v>7.6199064670249159E-2</c:v>
                </c:pt>
                <c:pt idx="2">
                  <c:v>2.0395365704163758E-3</c:v>
                </c:pt>
                <c:pt idx="3">
                  <c:v>0.1937885451751454</c:v>
                </c:pt>
                <c:pt idx="4">
                  <c:v>0.70865190956686963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5"/>
  <c:chart>
    <c:title/>
    <c:plotArea>
      <c:layout/>
      <c:pieChart>
        <c:varyColors val="1"/>
        <c:ser>
          <c:idx val="0"/>
          <c:order val="0"/>
          <c:tx>
            <c:strRef>
              <c:f>'p23-1'!$M$3</c:f>
              <c:strCache>
                <c:ptCount val="1"/>
                <c:pt idx="0">
                  <c:v>KNIT</c:v>
                </c:pt>
              </c:strCache>
            </c:strRef>
          </c:tx>
          <c:dLbls>
            <c:dLbl>
              <c:idx val="0"/>
              <c:layout>
                <c:manualLayout>
                  <c:x val="-0.19437817519195211"/>
                  <c:y val="0.11340079571505621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/>
                      <a:t> </a:t>
                    </a:r>
                    <a:r>
                      <a:rPr lang="en-US" altLang="en-US" dirty="0" smtClean="0"/>
                      <a:t>MACY'S</a:t>
                    </a:r>
                  </a:p>
                  <a:p>
                    <a:r>
                      <a:rPr lang="en-US" altLang="zh-TW" sz="1000" b="0" i="0" u="none" strike="noStrike" baseline="0" dirty="0" smtClean="0"/>
                      <a:t>(INC, ALFANI, CHAETER CLUB)</a:t>
                    </a:r>
                    <a:r>
                      <a:rPr lang="en-US" altLang="en-US" sz="1000" dirty="0" smtClean="0"/>
                      <a:t>, </a:t>
                    </a:r>
                    <a:r>
                      <a:rPr lang="en-US" altLang="en-US" dirty="0" smtClean="0"/>
                      <a:t>34.3%</a:t>
                    </a:r>
                    <a:endParaRPr lang="en-US" altLang="en-US" dirty="0"/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-6.7031930770396436E-4"/>
                  <c:y val="-0.1496760521956888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/>
                      <a:t> ANN TAYLOR, </a:t>
                    </a:r>
                    <a:r>
                      <a:rPr lang="en-US" altLang="en-US" dirty="0" smtClean="0"/>
                      <a:t>30.5%</a:t>
                    </a:r>
                    <a:endParaRPr lang="en-US" altLang="en-US" dirty="0"/>
                  </a:p>
                </c:rich>
              </c:tx>
              <c:showVal val="1"/>
              <c:showCatName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en-US"/>
                      <a:t> </a:t>
                    </a:r>
                    <a:r>
                      <a:rPr lang="en-US" altLang="en-US" smtClean="0"/>
                      <a:t>Burton</a:t>
                    </a:r>
                    <a:r>
                      <a:rPr lang="en-US" altLang="en-US" baseline="0" smtClean="0"/>
                      <a:t>, </a:t>
                    </a:r>
                  </a:p>
                  <a:p>
                    <a:r>
                      <a:rPr lang="en-US" altLang="en-US" baseline="0" smtClean="0"/>
                      <a:t>Calvin Klein</a:t>
                    </a:r>
                    <a:r>
                      <a:rPr lang="en-US" altLang="en-US" smtClean="0"/>
                      <a:t>, </a:t>
                    </a:r>
                    <a:r>
                      <a:rPr lang="en-US" altLang="en-US" dirty="0"/>
                      <a:t>13.8%</a:t>
                    </a:r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0.1048617720117048"/>
                  <c:y val="7.242214091992942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/>
                      <a:t> </a:t>
                    </a:r>
                    <a:r>
                      <a:rPr lang="en-US" altLang="en-US" dirty="0" err="1" smtClean="0"/>
                      <a:t>Jcrew</a:t>
                    </a:r>
                    <a:r>
                      <a:rPr lang="en-US" altLang="en-US" dirty="0" smtClean="0"/>
                      <a:t>, Talbots, WHBM</a:t>
                    </a:r>
                    <a:r>
                      <a:rPr lang="en-US" altLang="zh-TW" sz="1000" b="0" i="0" u="none" strike="noStrike" baseline="0" dirty="0" smtClean="0"/>
                      <a:t>,</a:t>
                    </a:r>
                    <a:r>
                      <a:rPr lang="en-US" altLang="en-US" dirty="0" smtClean="0"/>
                      <a:t> </a:t>
                    </a:r>
                    <a:r>
                      <a:rPr lang="en-US" altLang="en-US" dirty="0"/>
                      <a:t>11.0%</a:t>
                    </a:r>
                  </a:p>
                </c:rich>
              </c:tx>
              <c:showVal val="1"/>
              <c:showCatName val="1"/>
            </c:dLbl>
            <c:dLbl>
              <c:idx val="4"/>
              <c:layout>
                <c:manualLayout>
                  <c:x val="1.4108307885892055E-2"/>
                  <c:y val="2.0346010551415402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/>
                      <a:t> </a:t>
                    </a:r>
                    <a:r>
                      <a:rPr lang="en-US" altLang="en-US" dirty="0" err="1" smtClean="0"/>
                      <a:t>Oaklely</a:t>
                    </a:r>
                    <a:r>
                      <a:rPr lang="en-US" altLang="en-US" dirty="0" smtClean="0"/>
                      <a:t>, </a:t>
                    </a:r>
                    <a:r>
                      <a:rPr lang="en-US" altLang="en-US" dirty="0"/>
                      <a:t>6.8%</a:t>
                    </a:r>
                  </a:p>
                </c:rich>
              </c:tx>
              <c:showVal val="1"/>
              <c:showCatName val="1"/>
            </c:dLbl>
            <c:dLbl>
              <c:idx val="5"/>
              <c:layout>
                <c:manualLayout>
                  <c:x val="0.19026842537208721"/>
                  <c:y val="7.2299133680321079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Free People, </a:t>
                    </a:r>
                    <a:r>
                      <a:rPr lang="en-US" altLang="en-US" dirty="0"/>
                      <a:t>3.6%</a:t>
                    </a:r>
                  </a:p>
                </c:rich>
              </c:tx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'p23-1'!$L$4:$L$9</c:f>
              <c:strCache>
                <c:ptCount val="6"/>
                <c:pt idx="0">
                  <c:v> MACY'S</c:v>
                </c:pt>
                <c:pt idx="1">
                  <c:v> ANN TAYLOR</c:v>
                </c:pt>
                <c:pt idx="2">
                  <c:v> NEWTIMES</c:v>
                </c:pt>
                <c:pt idx="3">
                  <c:v> MGF</c:v>
                </c:pt>
                <c:pt idx="4">
                  <c:v> LFTW</c:v>
                </c:pt>
                <c:pt idx="5">
                  <c:v> CODDY</c:v>
                </c:pt>
              </c:strCache>
            </c:strRef>
          </c:cat>
          <c:val>
            <c:numRef>
              <c:f>'p23-1'!$M$4:$M$9</c:f>
              <c:numCache>
                <c:formatCode>0.0%</c:formatCode>
                <c:ptCount val="6"/>
                <c:pt idx="0">
                  <c:v>0.34361776746300382</c:v>
                </c:pt>
                <c:pt idx="1">
                  <c:v>0.30563195114641267</c:v>
                </c:pt>
                <c:pt idx="2">
                  <c:v>0.13758006307977039</c:v>
                </c:pt>
                <c:pt idx="3">
                  <c:v>0.10967679310103964</c:v>
                </c:pt>
                <c:pt idx="4">
                  <c:v>6.764857431320892E-2</c:v>
                </c:pt>
                <c:pt idx="5">
                  <c:v>3.5844850896565396E-2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3"/>
  <c:chart>
    <c:title>
      <c:layout>
        <c:manualLayout>
          <c:xMode val="edge"/>
          <c:yMode val="edge"/>
          <c:x val="0.53436024133040194"/>
          <c:y val="1.4599924701175751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'p23-1'!$M$27</c:f>
              <c:strCache>
                <c:ptCount val="1"/>
                <c:pt idx="0">
                  <c:v>WOVEN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en-US" sz="1600" dirty="0"/>
                      <a:t> </a:t>
                    </a:r>
                    <a:r>
                      <a:rPr lang="en-US" altLang="en-US" sz="1400" dirty="0" smtClean="0"/>
                      <a:t>GAP</a:t>
                    </a:r>
                    <a:r>
                      <a:rPr lang="en-US" altLang="en-US" sz="1000" dirty="0" smtClean="0"/>
                      <a:t> (OLD NAVY)</a:t>
                    </a:r>
                    <a:r>
                      <a:rPr lang="en-US" altLang="en-US" dirty="0" smtClean="0"/>
                      <a:t>, 33.4%</a:t>
                    </a:r>
                    <a:endParaRPr lang="en-US" altLang="en-US" dirty="0"/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-0.12288609863000591"/>
                  <c:y val="-0.1861758639486281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600" dirty="0"/>
                      <a:t> </a:t>
                    </a:r>
                    <a:r>
                      <a:rPr lang="en-US" altLang="en-US" dirty="0" err="1" smtClean="0"/>
                      <a:t>Jcrew</a:t>
                    </a:r>
                    <a:r>
                      <a:rPr lang="en-US" altLang="en-US" dirty="0" smtClean="0"/>
                      <a:t>, Talbots, WHBM</a:t>
                    </a:r>
                    <a:r>
                      <a:rPr lang="en-US" altLang="en-US" sz="1000" dirty="0" smtClean="0"/>
                      <a:t>, </a:t>
                    </a:r>
                    <a:r>
                      <a:rPr lang="en-US" altLang="en-US" dirty="0"/>
                      <a:t>18.3%</a:t>
                    </a:r>
                  </a:p>
                </c:rich>
              </c:tx>
              <c:showVal val="1"/>
              <c:showCatName val="1"/>
            </c:dLbl>
            <c:dLbl>
              <c:idx val="4"/>
              <c:layout>
                <c:manualLayout>
                  <c:x val="4.6718624786272922E-2"/>
                  <c:y val="-1.5330304136357942E-2"/>
                </c:manualLayout>
              </c:layout>
              <c:spPr/>
              <c:txPr>
                <a:bodyPr/>
                <a:lstStyle/>
                <a:p>
                  <a:pPr>
                    <a:defRPr sz="1400"/>
                  </a:pPr>
                  <a:endParaRPr lang="zh-TW"/>
                </a:p>
              </c:txPr>
              <c:showVal val="1"/>
              <c:showCatName val="1"/>
            </c:dLbl>
            <c:dLbl>
              <c:idx val="5"/>
              <c:layout>
                <c:manualLayout>
                  <c:x val="8.6791418927098067E-3"/>
                  <c:y val="-4.8963395766213474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600" b="0" i="0" baseline="0" dirty="0" smtClean="0"/>
                      <a:t> </a:t>
                    </a:r>
                    <a:r>
                      <a:rPr lang="en-US" altLang="zh-TW" sz="1400" b="0" i="0" baseline="0" dirty="0" smtClean="0"/>
                      <a:t>MACY'S</a:t>
                    </a:r>
                    <a:endParaRPr lang="zh-TW" altLang="zh-TW" sz="1400" dirty="0" smtClean="0"/>
                  </a:p>
                  <a:p>
                    <a:r>
                      <a:rPr lang="en-US" altLang="zh-TW" sz="1000" b="0" i="0" baseline="0" dirty="0" smtClean="0"/>
                      <a:t>(INC, ALFANI, CHAETER CLUB)</a:t>
                    </a:r>
                    <a:r>
                      <a:rPr lang="en-US" altLang="en-US" dirty="0" smtClean="0"/>
                      <a:t>, </a:t>
                    </a:r>
                    <a:r>
                      <a:rPr lang="en-US" altLang="en-US" dirty="0"/>
                      <a:t>7.5%</a:t>
                    </a:r>
                  </a:p>
                </c:rich>
              </c:tx>
              <c:showVal val="1"/>
              <c:showCatName val="1"/>
            </c:dLbl>
            <c:dLbl>
              <c:idx val="6"/>
              <c:layout>
                <c:manualLayout>
                  <c:x val="4.4893852821132722E-2"/>
                  <c:y val="-6.9985754535413225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600" dirty="0" smtClean="0"/>
                      <a:t>E</a:t>
                    </a:r>
                    <a:r>
                      <a:rPr lang="en-US" altLang="en-US" dirty="0" smtClean="0"/>
                      <a:t>ileen Fisher, </a:t>
                    </a:r>
                  </a:p>
                  <a:p>
                    <a:r>
                      <a:rPr lang="en-US" altLang="en-US" dirty="0" smtClean="0"/>
                      <a:t>J-Jill, </a:t>
                    </a:r>
                    <a:r>
                      <a:rPr lang="en-US" altLang="en-US" dirty="0"/>
                      <a:t>6.1%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600"/>
                </a:pPr>
                <a:endParaRPr lang="zh-TW"/>
              </a:p>
            </c:txPr>
            <c:showVal val="1"/>
            <c:showCatName val="1"/>
            <c:showLeaderLines val="1"/>
          </c:dLbls>
          <c:cat>
            <c:strRef>
              <c:f>'p23-1'!$L$28:$L$34</c:f>
              <c:strCache>
                <c:ptCount val="7"/>
                <c:pt idx="0">
                  <c:v> GAP</c:v>
                </c:pt>
                <c:pt idx="1">
                  <c:v> MGF</c:v>
                </c:pt>
                <c:pt idx="2">
                  <c:v> ANN TAYLOR</c:v>
                </c:pt>
                <c:pt idx="3">
                  <c:v> GU</c:v>
                </c:pt>
                <c:pt idx="4">
                  <c:v> REITMANS</c:v>
                </c:pt>
                <c:pt idx="5">
                  <c:v> MACY'S</c:v>
                </c:pt>
                <c:pt idx="6">
                  <c:v> Eralda</c:v>
                </c:pt>
              </c:strCache>
            </c:strRef>
          </c:cat>
          <c:val>
            <c:numRef>
              <c:f>'p23-1'!$M$28:$M$34</c:f>
              <c:numCache>
                <c:formatCode>0.0%</c:formatCode>
                <c:ptCount val="7"/>
                <c:pt idx="0">
                  <c:v>0.33290167883636412</c:v>
                </c:pt>
                <c:pt idx="1">
                  <c:v>0.18307490203894286</c:v>
                </c:pt>
                <c:pt idx="2">
                  <c:v>0.15614364914345671</c:v>
                </c:pt>
                <c:pt idx="3">
                  <c:v>0.11444055871081919</c:v>
                </c:pt>
                <c:pt idx="4">
                  <c:v>7.6922476356437924E-2</c:v>
                </c:pt>
                <c:pt idx="5">
                  <c:v>7.5142075987155915E-2</c:v>
                </c:pt>
                <c:pt idx="6">
                  <c:v>6.137465892682499E-2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5"/>
  <c:chart>
    <c:title/>
    <c:plotArea>
      <c:layout/>
      <c:pieChart>
        <c:varyColors val="1"/>
        <c:ser>
          <c:idx val="0"/>
          <c:order val="0"/>
          <c:tx>
            <c:strRef>
              <c:f>'p24-1'!$F$3</c:f>
              <c:strCache>
                <c:ptCount val="1"/>
                <c:pt idx="0">
                  <c:v>KNIT</c:v>
                </c:pt>
              </c:strCache>
            </c:strRef>
          </c:tx>
          <c:dLbls>
            <c:dLbl>
              <c:idx val="0"/>
              <c:layout>
                <c:manualLayout>
                  <c:x val="-8.4081982318435E-2"/>
                  <c:y val="-0.30493432355310157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-9.5745294848416547E-3"/>
                  <c:y val="-2.6650013477298364E-3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0.17616199699211271"/>
                  <c:y val="6.984684454045996E-2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'p24-1'!$E$4:$E$6</c:f>
              <c:strCache>
                <c:ptCount val="3"/>
                <c:pt idx="0">
                  <c:v>AMERICA</c:v>
                </c:pt>
                <c:pt idx="1">
                  <c:v>ASIA</c:v>
                </c:pt>
                <c:pt idx="2">
                  <c:v>Europe</c:v>
                </c:pt>
              </c:strCache>
            </c:strRef>
          </c:cat>
          <c:val>
            <c:numRef>
              <c:f>'p24-1'!$F$4:$F$6</c:f>
              <c:numCache>
                <c:formatCode>0.0%</c:formatCode>
                <c:ptCount val="3"/>
                <c:pt idx="0">
                  <c:v>0.89571134003715258</c:v>
                </c:pt>
                <c:pt idx="1">
                  <c:v>5.8977630277490624E-2</c:v>
                </c:pt>
                <c:pt idx="2">
                  <c:v>4.531102968535658E-2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txPr>
        <a:bodyPr/>
        <a:lstStyle/>
        <a:p>
          <a:pPr>
            <a:defRPr sz="2400"/>
          </a:pPr>
          <a:endParaRPr lang="zh-TW"/>
        </a:p>
      </c:txPr>
    </c:title>
    <c:plotArea>
      <c:layout/>
      <c:pieChart>
        <c:varyColors val="1"/>
        <c:ser>
          <c:idx val="0"/>
          <c:order val="0"/>
          <c:tx>
            <c:strRef>
              <c:f>'p24-1'!$F$9</c:f>
              <c:strCache>
                <c:ptCount val="1"/>
                <c:pt idx="0">
                  <c:v>WOVEN</c:v>
                </c:pt>
              </c:strCache>
            </c:strRef>
          </c:tx>
          <c:dLbls>
            <c:dLbl>
              <c:idx val="0"/>
              <c:layout>
                <c:manualLayout>
                  <c:x val="-0.12712941723176063"/>
                  <c:y val="-0.28476754746218674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8.8550560146909901E-2"/>
                  <c:y val="-4.6535498247951314E-3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showVal val="1"/>
            <c:showCatName val="1"/>
            <c:showLeaderLines val="1"/>
          </c:dLbls>
          <c:cat>
            <c:strRef>
              <c:f>'p24-1'!$E$10:$E$12</c:f>
              <c:strCache>
                <c:ptCount val="3"/>
                <c:pt idx="0">
                  <c:v>AMERICA</c:v>
                </c:pt>
                <c:pt idx="1">
                  <c:v>ASIA</c:v>
                </c:pt>
                <c:pt idx="2">
                  <c:v>Europe</c:v>
                </c:pt>
              </c:strCache>
            </c:strRef>
          </c:cat>
          <c:val>
            <c:numRef>
              <c:f>'p24-1'!$F$10:$F$12</c:f>
              <c:numCache>
                <c:formatCode>0.0%</c:formatCode>
                <c:ptCount val="3"/>
                <c:pt idx="0">
                  <c:v>0.88062722158417495</c:v>
                </c:pt>
                <c:pt idx="1">
                  <c:v>0.11721444651486196</c:v>
                </c:pt>
                <c:pt idx="2">
                  <c:v>2.1583319009666133E-3</c:v>
                </c:pt>
              </c:numCache>
            </c:numRef>
          </c:val>
        </c:ser>
        <c:firstSliceAng val="0"/>
      </c:pieChart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layout/>
      <c:txPr>
        <a:bodyPr/>
        <a:lstStyle/>
        <a:p>
          <a:pPr>
            <a:defRPr sz="2400"/>
          </a:pPr>
          <a:endParaRPr lang="zh-TW"/>
        </a:p>
      </c:txPr>
    </c:title>
    <c:plotArea>
      <c:layout/>
      <c:pieChart>
        <c:varyColors val="1"/>
        <c:ser>
          <c:idx val="0"/>
          <c:order val="0"/>
          <c:tx>
            <c:strRef>
              <c:f>'p17-1'!$Q$24</c:f>
              <c:strCache>
                <c:ptCount val="1"/>
                <c:pt idx="0">
                  <c:v>WOVEN</c:v>
                </c:pt>
              </c:strCache>
            </c:strRef>
          </c:tx>
          <c:dLbls>
            <c:dLbl>
              <c:idx val="0"/>
              <c:layout>
                <c:manualLayout>
                  <c:x val="-0.12098960348654079"/>
                  <c:y val="-0.30327463135240851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1.324145170318188E-2"/>
                  <c:y val="3.0950328427621878E-2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8.1429590058776646E-2"/>
                  <c:y val="-4.3505066364572666E-2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showVal val="1"/>
            <c:showCatName val="1"/>
            <c:showLeaderLines val="1"/>
          </c:dLbls>
          <c:cat>
            <c:strRef>
              <c:f>'p17-1'!$P$25:$P$29</c:f>
              <c:strCache>
                <c:ptCount val="5"/>
                <c:pt idx="0">
                  <c:v>BOTTOM</c:v>
                </c:pt>
                <c:pt idx="1">
                  <c:v>DRESS</c:v>
                </c:pt>
                <c:pt idx="2">
                  <c:v>JACKET</c:v>
                </c:pt>
                <c:pt idx="3">
                  <c:v>OTHER</c:v>
                </c:pt>
                <c:pt idx="4">
                  <c:v>TOP</c:v>
                </c:pt>
              </c:strCache>
            </c:strRef>
          </c:cat>
          <c:val>
            <c:numRef>
              <c:f>'p17-1'!$Q$25:$Q$29</c:f>
              <c:numCache>
                <c:formatCode>0.0%</c:formatCode>
                <c:ptCount val="5"/>
                <c:pt idx="0">
                  <c:v>0.84599142041186826</c:v>
                </c:pt>
                <c:pt idx="1">
                  <c:v>2.6723031504126752E-2</c:v>
                </c:pt>
                <c:pt idx="2">
                  <c:v>4.6312426602199794E-2</c:v>
                </c:pt>
                <c:pt idx="3">
                  <c:v>5.2884751242108445E-4</c:v>
                </c:pt>
                <c:pt idx="4">
                  <c:v>8.0444273969385902E-2</c:v>
                </c:pt>
              </c:numCache>
            </c:numRef>
          </c:val>
        </c:ser>
        <c:firstSliceAng val="0"/>
      </c:pieChart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1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'p18-1'!$S$3</c:f>
              <c:strCache>
                <c:ptCount val="1"/>
                <c:pt idx="0">
                  <c:v>KNIT</c:v>
                </c:pt>
              </c:strCache>
            </c:strRef>
          </c:tx>
          <c:dLbls>
            <c:showVal val="1"/>
            <c:showCatName val="1"/>
            <c:showLeaderLines val="1"/>
          </c:dLbls>
          <c:cat>
            <c:strRef>
              <c:f>'p18-1'!$R$4:$R$7</c:f>
              <c:strCache>
                <c:ptCount val="4"/>
                <c:pt idx="0">
                  <c:v> Boy's</c:v>
                </c:pt>
                <c:pt idx="1">
                  <c:v> Girl's</c:v>
                </c:pt>
                <c:pt idx="2">
                  <c:v> Men's</c:v>
                </c:pt>
                <c:pt idx="3">
                  <c:v> Women</c:v>
                </c:pt>
              </c:strCache>
            </c:strRef>
          </c:cat>
          <c:val>
            <c:numRef>
              <c:f>'p18-1'!$S$4:$S$7</c:f>
              <c:numCache>
                <c:formatCode>0.0%</c:formatCode>
                <c:ptCount val="4"/>
                <c:pt idx="0">
                  <c:v>1.739992483778484E-3</c:v>
                </c:pt>
                <c:pt idx="1">
                  <c:v>5.1230599979609798E-2</c:v>
                </c:pt>
                <c:pt idx="2">
                  <c:v>0.10009627759342712</c:v>
                </c:pt>
                <c:pt idx="3">
                  <c:v>0.8469331299431847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3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'p18-1'!$S$15</c:f>
              <c:strCache>
                <c:ptCount val="1"/>
                <c:pt idx="0">
                  <c:v>WOVEN</c:v>
                </c:pt>
              </c:strCache>
            </c:strRef>
          </c:tx>
          <c:dLbls>
            <c:dLbl>
              <c:idx val="0"/>
              <c:layout>
                <c:manualLayout>
                  <c:x val="-1.458270619577084E-2"/>
                  <c:y val="-1.1076556178488821E-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-3.9641118235456763E-3"/>
                  <c:y val="-3.8741730863835252E-3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600"/>
                </a:pPr>
                <a:endParaRPr lang="zh-TW"/>
              </a:p>
            </c:txPr>
            <c:showVal val="1"/>
            <c:showCatName val="1"/>
            <c:showLeaderLines val="1"/>
          </c:dLbls>
          <c:cat>
            <c:strRef>
              <c:f>'p18-1'!$R$16:$R$20</c:f>
              <c:strCache>
                <c:ptCount val="5"/>
                <c:pt idx="0">
                  <c:v> Boy's</c:v>
                </c:pt>
                <c:pt idx="1">
                  <c:v> Girl's</c:v>
                </c:pt>
                <c:pt idx="2">
                  <c:v> Maternity</c:v>
                </c:pt>
                <c:pt idx="3">
                  <c:v> Men's</c:v>
                </c:pt>
                <c:pt idx="4">
                  <c:v> Women</c:v>
                </c:pt>
              </c:strCache>
            </c:strRef>
          </c:cat>
          <c:val>
            <c:numRef>
              <c:f>'p18-1'!$S$16:$S$20</c:f>
              <c:numCache>
                <c:formatCode>0.0%</c:formatCode>
                <c:ptCount val="5"/>
                <c:pt idx="0">
                  <c:v>3.6720048819625831E-2</c:v>
                </c:pt>
                <c:pt idx="1">
                  <c:v>0.12529964587544662</c:v>
                </c:pt>
                <c:pt idx="2">
                  <c:v>2.0384156615378254E-3</c:v>
                </c:pt>
                <c:pt idx="3">
                  <c:v>0.18387101636165487</c:v>
                </c:pt>
                <c:pt idx="4">
                  <c:v>0.65207087328173785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29"/>
  <c:chart>
    <c:title>
      <c:tx>
        <c:rich>
          <a:bodyPr/>
          <a:lstStyle/>
          <a:p>
            <a:pPr>
              <a:defRPr/>
            </a:pPr>
            <a:r>
              <a:rPr lang="en-US" altLang="en-US" sz="2200" dirty="0"/>
              <a:t>KNIT</a:t>
            </a:r>
          </a:p>
        </c:rich>
      </c:tx>
      <c:layout>
        <c:manualLayout>
          <c:xMode val="edge"/>
          <c:yMode val="edge"/>
          <c:x val="0.40685674711296804"/>
          <c:y val="0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'p19-1'!$M$5</c:f>
              <c:strCache>
                <c:ptCount val="1"/>
                <c:pt idx="0">
                  <c:v>KNIT</c:v>
                </c:pt>
              </c:strCache>
            </c:strRef>
          </c:tx>
          <c:dLbls>
            <c:dLbl>
              <c:idx val="0"/>
              <c:layout>
                <c:manualLayout>
                  <c:x val="-0.19781863996146698"/>
                  <c:y val="0.121174182942016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-0.10827629961394412"/>
                  <c:y val="-0.15462371006730374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400" dirty="0" smtClean="0"/>
                      <a:t>MACY‘S</a:t>
                    </a:r>
                    <a:r>
                      <a:rPr lang="en-US" altLang="zh-TW" sz="1400" b="0" i="0" baseline="0" dirty="0" smtClean="0"/>
                      <a:t> </a:t>
                    </a:r>
                    <a:endParaRPr lang="zh-TW" altLang="zh-TW" sz="1400" b="0" i="0" baseline="0" dirty="0" smtClean="0"/>
                  </a:p>
                  <a:p>
                    <a:r>
                      <a:rPr lang="en-US" altLang="zh-TW" sz="1000" b="0" i="0" baseline="0" dirty="0" smtClean="0"/>
                      <a:t>(INC, ALFANI, CHAETER CLUB), </a:t>
                    </a:r>
                    <a:r>
                      <a:rPr lang="en-US" altLang="en-US" sz="1400" dirty="0" smtClean="0"/>
                      <a:t>30.0</a:t>
                    </a:r>
                    <a:r>
                      <a:rPr lang="en-US" altLang="en-US" sz="1400" dirty="0"/>
                      <a:t>%</a:t>
                    </a:r>
                  </a:p>
                </c:rich>
              </c:tx>
              <c:showVal val="1"/>
              <c:showCatName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altLang="en-US"/>
                      <a:t> </a:t>
                    </a:r>
                    <a:r>
                      <a:rPr lang="en-US" altLang="en-US" smtClean="0"/>
                      <a:t>Burton, Calvin</a:t>
                    </a:r>
                    <a:r>
                      <a:rPr lang="en-US" altLang="en-US" baseline="0" smtClean="0"/>
                      <a:t> Klein</a:t>
                    </a:r>
                    <a:r>
                      <a:rPr lang="en-US" altLang="en-US" smtClean="0"/>
                      <a:t>, </a:t>
                    </a:r>
                    <a:r>
                      <a:rPr lang="en-US" altLang="en-US"/>
                      <a:t>19.8%</a:t>
                    </a:r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6.0867919012118545E-3"/>
                  <c:y val="0.12354520184706126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400" b="0" i="0" u="none" strike="noStrike" baseline="0" dirty="0" err="1" smtClean="0"/>
                      <a:t>JCrew</a:t>
                    </a:r>
                    <a:r>
                      <a:rPr lang="en-US" altLang="zh-TW" sz="1400" b="0" i="0" u="none" strike="noStrike" baseline="0" dirty="0" smtClean="0"/>
                      <a:t>, Talbots, WHBM</a:t>
                    </a:r>
                    <a:r>
                      <a:rPr lang="en-US" altLang="en-US" dirty="0" smtClean="0"/>
                      <a:t>, </a:t>
                    </a:r>
                    <a:r>
                      <a:rPr lang="en-US" altLang="en-US" dirty="0"/>
                      <a:t>9.2%</a:t>
                    </a:r>
                  </a:p>
                </c:rich>
              </c:tx>
              <c:showVal val="1"/>
              <c:showCatName val="1"/>
            </c:dLbl>
            <c:dLbl>
              <c:idx val="4"/>
              <c:layout>
                <c:manualLayout>
                  <c:x val="-4.5039863694203396E-2"/>
                  <c:y val="3.3312967799392121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Oakley, </a:t>
                    </a:r>
                    <a:r>
                      <a:rPr lang="en-US" altLang="en-US" dirty="0"/>
                      <a:t>4.6%</a:t>
                    </a:r>
                  </a:p>
                </c:rich>
              </c:tx>
              <c:showVal val="1"/>
              <c:showCatName val="1"/>
            </c:dLbl>
            <c:dLbl>
              <c:idx val="5"/>
              <c:layout>
                <c:manualLayout>
                  <c:x val="-4.7706130166284494E-3"/>
                  <c:y val="-5.8065106535550772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Gore, </a:t>
                    </a:r>
                    <a:r>
                      <a:rPr lang="en-US" altLang="en-US" dirty="0"/>
                      <a:t>2.7%</a:t>
                    </a:r>
                  </a:p>
                </c:rich>
              </c:tx>
              <c:showVal val="1"/>
              <c:showCatName val="1"/>
            </c:dLbl>
            <c:dLbl>
              <c:idx val="6"/>
              <c:layout>
                <c:manualLayout>
                  <c:x val="0.1188398191216328"/>
                  <c:y val="4.6622124923984376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Free People, </a:t>
                    </a:r>
                    <a:r>
                      <a:rPr lang="en-US" altLang="en-US" dirty="0"/>
                      <a:t>2.6%</a:t>
                    </a:r>
                  </a:p>
                </c:rich>
              </c:tx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'p19-1'!$L$6:$L$12</c:f>
              <c:strCache>
                <c:ptCount val="7"/>
                <c:pt idx="0">
                  <c:v> ANN TAYLOR</c:v>
                </c:pt>
                <c:pt idx="1">
                  <c:v> MACY'S</c:v>
                </c:pt>
                <c:pt idx="2">
                  <c:v> NEWTIMES</c:v>
                </c:pt>
                <c:pt idx="3">
                  <c:v> MGF</c:v>
                </c:pt>
                <c:pt idx="4">
                  <c:v> LFTW</c:v>
                </c:pt>
                <c:pt idx="5">
                  <c:v> LIFUNG</c:v>
                </c:pt>
                <c:pt idx="6">
                  <c:v> CODDY</c:v>
                </c:pt>
              </c:strCache>
            </c:strRef>
          </c:cat>
          <c:val>
            <c:numRef>
              <c:f>'p19-1'!$M$6:$M$12</c:f>
              <c:numCache>
                <c:formatCode>0.0%</c:formatCode>
                <c:ptCount val="7"/>
                <c:pt idx="0">
                  <c:v>0.31137033536528652</c:v>
                </c:pt>
                <c:pt idx="1">
                  <c:v>0.29972596705916227</c:v>
                </c:pt>
                <c:pt idx="2">
                  <c:v>0.19826470184289688</c:v>
                </c:pt>
                <c:pt idx="3">
                  <c:v>9.1944471759247706E-2</c:v>
                </c:pt>
                <c:pt idx="4">
                  <c:v>4.5559195422382057E-2</c:v>
                </c:pt>
                <c:pt idx="5">
                  <c:v>2.6805980289457593E-2</c:v>
                </c:pt>
                <c:pt idx="6">
                  <c:v>2.6329348261573248E-2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19"/>
  <c:chart>
    <c:title>
      <c:tx>
        <c:rich>
          <a:bodyPr/>
          <a:lstStyle/>
          <a:p>
            <a:pPr>
              <a:defRPr/>
            </a:pPr>
            <a:r>
              <a:rPr lang="en-US" altLang="en-US" sz="2200" dirty="0"/>
              <a:t>WOVEN</a:t>
            </a:r>
          </a:p>
        </c:rich>
      </c:tx>
      <c:layout>
        <c:manualLayout>
          <c:xMode val="edge"/>
          <c:yMode val="edge"/>
          <c:x val="0.51520931135378456"/>
          <c:y val="2.0615791249692334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'p19-1'!$M$26</c:f>
              <c:strCache>
                <c:ptCount val="1"/>
                <c:pt idx="0">
                  <c:v>WOVEN</c:v>
                </c:pt>
              </c:strCache>
            </c:strRef>
          </c:tx>
          <c:dLbls>
            <c:dLbl>
              <c:idx val="0"/>
              <c:layout>
                <c:manualLayout>
                  <c:x val="-0.22362166514496867"/>
                  <c:y val="9.5489260816340432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/>
                      <a:t> </a:t>
                    </a:r>
                    <a:r>
                      <a:rPr lang="en-US" altLang="en-US" smtClean="0"/>
                      <a:t>GAP </a:t>
                    </a:r>
                    <a:r>
                      <a:rPr lang="en-US" altLang="en-US" sz="1000" smtClean="0"/>
                      <a:t>(OLD NAVY), </a:t>
                    </a:r>
                    <a:r>
                      <a:rPr lang="en-US" altLang="en-US"/>
                      <a:t>35.1%</a:t>
                    </a:r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-0.11553354085938802"/>
                  <c:y val="-0.18814242995653041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GU</a:t>
                    </a:r>
                    <a:r>
                      <a:rPr lang="en-US" altLang="en-US" dirty="0"/>
                      <a:t>, </a:t>
                    </a:r>
                    <a:r>
                      <a:rPr lang="en-US" altLang="en-US" dirty="0" smtClean="0"/>
                      <a:t>18.2%</a:t>
                    </a:r>
                    <a:endParaRPr lang="en-US" altLang="en-US" dirty="0"/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0.15223024608372507"/>
                  <c:y val="-0.14689299126000024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err="1" smtClean="0"/>
                      <a:t>JCrew</a:t>
                    </a:r>
                    <a:r>
                      <a:rPr lang="en-US" altLang="en-US" dirty="0" smtClean="0"/>
                      <a:t>, Talbots, WHBM, </a:t>
                    </a:r>
                    <a:r>
                      <a:rPr lang="en-US" altLang="en-US" dirty="0"/>
                      <a:t>14.0%</a:t>
                    </a:r>
                  </a:p>
                </c:rich>
              </c:tx>
              <c:showVal val="1"/>
              <c:showCatName val="1"/>
            </c:dLbl>
            <c:dLbl>
              <c:idx val="4"/>
              <c:layout>
                <c:manualLayout>
                  <c:x val="-1.4417609041042711E-2"/>
                  <c:y val="2.4002178456051852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/>
                      <a:t> </a:t>
                    </a:r>
                    <a:r>
                      <a:rPr lang="en-US" altLang="en-US" sz="1100" dirty="0"/>
                      <a:t>REITMANS, 9.5%</a:t>
                    </a:r>
                  </a:p>
                </c:rich>
              </c:tx>
              <c:showVal val="1"/>
              <c:showCatName val="1"/>
            </c:dLbl>
            <c:dLbl>
              <c:idx val="5"/>
              <c:layout>
                <c:manualLayout>
                  <c:x val="-0.10690695116427867"/>
                  <c:y val="4.3051291317566173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800" b="0" i="0" baseline="0" dirty="0" smtClean="0"/>
                      <a:t> </a:t>
                    </a:r>
                    <a:r>
                      <a:rPr lang="en-US" altLang="zh-TW" sz="1400" b="0" i="0" baseline="0" dirty="0" smtClean="0"/>
                      <a:t>MACY'S</a:t>
                    </a:r>
                    <a:endParaRPr lang="zh-TW" altLang="zh-TW" sz="1400" b="0" i="0" baseline="0" dirty="0" smtClean="0"/>
                  </a:p>
                  <a:p>
                    <a:r>
                      <a:rPr lang="en-US" altLang="zh-TW" sz="1000" b="0" i="0" baseline="0" dirty="0" smtClean="0"/>
                      <a:t>(INC, ALFANI, CHAETER CLUB), </a:t>
                    </a:r>
                    <a:r>
                      <a:rPr lang="en-US" altLang="en-US" dirty="0" smtClean="0"/>
                      <a:t> </a:t>
                    </a:r>
                    <a:r>
                      <a:rPr lang="en-US" altLang="en-US" dirty="0"/>
                      <a:t>5.8%</a:t>
                    </a:r>
                  </a:p>
                </c:rich>
              </c:tx>
              <c:showVal val="1"/>
              <c:showCatName val="1"/>
            </c:dLbl>
            <c:dLbl>
              <c:idx val="6"/>
              <c:layout>
                <c:manualLayout>
                  <c:x val="-3.4419729832709078E-2"/>
                  <c:y val="-4.1728715260819175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Eileen</a:t>
                    </a:r>
                    <a:r>
                      <a:rPr lang="en-US" altLang="en-US" baseline="0" dirty="0" smtClean="0"/>
                      <a:t> Fisher, J-Jill</a:t>
                    </a:r>
                  </a:p>
                  <a:p>
                    <a:r>
                      <a:rPr lang="en-US" altLang="en-US" dirty="0" smtClean="0"/>
                      <a:t> </a:t>
                    </a:r>
                    <a:r>
                      <a:rPr lang="en-US" altLang="en-US" dirty="0"/>
                      <a:t>2.9%</a:t>
                    </a:r>
                  </a:p>
                </c:rich>
              </c:tx>
              <c:showVal val="1"/>
              <c:showCatName val="1"/>
            </c:dLbl>
            <c:dLbl>
              <c:idx val="7"/>
              <c:layout>
                <c:manualLayout>
                  <c:x val="5.6295695871285918E-2"/>
                  <c:y val="1.4423749066861521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Oakley, </a:t>
                    </a:r>
                    <a:r>
                      <a:rPr lang="en-US" altLang="en-US" dirty="0"/>
                      <a:t>2.3%</a:t>
                    </a:r>
                  </a:p>
                </c:rich>
              </c:tx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'p19-1'!$L$27:$L$34</c:f>
              <c:strCache>
                <c:ptCount val="8"/>
                <c:pt idx="0">
                  <c:v> GAP</c:v>
                </c:pt>
                <c:pt idx="1">
                  <c:v> GU</c:v>
                </c:pt>
                <c:pt idx="2">
                  <c:v> MGF</c:v>
                </c:pt>
                <c:pt idx="3">
                  <c:v> ANN TAYLOR</c:v>
                </c:pt>
                <c:pt idx="4">
                  <c:v> REITMANS</c:v>
                </c:pt>
                <c:pt idx="5">
                  <c:v> MACY'S</c:v>
                </c:pt>
                <c:pt idx="6">
                  <c:v> Eralda</c:v>
                </c:pt>
                <c:pt idx="7">
                  <c:v> LFTW</c:v>
                </c:pt>
              </c:strCache>
            </c:strRef>
          </c:cat>
          <c:val>
            <c:numRef>
              <c:f>'p19-1'!$M$27:$M$34</c:f>
              <c:numCache>
                <c:formatCode>0.0%</c:formatCode>
                <c:ptCount val="8"/>
                <c:pt idx="0">
                  <c:v>0.35070991366879944</c:v>
                </c:pt>
                <c:pt idx="1">
                  <c:v>0.18086593845552296</c:v>
                </c:pt>
                <c:pt idx="2">
                  <c:v>0.14007865122159402</c:v>
                </c:pt>
                <c:pt idx="3">
                  <c:v>0.12246936268717082</c:v>
                </c:pt>
                <c:pt idx="4">
                  <c:v>9.5072476818023249E-2</c:v>
                </c:pt>
                <c:pt idx="5">
                  <c:v>5.817806375234319E-2</c:v>
                </c:pt>
                <c:pt idx="6">
                  <c:v>2.9190191379834349E-2</c:v>
                </c:pt>
                <c:pt idx="7">
                  <c:v>2.3435402016712882E-2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200"/>
      </a:pPr>
      <a:endParaRPr lang="zh-TW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5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'p20-1'!$F$4</c:f>
              <c:strCache>
                <c:ptCount val="1"/>
                <c:pt idx="0">
                  <c:v>KNIT</c:v>
                </c:pt>
              </c:strCache>
            </c:strRef>
          </c:tx>
          <c:dLbls>
            <c:dLbl>
              <c:idx val="1"/>
              <c:layout>
                <c:manualLayout>
                  <c:x val="2.0186470091209142E-3"/>
                  <c:y val="-9.91830586894647E-4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8.1820510658654366E-2"/>
                  <c:y val="9.5561497250247221E-2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'p20-1'!$E$5:$E$7</c:f>
              <c:strCache>
                <c:ptCount val="3"/>
                <c:pt idx="0">
                  <c:v>AMERICA</c:v>
                </c:pt>
                <c:pt idx="1">
                  <c:v>ASIA</c:v>
                </c:pt>
                <c:pt idx="2">
                  <c:v>Europe</c:v>
                </c:pt>
              </c:strCache>
            </c:strRef>
          </c:cat>
          <c:val>
            <c:numRef>
              <c:f>'p20-1'!$F$5:$F$7</c:f>
              <c:numCache>
                <c:formatCode>0.0%</c:formatCode>
                <c:ptCount val="3"/>
                <c:pt idx="0">
                  <c:v>0.90742894660999363</c:v>
                </c:pt>
                <c:pt idx="1">
                  <c:v>6.1933400389741523E-2</c:v>
                </c:pt>
                <c:pt idx="2">
                  <c:v>3.0637653000265441E-2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3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'p20-1'!$F$8</c:f>
              <c:strCache>
                <c:ptCount val="1"/>
                <c:pt idx="0">
                  <c:v>WOVEN</c:v>
                </c:pt>
              </c:strCache>
            </c:strRef>
          </c:tx>
          <c:dLbls>
            <c:dLbl>
              <c:idx val="1"/>
              <c:layout>
                <c:manualLayout>
                  <c:x val="2.0868653084876392E-2"/>
                  <c:y val="-5.5983236277461828E-3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0.14103334750672647"/>
                  <c:y val="5.5700580793103319E-2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'p20-1'!$E$9:$E$11</c:f>
              <c:strCache>
                <c:ptCount val="3"/>
                <c:pt idx="0">
                  <c:v>AMERICA</c:v>
                </c:pt>
                <c:pt idx="1">
                  <c:v>ASIA</c:v>
                </c:pt>
                <c:pt idx="2">
                  <c:v>Europe</c:v>
                </c:pt>
              </c:strCache>
            </c:strRef>
          </c:cat>
          <c:val>
            <c:numRef>
              <c:f>'p20-1'!$F$9:$F$11</c:f>
              <c:numCache>
                <c:formatCode>0.0%</c:formatCode>
                <c:ptCount val="3"/>
                <c:pt idx="0">
                  <c:v>0.81382302512956672</c:v>
                </c:pt>
                <c:pt idx="1">
                  <c:v>0.18485522848635341</c:v>
                </c:pt>
                <c:pt idx="2">
                  <c:v>1.3217463840801609E-3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5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'p21-1'!$T$3</c:f>
              <c:strCache>
                <c:ptCount val="1"/>
                <c:pt idx="0">
                  <c:v>KNIT</c:v>
                </c:pt>
              </c:strCache>
            </c:strRef>
          </c:tx>
          <c:dLbls>
            <c:dLbl>
              <c:idx val="0"/>
              <c:layout>
                <c:manualLayout>
                  <c:x val="-8.511348485289473E-2"/>
                  <c:y val="-0.47937075902670295"/>
                </c:manualLayout>
              </c:layout>
              <c:spPr/>
              <c:txPr>
                <a:bodyPr/>
                <a:lstStyle/>
                <a:p>
                  <a:pPr>
                    <a:defRPr sz="1600"/>
                  </a:pPr>
                  <a:endParaRPr lang="zh-TW"/>
                </a:p>
              </c:txPr>
              <c:showVal val="1"/>
              <c:showCatName val="1"/>
            </c:dLbl>
            <c:dLbl>
              <c:idx val="2"/>
              <c:layout>
                <c:manualLayout>
                  <c:x val="2.7703585445518358E-2"/>
                  <c:y val="0.1483097272397116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600"/>
                      <a:t>J</a:t>
                    </a:r>
                    <a:r>
                      <a:rPr lang="en-US" altLang="en-US"/>
                      <a:t>ACKET, </a:t>
                    </a:r>
                    <a:r>
                      <a:rPr lang="en-US" altLang="en-US" smtClean="0"/>
                      <a:t>21.4%</a:t>
                    </a:r>
                    <a:endParaRPr lang="en-US" altLang="en-US"/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-1.9652625066804161E-3"/>
                  <c:y val="-1.1522067396830945E-3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7.9985492500502131E-2"/>
                  <c:y val="1.9872699122656115E-2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'p21-1'!$S$4:$S$8</c:f>
              <c:strCache>
                <c:ptCount val="5"/>
                <c:pt idx="0">
                  <c:v>BOTTOM</c:v>
                </c:pt>
                <c:pt idx="1">
                  <c:v>DRESS</c:v>
                </c:pt>
                <c:pt idx="2">
                  <c:v>JACKET</c:v>
                </c:pt>
                <c:pt idx="3">
                  <c:v>OTHER</c:v>
                </c:pt>
                <c:pt idx="4">
                  <c:v>TOP</c:v>
                </c:pt>
              </c:strCache>
            </c:strRef>
          </c:cat>
          <c:val>
            <c:numRef>
              <c:f>'p21-1'!$T$4:$T$8</c:f>
              <c:numCache>
                <c:formatCode>0.0%</c:formatCode>
                <c:ptCount val="5"/>
                <c:pt idx="0">
                  <c:v>0.58535583146678583</c:v>
                </c:pt>
                <c:pt idx="1">
                  <c:v>2.8701895297568582E-2</c:v>
                </c:pt>
                <c:pt idx="2">
                  <c:v>0.21451880738227153</c:v>
                </c:pt>
                <c:pt idx="3">
                  <c:v>4.9865880042008509E-2</c:v>
                </c:pt>
                <c:pt idx="4">
                  <c:v>0.12155758581136646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zh-TW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6" rIns="91395" bIns="45696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kumimoji="1" sz="1200" b="0">
                <a:ea typeface="新細明體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6" rIns="91395" bIns="4569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b="0">
                <a:ea typeface="新細明體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6" rIns="91395" bIns="45696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kumimoji="1" sz="1200" b="0">
                <a:ea typeface="新細明體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6" rIns="91395" bIns="4569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b="0">
                <a:ea typeface="新細明體" pitchFamily="18" charset="-120"/>
              </a:defRPr>
            </a:lvl1pPr>
          </a:lstStyle>
          <a:p>
            <a:fld id="{D8B69BC1-C546-42D3-A217-F8D9DFAA36D5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6" rIns="91395" bIns="45696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kumimoji="1" sz="1200" b="0">
                <a:ea typeface="新細明體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6" rIns="91395" bIns="4569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b="0">
                <a:ea typeface="新細明體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76812" cy="3732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24400"/>
            <a:ext cx="4994275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6" rIns="91395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6" rIns="91395" bIns="45696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kumimoji="1" sz="1200" b="0">
                <a:ea typeface="新細明體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6" rIns="91395" bIns="4569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b="0">
                <a:ea typeface="新細明體" pitchFamily="18" charset="-120"/>
              </a:defRPr>
            </a:lvl1pPr>
          </a:lstStyle>
          <a:p>
            <a:fld id="{478D3E57-01F0-49B8-BA34-76A745FBD247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1BE732-CA79-4067-B467-7DE0C5FF8E7B}" type="slidenum">
              <a:rPr lang="en-US" altLang="zh-TW"/>
              <a:pPr/>
              <a:t>15</a:t>
            </a:fld>
            <a:endParaRPr lang="en-US" altLang="zh-TW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73638" cy="3730625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91100" cy="4471988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9C1733-17BC-4388-8CF2-89173FE49114}" type="slidenum">
              <a:rPr lang="en-US" altLang="zh-TW"/>
              <a:pPr/>
              <a:t>16</a:t>
            </a:fld>
            <a:endParaRPr lang="en-US" altLang="zh-TW"/>
          </a:p>
        </p:txBody>
      </p:sp>
      <p:sp>
        <p:nvSpPr>
          <p:cNvPr id="30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73638" cy="3730625"/>
          </a:xfrm>
          <a:ln/>
        </p:spPr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91100" cy="4471988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4B2608-6931-42FD-966C-CBE580331917}" type="slidenum">
              <a:rPr lang="en-US" altLang="zh-TW"/>
              <a:pPr/>
              <a:t>17</a:t>
            </a:fld>
            <a:endParaRPr lang="en-US" altLang="zh-TW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73638" cy="3730625"/>
          </a:xfrm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91100" cy="4471988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D5BE8F4F-8C5C-45AD-B571-3868E5A3DF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79179928"/>
      </p:ext>
    </p:extLst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905A860B-4C1D-40CA-9C51-BB85E97063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67933805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43" name="Rectangle 31"/>
          <p:cNvSpPr>
            <a:spLocks noChangeArrowheads="1"/>
          </p:cNvSpPr>
          <p:nvPr/>
        </p:nvSpPr>
        <p:spPr bwMode="auto">
          <a:xfrm>
            <a:off x="3175" y="0"/>
            <a:ext cx="5334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kumimoji="1" lang="zh-TW" altLang="zh-TW" b="0">
              <a:ea typeface="新細明體" pitchFamily="18" charset="-120"/>
            </a:endParaRPr>
          </a:p>
        </p:txBody>
      </p:sp>
      <p:sp>
        <p:nvSpPr>
          <p:cNvPr id="141344" name="Text Box 32"/>
          <p:cNvSpPr txBox="1">
            <a:spLocks noChangeArrowheads="1"/>
          </p:cNvSpPr>
          <p:nvPr/>
        </p:nvSpPr>
        <p:spPr bwMode="auto">
          <a:xfrm rot="10800000">
            <a:off x="-9525" y="476250"/>
            <a:ext cx="549275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l" eaLnBrk="1" hangingPunct="1"/>
            <a:r>
              <a:rPr kumimoji="1" lang="en-US" altLang="zh-TW" b="0">
                <a:solidFill>
                  <a:schemeClr val="bg1"/>
                </a:solidFill>
                <a:latin typeface="Garamond" pitchFamily="18" charset="0"/>
                <a:ea typeface="新細明體" pitchFamily="18" charset="-120"/>
              </a:rPr>
              <a:t>TAINAN ENTERPRISES CO., LTD.</a:t>
            </a:r>
            <a:endParaRPr kumimoji="1" lang="en-US" altLang="zh-TW" b="0">
              <a:latin typeface="Garamond" pitchFamily="18" charset="0"/>
              <a:ea typeface="新細明體" pitchFamily="18" charset="-120"/>
            </a:endParaRPr>
          </a:p>
        </p:txBody>
      </p:sp>
      <p:pic>
        <p:nvPicPr>
          <p:cNvPr id="141348" name="Picture 36" descr="tianan logo-gray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518275" y="6237288"/>
            <a:ext cx="25908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transition spd="med">
    <p:wipe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800">
          <a:solidFill>
            <a:srgbClr val="996633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800">
          <a:solidFill>
            <a:srgbClr val="996633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華康中黑體" pitchFamily="49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800">
          <a:solidFill>
            <a:srgbClr val="996633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華康中黑體" pitchFamily="49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800">
          <a:solidFill>
            <a:srgbClr val="996633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華康中黑體" pitchFamily="49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800">
          <a:solidFill>
            <a:srgbClr val="996633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華康中黑體" pitchFamily="49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800">
          <a:solidFill>
            <a:srgbClr val="996633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華康中黑體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800">
          <a:solidFill>
            <a:srgbClr val="996633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華康中黑體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800">
          <a:solidFill>
            <a:srgbClr val="996633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華康中黑體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800">
          <a:solidFill>
            <a:srgbClr val="996633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華康中黑體" pitchFamily="49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Ü"/>
        <a:defRPr kumimoji="1" sz="32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Symbol" pitchFamily="18" charset="2"/>
        <a:buChar char="§"/>
        <a:defRPr kumimoji="1" sz="2800">
          <a:solidFill>
            <a:schemeClr val="tx1"/>
          </a:solidFill>
          <a:latin typeface="+mn-lt"/>
          <a:ea typeface="華康古印體" pitchFamily="65" charset="-120"/>
          <a:cs typeface="華康古印體" pitchFamily="65" charset="-12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新細明體" pitchFamily="18" charset="-120"/>
          <a:cs typeface="華康古印體" pitchFamily="65" charset="-12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新細明體" pitchFamily="18" charset="-120"/>
          <a:cs typeface="華康古印體" pitchFamily="65" charset="-12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新細明體" pitchFamily="18" charset="-120"/>
          <a:cs typeface="華康古印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新細明體" pitchFamily="18" charset="-120"/>
          <a:cs typeface="華康古印體" pitchFamily="65" charset="-12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新細明體" pitchFamily="18" charset="-120"/>
          <a:cs typeface="華康古印體" pitchFamily="65" charset="-12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新細明體" pitchFamily="18" charset="-120"/>
          <a:cs typeface="華康古印體" pitchFamily="65" charset="-12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新細明體" pitchFamily="18" charset="-120"/>
          <a:cs typeface="華康古印體" pitchFamily="65" charset="-12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99" Type="http://schemas.openxmlformats.org/officeDocument/2006/relationships/tags" Target="../tags/tag299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63" Type="http://schemas.openxmlformats.org/officeDocument/2006/relationships/tags" Target="../tags/tag63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159" Type="http://schemas.openxmlformats.org/officeDocument/2006/relationships/tags" Target="../tags/tag159.xml"/><Relationship Id="rId324" Type="http://schemas.openxmlformats.org/officeDocument/2006/relationships/tags" Target="../tags/tag324.xml"/><Relationship Id="rId345" Type="http://schemas.openxmlformats.org/officeDocument/2006/relationships/tags" Target="../tags/tag345.xml"/><Relationship Id="rId366" Type="http://schemas.openxmlformats.org/officeDocument/2006/relationships/tags" Target="../tags/tag366.xml"/><Relationship Id="rId170" Type="http://schemas.openxmlformats.org/officeDocument/2006/relationships/tags" Target="../tags/tag170.xml"/><Relationship Id="rId191" Type="http://schemas.openxmlformats.org/officeDocument/2006/relationships/tags" Target="../tags/tag191.xml"/><Relationship Id="rId205" Type="http://schemas.openxmlformats.org/officeDocument/2006/relationships/tags" Target="../tags/tag205.xml"/><Relationship Id="rId226" Type="http://schemas.openxmlformats.org/officeDocument/2006/relationships/tags" Target="../tags/tag226.xml"/><Relationship Id="rId247" Type="http://schemas.openxmlformats.org/officeDocument/2006/relationships/tags" Target="../tags/tag247.xml"/><Relationship Id="rId107" Type="http://schemas.openxmlformats.org/officeDocument/2006/relationships/tags" Target="../tags/tag107.xml"/><Relationship Id="rId268" Type="http://schemas.openxmlformats.org/officeDocument/2006/relationships/tags" Target="../tags/tag268.xml"/><Relationship Id="rId289" Type="http://schemas.openxmlformats.org/officeDocument/2006/relationships/tags" Target="../tags/tag289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53" Type="http://schemas.openxmlformats.org/officeDocument/2006/relationships/tags" Target="../tags/tag53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149" Type="http://schemas.openxmlformats.org/officeDocument/2006/relationships/tags" Target="../tags/tag149.xml"/><Relationship Id="rId314" Type="http://schemas.openxmlformats.org/officeDocument/2006/relationships/tags" Target="../tags/tag314.xml"/><Relationship Id="rId335" Type="http://schemas.openxmlformats.org/officeDocument/2006/relationships/tags" Target="../tags/tag335.xml"/><Relationship Id="rId356" Type="http://schemas.openxmlformats.org/officeDocument/2006/relationships/tags" Target="../tags/tag356.xml"/><Relationship Id="rId377" Type="http://schemas.openxmlformats.org/officeDocument/2006/relationships/image" Target="../media/image18.jpeg"/><Relationship Id="rId5" Type="http://schemas.openxmlformats.org/officeDocument/2006/relationships/tags" Target="../tags/tag5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181" Type="http://schemas.openxmlformats.org/officeDocument/2006/relationships/tags" Target="../tags/tag181.xml"/><Relationship Id="rId216" Type="http://schemas.openxmlformats.org/officeDocument/2006/relationships/tags" Target="../tags/tag216.xml"/><Relationship Id="rId237" Type="http://schemas.openxmlformats.org/officeDocument/2006/relationships/tags" Target="../tags/tag237.xml"/><Relationship Id="rId258" Type="http://schemas.openxmlformats.org/officeDocument/2006/relationships/tags" Target="../tags/tag258.xml"/><Relationship Id="rId279" Type="http://schemas.openxmlformats.org/officeDocument/2006/relationships/tags" Target="../tags/tag279.xml"/><Relationship Id="rId22" Type="http://schemas.openxmlformats.org/officeDocument/2006/relationships/tags" Target="../tags/tag22.xml"/><Relationship Id="rId43" Type="http://schemas.openxmlformats.org/officeDocument/2006/relationships/tags" Target="../tags/tag43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139" Type="http://schemas.openxmlformats.org/officeDocument/2006/relationships/tags" Target="../tags/tag139.xml"/><Relationship Id="rId290" Type="http://schemas.openxmlformats.org/officeDocument/2006/relationships/tags" Target="../tags/tag290.xml"/><Relationship Id="rId304" Type="http://schemas.openxmlformats.org/officeDocument/2006/relationships/tags" Target="../tags/tag304.xml"/><Relationship Id="rId325" Type="http://schemas.openxmlformats.org/officeDocument/2006/relationships/tags" Target="../tags/tag325.xml"/><Relationship Id="rId346" Type="http://schemas.openxmlformats.org/officeDocument/2006/relationships/tags" Target="../tags/tag346.xml"/><Relationship Id="rId367" Type="http://schemas.openxmlformats.org/officeDocument/2006/relationships/tags" Target="../tags/tag367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71" Type="http://schemas.openxmlformats.org/officeDocument/2006/relationships/tags" Target="../tags/tag171.xml"/><Relationship Id="rId192" Type="http://schemas.openxmlformats.org/officeDocument/2006/relationships/tags" Target="../tags/tag192.xml"/><Relationship Id="rId206" Type="http://schemas.openxmlformats.org/officeDocument/2006/relationships/tags" Target="../tags/tag206.xml"/><Relationship Id="rId227" Type="http://schemas.openxmlformats.org/officeDocument/2006/relationships/tags" Target="../tags/tag227.xml"/><Relationship Id="rId248" Type="http://schemas.openxmlformats.org/officeDocument/2006/relationships/tags" Target="../tags/tag248.xml"/><Relationship Id="rId269" Type="http://schemas.openxmlformats.org/officeDocument/2006/relationships/tags" Target="../tags/tag269.xml"/><Relationship Id="rId12" Type="http://schemas.openxmlformats.org/officeDocument/2006/relationships/tags" Target="../tags/tag12.xml"/><Relationship Id="rId33" Type="http://schemas.openxmlformats.org/officeDocument/2006/relationships/tags" Target="../tags/tag33.xml"/><Relationship Id="rId108" Type="http://schemas.openxmlformats.org/officeDocument/2006/relationships/tags" Target="../tags/tag108.xml"/><Relationship Id="rId129" Type="http://schemas.openxmlformats.org/officeDocument/2006/relationships/tags" Target="../tags/tag129.xml"/><Relationship Id="rId280" Type="http://schemas.openxmlformats.org/officeDocument/2006/relationships/tags" Target="../tags/tag280.xml"/><Relationship Id="rId315" Type="http://schemas.openxmlformats.org/officeDocument/2006/relationships/tags" Target="../tags/tag315.xml"/><Relationship Id="rId336" Type="http://schemas.openxmlformats.org/officeDocument/2006/relationships/tags" Target="../tags/tag336.xml"/><Relationship Id="rId357" Type="http://schemas.openxmlformats.org/officeDocument/2006/relationships/tags" Target="../tags/tag357.xml"/><Relationship Id="rId54" Type="http://schemas.openxmlformats.org/officeDocument/2006/relationships/tags" Target="../tags/tag54.xml"/><Relationship Id="rId75" Type="http://schemas.openxmlformats.org/officeDocument/2006/relationships/tags" Target="../tags/tag75.xml"/><Relationship Id="rId96" Type="http://schemas.openxmlformats.org/officeDocument/2006/relationships/tags" Target="../tags/tag96.xml"/><Relationship Id="rId140" Type="http://schemas.openxmlformats.org/officeDocument/2006/relationships/tags" Target="../tags/tag140.xml"/><Relationship Id="rId161" Type="http://schemas.openxmlformats.org/officeDocument/2006/relationships/tags" Target="../tags/tag161.xml"/><Relationship Id="rId182" Type="http://schemas.openxmlformats.org/officeDocument/2006/relationships/tags" Target="../tags/tag182.xml"/><Relationship Id="rId217" Type="http://schemas.openxmlformats.org/officeDocument/2006/relationships/tags" Target="../tags/tag217.xml"/><Relationship Id="rId378" Type="http://schemas.openxmlformats.org/officeDocument/2006/relationships/image" Target="../media/image19.jpeg"/><Relationship Id="rId6" Type="http://schemas.openxmlformats.org/officeDocument/2006/relationships/tags" Target="../tags/tag6.xml"/><Relationship Id="rId238" Type="http://schemas.openxmlformats.org/officeDocument/2006/relationships/tags" Target="../tags/tag238.xml"/><Relationship Id="rId259" Type="http://schemas.openxmlformats.org/officeDocument/2006/relationships/tags" Target="../tags/tag259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270" Type="http://schemas.openxmlformats.org/officeDocument/2006/relationships/tags" Target="../tags/tag270.xml"/><Relationship Id="rId291" Type="http://schemas.openxmlformats.org/officeDocument/2006/relationships/tags" Target="../tags/tag291.xml"/><Relationship Id="rId305" Type="http://schemas.openxmlformats.org/officeDocument/2006/relationships/tags" Target="../tags/tag305.xml"/><Relationship Id="rId326" Type="http://schemas.openxmlformats.org/officeDocument/2006/relationships/tags" Target="../tags/tag326.xml"/><Relationship Id="rId347" Type="http://schemas.openxmlformats.org/officeDocument/2006/relationships/tags" Target="../tags/tag347.xml"/><Relationship Id="rId44" Type="http://schemas.openxmlformats.org/officeDocument/2006/relationships/tags" Target="../tags/tag44.xml"/><Relationship Id="rId65" Type="http://schemas.openxmlformats.org/officeDocument/2006/relationships/tags" Target="../tags/tag65.xml"/><Relationship Id="rId86" Type="http://schemas.openxmlformats.org/officeDocument/2006/relationships/tags" Target="../tags/tag86.xml"/><Relationship Id="rId130" Type="http://schemas.openxmlformats.org/officeDocument/2006/relationships/tags" Target="../tags/tag130.xml"/><Relationship Id="rId151" Type="http://schemas.openxmlformats.org/officeDocument/2006/relationships/tags" Target="../tags/tag151.xml"/><Relationship Id="rId368" Type="http://schemas.openxmlformats.org/officeDocument/2006/relationships/tags" Target="../tags/tag368.xml"/><Relationship Id="rId172" Type="http://schemas.openxmlformats.org/officeDocument/2006/relationships/tags" Target="../tags/tag172.xml"/><Relationship Id="rId193" Type="http://schemas.openxmlformats.org/officeDocument/2006/relationships/tags" Target="../tags/tag193.xml"/><Relationship Id="rId207" Type="http://schemas.openxmlformats.org/officeDocument/2006/relationships/tags" Target="../tags/tag207.xml"/><Relationship Id="rId228" Type="http://schemas.openxmlformats.org/officeDocument/2006/relationships/tags" Target="../tags/tag228.xml"/><Relationship Id="rId249" Type="http://schemas.openxmlformats.org/officeDocument/2006/relationships/tags" Target="../tags/tag249.xml"/><Relationship Id="rId13" Type="http://schemas.openxmlformats.org/officeDocument/2006/relationships/tags" Target="../tags/tag13.xml"/><Relationship Id="rId109" Type="http://schemas.openxmlformats.org/officeDocument/2006/relationships/tags" Target="../tags/tag109.xml"/><Relationship Id="rId260" Type="http://schemas.openxmlformats.org/officeDocument/2006/relationships/tags" Target="../tags/tag260.xml"/><Relationship Id="rId281" Type="http://schemas.openxmlformats.org/officeDocument/2006/relationships/tags" Target="../tags/tag281.xml"/><Relationship Id="rId316" Type="http://schemas.openxmlformats.org/officeDocument/2006/relationships/tags" Target="../tags/tag316.xml"/><Relationship Id="rId337" Type="http://schemas.openxmlformats.org/officeDocument/2006/relationships/tags" Target="../tags/tag337.xml"/><Relationship Id="rId34" Type="http://schemas.openxmlformats.org/officeDocument/2006/relationships/tags" Target="../tags/tag34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20" Type="http://schemas.openxmlformats.org/officeDocument/2006/relationships/tags" Target="../tags/tag120.xml"/><Relationship Id="rId141" Type="http://schemas.openxmlformats.org/officeDocument/2006/relationships/tags" Target="../tags/tag141.xml"/><Relationship Id="rId358" Type="http://schemas.openxmlformats.org/officeDocument/2006/relationships/tags" Target="../tags/tag358.xml"/><Relationship Id="rId379" Type="http://schemas.openxmlformats.org/officeDocument/2006/relationships/image" Target="../media/image20.jpeg"/><Relationship Id="rId7" Type="http://schemas.openxmlformats.org/officeDocument/2006/relationships/tags" Target="../tags/tag7.xml"/><Relationship Id="rId162" Type="http://schemas.openxmlformats.org/officeDocument/2006/relationships/tags" Target="../tags/tag162.xml"/><Relationship Id="rId183" Type="http://schemas.openxmlformats.org/officeDocument/2006/relationships/tags" Target="../tags/tag183.xml"/><Relationship Id="rId218" Type="http://schemas.openxmlformats.org/officeDocument/2006/relationships/tags" Target="../tags/tag218.xml"/><Relationship Id="rId239" Type="http://schemas.openxmlformats.org/officeDocument/2006/relationships/tags" Target="../tags/tag239.xml"/><Relationship Id="rId250" Type="http://schemas.openxmlformats.org/officeDocument/2006/relationships/tags" Target="../tags/tag250.xml"/><Relationship Id="rId271" Type="http://schemas.openxmlformats.org/officeDocument/2006/relationships/tags" Target="../tags/tag271.xml"/><Relationship Id="rId292" Type="http://schemas.openxmlformats.org/officeDocument/2006/relationships/tags" Target="../tags/tag292.xml"/><Relationship Id="rId306" Type="http://schemas.openxmlformats.org/officeDocument/2006/relationships/tags" Target="../tags/tag306.xml"/><Relationship Id="rId24" Type="http://schemas.openxmlformats.org/officeDocument/2006/relationships/tags" Target="../tags/tag24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31" Type="http://schemas.openxmlformats.org/officeDocument/2006/relationships/tags" Target="../tags/tag131.xml"/><Relationship Id="rId327" Type="http://schemas.openxmlformats.org/officeDocument/2006/relationships/tags" Target="../tags/tag327.xml"/><Relationship Id="rId348" Type="http://schemas.openxmlformats.org/officeDocument/2006/relationships/tags" Target="../tags/tag348.xml"/><Relationship Id="rId369" Type="http://schemas.openxmlformats.org/officeDocument/2006/relationships/tags" Target="../tags/tag369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4" Type="http://schemas.openxmlformats.org/officeDocument/2006/relationships/tags" Target="../tags/tag194.xml"/><Relationship Id="rId208" Type="http://schemas.openxmlformats.org/officeDocument/2006/relationships/tags" Target="../tags/tag208.xml"/><Relationship Id="rId229" Type="http://schemas.openxmlformats.org/officeDocument/2006/relationships/tags" Target="../tags/tag229.xml"/><Relationship Id="rId380" Type="http://schemas.openxmlformats.org/officeDocument/2006/relationships/image" Target="../media/image21.png"/><Relationship Id="rId240" Type="http://schemas.openxmlformats.org/officeDocument/2006/relationships/tags" Target="../tags/tag240.xml"/><Relationship Id="rId261" Type="http://schemas.openxmlformats.org/officeDocument/2006/relationships/tags" Target="../tags/tag261.xml"/><Relationship Id="rId14" Type="http://schemas.openxmlformats.org/officeDocument/2006/relationships/tags" Target="../tags/tag14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282" Type="http://schemas.openxmlformats.org/officeDocument/2006/relationships/tags" Target="../tags/tag282.xml"/><Relationship Id="rId317" Type="http://schemas.openxmlformats.org/officeDocument/2006/relationships/tags" Target="../tags/tag317.xml"/><Relationship Id="rId338" Type="http://schemas.openxmlformats.org/officeDocument/2006/relationships/tags" Target="../tags/tag338.xml"/><Relationship Id="rId359" Type="http://schemas.openxmlformats.org/officeDocument/2006/relationships/tags" Target="../tags/tag359.xml"/><Relationship Id="rId8" Type="http://schemas.openxmlformats.org/officeDocument/2006/relationships/tags" Target="../tags/tag8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184" Type="http://schemas.openxmlformats.org/officeDocument/2006/relationships/tags" Target="../tags/tag184.xml"/><Relationship Id="rId219" Type="http://schemas.openxmlformats.org/officeDocument/2006/relationships/tags" Target="../tags/tag219.xml"/><Relationship Id="rId370" Type="http://schemas.openxmlformats.org/officeDocument/2006/relationships/tags" Target="../tags/tag370.xml"/><Relationship Id="rId230" Type="http://schemas.openxmlformats.org/officeDocument/2006/relationships/tags" Target="../tags/tag230.xml"/><Relationship Id="rId251" Type="http://schemas.openxmlformats.org/officeDocument/2006/relationships/tags" Target="../tags/tag251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272" Type="http://schemas.openxmlformats.org/officeDocument/2006/relationships/tags" Target="../tags/tag272.xml"/><Relationship Id="rId293" Type="http://schemas.openxmlformats.org/officeDocument/2006/relationships/tags" Target="../tags/tag293.xml"/><Relationship Id="rId307" Type="http://schemas.openxmlformats.org/officeDocument/2006/relationships/tags" Target="../tags/tag307.xml"/><Relationship Id="rId328" Type="http://schemas.openxmlformats.org/officeDocument/2006/relationships/tags" Target="../tags/tag328.xml"/><Relationship Id="rId349" Type="http://schemas.openxmlformats.org/officeDocument/2006/relationships/tags" Target="../tags/tag349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95" Type="http://schemas.openxmlformats.org/officeDocument/2006/relationships/tags" Target="../tags/tag195.xml"/><Relationship Id="rId209" Type="http://schemas.openxmlformats.org/officeDocument/2006/relationships/tags" Target="../tags/tag209.xml"/><Relationship Id="rId360" Type="http://schemas.openxmlformats.org/officeDocument/2006/relationships/tags" Target="../tags/tag360.xml"/><Relationship Id="rId381" Type="http://schemas.openxmlformats.org/officeDocument/2006/relationships/image" Target="../media/image22.jpeg"/><Relationship Id="rId220" Type="http://schemas.openxmlformats.org/officeDocument/2006/relationships/tags" Target="../tags/tag220.xml"/><Relationship Id="rId241" Type="http://schemas.openxmlformats.org/officeDocument/2006/relationships/tags" Target="../tags/tag24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262" Type="http://schemas.openxmlformats.org/officeDocument/2006/relationships/tags" Target="../tags/tag262.xml"/><Relationship Id="rId283" Type="http://schemas.openxmlformats.org/officeDocument/2006/relationships/tags" Target="../tags/tag283.xml"/><Relationship Id="rId318" Type="http://schemas.openxmlformats.org/officeDocument/2006/relationships/tags" Target="../tags/tag318.xml"/><Relationship Id="rId339" Type="http://schemas.openxmlformats.org/officeDocument/2006/relationships/tags" Target="../tags/tag339.xml"/><Relationship Id="rId78" Type="http://schemas.openxmlformats.org/officeDocument/2006/relationships/tags" Target="../tags/tag78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64" Type="http://schemas.openxmlformats.org/officeDocument/2006/relationships/tags" Target="../tags/tag164.xml"/><Relationship Id="rId185" Type="http://schemas.openxmlformats.org/officeDocument/2006/relationships/tags" Target="../tags/tag185.xml"/><Relationship Id="rId350" Type="http://schemas.openxmlformats.org/officeDocument/2006/relationships/tags" Target="../tags/tag350.xml"/><Relationship Id="rId371" Type="http://schemas.openxmlformats.org/officeDocument/2006/relationships/tags" Target="../tags/tag371.xml"/><Relationship Id="rId9" Type="http://schemas.openxmlformats.org/officeDocument/2006/relationships/tags" Target="../tags/tag9.xml"/><Relationship Id="rId210" Type="http://schemas.openxmlformats.org/officeDocument/2006/relationships/tags" Target="../tags/tag210.xml"/><Relationship Id="rId26" Type="http://schemas.openxmlformats.org/officeDocument/2006/relationships/tags" Target="../tags/tag26.xml"/><Relationship Id="rId231" Type="http://schemas.openxmlformats.org/officeDocument/2006/relationships/tags" Target="../tags/tag231.xml"/><Relationship Id="rId252" Type="http://schemas.openxmlformats.org/officeDocument/2006/relationships/tags" Target="../tags/tag252.xml"/><Relationship Id="rId273" Type="http://schemas.openxmlformats.org/officeDocument/2006/relationships/tags" Target="../tags/tag273.xml"/><Relationship Id="rId294" Type="http://schemas.openxmlformats.org/officeDocument/2006/relationships/tags" Target="../tags/tag294.xml"/><Relationship Id="rId308" Type="http://schemas.openxmlformats.org/officeDocument/2006/relationships/tags" Target="../tags/tag308.xml"/><Relationship Id="rId329" Type="http://schemas.openxmlformats.org/officeDocument/2006/relationships/tags" Target="../tags/tag329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75" Type="http://schemas.openxmlformats.org/officeDocument/2006/relationships/tags" Target="../tags/tag175.xml"/><Relationship Id="rId340" Type="http://schemas.openxmlformats.org/officeDocument/2006/relationships/tags" Target="../tags/tag340.xml"/><Relationship Id="rId361" Type="http://schemas.openxmlformats.org/officeDocument/2006/relationships/tags" Target="../tags/tag361.xml"/><Relationship Id="rId196" Type="http://schemas.openxmlformats.org/officeDocument/2006/relationships/tags" Target="../tags/tag196.xml"/><Relationship Id="rId200" Type="http://schemas.openxmlformats.org/officeDocument/2006/relationships/tags" Target="../tags/tag200.xml"/><Relationship Id="rId382" Type="http://schemas.openxmlformats.org/officeDocument/2006/relationships/image" Target="../media/image23.jpeg"/><Relationship Id="rId16" Type="http://schemas.openxmlformats.org/officeDocument/2006/relationships/tags" Target="../tags/tag16.xml"/><Relationship Id="rId221" Type="http://schemas.openxmlformats.org/officeDocument/2006/relationships/tags" Target="../tags/tag221.xml"/><Relationship Id="rId242" Type="http://schemas.openxmlformats.org/officeDocument/2006/relationships/tags" Target="../tags/tag242.xml"/><Relationship Id="rId263" Type="http://schemas.openxmlformats.org/officeDocument/2006/relationships/tags" Target="../tags/tag263.xml"/><Relationship Id="rId284" Type="http://schemas.openxmlformats.org/officeDocument/2006/relationships/tags" Target="../tags/tag284.xml"/><Relationship Id="rId319" Type="http://schemas.openxmlformats.org/officeDocument/2006/relationships/tags" Target="../tags/tag319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330" Type="http://schemas.openxmlformats.org/officeDocument/2006/relationships/tags" Target="../tags/tag330.xml"/><Relationship Id="rId90" Type="http://schemas.openxmlformats.org/officeDocument/2006/relationships/tags" Target="../tags/tag90.xml"/><Relationship Id="rId165" Type="http://schemas.openxmlformats.org/officeDocument/2006/relationships/tags" Target="../tags/tag165.xml"/><Relationship Id="rId186" Type="http://schemas.openxmlformats.org/officeDocument/2006/relationships/tags" Target="../tags/tag186.xml"/><Relationship Id="rId351" Type="http://schemas.openxmlformats.org/officeDocument/2006/relationships/tags" Target="../tags/tag351.xml"/><Relationship Id="rId372" Type="http://schemas.openxmlformats.org/officeDocument/2006/relationships/tags" Target="../tags/tag372.xml"/><Relationship Id="rId211" Type="http://schemas.openxmlformats.org/officeDocument/2006/relationships/tags" Target="../tags/tag211.xml"/><Relationship Id="rId232" Type="http://schemas.openxmlformats.org/officeDocument/2006/relationships/tags" Target="../tags/tag232.xml"/><Relationship Id="rId253" Type="http://schemas.openxmlformats.org/officeDocument/2006/relationships/tags" Target="../tags/tag253.xml"/><Relationship Id="rId274" Type="http://schemas.openxmlformats.org/officeDocument/2006/relationships/tags" Target="../tags/tag274.xml"/><Relationship Id="rId295" Type="http://schemas.openxmlformats.org/officeDocument/2006/relationships/tags" Target="../tags/tag295.xml"/><Relationship Id="rId309" Type="http://schemas.openxmlformats.org/officeDocument/2006/relationships/tags" Target="../tags/tag309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320" Type="http://schemas.openxmlformats.org/officeDocument/2006/relationships/tags" Target="../tags/tag320.xml"/><Relationship Id="rId80" Type="http://schemas.openxmlformats.org/officeDocument/2006/relationships/tags" Target="../tags/tag80.xml"/><Relationship Id="rId155" Type="http://schemas.openxmlformats.org/officeDocument/2006/relationships/tags" Target="../tags/tag155.xml"/><Relationship Id="rId176" Type="http://schemas.openxmlformats.org/officeDocument/2006/relationships/tags" Target="../tags/tag176.xml"/><Relationship Id="rId197" Type="http://schemas.openxmlformats.org/officeDocument/2006/relationships/tags" Target="../tags/tag197.xml"/><Relationship Id="rId341" Type="http://schemas.openxmlformats.org/officeDocument/2006/relationships/tags" Target="../tags/tag341.xml"/><Relationship Id="rId362" Type="http://schemas.openxmlformats.org/officeDocument/2006/relationships/tags" Target="../tags/tag362.xml"/><Relationship Id="rId383" Type="http://schemas.openxmlformats.org/officeDocument/2006/relationships/image" Target="../media/image24.jpeg"/><Relationship Id="rId201" Type="http://schemas.openxmlformats.org/officeDocument/2006/relationships/tags" Target="../tags/tag201.xml"/><Relationship Id="rId222" Type="http://schemas.openxmlformats.org/officeDocument/2006/relationships/tags" Target="../tags/tag222.xml"/><Relationship Id="rId243" Type="http://schemas.openxmlformats.org/officeDocument/2006/relationships/tags" Target="../tags/tag243.xml"/><Relationship Id="rId264" Type="http://schemas.openxmlformats.org/officeDocument/2006/relationships/tags" Target="../tags/tag264.xml"/><Relationship Id="rId285" Type="http://schemas.openxmlformats.org/officeDocument/2006/relationships/tags" Target="../tags/tag285.xml"/><Relationship Id="rId17" Type="http://schemas.openxmlformats.org/officeDocument/2006/relationships/tags" Target="../tags/tag17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24" Type="http://schemas.openxmlformats.org/officeDocument/2006/relationships/tags" Target="../tags/tag124.xml"/><Relationship Id="rId310" Type="http://schemas.openxmlformats.org/officeDocument/2006/relationships/tags" Target="../tags/tag310.xml"/><Relationship Id="rId70" Type="http://schemas.openxmlformats.org/officeDocument/2006/relationships/tags" Target="../tags/tag7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66" Type="http://schemas.openxmlformats.org/officeDocument/2006/relationships/tags" Target="../tags/tag166.xml"/><Relationship Id="rId187" Type="http://schemas.openxmlformats.org/officeDocument/2006/relationships/tags" Target="../tags/tag187.xml"/><Relationship Id="rId331" Type="http://schemas.openxmlformats.org/officeDocument/2006/relationships/tags" Target="../tags/tag331.xml"/><Relationship Id="rId352" Type="http://schemas.openxmlformats.org/officeDocument/2006/relationships/tags" Target="../tags/tag352.xml"/><Relationship Id="rId373" Type="http://schemas.openxmlformats.org/officeDocument/2006/relationships/tags" Target="../tags/tag373.xml"/><Relationship Id="rId1" Type="http://schemas.openxmlformats.org/officeDocument/2006/relationships/tags" Target="../tags/tag1.xml"/><Relationship Id="rId212" Type="http://schemas.openxmlformats.org/officeDocument/2006/relationships/tags" Target="../tags/tag212.xml"/><Relationship Id="rId233" Type="http://schemas.openxmlformats.org/officeDocument/2006/relationships/tags" Target="../tags/tag233.xml"/><Relationship Id="rId254" Type="http://schemas.openxmlformats.org/officeDocument/2006/relationships/tags" Target="../tags/tag254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275" Type="http://schemas.openxmlformats.org/officeDocument/2006/relationships/tags" Target="../tags/tag275.xml"/><Relationship Id="rId296" Type="http://schemas.openxmlformats.org/officeDocument/2006/relationships/tags" Target="../tags/tag296.xml"/><Relationship Id="rId300" Type="http://schemas.openxmlformats.org/officeDocument/2006/relationships/tags" Target="../tags/tag300.xml"/><Relationship Id="rId60" Type="http://schemas.openxmlformats.org/officeDocument/2006/relationships/tags" Target="../tags/tag60.xml"/><Relationship Id="rId81" Type="http://schemas.openxmlformats.org/officeDocument/2006/relationships/tags" Target="../tags/tag81.xml"/><Relationship Id="rId135" Type="http://schemas.openxmlformats.org/officeDocument/2006/relationships/tags" Target="../tags/tag135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98" Type="http://schemas.openxmlformats.org/officeDocument/2006/relationships/tags" Target="../tags/tag198.xml"/><Relationship Id="rId321" Type="http://schemas.openxmlformats.org/officeDocument/2006/relationships/tags" Target="../tags/tag321.xml"/><Relationship Id="rId342" Type="http://schemas.openxmlformats.org/officeDocument/2006/relationships/tags" Target="../tags/tag342.xml"/><Relationship Id="rId363" Type="http://schemas.openxmlformats.org/officeDocument/2006/relationships/tags" Target="../tags/tag363.xml"/><Relationship Id="rId384" Type="http://schemas.openxmlformats.org/officeDocument/2006/relationships/image" Target="../media/image25.jpeg"/><Relationship Id="rId202" Type="http://schemas.openxmlformats.org/officeDocument/2006/relationships/tags" Target="../tags/tag202.xml"/><Relationship Id="rId223" Type="http://schemas.openxmlformats.org/officeDocument/2006/relationships/tags" Target="../tags/tag223.xml"/><Relationship Id="rId244" Type="http://schemas.openxmlformats.org/officeDocument/2006/relationships/tags" Target="../tags/tag244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265" Type="http://schemas.openxmlformats.org/officeDocument/2006/relationships/tags" Target="../tags/tag265.xml"/><Relationship Id="rId286" Type="http://schemas.openxmlformats.org/officeDocument/2006/relationships/tags" Target="../tags/tag286.xml"/><Relationship Id="rId50" Type="http://schemas.openxmlformats.org/officeDocument/2006/relationships/tags" Target="../tags/tag50.xml"/><Relationship Id="rId104" Type="http://schemas.openxmlformats.org/officeDocument/2006/relationships/tags" Target="../tags/tag104.xml"/><Relationship Id="rId125" Type="http://schemas.openxmlformats.org/officeDocument/2006/relationships/tags" Target="../tags/tag125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188" Type="http://schemas.openxmlformats.org/officeDocument/2006/relationships/tags" Target="../tags/tag188.xml"/><Relationship Id="rId311" Type="http://schemas.openxmlformats.org/officeDocument/2006/relationships/tags" Target="../tags/tag311.xml"/><Relationship Id="rId332" Type="http://schemas.openxmlformats.org/officeDocument/2006/relationships/tags" Target="../tags/tag332.xml"/><Relationship Id="rId353" Type="http://schemas.openxmlformats.org/officeDocument/2006/relationships/tags" Target="../tags/tag353.xml"/><Relationship Id="rId374" Type="http://schemas.openxmlformats.org/officeDocument/2006/relationships/slideLayout" Target="../slideLayouts/slideLayout14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13" Type="http://schemas.openxmlformats.org/officeDocument/2006/relationships/tags" Target="../tags/tag213.xml"/><Relationship Id="rId234" Type="http://schemas.openxmlformats.org/officeDocument/2006/relationships/tags" Target="../tags/tag234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55" Type="http://schemas.openxmlformats.org/officeDocument/2006/relationships/tags" Target="../tags/tag255.xml"/><Relationship Id="rId276" Type="http://schemas.openxmlformats.org/officeDocument/2006/relationships/tags" Target="../tags/tag276.xml"/><Relationship Id="rId297" Type="http://schemas.openxmlformats.org/officeDocument/2006/relationships/tags" Target="../tags/tag297.xml"/><Relationship Id="rId40" Type="http://schemas.openxmlformats.org/officeDocument/2006/relationships/tags" Target="../tags/tag40.xml"/><Relationship Id="rId115" Type="http://schemas.openxmlformats.org/officeDocument/2006/relationships/tags" Target="../tags/tag115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tags" Target="../tags/tag178.xml"/><Relationship Id="rId301" Type="http://schemas.openxmlformats.org/officeDocument/2006/relationships/tags" Target="../tags/tag301.xml"/><Relationship Id="rId322" Type="http://schemas.openxmlformats.org/officeDocument/2006/relationships/tags" Target="../tags/tag322.xml"/><Relationship Id="rId343" Type="http://schemas.openxmlformats.org/officeDocument/2006/relationships/tags" Target="../tags/tag343.xml"/><Relationship Id="rId364" Type="http://schemas.openxmlformats.org/officeDocument/2006/relationships/tags" Target="../tags/tag364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9" Type="http://schemas.openxmlformats.org/officeDocument/2006/relationships/tags" Target="../tags/tag199.xml"/><Relationship Id="rId203" Type="http://schemas.openxmlformats.org/officeDocument/2006/relationships/tags" Target="../tags/tag203.xml"/><Relationship Id="rId385" Type="http://schemas.openxmlformats.org/officeDocument/2006/relationships/image" Target="../media/image26.png"/><Relationship Id="rId19" Type="http://schemas.openxmlformats.org/officeDocument/2006/relationships/tags" Target="../tags/tag19.xml"/><Relationship Id="rId224" Type="http://schemas.openxmlformats.org/officeDocument/2006/relationships/tags" Target="../tags/tag224.xml"/><Relationship Id="rId245" Type="http://schemas.openxmlformats.org/officeDocument/2006/relationships/tags" Target="../tags/tag245.xml"/><Relationship Id="rId266" Type="http://schemas.openxmlformats.org/officeDocument/2006/relationships/tags" Target="../tags/tag266.xml"/><Relationship Id="rId287" Type="http://schemas.openxmlformats.org/officeDocument/2006/relationships/tags" Target="../tags/tag287.xml"/><Relationship Id="rId30" Type="http://schemas.openxmlformats.org/officeDocument/2006/relationships/tags" Target="../tags/tag3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312" Type="http://schemas.openxmlformats.org/officeDocument/2006/relationships/tags" Target="../tags/tag312.xml"/><Relationship Id="rId333" Type="http://schemas.openxmlformats.org/officeDocument/2006/relationships/tags" Target="../tags/tag333.xml"/><Relationship Id="rId354" Type="http://schemas.openxmlformats.org/officeDocument/2006/relationships/tags" Target="../tags/tag354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189" Type="http://schemas.openxmlformats.org/officeDocument/2006/relationships/tags" Target="../tags/tag189.xml"/><Relationship Id="rId375" Type="http://schemas.openxmlformats.org/officeDocument/2006/relationships/image" Target="../media/image3.png"/><Relationship Id="rId3" Type="http://schemas.openxmlformats.org/officeDocument/2006/relationships/tags" Target="../tags/tag3.xml"/><Relationship Id="rId214" Type="http://schemas.openxmlformats.org/officeDocument/2006/relationships/tags" Target="../tags/tag214.xml"/><Relationship Id="rId235" Type="http://schemas.openxmlformats.org/officeDocument/2006/relationships/tags" Target="../tags/tag235.xml"/><Relationship Id="rId256" Type="http://schemas.openxmlformats.org/officeDocument/2006/relationships/tags" Target="../tags/tag256.xml"/><Relationship Id="rId277" Type="http://schemas.openxmlformats.org/officeDocument/2006/relationships/tags" Target="../tags/tag277.xml"/><Relationship Id="rId298" Type="http://schemas.openxmlformats.org/officeDocument/2006/relationships/tags" Target="../tags/tag298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302" Type="http://schemas.openxmlformats.org/officeDocument/2006/relationships/tags" Target="../tags/tag302.xml"/><Relationship Id="rId323" Type="http://schemas.openxmlformats.org/officeDocument/2006/relationships/tags" Target="../tags/tag323.xml"/><Relationship Id="rId344" Type="http://schemas.openxmlformats.org/officeDocument/2006/relationships/tags" Target="../tags/tag344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179" Type="http://schemas.openxmlformats.org/officeDocument/2006/relationships/tags" Target="../tags/tag179.xml"/><Relationship Id="rId365" Type="http://schemas.openxmlformats.org/officeDocument/2006/relationships/tags" Target="../tags/tag365.xml"/><Relationship Id="rId386" Type="http://schemas.openxmlformats.org/officeDocument/2006/relationships/image" Target="../media/image12.png"/><Relationship Id="rId190" Type="http://schemas.openxmlformats.org/officeDocument/2006/relationships/tags" Target="../tags/tag190.xml"/><Relationship Id="rId204" Type="http://schemas.openxmlformats.org/officeDocument/2006/relationships/tags" Target="../tags/tag204.xml"/><Relationship Id="rId225" Type="http://schemas.openxmlformats.org/officeDocument/2006/relationships/tags" Target="../tags/tag225.xml"/><Relationship Id="rId246" Type="http://schemas.openxmlformats.org/officeDocument/2006/relationships/tags" Target="../tags/tag246.xml"/><Relationship Id="rId267" Type="http://schemas.openxmlformats.org/officeDocument/2006/relationships/tags" Target="../tags/tag267.xml"/><Relationship Id="rId288" Type="http://schemas.openxmlformats.org/officeDocument/2006/relationships/tags" Target="../tags/tag288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313" Type="http://schemas.openxmlformats.org/officeDocument/2006/relationships/tags" Target="../tags/tag313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94" Type="http://schemas.openxmlformats.org/officeDocument/2006/relationships/tags" Target="../tags/tag94.xml"/><Relationship Id="rId148" Type="http://schemas.openxmlformats.org/officeDocument/2006/relationships/tags" Target="../tags/tag148.xml"/><Relationship Id="rId169" Type="http://schemas.openxmlformats.org/officeDocument/2006/relationships/tags" Target="../tags/tag169.xml"/><Relationship Id="rId334" Type="http://schemas.openxmlformats.org/officeDocument/2006/relationships/tags" Target="../tags/tag334.xml"/><Relationship Id="rId355" Type="http://schemas.openxmlformats.org/officeDocument/2006/relationships/tags" Target="../tags/tag355.xml"/><Relationship Id="rId376" Type="http://schemas.openxmlformats.org/officeDocument/2006/relationships/image" Target="../media/image16.png"/><Relationship Id="rId4" Type="http://schemas.openxmlformats.org/officeDocument/2006/relationships/tags" Target="../tags/tag4.xml"/><Relationship Id="rId180" Type="http://schemas.openxmlformats.org/officeDocument/2006/relationships/tags" Target="../tags/tag180.xml"/><Relationship Id="rId215" Type="http://schemas.openxmlformats.org/officeDocument/2006/relationships/tags" Target="../tags/tag215.xml"/><Relationship Id="rId236" Type="http://schemas.openxmlformats.org/officeDocument/2006/relationships/tags" Target="../tags/tag236.xml"/><Relationship Id="rId257" Type="http://schemas.openxmlformats.org/officeDocument/2006/relationships/tags" Target="../tags/tag257.xml"/><Relationship Id="rId278" Type="http://schemas.openxmlformats.org/officeDocument/2006/relationships/tags" Target="../tags/tag278.xml"/><Relationship Id="rId303" Type="http://schemas.openxmlformats.org/officeDocument/2006/relationships/tags" Target="../tags/tag30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openxmlformats.org/officeDocument/2006/relationships/image" Target="../media/image12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3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jpeg"/><Relationship Id="rId11" Type="http://schemas.openxmlformats.org/officeDocument/2006/relationships/image" Target="../media/image12.png"/><Relationship Id="rId5" Type="http://schemas.openxmlformats.org/officeDocument/2006/relationships/image" Target="../media/image24.jpeg"/><Relationship Id="rId10" Type="http://schemas.openxmlformats.org/officeDocument/2006/relationships/image" Target="../media/image22.jpeg"/><Relationship Id="rId4" Type="http://schemas.openxmlformats.org/officeDocument/2006/relationships/image" Target="../media/image8.pn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5"/>
          <p:cNvGrpSpPr/>
          <p:nvPr/>
        </p:nvGrpSpPr>
        <p:grpSpPr>
          <a:xfrm>
            <a:off x="-612576" y="44624"/>
            <a:ext cx="5542361" cy="7255453"/>
            <a:chOff x="1486069" y="0"/>
            <a:chExt cx="7389814" cy="7255453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xmlns="" id="{7748FD23-F266-481D-AB81-88A847CE2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5444" y="1660196"/>
              <a:ext cx="4107387" cy="5357461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5B81C350-7334-42E1-998E-C3B9B2A20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163823" y="106"/>
              <a:ext cx="31667" cy="6840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xmlns="" id="{5392D31F-403F-4689-9620-50DE0C75A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6069" y="0"/>
              <a:ext cx="7389814" cy="7255453"/>
            </a:xfrm>
            <a:prstGeom prst="rect">
              <a:avLst/>
            </a:prstGeom>
          </p:spPr>
        </p:pic>
      </p:grpSp>
      <p:grpSp>
        <p:nvGrpSpPr>
          <p:cNvPr id="3" name="群組 20"/>
          <p:cNvGrpSpPr/>
          <p:nvPr/>
        </p:nvGrpSpPr>
        <p:grpSpPr>
          <a:xfrm>
            <a:off x="3563888" y="2348880"/>
            <a:ext cx="7201256" cy="2480279"/>
            <a:chOff x="4751850" y="2213412"/>
            <a:chExt cx="9601674" cy="2480279"/>
          </a:xfrm>
        </p:grpSpPr>
        <p:grpSp>
          <p:nvGrpSpPr>
            <p:cNvPr id="4" name="组合 14">
              <a:extLst>
                <a:ext uri="{FF2B5EF4-FFF2-40B4-BE49-F238E27FC236}">
                  <a16:creationId xmlns:a16="http://schemas.microsoft.com/office/drawing/2014/main" xmlns="" id="{E4B155B7-B17A-4915-8C1C-85A7BE9659C5}"/>
                </a:ext>
              </a:extLst>
            </p:cNvPr>
            <p:cNvGrpSpPr/>
            <p:nvPr/>
          </p:nvGrpSpPr>
          <p:grpSpPr>
            <a:xfrm>
              <a:off x="4751850" y="2213412"/>
              <a:ext cx="9601674" cy="2294623"/>
              <a:chOff x="5092541" y="2010210"/>
              <a:chExt cx="9406692" cy="2294623"/>
            </a:xfrm>
          </p:grpSpPr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xmlns="" id="{E2B28516-279C-4CD7-B865-C5335EB9E862}"/>
                  </a:ext>
                </a:extLst>
              </p:cNvPr>
              <p:cNvSpPr txBox="1"/>
              <p:nvPr/>
            </p:nvSpPr>
            <p:spPr>
              <a:xfrm>
                <a:off x="5092541" y="2010210"/>
                <a:ext cx="9406692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600" b="1" dirty="0" err="1" smtClean="0">
                    <a:solidFill>
                      <a:srgbClr val="B88B05"/>
                    </a:solidFill>
                    <a:cs typeface="+mn-ea"/>
                    <a:sym typeface="+mn-lt"/>
                  </a:rPr>
                  <a:t>公司簡介</a:t>
                </a:r>
                <a:endParaRPr lang="zh-CN" altLang="en-US" sz="6600" b="1" dirty="0">
                  <a:solidFill>
                    <a:srgbClr val="B88B05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xmlns="" id="{6E47A61A-AAAC-49A1-A335-58A844F655B0}"/>
                  </a:ext>
                </a:extLst>
              </p:cNvPr>
              <p:cNvSpPr/>
              <p:nvPr/>
            </p:nvSpPr>
            <p:spPr>
              <a:xfrm>
                <a:off x="6564230" y="3431395"/>
                <a:ext cx="6668968" cy="585837"/>
              </a:xfrm>
              <a:prstGeom prst="roundRect">
                <a:avLst>
                  <a:gd name="adj" fmla="val 50000"/>
                </a:avLst>
              </a:prstGeom>
              <a:solidFill>
                <a:srgbClr val="B88B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xmlns="" id="{4A1E6928-09C5-4919-8F86-ABF6100528C8}"/>
                  </a:ext>
                </a:extLst>
              </p:cNvPr>
              <p:cNvSpPr txBox="1"/>
              <p:nvPr/>
            </p:nvSpPr>
            <p:spPr>
              <a:xfrm>
                <a:off x="5756378" y="3473836"/>
                <a:ext cx="770758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世界一流的服裝製造商</a:t>
                </a:r>
                <a:endParaRPr lang="zh-CN" altLang="en-US" sz="2400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  <a:p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xmlns="" id="{E0E45DA3-BC86-4E72-9FC7-E52950600698}"/>
                </a:ext>
              </a:extLst>
            </p:cNvPr>
            <p:cNvSpPr txBox="1"/>
            <p:nvPr/>
          </p:nvSpPr>
          <p:spPr>
            <a:xfrm>
              <a:off x="8046001" y="4232026"/>
              <a:ext cx="38027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dirty="0" smtClean="0">
                  <a:solidFill>
                    <a:srgbClr val="7B5C03"/>
                  </a:solidFill>
                  <a:cs typeface="+mn-ea"/>
                  <a:sym typeface="+mn-lt"/>
                </a:rPr>
                <a:t>2020.</a:t>
              </a:r>
              <a:r>
                <a:rPr lang="en-US" altLang="zh-TW" dirty="0" smtClean="0">
                  <a:solidFill>
                    <a:srgbClr val="7B5C03"/>
                  </a:solidFill>
                  <a:cs typeface="+mn-ea"/>
                  <a:sym typeface="+mn-lt"/>
                </a:rPr>
                <a:t>12</a:t>
              </a:r>
              <a:endParaRPr lang="zh-CN" altLang="en-US" dirty="0">
                <a:solidFill>
                  <a:srgbClr val="7B5C03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0" name="圖片 19" descr="台南企業logo灰.png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067046" y="1016001"/>
            <a:ext cx="5891034" cy="1203962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4437112"/>
            <a:ext cx="1925770" cy="1925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3195064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E7CC822F-4C02-40A9-86FC-849C2D671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15905" y="0"/>
            <a:ext cx="3080540" cy="53574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CEEC6A23-7520-4B23-838A-FC4421ECF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0101" t="12797" r="9965" b="16163"/>
          <a:stretch/>
        </p:blipFill>
        <p:spPr>
          <a:xfrm>
            <a:off x="0" y="-189999"/>
            <a:ext cx="1692728" cy="2251047"/>
          </a:xfrm>
          <a:prstGeom prst="rect">
            <a:avLst/>
          </a:prstGeom>
        </p:spPr>
      </p:pic>
      <p:grpSp>
        <p:nvGrpSpPr>
          <p:cNvPr id="2" name="群組 17"/>
          <p:cNvGrpSpPr/>
          <p:nvPr/>
        </p:nvGrpSpPr>
        <p:grpSpPr>
          <a:xfrm>
            <a:off x="240473" y="213758"/>
            <a:ext cx="9099460" cy="6448301"/>
            <a:chOff x="2761287" y="2159606"/>
            <a:chExt cx="8370095" cy="2103895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0719CF37-211D-4372-86B4-86C0BA995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20101" t="12797" r="9965" b="45797"/>
            <a:stretch/>
          </p:blipFill>
          <p:spPr>
            <a:xfrm>
              <a:off x="9552951" y="3647443"/>
              <a:ext cx="1578431" cy="616057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="" xmlns:a16="http://schemas.microsoft.com/office/drawing/2014/main" id="{407C1CD2-4C04-4D49-96CD-0816A16E618B}"/>
                </a:ext>
              </a:extLst>
            </p:cNvPr>
            <p:cNvSpPr/>
            <p:nvPr/>
          </p:nvSpPr>
          <p:spPr>
            <a:xfrm>
              <a:off x="2761287" y="2159606"/>
              <a:ext cx="7987783" cy="2103895"/>
            </a:xfrm>
            <a:prstGeom prst="roundRect">
              <a:avLst>
                <a:gd name="adj" fmla="val 12346"/>
              </a:avLst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B88B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文本框 45"/>
          <p:cNvSpPr txBox="1"/>
          <p:nvPr/>
        </p:nvSpPr>
        <p:spPr>
          <a:xfrm>
            <a:off x="2638642" y="378304"/>
            <a:ext cx="36397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600" dirty="0" err="1" smtClean="0">
                <a:latin typeface="Arial Black" pitchFamily="34" charset="0"/>
                <a:ea typeface="MS PGothic" pitchFamily="34" charset="-128"/>
              </a:rPr>
              <a:t>顧客分析</a:t>
            </a:r>
            <a:endParaRPr lang="en-US" altLang="zh-TW" sz="3600" dirty="0" smtClean="0">
              <a:latin typeface="Arial Black" pitchFamily="34" charset="0"/>
              <a:ea typeface="MS PGothic" pitchFamily="34" charset="-128"/>
            </a:endParaRPr>
          </a:p>
          <a:p>
            <a:pPr algn="ctr"/>
            <a:r>
              <a:rPr lang="en-US" altLang="zh-TW" sz="2000" dirty="0" smtClean="0">
                <a:latin typeface="Arial Black" pitchFamily="34" charset="0"/>
                <a:ea typeface="MS PGothic" pitchFamily="34" charset="-128"/>
              </a:rPr>
              <a:t>Global Market Share-</a:t>
            </a:r>
            <a:r>
              <a:rPr lang="en-US" altLang="zh-TW" sz="2000" dirty="0" err="1" smtClean="0">
                <a:latin typeface="Arial Black" pitchFamily="34" charset="0"/>
                <a:ea typeface="MS PGothic" pitchFamily="34" charset="-128"/>
              </a:rPr>
              <a:t>pcs</a:t>
            </a:r>
            <a:endParaRPr lang="en-US" altLang="zh-TW" sz="2000" dirty="0" smtClean="0">
              <a:latin typeface="Arial Black" pitchFamily="34" charset="0"/>
              <a:ea typeface="MS PGothic" pitchFamily="34" charset="-128"/>
            </a:endParaRPr>
          </a:p>
        </p:txBody>
      </p:sp>
      <p:graphicFrame>
        <p:nvGraphicFramePr>
          <p:cNvPr id="13" name="圖表 12"/>
          <p:cNvGraphicFramePr/>
          <p:nvPr/>
        </p:nvGraphicFramePr>
        <p:xfrm>
          <a:off x="4345998" y="1365661"/>
          <a:ext cx="4945887" cy="4928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圖表 13"/>
          <p:cNvGraphicFramePr/>
          <p:nvPr/>
        </p:nvGraphicFramePr>
        <p:xfrm>
          <a:off x="0" y="1346239"/>
          <a:ext cx="4945887" cy="4928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1" name="圖片 10" descr="台南企業logo0509-05-[轉換]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85834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E7CC822F-4C02-40A9-86FC-849C2D671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15905" y="0"/>
            <a:ext cx="3080540" cy="53574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CEEC6A23-7520-4B23-838A-FC4421ECF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0101" t="12797" r="9965" b="16163"/>
          <a:stretch/>
        </p:blipFill>
        <p:spPr>
          <a:xfrm>
            <a:off x="0" y="-189999"/>
            <a:ext cx="1692728" cy="2251047"/>
          </a:xfrm>
          <a:prstGeom prst="rect">
            <a:avLst/>
          </a:prstGeom>
        </p:spPr>
      </p:pic>
      <p:grpSp>
        <p:nvGrpSpPr>
          <p:cNvPr id="2" name="群組 17"/>
          <p:cNvGrpSpPr/>
          <p:nvPr/>
        </p:nvGrpSpPr>
        <p:grpSpPr>
          <a:xfrm>
            <a:off x="240473" y="213758"/>
            <a:ext cx="9099460" cy="6448301"/>
            <a:chOff x="2761287" y="2159606"/>
            <a:chExt cx="8370095" cy="2103895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0719CF37-211D-4372-86B4-86C0BA995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20101" t="12797" r="9965" b="45797"/>
            <a:stretch/>
          </p:blipFill>
          <p:spPr>
            <a:xfrm>
              <a:off x="9552951" y="3647443"/>
              <a:ext cx="1578431" cy="616057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="" xmlns:a16="http://schemas.microsoft.com/office/drawing/2014/main" id="{407C1CD2-4C04-4D49-96CD-0816A16E618B}"/>
                </a:ext>
              </a:extLst>
            </p:cNvPr>
            <p:cNvSpPr/>
            <p:nvPr/>
          </p:nvSpPr>
          <p:spPr>
            <a:xfrm>
              <a:off x="2761287" y="2159606"/>
              <a:ext cx="7987783" cy="2103895"/>
            </a:xfrm>
            <a:prstGeom prst="roundRect">
              <a:avLst>
                <a:gd name="adj" fmla="val 12346"/>
              </a:avLst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B88B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aphicFrame>
        <p:nvGraphicFramePr>
          <p:cNvPr id="12" name="圖表 11"/>
          <p:cNvGraphicFramePr/>
          <p:nvPr/>
        </p:nvGraphicFramePr>
        <p:xfrm>
          <a:off x="4299609" y="1317542"/>
          <a:ext cx="4844391" cy="5231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圖表 12"/>
          <p:cNvGraphicFramePr/>
          <p:nvPr/>
        </p:nvGraphicFramePr>
        <p:xfrm>
          <a:off x="258288" y="1360342"/>
          <a:ext cx="4844391" cy="5231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文本框 45"/>
          <p:cNvSpPr txBox="1"/>
          <p:nvPr/>
        </p:nvSpPr>
        <p:spPr>
          <a:xfrm>
            <a:off x="2323877" y="378304"/>
            <a:ext cx="42693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600" dirty="0" err="1" smtClean="0">
                <a:latin typeface="Arial Black" pitchFamily="34" charset="0"/>
                <a:ea typeface="MS PGothic" pitchFamily="34" charset="-128"/>
              </a:rPr>
              <a:t>顧客分析</a:t>
            </a:r>
            <a:endParaRPr lang="en-US" altLang="zh-TW" sz="3600" dirty="0" smtClean="0">
              <a:latin typeface="Arial Black" pitchFamily="34" charset="0"/>
              <a:ea typeface="MS PGothic" pitchFamily="34" charset="-128"/>
            </a:endParaRPr>
          </a:p>
          <a:p>
            <a:pPr algn="ctr"/>
            <a:r>
              <a:rPr lang="en-US" altLang="zh-TW" sz="2000" dirty="0" smtClean="0">
                <a:latin typeface="Arial Black" pitchFamily="34" charset="0"/>
                <a:ea typeface="MS PGothic" pitchFamily="34" charset="-128"/>
              </a:rPr>
              <a:t>By Product Category-Amount</a:t>
            </a:r>
          </a:p>
        </p:txBody>
      </p:sp>
      <p:pic>
        <p:nvPicPr>
          <p:cNvPr id="11" name="圖片 10" descr="台南企業logo0509-05-[轉換]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85834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E7CC822F-4C02-40A9-86FC-849C2D671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15905" y="0"/>
            <a:ext cx="3080540" cy="53574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CEEC6A23-7520-4B23-838A-FC4421ECF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0101" t="12797" r="9965" b="16163"/>
          <a:stretch/>
        </p:blipFill>
        <p:spPr>
          <a:xfrm>
            <a:off x="0" y="-189999"/>
            <a:ext cx="1692728" cy="2251047"/>
          </a:xfrm>
          <a:prstGeom prst="rect">
            <a:avLst/>
          </a:prstGeom>
        </p:spPr>
      </p:pic>
      <p:grpSp>
        <p:nvGrpSpPr>
          <p:cNvPr id="2" name="群組 17"/>
          <p:cNvGrpSpPr/>
          <p:nvPr/>
        </p:nvGrpSpPr>
        <p:grpSpPr>
          <a:xfrm>
            <a:off x="240473" y="213758"/>
            <a:ext cx="9099460" cy="6448301"/>
            <a:chOff x="2761287" y="2159606"/>
            <a:chExt cx="8370095" cy="2103895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0719CF37-211D-4372-86B4-86C0BA995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20101" t="12797" r="9965" b="45797"/>
            <a:stretch/>
          </p:blipFill>
          <p:spPr>
            <a:xfrm>
              <a:off x="9552951" y="3647443"/>
              <a:ext cx="1578431" cy="616057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="" xmlns:a16="http://schemas.microsoft.com/office/drawing/2014/main" id="{407C1CD2-4C04-4D49-96CD-0816A16E618B}"/>
                </a:ext>
              </a:extLst>
            </p:cNvPr>
            <p:cNvSpPr/>
            <p:nvPr/>
          </p:nvSpPr>
          <p:spPr>
            <a:xfrm>
              <a:off x="2761287" y="2159606"/>
              <a:ext cx="7987783" cy="2103895"/>
            </a:xfrm>
            <a:prstGeom prst="roundRect">
              <a:avLst>
                <a:gd name="adj" fmla="val 12346"/>
              </a:avLst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B88B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aphicFrame>
        <p:nvGraphicFramePr>
          <p:cNvPr id="12" name="圖表 11"/>
          <p:cNvGraphicFramePr/>
          <p:nvPr/>
        </p:nvGraphicFramePr>
        <p:xfrm>
          <a:off x="4424950" y="1394981"/>
          <a:ext cx="4460761" cy="5207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圖表 12"/>
          <p:cNvGraphicFramePr/>
          <p:nvPr/>
        </p:nvGraphicFramePr>
        <p:xfrm>
          <a:off x="213755" y="1395352"/>
          <a:ext cx="4460761" cy="5207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文本框 45"/>
          <p:cNvSpPr txBox="1"/>
          <p:nvPr/>
        </p:nvSpPr>
        <p:spPr>
          <a:xfrm>
            <a:off x="2615494" y="378304"/>
            <a:ext cx="36860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600" dirty="0" err="1" smtClean="0">
                <a:latin typeface="Arial Black" pitchFamily="34" charset="0"/>
                <a:ea typeface="MS PGothic" pitchFamily="34" charset="-128"/>
              </a:rPr>
              <a:t>顧客分析</a:t>
            </a:r>
            <a:endParaRPr lang="en-US" altLang="zh-TW" sz="3600" dirty="0" smtClean="0">
              <a:latin typeface="Arial Black" pitchFamily="34" charset="0"/>
              <a:ea typeface="MS PGothic" pitchFamily="34" charset="-128"/>
            </a:endParaRPr>
          </a:p>
          <a:p>
            <a:pPr algn="ctr"/>
            <a:r>
              <a:rPr lang="en-US" altLang="zh-TW" sz="2000" dirty="0" smtClean="0">
                <a:latin typeface="Arial Black" pitchFamily="34" charset="0"/>
                <a:ea typeface="MS PGothic" pitchFamily="34" charset="-128"/>
              </a:rPr>
              <a:t>By Classification-amount</a:t>
            </a:r>
          </a:p>
        </p:txBody>
      </p:sp>
      <p:pic>
        <p:nvPicPr>
          <p:cNvPr id="11" name="圖片 10" descr="台南企業logo0509-05-[轉換]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85834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E7CC822F-4C02-40A9-86FC-849C2D671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15905" y="0"/>
            <a:ext cx="3080540" cy="53574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CEEC6A23-7520-4B23-838A-FC4421ECF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0101" t="12797" r="9965" b="16163"/>
          <a:stretch/>
        </p:blipFill>
        <p:spPr>
          <a:xfrm>
            <a:off x="0" y="-189999"/>
            <a:ext cx="1692728" cy="2251047"/>
          </a:xfrm>
          <a:prstGeom prst="rect">
            <a:avLst/>
          </a:prstGeom>
        </p:spPr>
      </p:pic>
      <p:grpSp>
        <p:nvGrpSpPr>
          <p:cNvPr id="2" name="群組 17"/>
          <p:cNvGrpSpPr/>
          <p:nvPr/>
        </p:nvGrpSpPr>
        <p:grpSpPr>
          <a:xfrm>
            <a:off x="240473" y="213758"/>
            <a:ext cx="9099460" cy="6448301"/>
            <a:chOff x="2761287" y="2159606"/>
            <a:chExt cx="8370095" cy="2103895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0719CF37-211D-4372-86B4-86C0BA995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20101" t="12797" r="9965" b="45797"/>
            <a:stretch/>
          </p:blipFill>
          <p:spPr>
            <a:xfrm>
              <a:off x="9552951" y="3647443"/>
              <a:ext cx="1578431" cy="616057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="" xmlns:a16="http://schemas.microsoft.com/office/drawing/2014/main" id="{407C1CD2-4C04-4D49-96CD-0816A16E618B}"/>
                </a:ext>
              </a:extLst>
            </p:cNvPr>
            <p:cNvSpPr/>
            <p:nvPr/>
          </p:nvSpPr>
          <p:spPr>
            <a:xfrm>
              <a:off x="2761287" y="2159606"/>
              <a:ext cx="7987783" cy="2103895"/>
            </a:xfrm>
            <a:prstGeom prst="roundRect">
              <a:avLst>
                <a:gd name="adj" fmla="val 12346"/>
              </a:avLst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B88B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文本框 45"/>
          <p:cNvSpPr txBox="1"/>
          <p:nvPr/>
        </p:nvSpPr>
        <p:spPr>
          <a:xfrm>
            <a:off x="2695741" y="378304"/>
            <a:ext cx="35255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600" dirty="0" err="1" smtClean="0">
                <a:latin typeface="Arial Black" pitchFamily="34" charset="0"/>
                <a:ea typeface="MS PGothic" pitchFamily="34" charset="-128"/>
              </a:rPr>
              <a:t>顧客分析</a:t>
            </a:r>
            <a:endParaRPr lang="en-US" altLang="zh-TW" sz="3600" dirty="0" smtClean="0">
              <a:latin typeface="Arial Black" pitchFamily="34" charset="0"/>
              <a:ea typeface="MS PGothic" pitchFamily="34" charset="-128"/>
            </a:endParaRPr>
          </a:p>
          <a:p>
            <a:pPr algn="ctr"/>
            <a:r>
              <a:rPr lang="en-US" altLang="zh-TW" sz="2000" dirty="0" smtClean="0">
                <a:latin typeface="Arial Black" pitchFamily="34" charset="0"/>
                <a:ea typeface="MS PGothic" pitchFamily="34" charset="-128"/>
              </a:rPr>
              <a:t>Top Customers-amount </a:t>
            </a:r>
          </a:p>
        </p:txBody>
      </p:sp>
      <p:graphicFrame>
        <p:nvGraphicFramePr>
          <p:cNvPr id="13" name="圖表 12"/>
          <p:cNvGraphicFramePr/>
          <p:nvPr/>
        </p:nvGraphicFramePr>
        <p:xfrm>
          <a:off x="3970347" y="1388669"/>
          <a:ext cx="5173654" cy="5219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圖表 13"/>
          <p:cNvGraphicFramePr/>
          <p:nvPr/>
        </p:nvGraphicFramePr>
        <p:xfrm>
          <a:off x="0" y="1341911"/>
          <a:ext cx="5173654" cy="5219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1" name="圖片 10" descr="台南企業logo0509-05-[轉換]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85834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E7CC822F-4C02-40A9-86FC-849C2D671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15905" y="0"/>
            <a:ext cx="3080540" cy="53574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CEEC6A23-7520-4B23-838A-FC4421ECF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0101" t="12797" r="9965" b="16163"/>
          <a:stretch/>
        </p:blipFill>
        <p:spPr>
          <a:xfrm>
            <a:off x="0" y="-189999"/>
            <a:ext cx="1692728" cy="2251047"/>
          </a:xfrm>
          <a:prstGeom prst="rect">
            <a:avLst/>
          </a:prstGeom>
        </p:spPr>
      </p:pic>
      <p:grpSp>
        <p:nvGrpSpPr>
          <p:cNvPr id="2" name="群組 17"/>
          <p:cNvGrpSpPr/>
          <p:nvPr/>
        </p:nvGrpSpPr>
        <p:grpSpPr>
          <a:xfrm>
            <a:off x="240473" y="213758"/>
            <a:ext cx="9099460" cy="6448301"/>
            <a:chOff x="2761287" y="2159606"/>
            <a:chExt cx="8370095" cy="2103895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0719CF37-211D-4372-86B4-86C0BA995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20101" t="12797" r="9965" b="45797"/>
            <a:stretch/>
          </p:blipFill>
          <p:spPr>
            <a:xfrm>
              <a:off x="9552951" y="3647443"/>
              <a:ext cx="1578431" cy="616057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="" xmlns:a16="http://schemas.microsoft.com/office/drawing/2014/main" id="{407C1CD2-4C04-4D49-96CD-0816A16E618B}"/>
                </a:ext>
              </a:extLst>
            </p:cNvPr>
            <p:cNvSpPr/>
            <p:nvPr/>
          </p:nvSpPr>
          <p:spPr>
            <a:xfrm>
              <a:off x="2761287" y="2159606"/>
              <a:ext cx="7987783" cy="2103895"/>
            </a:xfrm>
            <a:prstGeom prst="roundRect">
              <a:avLst>
                <a:gd name="adj" fmla="val 12346"/>
              </a:avLst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B88B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文本框 45"/>
          <p:cNvSpPr txBox="1"/>
          <p:nvPr/>
        </p:nvSpPr>
        <p:spPr>
          <a:xfrm>
            <a:off x="2360521" y="378304"/>
            <a:ext cx="41960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600" dirty="0" err="1" smtClean="0">
                <a:latin typeface="Arial Black" pitchFamily="34" charset="0"/>
                <a:ea typeface="MS PGothic" pitchFamily="34" charset="-128"/>
              </a:rPr>
              <a:t>顧客分析</a:t>
            </a:r>
            <a:endParaRPr lang="en-US" altLang="zh-TW" sz="3600" dirty="0" smtClean="0">
              <a:latin typeface="Arial Black" pitchFamily="34" charset="0"/>
              <a:ea typeface="MS PGothic" pitchFamily="34" charset="-128"/>
            </a:endParaRPr>
          </a:p>
          <a:p>
            <a:pPr algn="ctr"/>
            <a:r>
              <a:rPr lang="en-US" altLang="zh-TW" sz="2000" dirty="0" smtClean="0">
                <a:latin typeface="Arial Black" pitchFamily="34" charset="0"/>
                <a:ea typeface="MS PGothic" pitchFamily="34" charset="-128"/>
              </a:rPr>
              <a:t>Global Market Share-amount</a:t>
            </a:r>
          </a:p>
        </p:txBody>
      </p:sp>
      <p:graphicFrame>
        <p:nvGraphicFramePr>
          <p:cNvPr id="15" name="圖表 14"/>
          <p:cNvGraphicFramePr/>
          <p:nvPr/>
        </p:nvGraphicFramePr>
        <p:xfrm>
          <a:off x="3746296" y="1317914"/>
          <a:ext cx="5548745" cy="5023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圖表 15"/>
          <p:cNvGraphicFramePr/>
          <p:nvPr/>
        </p:nvGraphicFramePr>
        <p:xfrm>
          <a:off x="-400791" y="1306286"/>
          <a:ext cx="5548745" cy="5023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1" name="圖片 10" descr="台南企業logo0509-05-[轉換]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85834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ChangeArrowheads="1"/>
          </p:cNvSpPr>
          <p:nvPr/>
        </p:nvSpPr>
        <p:spPr bwMode="auto">
          <a:xfrm>
            <a:off x="723900" y="404813"/>
            <a:ext cx="716121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 eaLnBrk="1" hangingPunct="1"/>
            <a:r>
              <a:rPr kumimoji="1" lang="en-US" altLang="zh-TW" sz="3200" dirty="0" smtClean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  </a:t>
            </a:r>
            <a:r>
              <a:rPr kumimoji="1" lang="zh-TW" altLang="en-US" sz="3200" dirty="0" smtClean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合併</a:t>
            </a:r>
            <a:r>
              <a:rPr kumimoji="1" lang="zh-TW" altLang="en-US" sz="3200" dirty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財務報告 </a:t>
            </a:r>
            <a:r>
              <a:rPr kumimoji="1" lang="en-US" altLang="zh-TW" sz="3200" dirty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(I)</a:t>
            </a:r>
          </a:p>
        </p:txBody>
      </p:sp>
      <p:sp>
        <p:nvSpPr>
          <p:cNvPr id="301059" name="Rectangle 3"/>
          <p:cNvSpPr>
            <a:spLocks noChangeArrowheads="1"/>
          </p:cNvSpPr>
          <p:nvPr/>
        </p:nvSpPr>
        <p:spPr bwMode="auto">
          <a:xfrm>
            <a:off x="990600" y="1447800"/>
            <a:ext cx="609600" cy="887413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年度</a:t>
            </a:r>
          </a:p>
        </p:txBody>
      </p:sp>
      <p:sp>
        <p:nvSpPr>
          <p:cNvPr id="301060" name="Rectangle 4"/>
          <p:cNvSpPr>
            <a:spLocks noChangeArrowheads="1"/>
          </p:cNvSpPr>
          <p:nvPr/>
        </p:nvSpPr>
        <p:spPr bwMode="auto">
          <a:xfrm>
            <a:off x="990600" y="4236988"/>
            <a:ext cx="609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2018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62" name="Rectangle 6"/>
          <p:cNvSpPr>
            <a:spLocks noChangeArrowheads="1"/>
          </p:cNvSpPr>
          <p:nvPr/>
        </p:nvSpPr>
        <p:spPr bwMode="auto">
          <a:xfrm>
            <a:off x="990600" y="2420888"/>
            <a:ext cx="6096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2015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63" name="Rectangle 7"/>
          <p:cNvSpPr>
            <a:spLocks noChangeArrowheads="1"/>
          </p:cNvSpPr>
          <p:nvPr/>
        </p:nvSpPr>
        <p:spPr bwMode="auto">
          <a:xfrm>
            <a:off x="990600" y="3030488"/>
            <a:ext cx="609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2016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64" name="Rectangle 8"/>
          <p:cNvSpPr>
            <a:spLocks noChangeArrowheads="1"/>
          </p:cNvSpPr>
          <p:nvPr/>
        </p:nvSpPr>
        <p:spPr bwMode="auto">
          <a:xfrm>
            <a:off x="1676400" y="1981200"/>
            <a:ext cx="990600" cy="3429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金額</a:t>
            </a:r>
          </a:p>
          <a:p>
            <a:r>
              <a:rPr lang="en-US" altLang="zh-TW" sz="1200">
                <a:solidFill>
                  <a:schemeClr val="bg1"/>
                </a:solidFill>
              </a:rPr>
              <a:t>(NT$mn)</a:t>
            </a:r>
          </a:p>
        </p:txBody>
      </p:sp>
      <p:sp>
        <p:nvSpPr>
          <p:cNvPr id="301065" name="Rectangle 9"/>
          <p:cNvSpPr>
            <a:spLocks noChangeArrowheads="1"/>
          </p:cNvSpPr>
          <p:nvPr/>
        </p:nvSpPr>
        <p:spPr bwMode="auto">
          <a:xfrm>
            <a:off x="2743200" y="1981200"/>
            <a:ext cx="914400" cy="3429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成長率 </a:t>
            </a:r>
            <a:r>
              <a:rPr lang="en-US" altLang="zh-TW" sz="1200">
                <a:solidFill>
                  <a:schemeClr val="bg1"/>
                </a:solidFill>
              </a:rPr>
              <a:t>(%)</a:t>
            </a:r>
          </a:p>
        </p:txBody>
      </p:sp>
      <p:sp>
        <p:nvSpPr>
          <p:cNvPr id="301066" name="Rectangle 10"/>
          <p:cNvSpPr>
            <a:spLocks noChangeArrowheads="1"/>
          </p:cNvSpPr>
          <p:nvPr/>
        </p:nvSpPr>
        <p:spPr bwMode="auto">
          <a:xfrm>
            <a:off x="1676400" y="1447800"/>
            <a:ext cx="1981200" cy="479425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營收</a:t>
            </a:r>
          </a:p>
        </p:txBody>
      </p:sp>
      <p:sp>
        <p:nvSpPr>
          <p:cNvPr id="301068" name="Rectangle 12"/>
          <p:cNvSpPr>
            <a:spLocks noChangeArrowheads="1"/>
          </p:cNvSpPr>
          <p:nvPr/>
        </p:nvSpPr>
        <p:spPr bwMode="auto">
          <a:xfrm>
            <a:off x="2743200" y="4236988"/>
            <a:ext cx="9144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(0.03)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69" name="Rectangle 13"/>
          <p:cNvSpPr>
            <a:spLocks noChangeArrowheads="1"/>
          </p:cNvSpPr>
          <p:nvPr/>
        </p:nvSpPr>
        <p:spPr bwMode="auto">
          <a:xfrm>
            <a:off x="1676400" y="2420888"/>
            <a:ext cx="990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9,564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70" name="Rectangle 14"/>
          <p:cNvSpPr>
            <a:spLocks noChangeArrowheads="1"/>
          </p:cNvSpPr>
          <p:nvPr/>
        </p:nvSpPr>
        <p:spPr bwMode="auto">
          <a:xfrm>
            <a:off x="1676400" y="4236988"/>
            <a:ext cx="9906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8,326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72" name="Rectangle 16"/>
          <p:cNvSpPr>
            <a:spLocks noChangeArrowheads="1"/>
          </p:cNvSpPr>
          <p:nvPr/>
        </p:nvSpPr>
        <p:spPr bwMode="auto">
          <a:xfrm>
            <a:off x="1692275" y="3035250"/>
            <a:ext cx="990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9,333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73" name="Rectangle 17"/>
          <p:cNvSpPr>
            <a:spLocks noChangeArrowheads="1"/>
          </p:cNvSpPr>
          <p:nvPr/>
        </p:nvSpPr>
        <p:spPr bwMode="auto">
          <a:xfrm>
            <a:off x="2743200" y="2420888"/>
            <a:ext cx="9144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4.67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74" name="Rectangle 18"/>
          <p:cNvSpPr>
            <a:spLocks noChangeArrowheads="1"/>
          </p:cNvSpPr>
          <p:nvPr/>
        </p:nvSpPr>
        <p:spPr bwMode="auto">
          <a:xfrm>
            <a:off x="2743200" y="3030488"/>
            <a:ext cx="9144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(2.42)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75" name="Rectangle 19"/>
          <p:cNvSpPr>
            <a:spLocks noChangeArrowheads="1"/>
          </p:cNvSpPr>
          <p:nvPr/>
        </p:nvSpPr>
        <p:spPr bwMode="auto">
          <a:xfrm>
            <a:off x="3733800" y="1981200"/>
            <a:ext cx="838200" cy="342900"/>
          </a:xfrm>
          <a:prstGeom prst="rect">
            <a:avLst/>
          </a:prstGeom>
          <a:solidFill>
            <a:srgbClr val="4B466A"/>
          </a:solidFill>
          <a:ln w="9525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>
                <a:solidFill>
                  <a:schemeClr val="bg1"/>
                </a:solidFill>
              </a:rPr>
              <a:t>(NT$mn)</a:t>
            </a:r>
          </a:p>
        </p:txBody>
      </p:sp>
      <p:sp>
        <p:nvSpPr>
          <p:cNvPr id="301076" name="Rectangle 20"/>
          <p:cNvSpPr>
            <a:spLocks noChangeArrowheads="1"/>
          </p:cNvSpPr>
          <p:nvPr/>
        </p:nvSpPr>
        <p:spPr bwMode="auto">
          <a:xfrm>
            <a:off x="3733800" y="1447800"/>
            <a:ext cx="838200" cy="479425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毛利</a:t>
            </a:r>
          </a:p>
        </p:txBody>
      </p:sp>
      <p:sp>
        <p:nvSpPr>
          <p:cNvPr id="301077" name="Rectangle 21"/>
          <p:cNvSpPr>
            <a:spLocks noChangeArrowheads="1"/>
          </p:cNvSpPr>
          <p:nvPr/>
        </p:nvSpPr>
        <p:spPr bwMode="auto">
          <a:xfrm>
            <a:off x="4648200" y="1981200"/>
            <a:ext cx="1143000" cy="3429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>
                <a:solidFill>
                  <a:schemeClr val="bg1"/>
                </a:solidFill>
              </a:rPr>
              <a:t>(NT$mn)</a:t>
            </a:r>
          </a:p>
        </p:txBody>
      </p:sp>
      <p:sp>
        <p:nvSpPr>
          <p:cNvPr id="301078" name="Rectangle 22"/>
          <p:cNvSpPr>
            <a:spLocks noChangeArrowheads="1"/>
          </p:cNvSpPr>
          <p:nvPr/>
        </p:nvSpPr>
        <p:spPr bwMode="auto">
          <a:xfrm>
            <a:off x="4648200" y="1447800"/>
            <a:ext cx="1143000" cy="479425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營業利益</a:t>
            </a:r>
            <a:r>
              <a:rPr lang="zh-TW" altLang="en-US" sz="1200"/>
              <a:t> </a:t>
            </a:r>
          </a:p>
        </p:txBody>
      </p:sp>
      <p:sp>
        <p:nvSpPr>
          <p:cNvPr id="301079" name="Rectangle 23"/>
          <p:cNvSpPr>
            <a:spLocks noChangeArrowheads="1"/>
          </p:cNvSpPr>
          <p:nvPr/>
        </p:nvSpPr>
        <p:spPr bwMode="auto">
          <a:xfrm>
            <a:off x="5867400" y="1981200"/>
            <a:ext cx="1066800" cy="3810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>
                <a:solidFill>
                  <a:schemeClr val="bg1"/>
                </a:solidFill>
              </a:rPr>
              <a:t>(NT$mn)</a:t>
            </a:r>
          </a:p>
        </p:txBody>
      </p:sp>
      <p:sp>
        <p:nvSpPr>
          <p:cNvPr id="301080" name="Rectangle 24"/>
          <p:cNvSpPr>
            <a:spLocks noChangeArrowheads="1"/>
          </p:cNvSpPr>
          <p:nvPr/>
        </p:nvSpPr>
        <p:spPr bwMode="auto">
          <a:xfrm>
            <a:off x="5867400" y="1447800"/>
            <a:ext cx="1066800" cy="479425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稅前淨利</a:t>
            </a:r>
            <a:r>
              <a:rPr lang="zh-TW" altLang="en-US" sz="1200"/>
              <a:t> </a:t>
            </a:r>
          </a:p>
        </p:txBody>
      </p:sp>
      <p:sp>
        <p:nvSpPr>
          <p:cNvPr id="301081" name="Rectangle 25"/>
          <p:cNvSpPr>
            <a:spLocks noChangeArrowheads="1"/>
          </p:cNvSpPr>
          <p:nvPr/>
        </p:nvSpPr>
        <p:spPr bwMode="auto">
          <a:xfrm>
            <a:off x="7010400" y="1981200"/>
            <a:ext cx="838200" cy="3810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>
                <a:solidFill>
                  <a:schemeClr val="bg1"/>
                </a:solidFill>
              </a:rPr>
              <a:t>(NT$mn)</a:t>
            </a:r>
          </a:p>
        </p:txBody>
      </p:sp>
      <p:sp>
        <p:nvSpPr>
          <p:cNvPr id="301082" name="Rectangle 26"/>
          <p:cNvSpPr>
            <a:spLocks noChangeArrowheads="1"/>
          </p:cNvSpPr>
          <p:nvPr/>
        </p:nvSpPr>
        <p:spPr bwMode="auto">
          <a:xfrm>
            <a:off x="7010400" y="1447800"/>
            <a:ext cx="838200" cy="479425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稅後淨利</a:t>
            </a:r>
          </a:p>
        </p:txBody>
      </p:sp>
      <p:sp>
        <p:nvSpPr>
          <p:cNvPr id="301083" name="Rectangle 27"/>
          <p:cNvSpPr>
            <a:spLocks noChangeArrowheads="1"/>
          </p:cNvSpPr>
          <p:nvPr/>
        </p:nvSpPr>
        <p:spPr bwMode="auto">
          <a:xfrm>
            <a:off x="3733800" y="2420888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1,563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84" name="Rectangle 28"/>
          <p:cNvSpPr>
            <a:spLocks noChangeArrowheads="1"/>
          </p:cNvSpPr>
          <p:nvPr/>
        </p:nvSpPr>
        <p:spPr bwMode="auto">
          <a:xfrm>
            <a:off x="4648200" y="2420888"/>
            <a:ext cx="11430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(321)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85" name="Rectangle 29"/>
          <p:cNvSpPr>
            <a:spLocks noChangeArrowheads="1"/>
          </p:cNvSpPr>
          <p:nvPr/>
        </p:nvSpPr>
        <p:spPr bwMode="auto">
          <a:xfrm>
            <a:off x="5867400" y="2420888"/>
            <a:ext cx="10668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(107)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86" name="Rectangle 30"/>
          <p:cNvSpPr>
            <a:spLocks noChangeArrowheads="1"/>
          </p:cNvSpPr>
          <p:nvPr/>
        </p:nvSpPr>
        <p:spPr bwMode="auto">
          <a:xfrm>
            <a:off x="7010400" y="2420888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94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91" name="Rectangle 35"/>
          <p:cNvSpPr>
            <a:spLocks noChangeArrowheads="1"/>
          </p:cNvSpPr>
          <p:nvPr/>
        </p:nvSpPr>
        <p:spPr bwMode="auto">
          <a:xfrm>
            <a:off x="3733800" y="4236988"/>
            <a:ext cx="8382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1,068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92" name="Rectangle 36"/>
          <p:cNvSpPr>
            <a:spLocks noChangeArrowheads="1"/>
          </p:cNvSpPr>
          <p:nvPr/>
        </p:nvSpPr>
        <p:spPr bwMode="auto">
          <a:xfrm>
            <a:off x="4643438" y="4259213"/>
            <a:ext cx="11430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93" name="Rectangle 37"/>
          <p:cNvSpPr>
            <a:spLocks noChangeArrowheads="1"/>
          </p:cNvSpPr>
          <p:nvPr/>
        </p:nvSpPr>
        <p:spPr bwMode="auto">
          <a:xfrm>
            <a:off x="5867400" y="4236988"/>
            <a:ext cx="10668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110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94" name="Rectangle 38"/>
          <p:cNvSpPr>
            <a:spLocks noChangeArrowheads="1"/>
          </p:cNvSpPr>
          <p:nvPr/>
        </p:nvSpPr>
        <p:spPr bwMode="auto">
          <a:xfrm>
            <a:off x="7010400" y="4236988"/>
            <a:ext cx="8382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80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95" name="Rectangle 39"/>
          <p:cNvSpPr>
            <a:spLocks noChangeArrowheads="1"/>
          </p:cNvSpPr>
          <p:nvPr/>
        </p:nvSpPr>
        <p:spPr bwMode="auto">
          <a:xfrm>
            <a:off x="3733800" y="3030488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1,525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96" name="Rectangle 40"/>
          <p:cNvSpPr>
            <a:spLocks noChangeArrowheads="1"/>
          </p:cNvSpPr>
          <p:nvPr/>
        </p:nvSpPr>
        <p:spPr bwMode="auto">
          <a:xfrm>
            <a:off x="4648200" y="3030488"/>
            <a:ext cx="11430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293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97" name="Rectangle 41"/>
          <p:cNvSpPr>
            <a:spLocks noChangeArrowheads="1"/>
          </p:cNvSpPr>
          <p:nvPr/>
        </p:nvSpPr>
        <p:spPr bwMode="auto">
          <a:xfrm>
            <a:off x="5867400" y="3030488"/>
            <a:ext cx="10668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260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98" name="Rectangle 42"/>
          <p:cNvSpPr>
            <a:spLocks noChangeArrowheads="1"/>
          </p:cNvSpPr>
          <p:nvPr/>
        </p:nvSpPr>
        <p:spPr bwMode="auto">
          <a:xfrm>
            <a:off x="7010400" y="3030488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224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099" name="Rectangle 43"/>
          <p:cNvSpPr>
            <a:spLocks noChangeArrowheads="1"/>
          </p:cNvSpPr>
          <p:nvPr/>
        </p:nvSpPr>
        <p:spPr bwMode="auto">
          <a:xfrm>
            <a:off x="990600" y="3640088"/>
            <a:ext cx="609600" cy="5334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2017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101" name="Rectangle 45"/>
          <p:cNvSpPr>
            <a:spLocks noChangeArrowheads="1"/>
          </p:cNvSpPr>
          <p:nvPr/>
        </p:nvSpPr>
        <p:spPr bwMode="auto">
          <a:xfrm>
            <a:off x="2743200" y="3640088"/>
            <a:ext cx="9144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(10.76)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102" name="Rectangle 46"/>
          <p:cNvSpPr>
            <a:spLocks noChangeArrowheads="1"/>
          </p:cNvSpPr>
          <p:nvPr/>
        </p:nvSpPr>
        <p:spPr bwMode="auto">
          <a:xfrm>
            <a:off x="3733800" y="3640088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1,047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103" name="Rectangle 47"/>
          <p:cNvSpPr>
            <a:spLocks noChangeArrowheads="1"/>
          </p:cNvSpPr>
          <p:nvPr/>
        </p:nvSpPr>
        <p:spPr bwMode="auto">
          <a:xfrm>
            <a:off x="4648200" y="3640088"/>
            <a:ext cx="11430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104" name="Rectangle 48"/>
          <p:cNvSpPr>
            <a:spLocks noChangeArrowheads="1"/>
          </p:cNvSpPr>
          <p:nvPr/>
        </p:nvSpPr>
        <p:spPr bwMode="auto">
          <a:xfrm>
            <a:off x="5867400" y="3640088"/>
            <a:ext cx="10668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90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105" name="Rectangle 49"/>
          <p:cNvSpPr>
            <a:spLocks noChangeArrowheads="1"/>
          </p:cNvSpPr>
          <p:nvPr/>
        </p:nvSpPr>
        <p:spPr bwMode="auto">
          <a:xfrm>
            <a:off x="7010400" y="3640088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94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106" name="Rectangle 50"/>
          <p:cNvSpPr>
            <a:spLocks noChangeArrowheads="1"/>
          </p:cNvSpPr>
          <p:nvPr/>
        </p:nvSpPr>
        <p:spPr bwMode="auto">
          <a:xfrm>
            <a:off x="7924800" y="1447800"/>
            <a:ext cx="838200" cy="479425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每股盈餘</a:t>
            </a:r>
          </a:p>
        </p:txBody>
      </p:sp>
      <p:sp>
        <p:nvSpPr>
          <p:cNvPr id="301107" name="Rectangle 51"/>
          <p:cNvSpPr>
            <a:spLocks noChangeArrowheads="1"/>
          </p:cNvSpPr>
          <p:nvPr/>
        </p:nvSpPr>
        <p:spPr bwMode="auto">
          <a:xfrm>
            <a:off x="7924800" y="1981200"/>
            <a:ext cx="838200" cy="3810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>
                <a:solidFill>
                  <a:schemeClr val="bg1"/>
                </a:solidFill>
              </a:rPr>
              <a:t>(NT$)</a:t>
            </a:r>
          </a:p>
        </p:txBody>
      </p:sp>
      <p:sp>
        <p:nvSpPr>
          <p:cNvPr id="301108" name="Rectangle 52"/>
          <p:cNvSpPr>
            <a:spLocks noChangeArrowheads="1"/>
          </p:cNvSpPr>
          <p:nvPr/>
        </p:nvSpPr>
        <p:spPr bwMode="auto">
          <a:xfrm>
            <a:off x="7924800" y="4236988"/>
            <a:ext cx="8382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0.54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110" name="Rectangle 54"/>
          <p:cNvSpPr>
            <a:spLocks noChangeArrowheads="1"/>
          </p:cNvSpPr>
          <p:nvPr/>
        </p:nvSpPr>
        <p:spPr bwMode="auto">
          <a:xfrm>
            <a:off x="7924800" y="2420888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0.65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111" name="Rectangle 55"/>
          <p:cNvSpPr>
            <a:spLocks noChangeArrowheads="1"/>
          </p:cNvSpPr>
          <p:nvPr/>
        </p:nvSpPr>
        <p:spPr bwMode="auto">
          <a:xfrm>
            <a:off x="7924800" y="3030488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1.54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112" name="Rectangle 56"/>
          <p:cNvSpPr>
            <a:spLocks noChangeArrowheads="1"/>
          </p:cNvSpPr>
          <p:nvPr/>
        </p:nvSpPr>
        <p:spPr bwMode="auto">
          <a:xfrm>
            <a:off x="7924800" y="3640088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0.64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1114" name="Rectangle 58"/>
          <p:cNvSpPr>
            <a:spLocks noChangeArrowheads="1"/>
          </p:cNvSpPr>
          <p:nvPr/>
        </p:nvSpPr>
        <p:spPr bwMode="auto">
          <a:xfrm>
            <a:off x="1691680" y="3654772"/>
            <a:ext cx="990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8,329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58" name="Rectangle 4"/>
          <p:cNvSpPr>
            <a:spLocks noChangeArrowheads="1"/>
          </p:cNvSpPr>
          <p:nvPr/>
        </p:nvSpPr>
        <p:spPr bwMode="auto">
          <a:xfrm>
            <a:off x="971600" y="4875312"/>
            <a:ext cx="609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2019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59" name="Rectangle 12"/>
          <p:cNvSpPr>
            <a:spLocks noChangeArrowheads="1"/>
          </p:cNvSpPr>
          <p:nvPr/>
        </p:nvSpPr>
        <p:spPr bwMode="auto">
          <a:xfrm>
            <a:off x="2724200" y="4875312"/>
            <a:ext cx="9144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(8.00)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60" name="Rectangle 14"/>
          <p:cNvSpPr>
            <a:spLocks noChangeArrowheads="1"/>
          </p:cNvSpPr>
          <p:nvPr/>
        </p:nvSpPr>
        <p:spPr bwMode="auto">
          <a:xfrm>
            <a:off x="1657400" y="4875312"/>
            <a:ext cx="9906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7,660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61" name="Rectangle 35"/>
          <p:cNvSpPr>
            <a:spLocks noChangeArrowheads="1"/>
          </p:cNvSpPr>
          <p:nvPr/>
        </p:nvSpPr>
        <p:spPr bwMode="auto">
          <a:xfrm>
            <a:off x="3714800" y="4875312"/>
            <a:ext cx="8382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1,065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62" name="Rectangle 36"/>
          <p:cNvSpPr>
            <a:spLocks noChangeArrowheads="1"/>
          </p:cNvSpPr>
          <p:nvPr/>
        </p:nvSpPr>
        <p:spPr bwMode="auto">
          <a:xfrm>
            <a:off x="4624438" y="4897537"/>
            <a:ext cx="11430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74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63" name="Rectangle 37"/>
          <p:cNvSpPr>
            <a:spLocks noChangeArrowheads="1"/>
          </p:cNvSpPr>
          <p:nvPr/>
        </p:nvSpPr>
        <p:spPr bwMode="auto">
          <a:xfrm>
            <a:off x="5848400" y="4875312"/>
            <a:ext cx="10668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66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64" name="Rectangle 38"/>
          <p:cNvSpPr>
            <a:spLocks noChangeArrowheads="1"/>
          </p:cNvSpPr>
          <p:nvPr/>
        </p:nvSpPr>
        <p:spPr bwMode="auto">
          <a:xfrm>
            <a:off x="6991400" y="4875312"/>
            <a:ext cx="8382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80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65" name="Rectangle 52"/>
          <p:cNvSpPr>
            <a:spLocks noChangeArrowheads="1"/>
          </p:cNvSpPr>
          <p:nvPr/>
        </p:nvSpPr>
        <p:spPr bwMode="auto">
          <a:xfrm>
            <a:off x="7905800" y="4875312"/>
            <a:ext cx="8382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0.55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ChangeArrowheads="1"/>
          </p:cNvSpPr>
          <p:nvPr/>
        </p:nvSpPr>
        <p:spPr bwMode="auto">
          <a:xfrm>
            <a:off x="700088" y="404813"/>
            <a:ext cx="7543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 eaLnBrk="1" hangingPunct="1"/>
            <a:r>
              <a:rPr kumimoji="1" lang="en-US" altLang="zh-TW" sz="3200" dirty="0" smtClean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  </a:t>
            </a:r>
            <a:r>
              <a:rPr kumimoji="1" lang="zh-TW" altLang="en-US" sz="3200" dirty="0" smtClean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合併</a:t>
            </a:r>
            <a:r>
              <a:rPr kumimoji="1" lang="zh-TW" altLang="en-US" sz="3200" dirty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財務報告 </a:t>
            </a:r>
            <a:r>
              <a:rPr kumimoji="1" lang="en-US" altLang="zh-TW" sz="3200" dirty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(II)</a:t>
            </a:r>
          </a:p>
        </p:txBody>
      </p:sp>
      <p:sp>
        <p:nvSpPr>
          <p:cNvPr id="303107" name="Rectangle 3"/>
          <p:cNvSpPr>
            <a:spLocks noChangeArrowheads="1"/>
          </p:cNvSpPr>
          <p:nvPr/>
        </p:nvSpPr>
        <p:spPr bwMode="auto">
          <a:xfrm>
            <a:off x="990600" y="1447800"/>
            <a:ext cx="609600" cy="914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年度</a:t>
            </a:r>
          </a:p>
        </p:txBody>
      </p:sp>
      <p:sp>
        <p:nvSpPr>
          <p:cNvPr id="303108" name="Rectangle 4"/>
          <p:cNvSpPr>
            <a:spLocks noChangeArrowheads="1"/>
          </p:cNvSpPr>
          <p:nvPr/>
        </p:nvSpPr>
        <p:spPr bwMode="auto">
          <a:xfrm>
            <a:off x="990600" y="4308996"/>
            <a:ext cx="609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2018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10" name="Rectangle 6"/>
          <p:cNvSpPr>
            <a:spLocks noChangeArrowheads="1"/>
          </p:cNvSpPr>
          <p:nvPr/>
        </p:nvSpPr>
        <p:spPr bwMode="auto">
          <a:xfrm>
            <a:off x="990600" y="2492896"/>
            <a:ext cx="6096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2015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11" name="Rectangle 7"/>
          <p:cNvSpPr>
            <a:spLocks noChangeArrowheads="1"/>
          </p:cNvSpPr>
          <p:nvPr/>
        </p:nvSpPr>
        <p:spPr bwMode="auto">
          <a:xfrm>
            <a:off x="990600" y="3102496"/>
            <a:ext cx="609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2016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12" name="Rectangle 8"/>
          <p:cNvSpPr>
            <a:spLocks noChangeArrowheads="1"/>
          </p:cNvSpPr>
          <p:nvPr/>
        </p:nvSpPr>
        <p:spPr bwMode="auto">
          <a:xfrm>
            <a:off x="1676400" y="1828800"/>
            <a:ext cx="990600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毛利率 </a:t>
            </a:r>
          </a:p>
          <a:p>
            <a:r>
              <a:rPr lang="en-US" altLang="zh-TW" sz="1200">
                <a:solidFill>
                  <a:schemeClr val="bg1"/>
                </a:solidFill>
              </a:rPr>
              <a:t>(%)</a:t>
            </a:r>
          </a:p>
        </p:txBody>
      </p:sp>
      <p:sp>
        <p:nvSpPr>
          <p:cNvPr id="303113" name="Rectangle 9"/>
          <p:cNvSpPr>
            <a:spLocks noChangeArrowheads="1"/>
          </p:cNvSpPr>
          <p:nvPr/>
        </p:nvSpPr>
        <p:spPr bwMode="auto">
          <a:xfrm>
            <a:off x="2743200" y="1828800"/>
            <a:ext cx="1143000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營業淨利率 </a:t>
            </a:r>
          </a:p>
          <a:p>
            <a:r>
              <a:rPr lang="en-US" altLang="zh-TW" sz="1200">
                <a:solidFill>
                  <a:schemeClr val="bg1"/>
                </a:solidFill>
              </a:rPr>
              <a:t>(%)</a:t>
            </a:r>
          </a:p>
        </p:txBody>
      </p:sp>
      <p:sp>
        <p:nvSpPr>
          <p:cNvPr id="303114" name="Rectangle 10"/>
          <p:cNvSpPr>
            <a:spLocks noChangeArrowheads="1"/>
          </p:cNvSpPr>
          <p:nvPr/>
        </p:nvSpPr>
        <p:spPr bwMode="auto">
          <a:xfrm>
            <a:off x="1676400" y="1447800"/>
            <a:ext cx="4572000" cy="3048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獲利率</a:t>
            </a:r>
          </a:p>
        </p:txBody>
      </p:sp>
      <p:sp>
        <p:nvSpPr>
          <p:cNvPr id="303116" name="Rectangle 12"/>
          <p:cNvSpPr>
            <a:spLocks noChangeArrowheads="1"/>
          </p:cNvSpPr>
          <p:nvPr/>
        </p:nvSpPr>
        <p:spPr bwMode="auto">
          <a:xfrm>
            <a:off x="2780928" y="4331221"/>
            <a:ext cx="11430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0.06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17" name="Rectangle 13"/>
          <p:cNvSpPr>
            <a:spLocks noChangeArrowheads="1"/>
          </p:cNvSpPr>
          <p:nvPr/>
        </p:nvSpPr>
        <p:spPr bwMode="auto">
          <a:xfrm>
            <a:off x="1676400" y="2492896"/>
            <a:ext cx="990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16.34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18" name="Rectangle 14"/>
          <p:cNvSpPr>
            <a:spLocks noChangeArrowheads="1"/>
          </p:cNvSpPr>
          <p:nvPr/>
        </p:nvSpPr>
        <p:spPr bwMode="auto">
          <a:xfrm>
            <a:off x="1676400" y="4308996"/>
            <a:ext cx="9906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12.82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20" name="Rectangle 16"/>
          <p:cNvSpPr>
            <a:spLocks noChangeArrowheads="1"/>
          </p:cNvSpPr>
          <p:nvPr/>
        </p:nvSpPr>
        <p:spPr bwMode="auto">
          <a:xfrm>
            <a:off x="1676400" y="3102496"/>
            <a:ext cx="990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16.35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21" name="Rectangle 17"/>
          <p:cNvSpPr>
            <a:spLocks noChangeArrowheads="1"/>
          </p:cNvSpPr>
          <p:nvPr/>
        </p:nvSpPr>
        <p:spPr bwMode="auto">
          <a:xfrm>
            <a:off x="2743200" y="2492896"/>
            <a:ext cx="11430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(3.35)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22" name="Rectangle 18"/>
          <p:cNvSpPr>
            <a:spLocks noChangeArrowheads="1"/>
          </p:cNvSpPr>
          <p:nvPr/>
        </p:nvSpPr>
        <p:spPr bwMode="auto">
          <a:xfrm>
            <a:off x="2743200" y="3102496"/>
            <a:ext cx="11430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3.14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23" name="Rectangle 19"/>
          <p:cNvSpPr>
            <a:spLocks noChangeArrowheads="1"/>
          </p:cNvSpPr>
          <p:nvPr/>
        </p:nvSpPr>
        <p:spPr bwMode="auto">
          <a:xfrm>
            <a:off x="3962400" y="1828800"/>
            <a:ext cx="838200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淨利率</a:t>
            </a:r>
          </a:p>
          <a:p>
            <a:r>
              <a:rPr lang="en-US" altLang="zh-TW" sz="1200">
                <a:solidFill>
                  <a:schemeClr val="bg1"/>
                </a:solidFill>
              </a:rPr>
              <a:t>(%)</a:t>
            </a:r>
          </a:p>
        </p:txBody>
      </p:sp>
      <p:sp>
        <p:nvSpPr>
          <p:cNvPr id="303124" name="Rectangle 20"/>
          <p:cNvSpPr>
            <a:spLocks noChangeArrowheads="1"/>
          </p:cNvSpPr>
          <p:nvPr/>
        </p:nvSpPr>
        <p:spPr bwMode="auto">
          <a:xfrm>
            <a:off x="6324600" y="1447800"/>
            <a:ext cx="2438400" cy="3048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財務槓桿</a:t>
            </a:r>
          </a:p>
        </p:txBody>
      </p:sp>
      <p:sp>
        <p:nvSpPr>
          <p:cNvPr id="303125" name="Rectangle 21"/>
          <p:cNvSpPr>
            <a:spLocks noChangeArrowheads="1"/>
          </p:cNvSpPr>
          <p:nvPr/>
        </p:nvSpPr>
        <p:spPr bwMode="auto">
          <a:xfrm>
            <a:off x="4876800" y="1828800"/>
            <a:ext cx="685800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>
                <a:solidFill>
                  <a:schemeClr val="bg1"/>
                </a:solidFill>
              </a:rPr>
              <a:t>ROAE</a:t>
            </a:r>
          </a:p>
          <a:p>
            <a:r>
              <a:rPr lang="en-US" altLang="zh-TW" sz="1200">
                <a:solidFill>
                  <a:schemeClr val="bg1"/>
                </a:solidFill>
              </a:rPr>
              <a:t>(%)</a:t>
            </a:r>
          </a:p>
        </p:txBody>
      </p:sp>
      <p:sp>
        <p:nvSpPr>
          <p:cNvPr id="303126" name="Rectangle 22"/>
          <p:cNvSpPr>
            <a:spLocks noChangeArrowheads="1"/>
          </p:cNvSpPr>
          <p:nvPr/>
        </p:nvSpPr>
        <p:spPr bwMode="auto">
          <a:xfrm>
            <a:off x="5638800" y="1828800"/>
            <a:ext cx="609600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>
                <a:solidFill>
                  <a:schemeClr val="bg1"/>
                </a:solidFill>
              </a:rPr>
              <a:t>ROAA</a:t>
            </a:r>
          </a:p>
          <a:p>
            <a:r>
              <a:rPr lang="en-US" altLang="zh-TW" sz="1200">
                <a:solidFill>
                  <a:schemeClr val="bg1"/>
                </a:solidFill>
              </a:rPr>
              <a:t>(%)</a:t>
            </a:r>
          </a:p>
        </p:txBody>
      </p:sp>
      <p:sp>
        <p:nvSpPr>
          <p:cNvPr id="303127" name="Rectangle 23"/>
          <p:cNvSpPr>
            <a:spLocks noChangeArrowheads="1"/>
          </p:cNvSpPr>
          <p:nvPr/>
        </p:nvSpPr>
        <p:spPr bwMode="auto">
          <a:xfrm>
            <a:off x="6324600" y="1828800"/>
            <a:ext cx="1143000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淨負債</a:t>
            </a:r>
            <a:r>
              <a:rPr lang="en-US" altLang="zh-TW" sz="1200">
                <a:solidFill>
                  <a:schemeClr val="bg1"/>
                </a:solidFill>
              </a:rPr>
              <a:t>/</a:t>
            </a:r>
            <a:r>
              <a:rPr lang="zh-TW" altLang="en-US" sz="1200">
                <a:solidFill>
                  <a:schemeClr val="bg1"/>
                </a:solidFill>
              </a:rPr>
              <a:t>權益</a:t>
            </a:r>
          </a:p>
          <a:p>
            <a:r>
              <a:rPr lang="en-US" altLang="zh-TW" sz="1200">
                <a:solidFill>
                  <a:schemeClr val="bg1"/>
                </a:solidFill>
              </a:rPr>
              <a:t>(%)</a:t>
            </a:r>
          </a:p>
        </p:txBody>
      </p:sp>
      <p:sp>
        <p:nvSpPr>
          <p:cNvPr id="303128" name="Rectangle 24"/>
          <p:cNvSpPr>
            <a:spLocks noChangeArrowheads="1"/>
          </p:cNvSpPr>
          <p:nvPr/>
        </p:nvSpPr>
        <p:spPr bwMode="auto">
          <a:xfrm>
            <a:off x="3962400" y="2492896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0.98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29" name="Rectangle 25"/>
          <p:cNvSpPr>
            <a:spLocks noChangeArrowheads="1"/>
          </p:cNvSpPr>
          <p:nvPr/>
        </p:nvSpPr>
        <p:spPr bwMode="auto">
          <a:xfrm>
            <a:off x="4876800" y="2492896"/>
            <a:ext cx="6858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2.32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30" name="Rectangle 26"/>
          <p:cNvSpPr>
            <a:spLocks noChangeArrowheads="1"/>
          </p:cNvSpPr>
          <p:nvPr/>
        </p:nvSpPr>
        <p:spPr bwMode="auto">
          <a:xfrm>
            <a:off x="5638800" y="2492896"/>
            <a:ext cx="609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1.60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31" name="Rectangle 27"/>
          <p:cNvSpPr>
            <a:spLocks noChangeArrowheads="1"/>
          </p:cNvSpPr>
          <p:nvPr/>
        </p:nvSpPr>
        <p:spPr bwMode="auto">
          <a:xfrm>
            <a:off x="6324600" y="2492896"/>
            <a:ext cx="11430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淨現金</a:t>
            </a:r>
          </a:p>
        </p:txBody>
      </p:sp>
      <p:sp>
        <p:nvSpPr>
          <p:cNvPr id="303136" name="Rectangle 32"/>
          <p:cNvSpPr>
            <a:spLocks noChangeArrowheads="1"/>
          </p:cNvSpPr>
          <p:nvPr/>
        </p:nvSpPr>
        <p:spPr bwMode="auto">
          <a:xfrm>
            <a:off x="3962400" y="4308996"/>
            <a:ext cx="8382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0.95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37" name="Rectangle 33"/>
          <p:cNvSpPr>
            <a:spLocks noChangeArrowheads="1"/>
          </p:cNvSpPr>
          <p:nvPr/>
        </p:nvSpPr>
        <p:spPr bwMode="auto">
          <a:xfrm>
            <a:off x="4876800" y="4308996"/>
            <a:ext cx="6858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2.06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38" name="Rectangle 34"/>
          <p:cNvSpPr>
            <a:spLocks noChangeArrowheads="1"/>
          </p:cNvSpPr>
          <p:nvPr/>
        </p:nvSpPr>
        <p:spPr bwMode="auto">
          <a:xfrm>
            <a:off x="5638800" y="4308996"/>
            <a:ext cx="6096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1.88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39" name="Rectangle 35"/>
          <p:cNvSpPr>
            <a:spLocks noChangeArrowheads="1"/>
          </p:cNvSpPr>
          <p:nvPr/>
        </p:nvSpPr>
        <p:spPr bwMode="auto">
          <a:xfrm>
            <a:off x="6324600" y="4308996"/>
            <a:ext cx="11430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 dirty="0">
                <a:solidFill>
                  <a:schemeClr val="bg1"/>
                </a:solidFill>
              </a:rPr>
              <a:t>淨現金</a:t>
            </a:r>
          </a:p>
        </p:txBody>
      </p:sp>
      <p:sp>
        <p:nvSpPr>
          <p:cNvPr id="303140" name="Rectangle 36"/>
          <p:cNvSpPr>
            <a:spLocks noChangeArrowheads="1"/>
          </p:cNvSpPr>
          <p:nvPr/>
        </p:nvSpPr>
        <p:spPr bwMode="auto">
          <a:xfrm>
            <a:off x="3952875" y="3102496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2.40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41" name="Rectangle 37"/>
          <p:cNvSpPr>
            <a:spLocks noChangeArrowheads="1"/>
          </p:cNvSpPr>
          <p:nvPr/>
        </p:nvSpPr>
        <p:spPr bwMode="auto">
          <a:xfrm>
            <a:off x="4876800" y="3102496"/>
            <a:ext cx="6858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5.59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42" name="Rectangle 38"/>
          <p:cNvSpPr>
            <a:spLocks noChangeArrowheads="1"/>
          </p:cNvSpPr>
          <p:nvPr/>
        </p:nvSpPr>
        <p:spPr bwMode="auto">
          <a:xfrm>
            <a:off x="5638800" y="3102496"/>
            <a:ext cx="609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3.43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43" name="Rectangle 39"/>
          <p:cNvSpPr>
            <a:spLocks noChangeArrowheads="1"/>
          </p:cNvSpPr>
          <p:nvPr/>
        </p:nvSpPr>
        <p:spPr bwMode="auto">
          <a:xfrm>
            <a:off x="6324600" y="3102496"/>
            <a:ext cx="11430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淨現金</a:t>
            </a:r>
          </a:p>
        </p:txBody>
      </p:sp>
      <p:sp>
        <p:nvSpPr>
          <p:cNvPr id="303144" name="Rectangle 40"/>
          <p:cNvSpPr>
            <a:spLocks noChangeArrowheads="1"/>
          </p:cNvSpPr>
          <p:nvPr/>
        </p:nvSpPr>
        <p:spPr bwMode="auto">
          <a:xfrm>
            <a:off x="990600" y="3712096"/>
            <a:ext cx="609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2017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45" name="Rectangle 41"/>
          <p:cNvSpPr>
            <a:spLocks noChangeArrowheads="1"/>
          </p:cNvSpPr>
          <p:nvPr/>
        </p:nvSpPr>
        <p:spPr bwMode="auto">
          <a:xfrm>
            <a:off x="1676400" y="3712096"/>
            <a:ext cx="990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12.57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46" name="Rectangle 42"/>
          <p:cNvSpPr>
            <a:spLocks noChangeArrowheads="1"/>
          </p:cNvSpPr>
          <p:nvPr/>
        </p:nvSpPr>
        <p:spPr bwMode="auto">
          <a:xfrm>
            <a:off x="2743200" y="3712096"/>
            <a:ext cx="11430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0.18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47" name="Rectangle 43"/>
          <p:cNvSpPr>
            <a:spLocks noChangeArrowheads="1"/>
          </p:cNvSpPr>
          <p:nvPr/>
        </p:nvSpPr>
        <p:spPr bwMode="auto">
          <a:xfrm>
            <a:off x="3962400" y="3712096"/>
            <a:ext cx="838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1.12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48" name="Rectangle 44"/>
          <p:cNvSpPr>
            <a:spLocks noChangeArrowheads="1"/>
          </p:cNvSpPr>
          <p:nvPr/>
        </p:nvSpPr>
        <p:spPr bwMode="auto">
          <a:xfrm>
            <a:off x="4876800" y="3712096"/>
            <a:ext cx="6858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2.39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49" name="Rectangle 45"/>
          <p:cNvSpPr>
            <a:spLocks noChangeArrowheads="1"/>
          </p:cNvSpPr>
          <p:nvPr/>
        </p:nvSpPr>
        <p:spPr bwMode="auto">
          <a:xfrm>
            <a:off x="5638800" y="3712096"/>
            <a:ext cx="609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1.81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50" name="Rectangle 46"/>
          <p:cNvSpPr>
            <a:spLocks noChangeArrowheads="1"/>
          </p:cNvSpPr>
          <p:nvPr/>
        </p:nvSpPr>
        <p:spPr bwMode="auto">
          <a:xfrm>
            <a:off x="6324600" y="3712096"/>
            <a:ext cx="11430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淨現金</a:t>
            </a:r>
          </a:p>
        </p:txBody>
      </p:sp>
      <p:sp>
        <p:nvSpPr>
          <p:cNvPr id="303151" name="Rectangle 47"/>
          <p:cNvSpPr>
            <a:spLocks noChangeArrowheads="1"/>
          </p:cNvSpPr>
          <p:nvPr/>
        </p:nvSpPr>
        <p:spPr bwMode="auto">
          <a:xfrm>
            <a:off x="7543800" y="1828800"/>
            <a:ext cx="1219200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>
                <a:solidFill>
                  <a:schemeClr val="bg1"/>
                </a:solidFill>
              </a:rPr>
              <a:t>流動資產</a:t>
            </a:r>
            <a:r>
              <a:rPr lang="en-US" altLang="zh-TW" sz="1200">
                <a:solidFill>
                  <a:schemeClr val="bg1"/>
                </a:solidFill>
              </a:rPr>
              <a:t>/</a:t>
            </a:r>
          </a:p>
          <a:p>
            <a:r>
              <a:rPr lang="zh-TW" altLang="en-US" sz="1200">
                <a:solidFill>
                  <a:schemeClr val="bg1"/>
                </a:solidFill>
              </a:rPr>
              <a:t>流動負債 </a:t>
            </a:r>
            <a:r>
              <a:rPr lang="en-US" altLang="zh-TW" sz="1200">
                <a:solidFill>
                  <a:schemeClr val="bg1"/>
                </a:solidFill>
              </a:rPr>
              <a:t>(%)</a:t>
            </a:r>
          </a:p>
        </p:txBody>
      </p:sp>
      <p:sp>
        <p:nvSpPr>
          <p:cNvPr id="303152" name="Rectangle 48"/>
          <p:cNvSpPr>
            <a:spLocks noChangeArrowheads="1"/>
          </p:cNvSpPr>
          <p:nvPr/>
        </p:nvSpPr>
        <p:spPr bwMode="auto">
          <a:xfrm>
            <a:off x="7543800" y="4308996"/>
            <a:ext cx="12192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smtClean="0">
                <a:solidFill>
                  <a:schemeClr val="bg1"/>
                </a:solidFill>
              </a:rPr>
              <a:t>166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54" name="Rectangle 50"/>
          <p:cNvSpPr>
            <a:spLocks noChangeArrowheads="1"/>
          </p:cNvSpPr>
          <p:nvPr/>
        </p:nvSpPr>
        <p:spPr bwMode="auto">
          <a:xfrm>
            <a:off x="7543800" y="2492896"/>
            <a:ext cx="1219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162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55" name="Rectangle 51"/>
          <p:cNvSpPr>
            <a:spLocks noChangeArrowheads="1"/>
          </p:cNvSpPr>
          <p:nvPr/>
        </p:nvSpPr>
        <p:spPr bwMode="auto">
          <a:xfrm>
            <a:off x="7543800" y="3102496"/>
            <a:ext cx="1219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226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3156" name="Rectangle 52"/>
          <p:cNvSpPr>
            <a:spLocks noChangeArrowheads="1"/>
          </p:cNvSpPr>
          <p:nvPr/>
        </p:nvSpPr>
        <p:spPr bwMode="auto">
          <a:xfrm>
            <a:off x="7543800" y="3712096"/>
            <a:ext cx="1219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244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53" name="Rectangle 4"/>
          <p:cNvSpPr>
            <a:spLocks noChangeArrowheads="1"/>
          </p:cNvSpPr>
          <p:nvPr/>
        </p:nvSpPr>
        <p:spPr bwMode="auto">
          <a:xfrm>
            <a:off x="976064" y="4907582"/>
            <a:ext cx="609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2019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54" name="Rectangle 12"/>
          <p:cNvSpPr>
            <a:spLocks noChangeArrowheads="1"/>
          </p:cNvSpPr>
          <p:nvPr/>
        </p:nvSpPr>
        <p:spPr bwMode="auto">
          <a:xfrm>
            <a:off x="2757239" y="4929807"/>
            <a:ext cx="11430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0.97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55" name="Rectangle 14"/>
          <p:cNvSpPr>
            <a:spLocks noChangeArrowheads="1"/>
          </p:cNvSpPr>
          <p:nvPr/>
        </p:nvSpPr>
        <p:spPr bwMode="auto">
          <a:xfrm>
            <a:off x="1661864" y="4907582"/>
            <a:ext cx="9906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13.91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56" name="Rectangle 32"/>
          <p:cNvSpPr>
            <a:spLocks noChangeArrowheads="1"/>
          </p:cNvSpPr>
          <p:nvPr/>
        </p:nvSpPr>
        <p:spPr bwMode="auto">
          <a:xfrm>
            <a:off x="3947864" y="4907582"/>
            <a:ext cx="8382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1.05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57" name="Rectangle 33"/>
          <p:cNvSpPr>
            <a:spLocks noChangeArrowheads="1"/>
          </p:cNvSpPr>
          <p:nvPr/>
        </p:nvSpPr>
        <p:spPr bwMode="auto">
          <a:xfrm>
            <a:off x="4862264" y="4907582"/>
            <a:ext cx="6858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2.09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58" name="Rectangle 34"/>
          <p:cNvSpPr>
            <a:spLocks noChangeArrowheads="1"/>
          </p:cNvSpPr>
          <p:nvPr/>
        </p:nvSpPr>
        <p:spPr bwMode="auto">
          <a:xfrm>
            <a:off x="5624264" y="4907582"/>
            <a:ext cx="6096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1.91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59" name="Rectangle 35"/>
          <p:cNvSpPr>
            <a:spLocks noChangeArrowheads="1"/>
          </p:cNvSpPr>
          <p:nvPr/>
        </p:nvSpPr>
        <p:spPr bwMode="auto">
          <a:xfrm>
            <a:off x="6310064" y="4907582"/>
            <a:ext cx="11430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200" dirty="0">
                <a:solidFill>
                  <a:schemeClr val="bg1"/>
                </a:solidFill>
              </a:rPr>
              <a:t>淨現金</a:t>
            </a:r>
          </a:p>
        </p:txBody>
      </p:sp>
      <p:sp>
        <p:nvSpPr>
          <p:cNvPr id="60" name="Rectangle 48"/>
          <p:cNvSpPr>
            <a:spLocks noChangeArrowheads="1"/>
          </p:cNvSpPr>
          <p:nvPr/>
        </p:nvSpPr>
        <p:spPr bwMode="auto">
          <a:xfrm>
            <a:off x="7529264" y="4907582"/>
            <a:ext cx="1219200" cy="547687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175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ChangeArrowheads="1"/>
          </p:cNvSpPr>
          <p:nvPr/>
        </p:nvSpPr>
        <p:spPr bwMode="auto">
          <a:xfrm>
            <a:off x="1331913" y="1052513"/>
            <a:ext cx="7453312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110000"/>
              </a:lnSpc>
              <a:buClr>
                <a:srgbClr val="4B466A"/>
              </a:buClr>
              <a:buSzPct val="50000"/>
              <a:buFont typeface="Wingdings" pitchFamily="2" charset="2"/>
              <a:buChar char="n"/>
            </a:pPr>
            <a:r>
              <a:rPr lang="zh-TW" altLang="en-US" sz="1600" b="0">
                <a:solidFill>
                  <a:srgbClr val="584B6D"/>
                </a:solidFill>
              </a:rPr>
              <a:t>符合公司法及相關規定</a:t>
            </a:r>
            <a:endParaRPr kumimoji="1" lang="zh-TW" altLang="en-US" sz="1600" b="0">
              <a:solidFill>
                <a:srgbClr val="584B6D"/>
              </a:solidFill>
            </a:endParaRPr>
          </a:p>
          <a:p>
            <a:pPr marL="342900" indent="-342900" algn="l" eaLnBrk="1" hangingPunct="1">
              <a:lnSpc>
                <a:spcPct val="110000"/>
              </a:lnSpc>
              <a:buClr>
                <a:srgbClr val="4B466A"/>
              </a:buClr>
              <a:buSzPct val="50000"/>
              <a:buFont typeface="Wingdings" pitchFamily="2" charset="2"/>
              <a:buChar char="n"/>
            </a:pPr>
            <a:r>
              <a:rPr kumimoji="1" lang="zh-TW" altLang="en-US" sz="1600" b="0">
                <a:solidFill>
                  <a:srgbClr val="584B6D"/>
                </a:solidFill>
              </a:rPr>
              <a:t>依據公司短期及長期營運計劃</a:t>
            </a:r>
          </a:p>
          <a:p>
            <a:pPr marL="342900" indent="-342900" algn="l" eaLnBrk="1" hangingPunct="1">
              <a:lnSpc>
                <a:spcPct val="110000"/>
              </a:lnSpc>
              <a:buClr>
                <a:srgbClr val="4B466A"/>
              </a:buClr>
              <a:buSzPct val="50000"/>
              <a:buFont typeface="Wingdings" pitchFamily="2" charset="2"/>
              <a:buChar char="n"/>
            </a:pPr>
            <a:r>
              <a:rPr lang="zh-TW" altLang="en-US" sz="1600" b="0">
                <a:solidFill>
                  <a:srgbClr val="584B6D"/>
                </a:solidFill>
              </a:rPr>
              <a:t>依據公司現金狀況</a:t>
            </a:r>
            <a:r>
              <a:rPr kumimoji="1" lang="zh-TW" altLang="en-US" sz="1600" b="0">
                <a:solidFill>
                  <a:srgbClr val="584B6D"/>
                </a:solidFill>
              </a:rPr>
              <a:t> </a:t>
            </a:r>
          </a:p>
        </p:txBody>
      </p:sp>
      <p:sp>
        <p:nvSpPr>
          <p:cNvPr id="305155" name="Rectangle 3"/>
          <p:cNvSpPr>
            <a:spLocks noChangeArrowheads="1"/>
          </p:cNvSpPr>
          <p:nvPr/>
        </p:nvSpPr>
        <p:spPr bwMode="auto">
          <a:xfrm>
            <a:off x="768350" y="404813"/>
            <a:ext cx="7620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 eaLnBrk="1" hangingPunct="1"/>
            <a:r>
              <a:rPr kumimoji="1" lang="en-US" altLang="zh-TW" sz="3200" dirty="0" smtClean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  </a:t>
            </a:r>
            <a:r>
              <a:rPr kumimoji="1" lang="zh-TW" altLang="en-US" sz="3200" dirty="0" smtClean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股利</a:t>
            </a:r>
            <a:r>
              <a:rPr kumimoji="1" lang="zh-TW" altLang="en-US" sz="3200" dirty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政策</a:t>
            </a:r>
          </a:p>
        </p:txBody>
      </p:sp>
      <p:sp>
        <p:nvSpPr>
          <p:cNvPr id="305156" name="Rectangle 4"/>
          <p:cNvSpPr>
            <a:spLocks noChangeArrowheads="1"/>
          </p:cNvSpPr>
          <p:nvPr/>
        </p:nvSpPr>
        <p:spPr bwMode="auto">
          <a:xfrm>
            <a:off x="1673225" y="4890641"/>
            <a:ext cx="1030288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2018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305158" name="Rectangle 6"/>
          <p:cNvSpPr>
            <a:spLocks noChangeArrowheads="1"/>
          </p:cNvSpPr>
          <p:nvPr/>
        </p:nvSpPr>
        <p:spPr bwMode="auto">
          <a:xfrm>
            <a:off x="1673225" y="2435225"/>
            <a:ext cx="1030288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800">
                <a:solidFill>
                  <a:schemeClr val="bg1"/>
                </a:solidFill>
                <a:latin typeface="新細明體" pitchFamily="18" charset="-120"/>
                <a:ea typeface="新細明體" pitchFamily="18" charset="-120"/>
              </a:rPr>
              <a:t>年度</a:t>
            </a:r>
          </a:p>
        </p:txBody>
      </p:sp>
      <p:sp>
        <p:nvSpPr>
          <p:cNvPr id="305159" name="Rectangle 7"/>
          <p:cNvSpPr>
            <a:spLocks noChangeArrowheads="1"/>
          </p:cNvSpPr>
          <p:nvPr/>
        </p:nvSpPr>
        <p:spPr bwMode="auto">
          <a:xfrm>
            <a:off x="1673225" y="3068960"/>
            <a:ext cx="1030288" cy="547688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2015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305160" name="Rectangle 8"/>
          <p:cNvSpPr>
            <a:spLocks noChangeArrowheads="1"/>
          </p:cNvSpPr>
          <p:nvPr/>
        </p:nvSpPr>
        <p:spPr bwMode="auto">
          <a:xfrm>
            <a:off x="1673225" y="3678560"/>
            <a:ext cx="1030288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2016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305161" name="Rectangle 9"/>
          <p:cNvSpPr>
            <a:spLocks noChangeArrowheads="1"/>
          </p:cNvSpPr>
          <p:nvPr/>
        </p:nvSpPr>
        <p:spPr bwMode="auto">
          <a:xfrm>
            <a:off x="1673225" y="4288160"/>
            <a:ext cx="1030288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2017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305162" name="Rectangle 10"/>
          <p:cNvSpPr>
            <a:spLocks noChangeArrowheads="1"/>
          </p:cNvSpPr>
          <p:nvPr/>
        </p:nvSpPr>
        <p:spPr bwMode="auto">
          <a:xfrm>
            <a:off x="2779713" y="2435225"/>
            <a:ext cx="990600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800">
                <a:solidFill>
                  <a:schemeClr val="bg1"/>
                </a:solidFill>
                <a:latin typeface="新細明體" pitchFamily="18" charset="-120"/>
                <a:ea typeface="新細明體" pitchFamily="18" charset="-120"/>
              </a:rPr>
              <a:t>每股盈餘</a:t>
            </a:r>
          </a:p>
          <a:p>
            <a:r>
              <a:rPr lang="en-US" altLang="zh-TW" sz="1800">
                <a:solidFill>
                  <a:schemeClr val="bg1"/>
                </a:solidFill>
                <a:latin typeface="新細明體" pitchFamily="18" charset="-120"/>
                <a:ea typeface="新細明體" pitchFamily="18" charset="-120"/>
              </a:rPr>
              <a:t>(NT$)</a:t>
            </a:r>
          </a:p>
        </p:txBody>
      </p:sp>
      <p:sp>
        <p:nvSpPr>
          <p:cNvPr id="305163" name="Rectangle 11"/>
          <p:cNvSpPr>
            <a:spLocks noChangeArrowheads="1"/>
          </p:cNvSpPr>
          <p:nvPr/>
        </p:nvSpPr>
        <p:spPr bwMode="auto">
          <a:xfrm>
            <a:off x="3846513" y="2435225"/>
            <a:ext cx="1219200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800">
                <a:solidFill>
                  <a:schemeClr val="bg1"/>
                </a:solidFill>
                <a:latin typeface="新細明體" pitchFamily="18" charset="-120"/>
                <a:ea typeface="新細明體" pitchFamily="18" charset="-120"/>
              </a:rPr>
              <a:t>現金股利</a:t>
            </a:r>
          </a:p>
          <a:p>
            <a:r>
              <a:rPr lang="en-US" altLang="zh-TW" sz="1800">
                <a:solidFill>
                  <a:schemeClr val="bg1"/>
                </a:solidFill>
                <a:latin typeface="新細明體" pitchFamily="18" charset="-120"/>
                <a:ea typeface="新細明體" pitchFamily="18" charset="-120"/>
              </a:rPr>
              <a:t>(NT$/share)</a:t>
            </a:r>
          </a:p>
        </p:txBody>
      </p:sp>
      <p:sp>
        <p:nvSpPr>
          <p:cNvPr id="305164" name="Rectangle 12"/>
          <p:cNvSpPr>
            <a:spLocks noChangeArrowheads="1"/>
          </p:cNvSpPr>
          <p:nvPr/>
        </p:nvSpPr>
        <p:spPr bwMode="auto">
          <a:xfrm>
            <a:off x="5141913" y="2435225"/>
            <a:ext cx="1295400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800">
                <a:solidFill>
                  <a:schemeClr val="bg1"/>
                </a:solidFill>
                <a:latin typeface="新細明體" pitchFamily="18" charset="-120"/>
                <a:ea typeface="新細明體" pitchFamily="18" charset="-120"/>
              </a:rPr>
              <a:t>股票股利</a:t>
            </a:r>
          </a:p>
          <a:p>
            <a:r>
              <a:rPr lang="en-US" altLang="zh-TW" sz="1800">
                <a:solidFill>
                  <a:schemeClr val="bg1"/>
                </a:solidFill>
                <a:latin typeface="新細明體" pitchFamily="18" charset="-120"/>
                <a:ea typeface="新細明體" pitchFamily="18" charset="-120"/>
              </a:rPr>
              <a:t>(NT$/share)</a:t>
            </a:r>
          </a:p>
        </p:txBody>
      </p:sp>
      <p:sp>
        <p:nvSpPr>
          <p:cNvPr id="305165" name="Rectangle 13"/>
          <p:cNvSpPr>
            <a:spLocks noChangeArrowheads="1"/>
          </p:cNvSpPr>
          <p:nvPr/>
        </p:nvSpPr>
        <p:spPr bwMode="auto">
          <a:xfrm>
            <a:off x="6513513" y="2435225"/>
            <a:ext cx="1371600" cy="533400"/>
          </a:xfrm>
          <a:prstGeom prst="rect">
            <a:avLst/>
          </a:prstGeom>
          <a:solidFill>
            <a:srgbClr val="4B466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1800">
                <a:solidFill>
                  <a:schemeClr val="bg1"/>
                </a:solidFill>
                <a:latin typeface="新細明體" pitchFamily="18" charset="-120"/>
                <a:ea typeface="新細明體" pitchFamily="18" charset="-120"/>
              </a:rPr>
              <a:t>付息比率</a:t>
            </a:r>
          </a:p>
          <a:p>
            <a:r>
              <a:rPr lang="en-US" altLang="zh-TW" sz="1800">
                <a:solidFill>
                  <a:schemeClr val="bg1"/>
                </a:solidFill>
                <a:latin typeface="新細明體" pitchFamily="18" charset="-120"/>
                <a:ea typeface="新細明體" pitchFamily="18" charset="-120"/>
              </a:rPr>
              <a:t>(%)</a:t>
            </a:r>
          </a:p>
        </p:txBody>
      </p:sp>
      <p:sp>
        <p:nvSpPr>
          <p:cNvPr id="305166" name="Rectangle 14"/>
          <p:cNvSpPr>
            <a:spLocks noChangeArrowheads="1"/>
          </p:cNvSpPr>
          <p:nvPr/>
        </p:nvSpPr>
        <p:spPr bwMode="auto">
          <a:xfrm>
            <a:off x="2779713" y="4890641"/>
            <a:ext cx="990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0.54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305168" name="Rectangle 16"/>
          <p:cNvSpPr>
            <a:spLocks noChangeArrowheads="1"/>
          </p:cNvSpPr>
          <p:nvPr/>
        </p:nvSpPr>
        <p:spPr bwMode="auto">
          <a:xfrm>
            <a:off x="2779713" y="3068960"/>
            <a:ext cx="990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0.65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305169" name="Rectangle 17"/>
          <p:cNvSpPr>
            <a:spLocks noChangeArrowheads="1"/>
          </p:cNvSpPr>
          <p:nvPr/>
        </p:nvSpPr>
        <p:spPr bwMode="auto">
          <a:xfrm>
            <a:off x="2779713" y="3678560"/>
            <a:ext cx="990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1.54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5170" name="Rectangle 18"/>
          <p:cNvSpPr>
            <a:spLocks noChangeArrowheads="1"/>
          </p:cNvSpPr>
          <p:nvPr/>
        </p:nvSpPr>
        <p:spPr bwMode="auto">
          <a:xfrm>
            <a:off x="2779713" y="4288160"/>
            <a:ext cx="990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0.64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305171" name="Rectangle 19"/>
          <p:cNvSpPr>
            <a:spLocks noChangeArrowheads="1"/>
          </p:cNvSpPr>
          <p:nvPr/>
        </p:nvSpPr>
        <p:spPr bwMode="auto">
          <a:xfrm>
            <a:off x="3846513" y="4890641"/>
            <a:ext cx="1219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0.5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305173" name="Rectangle 21"/>
          <p:cNvSpPr>
            <a:spLocks noChangeArrowheads="1"/>
          </p:cNvSpPr>
          <p:nvPr/>
        </p:nvSpPr>
        <p:spPr bwMode="auto">
          <a:xfrm>
            <a:off x="3846513" y="3068960"/>
            <a:ext cx="1219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1.2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5174" name="Rectangle 22"/>
          <p:cNvSpPr>
            <a:spLocks noChangeArrowheads="1"/>
          </p:cNvSpPr>
          <p:nvPr/>
        </p:nvSpPr>
        <p:spPr bwMode="auto">
          <a:xfrm>
            <a:off x="3846513" y="3678560"/>
            <a:ext cx="1219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1.2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5175" name="Rectangle 23"/>
          <p:cNvSpPr>
            <a:spLocks noChangeArrowheads="1"/>
          </p:cNvSpPr>
          <p:nvPr/>
        </p:nvSpPr>
        <p:spPr bwMode="auto">
          <a:xfrm>
            <a:off x="3846513" y="4288160"/>
            <a:ext cx="1219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0.5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305176" name="Rectangle 24"/>
          <p:cNvSpPr>
            <a:spLocks noChangeArrowheads="1"/>
          </p:cNvSpPr>
          <p:nvPr/>
        </p:nvSpPr>
        <p:spPr bwMode="auto">
          <a:xfrm>
            <a:off x="5141913" y="4890641"/>
            <a:ext cx="12954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0.0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305178" name="Rectangle 26"/>
          <p:cNvSpPr>
            <a:spLocks noChangeArrowheads="1"/>
          </p:cNvSpPr>
          <p:nvPr/>
        </p:nvSpPr>
        <p:spPr bwMode="auto">
          <a:xfrm>
            <a:off x="5141913" y="3068960"/>
            <a:ext cx="12954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>
                <a:solidFill>
                  <a:schemeClr val="bg1"/>
                </a:solidFill>
                <a:ea typeface="新細明體" pitchFamily="18" charset="-120"/>
              </a:rPr>
              <a:t>0.0</a:t>
            </a:r>
          </a:p>
        </p:txBody>
      </p:sp>
      <p:sp>
        <p:nvSpPr>
          <p:cNvPr id="305179" name="Rectangle 27"/>
          <p:cNvSpPr>
            <a:spLocks noChangeArrowheads="1"/>
          </p:cNvSpPr>
          <p:nvPr/>
        </p:nvSpPr>
        <p:spPr bwMode="auto">
          <a:xfrm>
            <a:off x="5148263" y="3678560"/>
            <a:ext cx="12954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>
                <a:solidFill>
                  <a:schemeClr val="bg1"/>
                </a:solidFill>
              </a:rPr>
              <a:t>0.0</a:t>
            </a:r>
          </a:p>
        </p:txBody>
      </p:sp>
      <p:sp>
        <p:nvSpPr>
          <p:cNvPr id="305180" name="Rectangle 28"/>
          <p:cNvSpPr>
            <a:spLocks noChangeArrowheads="1"/>
          </p:cNvSpPr>
          <p:nvPr/>
        </p:nvSpPr>
        <p:spPr bwMode="auto">
          <a:xfrm>
            <a:off x="5141913" y="4288160"/>
            <a:ext cx="12954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>
                <a:solidFill>
                  <a:schemeClr val="bg1"/>
                </a:solidFill>
                <a:ea typeface="新細明體" pitchFamily="18" charset="-120"/>
              </a:rPr>
              <a:t>0.0</a:t>
            </a:r>
          </a:p>
        </p:txBody>
      </p:sp>
      <p:sp>
        <p:nvSpPr>
          <p:cNvPr id="305181" name="Rectangle 29"/>
          <p:cNvSpPr>
            <a:spLocks noChangeArrowheads="1"/>
          </p:cNvSpPr>
          <p:nvPr/>
        </p:nvSpPr>
        <p:spPr bwMode="auto">
          <a:xfrm>
            <a:off x="6513513" y="4890641"/>
            <a:ext cx="1371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92.59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305183" name="Rectangle 31"/>
          <p:cNvSpPr>
            <a:spLocks noChangeArrowheads="1"/>
          </p:cNvSpPr>
          <p:nvPr/>
        </p:nvSpPr>
        <p:spPr bwMode="auto">
          <a:xfrm>
            <a:off x="6513513" y="3068960"/>
            <a:ext cx="1371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184.62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5184" name="Rectangle 32"/>
          <p:cNvSpPr>
            <a:spLocks noChangeArrowheads="1"/>
          </p:cNvSpPr>
          <p:nvPr/>
        </p:nvSpPr>
        <p:spPr bwMode="auto">
          <a:xfrm>
            <a:off x="6513513" y="3678560"/>
            <a:ext cx="1371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77.92</a:t>
            </a:r>
            <a:endParaRPr lang="en-US" altLang="zh-TW" sz="1200" dirty="0">
              <a:solidFill>
                <a:schemeClr val="bg1"/>
              </a:solidFill>
            </a:endParaRPr>
          </a:p>
        </p:txBody>
      </p:sp>
      <p:sp>
        <p:nvSpPr>
          <p:cNvPr id="305185" name="Rectangle 33"/>
          <p:cNvSpPr>
            <a:spLocks noChangeArrowheads="1"/>
          </p:cNvSpPr>
          <p:nvPr/>
        </p:nvSpPr>
        <p:spPr bwMode="auto">
          <a:xfrm>
            <a:off x="6513513" y="4288160"/>
            <a:ext cx="1371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78.13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44" name="Rectangle 4"/>
          <p:cNvSpPr>
            <a:spLocks noChangeArrowheads="1"/>
          </p:cNvSpPr>
          <p:nvPr/>
        </p:nvSpPr>
        <p:spPr bwMode="auto">
          <a:xfrm>
            <a:off x="1669504" y="5517232"/>
            <a:ext cx="1030288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2019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798168" y="5517232"/>
            <a:ext cx="990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0.55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46" name="Rectangle 19"/>
          <p:cNvSpPr>
            <a:spLocks noChangeArrowheads="1"/>
          </p:cNvSpPr>
          <p:nvPr/>
        </p:nvSpPr>
        <p:spPr bwMode="auto">
          <a:xfrm>
            <a:off x="3864968" y="5517232"/>
            <a:ext cx="12192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0.5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47" name="Rectangle 24"/>
          <p:cNvSpPr>
            <a:spLocks noChangeArrowheads="1"/>
          </p:cNvSpPr>
          <p:nvPr/>
        </p:nvSpPr>
        <p:spPr bwMode="auto">
          <a:xfrm>
            <a:off x="5160368" y="5517232"/>
            <a:ext cx="12954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0.0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48" name="Rectangle 29"/>
          <p:cNvSpPr>
            <a:spLocks noChangeArrowheads="1"/>
          </p:cNvSpPr>
          <p:nvPr/>
        </p:nvSpPr>
        <p:spPr bwMode="auto">
          <a:xfrm>
            <a:off x="6531968" y="5517232"/>
            <a:ext cx="1371600" cy="546100"/>
          </a:xfrm>
          <a:prstGeom prst="rect">
            <a:avLst/>
          </a:prstGeom>
          <a:solidFill>
            <a:srgbClr val="9385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1200" dirty="0" smtClean="0">
                <a:solidFill>
                  <a:schemeClr val="bg1"/>
                </a:solidFill>
                <a:ea typeface="新細明體" pitchFamily="18" charset="-120"/>
              </a:rPr>
              <a:t>90.91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EEC6A23-7520-4B23-838A-FC4421ECF3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0101" t="12797" r="9965" b="16163"/>
          <a:stretch/>
        </p:blipFill>
        <p:spPr>
          <a:xfrm>
            <a:off x="1590675" y="901700"/>
            <a:ext cx="3629025" cy="4826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E7CC822F-4C02-40A9-86FC-849C2D6714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3068" y="1500539"/>
            <a:ext cx="3080540" cy="535746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0719CF37-211D-4372-86B4-86C0BA9958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0101" t="12797" r="9965" b="45797"/>
          <a:stretch/>
        </p:blipFill>
        <p:spPr>
          <a:xfrm>
            <a:off x="5879164" y="2540000"/>
            <a:ext cx="2223602" cy="17235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xmlns="" id="{407C1CD2-4C04-4D49-96CD-0816A16E618B}"/>
              </a:ext>
            </a:extLst>
          </p:cNvPr>
          <p:cNvSpPr/>
          <p:nvPr/>
        </p:nvSpPr>
        <p:spPr>
          <a:xfrm>
            <a:off x="1835696" y="4077072"/>
            <a:ext cx="5124949" cy="2057400"/>
          </a:xfrm>
          <a:prstGeom prst="roundRect">
            <a:avLst>
              <a:gd name="adj" fmla="val 12346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B88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49EDE88F-B033-4C9B-A6BE-621575BB07E3}"/>
              </a:ext>
            </a:extLst>
          </p:cNvPr>
          <p:cNvSpPr txBox="1"/>
          <p:nvPr/>
        </p:nvSpPr>
        <p:spPr>
          <a:xfrm>
            <a:off x="2051720" y="4581128"/>
            <a:ext cx="4524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smtClean="0">
                <a:solidFill>
                  <a:srgbClr val="B88B05"/>
                </a:solidFill>
                <a:cs typeface="+mn-ea"/>
                <a:sym typeface="+mn-lt"/>
              </a:rPr>
              <a:t>Thank you</a:t>
            </a:r>
            <a:endParaRPr lang="zh-CN" altLang="en-US" sz="5400" dirty="0">
              <a:solidFill>
                <a:srgbClr val="B88B05"/>
              </a:solidFill>
              <a:cs typeface="+mn-ea"/>
              <a:sym typeface="+mn-lt"/>
            </a:endParaRPr>
          </a:p>
        </p:txBody>
      </p:sp>
      <p:pic>
        <p:nvPicPr>
          <p:cNvPr id="11" name="圖片 10" descr="台南企業logo0509-05-[轉換].png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993880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0719CF37-211D-4372-86B4-86C0BA9958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0101" t="12797" r="9965" b="45797"/>
          <a:stretch/>
        </p:blipFill>
        <p:spPr>
          <a:xfrm>
            <a:off x="5879164" y="2540000"/>
            <a:ext cx="2223602" cy="1723500"/>
          </a:xfrm>
          <a:prstGeom prst="rect">
            <a:avLst/>
          </a:prstGeom>
        </p:spPr>
      </p:pic>
      <p:grpSp>
        <p:nvGrpSpPr>
          <p:cNvPr id="2" name="群組 15"/>
          <p:cNvGrpSpPr/>
          <p:nvPr/>
        </p:nvGrpSpPr>
        <p:grpSpPr>
          <a:xfrm>
            <a:off x="0" y="-498764"/>
            <a:ext cx="9233055" cy="7356764"/>
            <a:chOff x="2120900" y="901700"/>
            <a:chExt cx="9110577" cy="595630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xmlns="" id="{E7CC822F-4C02-40A9-86FC-849C2D671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4090" y="1500539"/>
              <a:ext cx="4107387" cy="5357461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xmlns="" id="{CEEC6A23-7520-4B23-838A-FC4421ECF3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 l="20101" t="12797" r="9965" b="16163"/>
            <a:stretch/>
          </p:blipFill>
          <p:spPr>
            <a:xfrm>
              <a:off x="2120900" y="901700"/>
              <a:ext cx="4838700" cy="4826000"/>
            </a:xfrm>
            <a:prstGeom prst="rect">
              <a:avLst/>
            </a:prstGeom>
          </p:spPr>
        </p:pic>
        <p:grpSp>
          <p:nvGrpSpPr>
            <p:cNvPr id="3" name="组合 17">
              <a:extLst>
                <a:ext uri="{FF2B5EF4-FFF2-40B4-BE49-F238E27FC236}">
                  <a16:creationId xmlns:a16="http://schemas.microsoft.com/office/drawing/2014/main" xmlns="" id="{1B261F18-6B65-4F92-97ED-40370F6E0510}"/>
                </a:ext>
              </a:extLst>
            </p:cNvPr>
            <p:cNvGrpSpPr/>
            <p:nvPr/>
          </p:nvGrpSpPr>
          <p:grpSpPr>
            <a:xfrm>
              <a:off x="2679368" y="2206099"/>
              <a:ext cx="6111297" cy="4447481"/>
              <a:chOff x="2679368" y="2206099"/>
              <a:chExt cx="6111297" cy="4447481"/>
            </a:xfrm>
          </p:grpSpPr>
          <p:sp>
            <p:nvSpPr>
              <p:cNvPr id="7" name="矩形: 圆角 6">
                <a:extLst>
                  <a:ext uri="{FF2B5EF4-FFF2-40B4-BE49-F238E27FC236}">
                    <a16:creationId xmlns:a16="http://schemas.microsoft.com/office/drawing/2014/main" xmlns="" id="{407C1CD2-4C04-4D49-96CD-0816A16E618B}"/>
                  </a:ext>
                </a:extLst>
              </p:cNvPr>
              <p:cNvSpPr/>
              <p:nvPr/>
            </p:nvSpPr>
            <p:spPr>
              <a:xfrm>
                <a:off x="2679368" y="2206099"/>
                <a:ext cx="6111297" cy="4447481"/>
              </a:xfrm>
              <a:prstGeom prst="roundRect">
                <a:avLst>
                  <a:gd name="adj" fmla="val 12346"/>
                </a:avLst>
              </a:prstGeom>
              <a:blipFill>
                <a:blip r:embed="rId4" cstate="print"/>
                <a:tile tx="0" ty="0" sx="100000" sy="100000" flip="none" algn="tl"/>
              </a:blipFill>
              <a:ln>
                <a:solidFill>
                  <a:srgbClr val="B88B0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xmlns="" id="{771C0468-AB90-4C1D-8468-DAE554C58D4A}"/>
                  </a:ext>
                </a:extLst>
              </p:cNvPr>
              <p:cNvSpPr txBox="1"/>
              <p:nvPr/>
            </p:nvSpPr>
            <p:spPr>
              <a:xfrm>
                <a:off x="2931531" y="2664585"/>
                <a:ext cx="3387960" cy="2765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solidFill>
                      <a:srgbClr val="B88B05"/>
                    </a:solidFill>
                    <a:latin typeface="Microsoft YaHei" pitchFamily="34" charset="-122"/>
                    <a:ea typeface="Microsoft YaHei" pitchFamily="34" charset="-122"/>
                    <a:cs typeface="+mn-ea"/>
                    <a:sym typeface="+mn-lt"/>
                  </a:rPr>
                  <a:t>台南企業有限公司總部位於台灣，由楊崑茂先生於</a:t>
                </a:r>
                <a:r>
                  <a:rPr lang="en-US" altLang="zh-TW" b="1" dirty="0" smtClean="0">
                    <a:solidFill>
                      <a:srgbClr val="B88B05"/>
                    </a:solidFill>
                    <a:latin typeface="Microsoft YaHei" pitchFamily="34" charset="-122"/>
                    <a:ea typeface="Microsoft YaHei" pitchFamily="34" charset="-122"/>
                    <a:cs typeface="+mn-ea"/>
                    <a:sym typeface="+mn-lt"/>
                  </a:rPr>
                  <a:t>1961</a:t>
                </a:r>
                <a:r>
                  <a:rPr lang="zh-TW" altLang="en-US" b="1" dirty="0" smtClean="0">
                    <a:solidFill>
                      <a:srgbClr val="B88B05"/>
                    </a:solidFill>
                    <a:latin typeface="Microsoft YaHei" pitchFamily="34" charset="-122"/>
                    <a:ea typeface="Microsoft YaHei" pitchFamily="34" charset="-122"/>
                    <a:cs typeface="+mn-ea"/>
                    <a:sym typeface="+mn-lt"/>
                  </a:rPr>
                  <a:t>年台南創立，已有超過半個世紀的歷史，是一家以服裝製造為主要的製造商。它幫助了</a:t>
                </a:r>
                <a:r>
                  <a:rPr lang="en-US" altLang="zh-TW" b="1" dirty="0" err="1" smtClean="0">
                    <a:solidFill>
                      <a:srgbClr val="B88B05"/>
                    </a:solidFill>
                    <a:latin typeface="Microsoft YaHei" pitchFamily="34" charset="-122"/>
                    <a:ea typeface="Microsoft YaHei" pitchFamily="34" charset="-122"/>
                    <a:cs typeface="+mn-ea"/>
                    <a:sym typeface="+mn-lt"/>
                  </a:rPr>
                  <a:t>Gap、Macy's</a:t>
                </a:r>
                <a:r>
                  <a:rPr lang="zh-TW" altLang="en-US" b="1" dirty="0" smtClean="0">
                    <a:solidFill>
                      <a:srgbClr val="B88B05"/>
                    </a:solidFill>
                    <a:latin typeface="Microsoft YaHei" pitchFamily="34" charset="-122"/>
                    <a:ea typeface="Microsoft YaHei" pitchFamily="34" charset="-122"/>
                    <a:cs typeface="+mn-ea"/>
                    <a:sym typeface="+mn-lt"/>
                  </a:rPr>
                  <a:t>和</a:t>
                </a:r>
                <a:r>
                  <a:rPr lang="en-US" altLang="zh-TW" b="1" dirty="0" smtClean="0">
                    <a:solidFill>
                      <a:srgbClr val="B88B05"/>
                    </a:solidFill>
                    <a:latin typeface="Microsoft YaHei" pitchFamily="34" charset="-122"/>
                    <a:ea typeface="Microsoft YaHei" pitchFamily="34" charset="-122"/>
                    <a:cs typeface="+mn-ea"/>
                    <a:sym typeface="+mn-lt"/>
                  </a:rPr>
                  <a:t>GU</a:t>
                </a:r>
                <a:r>
                  <a:rPr lang="zh-TW" altLang="en-US" b="1" dirty="0" smtClean="0">
                    <a:solidFill>
                      <a:srgbClr val="B88B05"/>
                    </a:solidFill>
                    <a:latin typeface="Microsoft YaHei" pitchFamily="34" charset="-122"/>
                    <a:ea typeface="Microsoft YaHei" pitchFamily="34" charset="-122"/>
                    <a:cs typeface="+mn-ea"/>
                    <a:sym typeface="+mn-lt"/>
                  </a:rPr>
                  <a:t>等領先零售商的發展。</a:t>
                </a:r>
                <a:endParaRPr lang="zh-CN" altLang="en-US" b="1" dirty="0">
                  <a:solidFill>
                    <a:srgbClr val="B88B05"/>
                  </a:solidFill>
                  <a:latin typeface="Microsoft YaHei" pitchFamily="34" charset="-122"/>
                  <a:ea typeface="Microsoft YaHei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" name="组合 10">
              <a:extLst>
                <a:ext uri="{FF2B5EF4-FFF2-40B4-BE49-F238E27FC236}">
                  <a16:creationId xmlns:a16="http://schemas.microsoft.com/office/drawing/2014/main" xmlns="" id="{F32B7446-9130-42C1-8FA2-706BB92DFDF1}"/>
                </a:ext>
              </a:extLst>
            </p:cNvPr>
            <p:cNvGrpSpPr/>
            <p:nvPr/>
          </p:nvGrpSpPr>
          <p:grpSpPr>
            <a:xfrm>
              <a:off x="3617075" y="1825893"/>
              <a:ext cx="5180013" cy="760413"/>
              <a:chOff x="6135687" y="725487"/>
              <a:chExt cx="5180013" cy="760413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xmlns="" id="{3A7D6686-97AC-4877-A5A1-F496E134CFB3}"/>
                  </a:ext>
                </a:extLst>
              </p:cNvPr>
              <p:cNvSpPr/>
              <p:nvPr/>
            </p:nvSpPr>
            <p:spPr>
              <a:xfrm>
                <a:off x="6210300" y="832582"/>
                <a:ext cx="5105400" cy="565497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bg1"/>
                  </a:gs>
                  <a:gs pos="100000">
                    <a:srgbClr val="B79159"/>
                  </a:gs>
                </a:gsLst>
                <a:lin ang="2160000" scaled="0"/>
              </a:gradFill>
              <a:ln>
                <a:solidFill>
                  <a:srgbClr val="B88B0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xmlns="" id="{68460C7E-D029-44B0-889C-9063286F5198}"/>
                  </a:ext>
                </a:extLst>
              </p:cNvPr>
              <p:cNvSpPr txBox="1"/>
              <p:nvPr/>
            </p:nvSpPr>
            <p:spPr>
              <a:xfrm>
                <a:off x="7374472" y="859149"/>
                <a:ext cx="2820557" cy="5232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600" b="1" dirty="0" smtClean="0">
                    <a:solidFill>
                      <a:srgbClr val="B88B05"/>
                    </a:solidFill>
                    <a:latin typeface="Microsoft YaHei" pitchFamily="34" charset="-122"/>
                    <a:ea typeface="Microsoft YaHei" pitchFamily="34" charset="-122"/>
                    <a:cs typeface="+mn-ea"/>
                    <a:sym typeface="+mn-lt"/>
                  </a:rPr>
                  <a:t>關  於  我  們</a:t>
                </a:r>
                <a:endParaRPr lang="zh-CN" altLang="en-US" sz="3600" b="1" dirty="0">
                  <a:solidFill>
                    <a:srgbClr val="B88B05"/>
                  </a:solidFill>
                  <a:latin typeface="Microsoft YaHei" pitchFamily="34" charset="-122"/>
                  <a:ea typeface="Microsoft YaHei" pitchFamily="34" charset="-122"/>
                  <a:cs typeface="+mn-ea"/>
                  <a:sym typeface="+mn-lt"/>
                </a:endParaRPr>
              </a:p>
            </p:txBody>
          </p:sp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xmlns="" id="{F0FFD883-BB03-400C-9B56-1E32990DE9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135687" y="725487"/>
                <a:ext cx="760413" cy="760413"/>
              </a:xfrm>
              <a:prstGeom prst="rect">
                <a:avLst/>
              </a:prstGeom>
            </p:spPr>
          </p:pic>
        </p:grpSp>
      </p:grpSp>
      <p:pic>
        <p:nvPicPr>
          <p:cNvPr id="19" name="Picture 17" descr="768px-Gap_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34401" y="2253373"/>
            <a:ext cx="964531" cy="1286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65561" y="4535972"/>
            <a:ext cx="2273471" cy="90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圖片 22" descr="台南企業logo0509-05-[轉換].png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  <p:pic>
        <p:nvPicPr>
          <p:cNvPr id="24" name="圖片 23" descr="Old_Navy_Logo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94248" y="1340260"/>
            <a:ext cx="1571625" cy="762000"/>
          </a:xfrm>
          <a:prstGeom prst="rect">
            <a:avLst/>
          </a:prstGeom>
        </p:spPr>
      </p:pic>
      <p:pic>
        <p:nvPicPr>
          <p:cNvPr id="25" name="圖片 24" descr="GU logo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799940" y="3436725"/>
            <a:ext cx="692203" cy="922937"/>
          </a:xfrm>
          <a:prstGeom prst="rect">
            <a:avLst/>
          </a:prstGeom>
        </p:spPr>
      </p:pic>
      <p:pic>
        <p:nvPicPr>
          <p:cNvPr id="21" name="Picture 25" descr="PPT-annual report-0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42711" y="1724113"/>
            <a:ext cx="2669630" cy="4383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1746509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67A5E1D7-75EE-4DF6-984C-ADB1CFEE1D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704838">
            <a:off x="-957887" y="-1723939"/>
            <a:ext cx="3030463" cy="6858000"/>
          </a:xfrm>
          <a:prstGeom prst="rect">
            <a:avLst/>
          </a:prstGeom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xmlns="" id="{D0AA2898-1BA2-451B-9BEF-6054E84C6904}"/>
              </a:ext>
            </a:extLst>
          </p:cNvPr>
          <p:cNvCxnSpPr/>
          <p:nvPr/>
        </p:nvCxnSpPr>
        <p:spPr>
          <a:xfrm>
            <a:off x="0" y="3219450"/>
            <a:ext cx="9144000" cy="0"/>
          </a:xfrm>
          <a:prstGeom prst="line">
            <a:avLst/>
          </a:prstGeom>
          <a:ln w="19050">
            <a:solidFill>
              <a:srgbClr val="B88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25">
            <a:extLst>
              <a:ext uri="{FF2B5EF4-FFF2-40B4-BE49-F238E27FC236}">
                <a16:creationId xmlns:a16="http://schemas.microsoft.com/office/drawing/2014/main" xmlns="" id="{833858F0-DD8D-49A7-8D65-551DB54E1DCB}"/>
              </a:ext>
            </a:extLst>
          </p:cNvPr>
          <p:cNvGrpSpPr/>
          <p:nvPr/>
        </p:nvGrpSpPr>
        <p:grpSpPr>
          <a:xfrm>
            <a:off x="171246" y="2161309"/>
            <a:ext cx="808470" cy="1036746"/>
            <a:chOff x="1794228" y="1876431"/>
            <a:chExt cx="1148451" cy="1333499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xmlns="" id="{DC7CF4CB-B69C-460C-BE91-393C2AA39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20979" y="1876431"/>
              <a:ext cx="1121700" cy="1333499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xmlns="" id="{2BA3828F-C35B-4E1A-B0CD-16022DAB1D79}"/>
                </a:ext>
              </a:extLst>
            </p:cNvPr>
            <p:cNvSpPr txBox="1"/>
            <p:nvPr/>
          </p:nvSpPr>
          <p:spPr>
            <a:xfrm>
              <a:off x="1794228" y="2183368"/>
              <a:ext cx="1136732" cy="593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chemeClr val="bg1"/>
                  </a:solidFill>
                  <a:cs typeface="+mn-ea"/>
                  <a:sym typeface="+mn-lt"/>
                </a:rPr>
                <a:t>1961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" name="组合 26">
            <a:extLst>
              <a:ext uri="{FF2B5EF4-FFF2-40B4-BE49-F238E27FC236}">
                <a16:creationId xmlns:a16="http://schemas.microsoft.com/office/drawing/2014/main" xmlns="" id="{EAC58594-C619-4C3D-842A-90AFBC1E28A0}"/>
              </a:ext>
            </a:extLst>
          </p:cNvPr>
          <p:cNvGrpSpPr/>
          <p:nvPr/>
        </p:nvGrpSpPr>
        <p:grpSpPr>
          <a:xfrm>
            <a:off x="1100023" y="2006930"/>
            <a:ext cx="921751" cy="1214874"/>
            <a:chOff x="4126772" y="1876430"/>
            <a:chExt cx="1121700" cy="1333499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8CEE86DD-D90C-4886-B722-AF69FAA5B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6772" y="1876430"/>
              <a:ext cx="1121700" cy="1333499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xmlns="" id="{19B582C1-FDB9-44AF-9A83-ACC3BFCAE477}"/>
                </a:ext>
              </a:extLst>
            </p:cNvPr>
            <p:cNvSpPr txBox="1"/>
            <p:nvPr/>
          </p:nvSpPr>
          <p:spPr>
            <a:xfrm>
              <a:off x="4181484" y="2183369"/>
              <a:ext cx="973805" cy="5067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chemeClr val="bg1"/>
                  </a:solidFill>
                  <a:cs typeface="+mn-ea"/>
                  <a:sym typeface="+mn-lt"/>
                </a:rPr>
                <a:t>1987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" name="组合 27">
            <a:extLst>
              <a:ext uri="{FF2B5EF4-FFF2-40B4-BE49-F238E27FC236}">
                <a16:creationId xmlns:a16="http://schemas.microsoft.com/office/drawing/2014/main" xmlns="" id="{342C567A-8C4D-440B-BB44-DE155B489515}"/>
              </a:ext>
            </a:extLst>
          </p:cNvPr>
          <p:cNvGrpSpPr/>
          <p:nvPr/>
        </p:nvGrpSpPr>
        <p:grpSpPr>
          <a:xfrm>
            <a:off x="2315632" y="1805049"/>
            <a:ext cx="1518365" cy="1428631"/>
            <a:chOff x="6352919" y="1876429"/>
            <a:chExt cx="1233712" cy="1333499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869FBE7A-7248-432A-A681-463362215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2565" y="1876429"/>
              <a:ext cx="1121700" cy="1333499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xmlns="" id="{418855CB-43AC-4C23-BD57-3F6C4BDEB165}"/>
                </a:ext>
              </a:extLst>
            </p:cNvPr>
            <p:cNvSpPr txBox="1"/>
            <p:nvPr/>
          </p:nvSpPr>
          <p:spPr>
            <a:xfrm>
              <a:off x="6352919" y="2224023"/>
              <a:ext cx="1233712" cy="430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chemeClr val="bg1"/>
                  </a:solidFill>
                  <a:cs typeface="+mn-ea"/>
                  <a:sym typeface="+mn-lt"/>
                </a:rPr>
                <a:t>1993-2010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D69AF86C-DCC7-4381-85DA-1D21851B7324}"/>
              </a:ext>
            </a:extLst>
          </p:cNvPr>
          <p:cNvSpPr txBox="1"/>
          <p:nvPr/>
        </p:nvSpPr>
        <p:spPr>
          <a:xfrm>
            <a:off x="444097" y="3313216"/>
            <a:ext cx="713747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由楊崑茂先生創立台南企業股份有限公司</a:t>
            </a:r>
            <a:endParaRPr lang="en-US" altLang="zh-TW" sz="1200" dirty="0" err="1" smtClean="0">
              <a:solidFill>
                <a:srgbClr val="7B5C03"/>
              </a:solidFill>
              <a:cs typeface="+mn-ea"/>
              <a:sym typeface="+mn-lt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0A7F0175-EF05-4DA9-AECD-D92E7A8DE98E}"/>
              </a:ext>
            </a:extLst>
          </p:cNvPr>
          <p:cNvSpPr txBox="1"/>
          <p:nvPr/>
        </p:nvSpPr>
        <p:spPr>
          <a:xfrm>
            <a:off x="1120156" y="3289414"/>
            <a:ext cx="1054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選任楊青峰先生為台南企業董事長</a:t>
            </a:r>
            <a:endParaRPr lang="zh-CN" altLang="en-US" sz="1200" dirty="0">
              <a:solidFill>
                <a:srgbClr val="7B5C03"/>
              </a:solidFill>
              <a:cs typeface="+mn-ea"/>
              <a:sym typeface="+mn-lt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68460C7E-D029-44B0-889C-9063286F5198}"/>
              </a:ext>
            </a:extLst>
          </p:cNvPr>
          <p:cNvSpPr txBox="1"/>
          <p:nvPr/>
        </p:nvSpPr>
        <p:spPr>
          <a:xfrm>
            <a:off x="2813218" y="225934"/>
            <a:ext cx="357662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6600" dirty="0" smtClean="0">
                <a:solidFill>
                  <a:srgbClr val="B88B05"/>
                </a:solidFill>
                <a:cs typeface="+mn-ea"/>
                <a:sym typeface="+mn-lt"/>
              </a:rPr>
              <a:t>公司沿革</a:t>
            </a:r>
          </a:p>
        </p:txBody>
      </p:sp>
      <p:sp>
        <p:nvSpPr>
          <p:cNvPr id="29" name="文本框 19">
            <a:extLst>
              <a:ext uri="{FF2B5EF4-FFF2-40B4-BE49-F238E27FC236}">
                <a16:creationId xmlns:a16="http://schemas.microsoft.com/office/drawing/2014/main" xmlns="" id="{0A7F0175-EF05-4DA9-AECD-D92E7A8DE98E}"/>
              </a:ext>
            </a:extLst>
          </p:cNvPr>
          <p:cNvSpPr txBox="1"/>
          <p:nvPr/>
        </p:nvSpPr>
        <p:spPr>
          <a:xfrm>
            <a:off x="2151825" y="3287434"/>
            <a:ext cx="23548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TW" sz="1200" dirty="0" smtClean="0">
                <a:solidFill>
                  <a:srgbClr val="FF0000"/>
                </a:solidFill>
                <a:cs typeface="+mn-ea"/>
                <a:sym typeface="+mn-lt"/>
              </a:rPr>
              <a:t>1993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-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推出自有品牌男裝“ 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Tony Wear”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，並開始在中國直接零售。</a:t>
            </a: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buFont typeface="Wingdings" pitchFamily="2" charset="2"/>
              <a:buChar char="Ø"/>
            </a:pPr>
            <a:endParaRPr lang="en-US" altLang="zh-CN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buFont typeface="Wingdings" pitchFamily="2" charset="2"/>
              <a:buChar char="Ø"/>
            </a:pPr>
            <a:r>
              <a:rPr lang="en-US" altLang="zh-TW" sz="1200" dirty="0" smtClean="0">
                <a:solidFill>
                  <a:srgbClr val="FF0000"/>
                </a:solidFill>
                <a:cs typeface="+mn-ea"/>
                <a:sym typeface="+mn-lt"/>
              </a:rPr>
              <a:t>1993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-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在印度尼西亞建立了第一家工廠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PT. TAINAN ENTERPRISES</a:t>
            </a:r>
          </a:p>
          <a:p>
            <a:pPr>
              <a:buFont typeface="Wingdings" pitchFamily="2" charset="2"/>
              <a:buChar char="Ø"/>
            </a:pP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buFont typeface="Wingdings" pitchFamily="2" charset="2"/>
              <a:buChar char="Ø"/>
            </a:pPr>
            <a:r>
              <a:rPr lang="en-US" altLang="zh-TW" sz="1200" dirty="0" smtClean="0">
                <a:solidFill>
                  <a:srgbClr val="FF0000"/>
                </a:solidFill>
                <a:cs typeface="+mn-ea"/>
                <a:sym typeface="+mn-lt"/>
              </a:rPr>
              <a:t>1994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-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高青服裝有限公司在中國宜興成立工廠。</a:t>
            </a: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buFont typeface="Wingdings" pitchFamily="2" charset="2"/>
              <a:buChar char="Ø"/>
            </a:pPr>
            <a:endParaRPr lang="en-US" altLang="zh-CN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buFont typeface="Wingdings" pitchFamily="2" charset="2"/>
              <a:buChar char="Ø"/>
            </a:pPr>
            <a:r>
              <a:rPr lang="en-US" altLang="zh-CN" sz="1200" dirty="0" smtClean="0">
                <a:solidFill>
                  <a:srgbClr val="FF0000"/>
                </a:solidFill>
                <a:cs typeface="+mn-ea"/>
                <a:sym typeface="+mn-lt"/>
              </a:rPr>
              <a:t>1998</a:t>
            </a:r>
            <a:r>
              <a:rPr lang="en-US" altLang="zh-CN" sz="1200" dirty="0" smtClean="0">
                <a:solidFill>
                  <a:srgbClr val="7B5C03"/>
                </a:solidFill>
                <a:cs typeface="+mn-ea"/>
                <a:sym typeface="+mn-lt"/>
              </a:rPr>
              <a:t>-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在柬埔寨建立了第一家工廠</a:t>
            </a: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buFont typeface="Wingdings" pitchFamily="2" charset="2"/>
              <a:buChar char="Ø"/>
            </a:pP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buFont typeface="Wingdings" pitchFamily="2" charset="2"/>
              <a:buChar char="Ø"/>
            </a:pPr>
            <a:r>
              <a:rPr lang="en-US" altLang="zh-TW" sz="1200" dirty="0" smtClean="0">
                <a:solidFill>
                  <a:srgbClr val="FF0000"/>
                </a:solidFill>
                <a:cs typeface="+mn-ea"/>
                <a:sym typeface="+mn-lt"/>
              </a:rPr>
              <a:t>2000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-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在台灣證券交易所（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TWSE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）上市</a:t>
            </a:r>
            <a:endParaRPr lang="zh-CN" altLang="en-US" sz="1200" dirty="0" smtClean="0">
              <a:solidFill>
                <a:srgbClr val="7B5C03"/>
              </a:solidFill>
              <a:cs typeface="+mn-ea"/>
              <a:sym typeface="+mn-lt"/>
            </a:endParaRPr>
          </a:p>
        </p:txBody>
      </p:sp>
      <p:grpSp>
        <p:nvGrpSpPr>
          <p:cNvPr id="6" name="组合 28">
            <a:extLst>
              <a:ext uri="{FF2B5EF4-FFF2-40B4-BE49-F238E27FC236}">
                <a16:creationId xmlns:a16="http://schemas.microsoft.com/office/drawing/2014/main" xmlns="" id="{682EDA87-3157-444E-A90F-993C3FF774DB}"/>
              </a:ext>
            </a:extLst>
          </p:cNvPr>
          <p:cNvGrpSpPr/>
          <p:nvPr/>
        </p:nvGrpSpPr>
        <p:grpSpPr>
          <a:xfrm>
            <a:off x="4448814" y="1615044"/>
            <a:ext cx="1536349" cy="1600452"/>
            <a:chOff x="9082731" y="1885951"/>
            <a:chExt cx="2048465" cy="1333499"/>
          </a:xfrm>
        </p:grpSpPr>
        <p:pic>
          <p:nvPicPr>
            <p:cNvPr id="40" name="图片 11">
              <a:extLst>
                <a:ext uri="{FF2B5EF4-FFF2-40B4-BE49-F238E27FC236}">
                  <a16:creationId xmlns:a16="http://schemas.microsoft.com/office/drawing/2014/main" xmlns="" id="{248C29D1-BC12-4875-BAB1-A4A3F2F50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82731" y="1885951"/>
              <a:ext cx="2048465" cy="1333499"/>
            </a:xfrm>
            <a:prstGeom prst="rect">
              <a:avLst/>
            </a:prstGeom>
          </p:spPr>
        </p:pic>
        <p:sp>
          <p:nvSpPr>
            <p:cNvPr id="41" name="文本框 15">
              <a:extLst>
                <a:ext uri="{FF2B5EF4-FFF2-40B4-BE49-F238E27FC236}">
                  <a16:creationId xmlns:a16="http://schemas.microsoft.com/office/drawing/2014/main" xmlns="" id="{7A944370-A0CE-41C9-9CBA-4562663BCD1D}"/>
                </a:ext>
              </a:extLst>
            </p:cNvPr>
            <p:cNvSpPr txBox="1"/>
            <p:nvPr/>
          </p:nvSpPr>
          <p:spPr>
            <a:xfrm>
              <a:off x="9089482" y="2313929"/>
              <a:ext cx="2001830" cy="384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chemeClr val="bg1"/>
                  </a:solidFill>
                  <a:cs typeface="+mn-ea"/>
                  <a:sym typeface="+mn-lt"/>
                </a:rPr>
                <a:t>2011-2015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" name="组合 28">
            <a:extLst>
              <a:ext uri="{FF2B5EF4-FFF2-40B4-BE49-F238E27FC236}">
                <a16:creationId xmlns:a16="http://schemas.microsoft.com/office/drawing/2014/main" xmlns="" id="{682EDA87-3157-444E-A90F-993C3FF774DB}"/>
              </a:ext>
            </a:extLst>
          </p:cNvPr>
          <p:cNvGrpSpPr/>
          <p:nvPr/>
        </p:nvGrpSpPr>
        <p:grpSpPr>
          <a:xfrm>
            <a:off x="6515127" y="1045029"/>
            <a:ext cx="2035107" cy="2170466"/>
            <a:chOff x="8738356" y="1405245"/>
            <a:chExt cx="2000955" cy="1814206"/>
          </a:xfrm>
        </p:grpSpPr>
        <p:pic>
          <p:nvPicPr>
            <p:cNvPr id="43" name="图片 11">
              <a:extLst>
                <a:ext uri="{FF2B5EF4-FFF2-40B4-BE49-F238E27FC236}">
                  <a16:creationId xmlns:a16="http://schemas.microsoft.com/office/drawing/2014/main" xmlns="" id="{248C29D1-BC12-4875-BAB1-A4A3F2F50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38356" y="1405245"/>
              <a:ext cx="2000955" cy="1814206"/>
            </a:xfrm>
            <a:prstGeom prst="rect">
              <a:avLst/>
            </a:prstGeom>
          </p:spPr>
        </p:pic>
        <p:sp>
          <p:nvSpPr>
            <p:cNvPr id="44" name="文本框 15">
              <a:extLst>
                <a:ext uri="{FF2B5EF4-FFF2-40B4-BE49-F238E27FC236}">
                  <a16:creationId xmlns:a16="http://schemas.microsoft.com/office/drawing/2014/main" xmlns="" id="{7A944370-A0CE-41C9-9CBA-4562663BCD1D}"/>
                </a:ext>
              </a:extLst>
            </p:cNvPr>
            <p:cNvSpPr txBox="1"/>
            <p:nvPr/>
          </p:nvSpPr>
          <p:spPr>
            <a:xfrm>
              <a:off x="9116660" y="2027399"/>
              <a:ext cx="1289883" cy="694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chemeClr val="bg1"/>
                  </a:solidFill>
                  <a:cs typeface="+mn-ea"/>
                  <a:sym typeface="+mn-lt"/>
                </a:rPr>
                <a:t>2016-Now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51" name="文本框 19">
            <a:extLst>
              <a:ext uri="{FF2B5EF4-FFF2-40B4-BE49-F238E27FC236}">
                <a16:creationId xmlns:a16="http://schemas.microsoft.com/office/drawing/2014/main" xmlns="" id="{0A7F0175-EF05-4DA9-AECD-D92E7A8DE98E}"/>
              </a:ext>
            </a:extLst>
          </p:cNvPr>
          <p:cNvSpPr txBox="1"/>
          <p:nvPr/>
        </p:nvSpPr>
        <p:spPr>
          <a:xfrm>
            <a:off x="4512579" y="3315158"/>
            <a:ext cx="2336515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TW" sz="1200" dirty="0" smtClean="0">
                <a:solidFill>
                  <a:srgbClr val="FF0000"/>
                </a:solidFill>
                <a:cs typeface="+mn-ea"/>
                <a:sym typeface="+mn-lt"/>
              </a:rPr>
              <a:t>2011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-</a:t>
            </a:r>
            <a:r>
              <a:rPr lang="zh-CN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台南企業（開曼）有限公司在台灣證券交易所（</a:t>
            </a:r>
            <a:r>
              <a:rPr lang="en-US" altLang="zh-CN" sz="1200" dirty="0" smtClean="0">
                <a:solidFill>
                  <a:srgbClr val="7B5C03"/>
                </a:solidFill>
                <a:cs typeface="+mn-ea"/>
                <a:sym typeface="+mn-lt"/>
              </a:rPr>
              <a:t>TWSE</a:t>
            </a:r>
            <a:r>
              <a:rPr lang="zh-CN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）上市</a:t>
            </a: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TW" sz="1200" dirty="0" smtClean="0">
                <a:solidFill>
                  <a:srgbClr val="FF0000"/>
                </a:solidFill>
                <a:cs typeface="+mn-ea"/>
                <a:sym typeface="+mn-lt"/>
              </a:rPr>
              <a:t>2013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-</a:t>
            </a:r>
            <a:r>
              <a:rPr lang="zh-CN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在印度尼西亞的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Solo</a:t>
            </a:r>
            <a:r>
              <a:rPr lang="zh-CN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建立第二家工廠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ANDALAN MANDIRI PT.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TW" sz="1200" dirty="0" smtClean="0">
                <a:solidFill>
                  <a:srgbClr val="FF0000"/>
                </a:solidFill>
                <a:cs typeface="+mn-ea"/>
                <a:sym typeface="+mn-lt"/>
              </a:rPr>
              <a:t>2014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-</a:t>
            </a:r>
            <a:r>
              <a:rPr lang="zh-CN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在金邊開設第二家柬埔寨工廠</a:t>
            </a:r>
            <a:r>
              <a:rPr lang="en-US" altLang="zh-CN" sz="1200" dirty="0" smtClean="0">
                <a:solidFill>
                  <a:srgbClr val="7B5C03"/>
                </a:solidFill>
                <a:cs typeface="+mn-ea"/>
                <a:sym typeface="+mn-lt"/>
              </a:rPr>
              <a:t>JEI JOM ENTERPRISE </a:t>
            </a:r>
            <a:r>
              <a:rPr lang="en-US" altLang="zh-CN" sz="1200" dirty="0" err="1" smtClean="0">
                <a:solidFill>
                  <a:srgbClr val="7B5C03"/>
                </a:solidFill>
                <a:cs typeface="+mn-ea"/>
                <a:sym typeface="+mn-lt"/>
              </a:rPr>
              <a:t>CO.,Ltd</a:t>
            </a: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TW" sz="1200" dirty="0" smtClean="0">
                <a:solidFill>
                  <a:srgbClr val="FF0000"/>
                </a:solidFill>
                <a:cs typeface="+mn-ea"/>
                <a:sym typeface="+mn-lt"/>
              </a:rPr>
              <a:t>2015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-</a:t>
            </a:r>
            <a:r>
              <a:rPr lang="zh-CN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收購大多數針織服裝製造商</a:t>
            </a:r>
            <a:r>
              <a:rPr lang="en-US" altLang="zh-CN" sz="1200" dirty="0" smtClean="0">
                <a:solidFill>
                  <a:srgbClr val="7B5C03"/>
                </a:solidFill>
                <a:cs typeface="+mn-ea"/>
                <a:sym typeface="+mn-lt"/>
              </a:rPr>
              <a:t>G-SPEC INTERNATIONAL CO.,LTD</a:t>
            </a:r>
            <a:r>
              <a:rPr lang="zh-CN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及其在越南和柬埔寨的</a:t>
            </a:r>
            <a:r>
              <a:rPr lang="en-US" altLang="zh-CN" sz="1200" dirty="0" smtClean="0">
                <a:solidFill>
                  <a:srgbClr val="7B5C03"/>
                </a:solidFill>
                <a:cs typeface="+mn-ea"/>
                <a:sym typeface="+mn-lt"/>
              </a:rPr>
              <a:t>2</a:t>
            </a:r>
            <a:r>
              <a:rPr lang="zh-CN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家工廠。河南工廠停止生產</a:t>
            </a:r>
          </a:p>
        </p:txBody>
      </p:sp>
      <p:sp>
        <p:nvSpPr>
          <p:cNvPr id="53" name="文本框 19">
            <a:extLst>
              <a:ext uri="{FF2B5EF4-FFF2-40B4-BE49-F238E27FC236}">
                <a16:creationId xmlns:a16="http://schemas.microsoft.com/office/drawing/2014/main" xmlns="" id="{0A7F0175-EF05-4DA9-AECD-D92E7A8DE98E}"/>
              </a:ext>
            </a:extLst>
          </p:cNvPr>
          <p:cNvSpPr txBox="1"/>
          <p:nvPr/>
        </p:nvSpPr>
        <p:spPr>
          <a:xfrm>
            <a:off x="6878784" y="3327036"/>
            <a:ext cx="22652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TW" sz="1200" dirty="0" smtClean="0">
                <a:solidFill>
                  <a:srgbClr val="FF0000"/>
                </a:solidFill>
                <a:cs typeface="+mn-ea"/>
                <a:sym typeface="+mn-lt"/>
              </a:rPr>
              <a:t>2016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-興建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越南工廠</a:t>
            </a: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altLang="zh-TW" sz="1200" dirty="0" smtClean="0">
                <a:solidFill>
                  <a:srgbClr val="FF0000"/>
                </a:solidFill>
                <a:cs typeface="+mn-ea"/>
                <a:sym typeface="+mn-lt"/>
              </a:rPr>
              <a:t>2017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-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越南工廠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TAINAN ENTERPRISES VIETNAM CO.,LTD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。獲得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LEED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金牌認證</a:t>
            </a:r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endParaRPr lang="en-US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  <a:p>
            <a:pPr>
              <a:buFont typeface="Wingdings" pitchFamily="2" charset="2"/>
              <a:buChar char="Ø"/>
            </a:pPr>
            <a:r>
              <a:rPr lang="en-US" altLang="zh-TW" sz="1200" dirty="0" smtClean="0">
                <a:solidFill>
                  <a:srgbClr val="FF0000"/>
                </a:solidFill>
                <a:cs typeface="+mn-ea"/>
                <a:sym typeface="+mn-lt"/>
              </a:rPr>
              <a:t>2018</a:t>
            </a:r>
            <a:r>
              <a:rPr lang="en-US" altLang="zh-TW" sz="1200" dirty="0" smtClean="0">
                <a:solidFill>
                  <a:srgbClr val="7B5C03"/>
                </a:solidFill>
                <a:cs typeface="+mn-ea"/>
                <a:sym typeface="+mn-lt"/>
              </a:rPr>
              <a:t>-</a:t>
            </a:r>
            <a:r>
              <a:rPr lang="zh-TW" altLang="en-US" sz="1200" dirty="0" smtClean="0">
                <a:solidFill>
                  <a:srgbClr val="7B5C03"/>
                </a:solidFill>
                <a:cs typeface="+mn-ea"/>
                <a:sym typeface="+mn-lt"/>
              </a:rPr>
              <a:t>首次將家族企業營運管理移交給專業經理人</a:t>
            </a:r>
            <a:endParaRPr lang="zh-TW" altLang="zh-TW" sz="1200" dirty="0" smtClean="0">
              <a:solidFill>
                <a:srgbClr val="7B5C03"/>
              </a:solidFill>
              <a:cs typeface="+mn-ea"/>
              <a:sym typeface="+mn-lt"/>
            </a:endParaRPr>
          </a:p>
        </p:txBody>
      </p:sp>
      <p:pic>
        <p:nvPicPr>
          <p:cNvPr id="26" name="圖片 25" descr="台南企業logo0509-05-[轉換].pn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697875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194DF689-78AC-408B-81E7-32264C802BE0}"/>
              </a:ext>
            </a:extLst>
          </p:cNvPr>
          <p:cNvPicPr>
            <a:picLocks noChangeAspect="1"/>
          </p:cNvPicPr>
          <p:nvPr/>
        </p:nvPicPr>
        <p:blipFill>
          <a:blip r:embed="rId37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8828906">
            <a:off x="6424914" y="-2986149"/>
            <a:ext cx="3080540" cy="535746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xmlns="" id="{8CCB6F6E-57B0-4C72-89B3-94B703715D3E}"/>
              </a:ext>
            </a:extLst>
          </p:cNvPr>
          <p:cNvPicPr>
            <a:picLocks noChangeAspect="1"/>
          </p:cNvPicPr>
          <p:nvPr/>
        </p:nvPicPr>
        <p:blipFill>
          <a:blip r:embed="rId37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3393958">
            <a:off x="-2125750" y="2671305"/>
            <a:ext cx="3030463" cy="6858000"/>
          </a:xfrm>
          <a:prstGeom prst="rect">
            <a:avLst/>
          </a:prstGeom>
        </p:spPr>
      </p:pic>
      <p:grpSp>
        <p:nvGrpSpPr>
          <p:cNvPr id="2" name="群組 601"/>
          <p:cNvGrpSpPr/>
          <p:nvPr/>
        </p:nvGrpSpPr>
        <p:grpSpPr>
          <a:xfrm>
            <a:off x="50937" y="1"/>
            <a:ext cx="8843995" cy="6791716"/>
            <a:chOff x="1285874" y="381000"/>
            <a:chExt cx="10376866" cy="6189663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1285874" y="381000"/>
              <a:ext cx="9344025" cy="5683250"/>
              <a:chOff x="3463925" y="3302000"/>
              <a:chExt cx="5203825" cy="3262313"/>
            </a:xfrm>
          </p:grpSpPr>
          <p:grpSp>
            <p:nvGrpSpPr>
              <p:cNvPr id="4" name="Group 553"/>
              <p:cNvGrpSpPr>
                <a:grpSpLocks/>
              </p:cNvGrpSpPr>
              <p:nvPr/>
            </p:nvGrpSpPr>
            <p:grpSpPr bwMode="auto">
              <a:xfrm>
                <a:off x="3463925" y="3302000"/>
                <a:ext cx="5203825" cy="3262313"/>
                <a:chOff x="427" y="1207"/>
                <a:chExt cx="4725" cy="2656"/>
              </a:xfrm>
            </p:grpSpPr>
            <p:sp>
              <p:nvSpPr>
                <p:cNvPr id="74" name="Freeform 5"/>
                <p:cNvSpPr>
                  <a:spLocks/>
                </p:cNvSpPr>
                <p:nvPr>
                  <p:custDataLst>
                    <p:tags r:id="rId1"/>
                  </p:custDataLst>
                </p:nvPr>
              </p:nvSpPr>
              <p:spPr bwMode="auto">
                <a:xfrm>
                  <a:off x="427" y="1395"/>
                  <a:ext cx="494" cy="281"/>
                </a:xfrm>
                <a:custGeom>
                  <a:avLst/>
                  <a:gdLst>
                    <a:gd name="T0" fmla="*/ 0 w 1808"/>
                    <a:gd name="T1" fmla="*/ 2 h 850"/>
                    <a:gd name="T2" fmla="*/ 0 w 1808"/>
                    <a:gd name="T3" fmla="*/ 2 h 850"/>
                    <a:gd name="T4" fmla="*/ 0 w 1808"/>
                    <a:gd name="T5" fmla="*/ 2 h 850"/>
                    <a:gd name="T6" fmla="*/ 0 w 1808"/>
                    <a:gd name="T7" fmla="*/ 2 h 850"/>
                    <a:gd name="T8" fmla="*/ 0 w 1808"/>
                    <a:gd name="T9" fmla="*/ 2 h 850"/>
                    <a:gd name="T10" fmla="*/ 0 w 1808"/>
                    <a:gd name="T11" fmla="*/ 2 h 850"/>
                    <a:gd name="T12" fmla="*/ 0 w 1808"/>
                    <a:gd name="T13" fmla="*/ 1 h 850"/>
                    <a:gd name="T14" fmla="*/ 0 w 1808"/>
                    <a:gd name="T15" fmla="*/ 1 h 850"/>
                    <a:gd name="T16" fmla="*/ 0 w 1808"/>
                    <a:gd name="T17" fmla="*/ 1 h 850"/>
                    <a:gd name="T18" fmla="*/ 0 w 1808"/>
                    <a:gd name="T19" fmla="*/ 2 h 850"/>
                    <a:gd name="T20" fmla="*/ 0 w 1808"/>
                    <a:gd name="T21" fmla="*/ 2 h 850"/>
                    <a:gd name="T22" fmla="*/ 0 w 1808"/>
                    <a:gd name="T23" fmla="*/ 2 h 850"/>
                    <a:gd name="T24" fmla="*/ 0 w 1808"/>
                    <a:gd name="T25" fmla="*/ 2 h 850"/>
                    <a:gd name="T26" fmla="*/ 0 w 1808"/>
                    <a:gd name="T27" fmla="*/ 2 h 850"/>
                    <a:gd name="T28" fmla="*/ 0 w 1808"/>
                    <a:gd name="T29" fmla="*/ 1 h 850"/>
                    <a:gd name="T30" fmla="*/ 0 w 1808"/>
                    <a:gd name="T31" fmla="*/ 2 h 850"/>
                    <a:gd name="T32" fmla="*/ 0 w 1808"/>
                    <a:gd name="T33" fmla="*/ 2 h 850"/>
                    <a:gd name="T34" fmla="*/ 0 w 1808"/>
                    <a:gd name="T35" fmla="*/ 2 h 850"/>
                    <a:gd name="T36" fmla="*/ 0 w 1808"/>
                    <a:gd name="T37" fmla="*/ 2 h 850"/>
                    <a:gd name="T38" fmla="*/ 0 w 1808"/>
                    <a:gd name="T39" fmla="*/ 2 h 850"/>
                    <a:gd name="T40" fmla="*/ 0 w 1808"/>
                    <a:gd name="T41" fmla="*/ 2 h 850"/>
                    <a:gd name="T42" fmla="*/ 0 w 1808"/>
                    <a:gd name="T43" fmla="*/ 2 h 850"/>
                    <a:gd name="T44" fmla="*/ 0 w 1808"/>
                    <a:gd name="T45" fmla="*/ 2 h 850"/>
                    <a:gd name="T46" fmla="*/ 0 w 1808"/>
                    <a:gd name="T47" fmla="*/ 2 h 850"/>
                    <a:gd name="T48" fmla="*/ 0 w 1808"/>
                    <a:gd name="T49" fmla="*/ 2 h 850"/>
                    <a:gd name="T50" fmla="*/ 0 w 1808"/>
                    <a:gd name="T51" fmla="*/ 2 h 850"/>
                    <a:gd name="T52" fmla="*/ 0 w 1808"/>
                    <a:gd name="T53" fmla="*/ 2 h 850"/>
                    <a:gd name="T54" fmla="*/ 0 w 1808"/>
                    <a:gd name="T55" fmla="*/ 2 h 850"/>
                    <a:gd name="T56" fmla="*/ 0 w 1808"/>
                    <a:gd name="T57" fmla="*/ 2 h 850"/>
                    <a:gd name="T58" fmla="*/ 0 w 1808"/>
                    <a:gd name="T59" fmla="*/ 2 h 850"/>
                    <a:gd name="T60" fmla="*/ 0 w 1808"/>
                    <a:gd name="T61" fmla="*/ 2 h 850"/>
                    <a:gd name="T62" fmla="*/ 0 w 1808"/>
                    <a:gd name="T63" fmla="*/ 2 h 850"/>
                    <a:gd name="T64" fmla="*/ 0 w 1808"/>
                    <a:gd name="T65" fmla="*/ 1 h 850"/>
                    <a:gd name="T66" fmla="*/ 0 w 1808"/>
                    <a:gd name="T67" fmla="*/ 1 h 850"/>
                    <a:gd name="T68" fmla="*/ 0 w 1808"/>
                    <a:gd name="T69" fmla="*/ 1 h 850"/>
                    <a:gd name="T70" fmla="*/ 0 w 1808"/>
                    <a:gd name="T71" fmla="*/ 1 h 850"/>
                    <a:gd name="T72" fmla="*/ 0 w 1808"/>
                    <a:gd name="T73" fmla="*/ 1 h 850"/>
                    <a:gd name="T74" fmla="*/ 0 w 1808"/>
                    <a:gd name="T75" fmla="*/ 1 h 850"/>
                    <a:gd name="T76" fmla="*/ 0 w 1808"/>
                    <a:gd name="T77" fmla="*/ 1 h 850"/>
                    <a:gd name="T78" fmla="*/ 0 w 1808"/>
                    <a:gd name="T79" fmla="*/ 1 h 850"/>
                    <a:gd name="T80" fmla="*/ 0 w 1808"/>
                    <a:gd name="T81" fmla="*/ 1 h 850"/>
                    <a:gd name="T82" fmla="*/ 0 w 1808"/>
                    <a:gd name="T83" fmla="*/ 1 h 850"/>
                    <a:gd name="T84" fmla="*/ 0 w 1808"/>
                    <a:gd name="T85" fmla="*/ 0 h 850"/>
                    <a:gd name="T86" fmla="*/ 0 w 1808"/>
                    <a:gd name="T87" fmla="*/ 0 h 850"/>
                    <a:gd name="T88" fmla="*/ 0 w 1808"/>
                    <a:gd name="T89" fmla="*/ 0 h 850"/>
                    <a:gd name="T90" fmla="*/ 0 w 1808"/>
                    <a:gd name="T91" fmla="*/ 0 h 850"/>
                    <a:gd name="T92" fmla="*/ 0 w 1808"/>
                    <a:gd name="T93" fmla="*/ 0 h 850"/>
                    <a:gd name="T94" fmla="*/ 0 w 1808"/>
                    <a:gd name="T95" fmla="*/ 0 h 850"/>
                    <a:gd name="T96" fmla="*/ 0 w 1808"/>
                    <a:gd name="T97" fmla="*/ 0 h 850"/>
                    <a:gd name="T98" fmla="*/ 1 w 1808"/>
                    <a:gd name="T99" fmla="*/ 0 h 850"/>
                    <a:gd name="T100" fmla="*/ 0 w 1808"/>
                    <a:gd name="T101" fmla="*/ 1 h 850"/>
                    <a:gd name="T102" fmla="*/ 0 w 1808"/>
                    <a:gd name="T103" fmla="*/ 2 h 850"/>
                    <a:gd name="T104" fmla="*/ 0 w 1808"/>
                    <a:gd name="T105" fmla="*/ 2 h 850"/>
                    <a:gd name="T106" fmla="*/ 0 w 1808"/>
                    <a:gd name="T107" fmla="*/ 2 h 850"/>
                    <a:gd name="T108" fmla="*/ 0 w 1808"/>
                    <a:gd name="T109" fmla="*/ 2 h 850"/>
                    <a:gd name="T110" fmla="*/ 0 w 1808"/>
                    <a:gd name="T111" fmla="*/ 2 h 850"/>
                    <a:gd name="T112" fmla="*/ 0 w 1808"/>
                    <a:gd name="T113" fmla="*/ 2 h 850"/>
                    <a:gd name="T114" fmla="*/ 0 w 1808"/>
                    <a:gd name="T115" fmla="*/ 2 h 850"/>
                    <a:gd name="T116" fmla="*/ 0 w 1808"/>
                    <a:gd name="T117" fmla="*/ 2 h 850"/>
                    <a:gd name="T118" fmla="*/ 0 w 1808"/>
                    <a:gd name="T119" fmla="*/ 2 h 850"/>
                    <a:gd name="T120" fmla="*/ 0 w 1808"/>
                    <a:gd name="T121" fmla="*/ 2 h 85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1808" h="850">
                      <a:moveTo>
                        <a:pt x="1410" y="842"/>
                      </a:moveTo>
                      <a:lnTo>
                        <a:pt x="1405" y="841"/>
                      </a:lnTo>
                      <a:lnTo>
                        <a:pt x="1403" y="838"/>
                      </a:lnTo>
                      <a:lnTo>
                        <a:pt x="1401" y="834"/>
                      </a:lnTo>
                      <a:lnTo>
                        <a:pt x="1399" y="830"/>
                      </a:lnTo>
                      <a:lnTo>
                        <a:pt x="1396" y="819"/>
                      </a:lnTo>
                      <a:lnTo>
                        <a:pt x="1395" y="807"/>
                      </a:lnTo>
                      <a:lnTo>
                        <a:pt x="1396" y="795"/>
                      </a:lnTo>
                      <a:lnTo>
                        <a:pt x="1398" y="784"/>
                      </a:lnTo>
                      <a:lnTo>
                        <a:pt x="1400" y="775"/>
                      </a:lnTo>
                      <a:lnTo>
                        <a:pt x="1402" y="769"/>
                      </a:lnTo>
                      <a:lnTo>
                        <a:pt x="1399" y="764"/>
                      </a:lnTo>
                      <a:lnTo>
                        <a:pt x="1396" y="760"/>
                      </a:lnTo>
                      <a:lnTo>
                        <a:pt x="1394" y="753"/>
                      </a:lnTo>
                      <a:lnTo>
                        <a:pt x="1392" y="746"/>
                      </a:lnTo>
                      <a:lnTo>
                        <a:pt x="1390" y="729"/>
                      </a:lnTo>
                      <a:lnTo>
                        <a:pt x="1389" y="708"/>
                      </a:lnTo>
                      <a:lnTo>
                        <a:pt x="1389" y="670"/>
                      </a:lnTo>
                      <a:lnTo>
                        <a:pt x="1389" y="645"/>
                      </a:lnTo>
                      <a:lnTo>
                        <a:pt x="1382" y="647"/>
                      </a:lnTo>
                      <a:lnTo>
                        <a:pt x="1373" y="648"/>
                      </a:lnTo>
                      <a:lnTo>
                        <a:pt x="1362" y="648"/>
                      </a:lnTo>
                      <a:lnTo>
                        <a:pt x="1351" y="648"/>
                      </a:lnTo>
                      <a:lnTo>
                        <a:pt x="1340" y="647"/>
                      </a:lnTo>
                      <a:lnTo>
                        <a:pt x="1332" y="645"/>
                      </a:lnTo>
                      <a:lnTo>
                        <a:pt x="1327" y="644"/>
                      </a:lnTo>
                      <a:lnTo>
                        <a:pt x="1325" y="642"/>
                      </a:lnTo>
                      <a:lnTo>
                        <a:pt x="1323" y="641"/>
                      </a:lnTo>
                      <a:lnTo>
                        <a:pt x="1323" y="638"/>
                      </a:lnTo>
                      <a:lnTo>
                        <a:pt x="1290" y="682"/>
                      </a:lnTo>
                      <a:lnTo>
                        <a:pt x="1284" y="668"/>
                      </a:lnTo>
                      <a:lnTo>
                        <a:pt x="1279" y="659"/>
                      </a:lnTo>
                      <a:lnTo>
                        <a:pt x="1273" y="650"/>
                      </a:lnTo>
                      <a:lnTo>
                        <a:pt x="1268" y="645"/>
                      </a:lnTo>
                      <a:lnTo>
                        <a:pt x="1264" y="639"/>
                      </a:lnTo>
                      <a:lnTo>
                        <a:pt x="1259" y="631"/>
                      </a:lnTo>
                      <a:lnTo>
                        <a:pt x="1257" y="622"/>
                      </a:lnTo>
                      <a:lnTo>
                        <a:pt x="1256" y="608"/>
                      </a:lnTo>
                      <a:lnTo>
                        <a:pt x="1226" y="602"/>
                      </a:lnTo>
                      <a:lnTo>
                        <a:pt x="1195" y="595"/>
                      </a:lnTo>
                      <a:lnTo>
                        <a:pt x="1165" y="588"/>
                      </a:lnTo>
                      <a:lnTo>
                        <a:pt x="1134" y="582"/>
                      </a:lnTo>
                      <a:lnTo>
                        <a:pt x="1104" y="576"/>
                      </a:lnTo>
                      <a:lnTo>
                        <a:pt x="1074" y="569"/>
                      </a:lnTo>
                      <a:lnTo>
                        <a:pt x="1045" y="561"/>
                      </a:lnTo>
                      <a:lnTo>
                        <a:pt x="1018" y="553"/>
                      </a:lnTo>
                      <a:lnTo>
                        <a:pt x="984" y="553"/>
                      </a:lnTo>
                      <a:lnTo>
                        <a:pt x="977" y="546"/>
                      </a:lnTo>
                      <a:lnTo>
                        <a:pt x="973" y="537"/>
                      </a:lnTo>
                      <a:lnTo>
                        <a:pt x="969" y="528"/>
                      </a:lnTo>
                      <a:lnTo>
                        <a:pt x="966" y="521"/>
                      </a:lnTo>
                      <a:lnTo>
                        <a:pt x="962" y="514"/>
                      </a:lnTo>
                      <a:lnTo>
                        <a:pt x="956" y="508"/>
                      </a:lnTo>
                      <a:lnTo>
                        <a:pt x="952" y="506"/>
                      </a:lnTo>
                      <a:lnTo>
                        <a:pt x="948" y="505"/>
                      </a:lnTo>
                      <a:lnTo>
                        <a:pt x="943" y="504"/>
                      </a:lnTo>
                      <a:lnTo>
                        <a:pt x="937" y="503"/>
                      </a:lnTo>
                      <a:lnTo>
                        <a:pt x="929" y="504"/>
                      </a:lnTo>
                      <a:lnTo>
                        <a:pt x="922" y="505"/>
                      </a:lnTo>
                      <a:lnTo>
                        <a:pt x="916" y="507"/>
                      </a:lnTo>
                      <a:lnTo>
                        <a:pt x="910" y="509"/>
                      </a:lnTo>
                      <a:lnTo>
                        <a:pt x="906" y="512"/>
                      </a:lnTo>
                      <a:lnTo>
                        <a:pt x="901" y="516"/>
                      </a:lnTo>
                      <a:lnTo>
                        <a:pt x="898" y="519"/>
                      </a:lnTo>
                      <a:lnTo>
                        <a:pt x="895" y="523"/>
                      </a:lnTo>
                      <a:lnTo>
                        <a:pt x="886" y="539"/>
                      </a:lnTo>
                      <a:lnTo>
                        <a:pt x="877" y="553"/>
                      </a:lnTo>
                      <a:lnTo>
                        <a:pt x="870" y="559"/>
                      </a:lnTo>
                      <a:lnTo>
                        <a:pt x="861" y="564"/>
                      </a:lnTo>
                      <a:lnTo>
                        <a:pt x="849" y="570"/>
                      </a:lnTo>
                      <a:lnTo>
                        <a:pt x="835" y="576"/>
                      </a:lnTo>
                      <a:lnTo>
                        <a:pt x="806" y="587"/>
                      </a:lnTo>
                      <a:lnTo>
                        <a:pt x="772" y="597"/>
                      </a:lnTo>
                      <a:lnTo>
                        <a:pt x="738" y="607"/>
                      </a:lnTo>
                      <a:lnTo>
                        <a:pt x="705" y="614"/>
                      </a:lnTo>
                      <a:lnTo>
                        <a:pt x="689" y="617"/>
                      </a:lnTo>
                      <a:lnTo>
                        <a:pt x="675" y="619"/>
                      </a:lnTo>
                      <a:lnTo>
                        <a:pt x="663" y="620"/>
                      </a:lnTo>
                      <a:lnTo>
                        <a:pt x="652" y="620"/>
                      </a:lnTo>
                      <a:lnTo>
                        <a:pt x="656" y="614"/>
                      </a:lnTo>
                      <a:lnTo>
                        <a:pt x="667" y="597"/>
                      </a:lnTo>
                      <a:lnTo>
                        <a:pt x="673" y="589"/>
                      </a:lnTo>
                      <a:lnTo>
                        <a:pt x="677" y="581"/>
                      </a:lnTo>
                      <a:lnTo>
                        <a:pt x="678" y="578"/>
                      </a:lnTo>
                      <a:lnTo>
                        <a:pt x="679" y="575"/>
                      </a:lnTo>
                      <a:lnTo>
                        <a:pt x="679" y="572"/>
                      </a:lnTo>
                      <a:lnTo>
                        <a:pt x="678" y="571"/>
                      </a:lnTo>
                      <a:lnTo>
                        <a:pt x="689" y="562"/>
                      </a:lnTo>
                      <a:lnTo>
                        <a:pt x="700" y="555"/>
                      </a:lnTo>
                      <a:lnTo>
                        <a:pt x="711" y="551"/>
                      </a:lnTo>
                      <a:lnTo>
                        <a:pt x="721" y="548"/>
                      </a:lnTo>
                      <a:lnTo>
                        <a:pt x="732" y="546"/>
                      </a:lnTo>
                      <a:lnTo>
                        <a:pt x="742" y="546"/>
                      </a:lnTo>
                      <a:lnTo>
                        <a:pt x="751" y="546"/>
                      </a:lnTo>
                      <a:lnTo>
                        <a:pt x="761" y="546"/>
                      </a:lnTo>
                      <a:lnTo>
                        <a:pt x="769" y="546"/>
                      </a:lnTo>
                      <a:lnTo>
                        <a:pt x="778" y="546"/>
                      </a:lnTo>
                      <a:lnTo>
                        <a:pt x="786" y="545"/>
                      </a:lnTo>
                      <a:lnTo>
                        <a:pt x="794" y="543"/>
                      </a:lnTo>
                      <a:lnTo>
                        <a:pt x="800" y="538"/>
                      </a:lnTo>
                      <a:lnTo>
                        <a:pt x="807" y="533"/>
                      </a:lnTo>
                      <a:lnTo>
                        <a:pt x="812" y="525"/>
                      </a:lnTo>
                      <a:lnTo>
                        <a:pt x="818" y="515"/>
                      </a:lnTo>
                      <a:lnTo>
                        <a:pt x="744" y="515"/>
                      </a:lnTo>
                      <a:lnTo>
                        <a:pt x="724" y="528"/>
                      </a:lnTo>
                      <a:lnTo>
                        <a:pt x="705" y="540"/>
                      </a:lnTo>
                      <a:lnTo>
                        <a:pt x="685" y="551"/>
                      </a:lnTo>
                      <a:lnTo>
                        <a:pt x="664" y="560"/>
                      </a:lnTo>
                      <a:lnTo>
                        <a:pt x="643" y="568"/>
                      </a:lnTo>
                      <a:lnTo>
                        <a:pt x="622" y="575"/>
                      </a:lnTo>
                      <a:lnTo>
                        <a:pt x="600" y="582"/>
                      </a:lnTo>
                      <a:lnTo>
                        <a:pt x="578" y="589"/>
                      </a:lnTo>
                      <a:lnTo>
                        <a:pt x="573" y="592"/>
                      </a:lnTo>
                      <a:lnTo>
                        <a:pt x="567" y="594"/>
                      </a:lnTo>
                      <a:lnTo>
                        <a:pt x="564" y="599"/>
                      </a:lnTo>
                      <a:lnTo>
                        <a:pt x="560" y="602"/>
                      </a:lnTo>
                      <a:lnTo>
                        <a:pt x="554" y="609"/>
                      </a:lnTo>
                      <a:lnTo>
                        <a:pt x="550" y="617"/>
                      </a:lnTo>
                      <a:lnTo>
                        <a:pt x="547" y="625"/>
                      </a:lnTo>
                      <a:lnTo>
                        <a:pt x="543" y="633"/>
                      </a:lnTo>
                      <a:lnTo>
                        <a:pt x="541" y="636"/>
                      </a:lnTo>
                      <a:lnTo>
                        <a:pt x="539" y="639"/>
                      </a:lnTo>
                      <a:lnTo>
                        <a:pt x="536" y="642"/>
                      </a:lnTo>
                      <a:lnTo>
                        <a:pt x="532" y="645"/>
                      </a:lnTo>
                      <a:lnTo>
                        <a:pt x="529" y="648"/>
                      </a:lnTo>
                      <a:lnTo>
                        <a:pt x="526" y="650"/>
                      </a:lnTo>
                      <a:lnTo>
                        <a:pt x="521" y="652"/>
                      </a:lnTo>
                      <a:lnTo>
                        <a:pt x="517" y="654"/>
                      </a:lnTo>
                      <a:lnTo>
                        <a:pt x="507" y="655"/>
                      </a:lnTo>
                      <a:lnTo>
                        <a:pt x="496" y="655"/>
                      </a:lnTo>
                      <a:lnTo>
                        <a:pt x="474" y="652"/>
                      </a:lnTo>
                      <a:lnTo>
                        <a:pt x="459" y="651"/>
                      </a:lnTo>
                      <a:lnTo>
                        <a:pt x="452" y="654"/>
                      </a:lnTo>
                      <a:lnTo>
                        <a:pt x="444" y="657"/>
                      </a:lnTo>
                      <a:lnTo>
                        <a:pt x="438" y="661"/>
                      </a:lnTo>
                      <a:lnTo>
                        <a:pt x="430" y="665"/>
                      </a:lnTo>
                      <a:lnTo>
                        <a:pt x="417" y="674"/>
                      </a:lnTo>
                      <a:lnTo>
                        <a:pt x="405" y="684"/>
                      </a:lnTo>
                      <a:lnTo>
                        <a:pt x="394" y="694"/>
                      </a:lnTo>
                      <a:lnTo>
                        <a:pt x="383" y="702"/>
                      </a:lnTo>
                      <a:lnTo>
                        <a:pt x="374" y="708"/>
                      </a:lnTo>
                      <a:lnTo>
                        <a:pt x="367" y="713"/>
                      </a:lnTo>
                      <a:lnTo>
                        <a:pt x="335" y="722"/>
                      </a:lnTo>
                      <a:lnTo>
                        <a:pt x="309" y="729"/>
                      </a:lnTo>
                      <a:lnTo>
                        <a:pt x="287" y="737"/>
                      </a:lnTo>
                      <a:lnTo>
                        <a:pt x="270" y="743"/>
                      </a:lnTo>
                      <a:lnTo>
                        <a:pt x="252" y="750"/>
                      </a:lnTo>
                      <a:lnTo>
                        <a:pt x="235" y="757"/>
                      </a:lnTo>
                      <a:lnTo>
                        <a:pt x="216" y="766"/>
                      </a:lnTo>
                      <a:lnTo>
                        <a:pt x="193" y="775"/>
                      </a:lnTo>
                      <a:lnTo>
                        <a:pt x="168" y="786"/>
                      </a:lnTo>
                      <a:lnTo>
                        <a:pt x="145" y="795"/>
                      </a:lnTo>
                      <a:lnTo>
                        <a:pt x="124" y="802"/>
                      </a:lnTo>
                      <a:lnTo>
                        <a:pt x="105" y="807"/>
                      </a:lnTo>
                      <a:lnTo>
                        <a:pt x="87" y="812"/>
                      </a:lnTo>
                      <a:lnTo>
                        <a:pt x="68" y="818"/>
                      </a:lnTo>
                      <a:lnTo>
                        <a:pt x="48" y="826"/>
                      </a:lnTo>
                      <a:lnTo>
                        <a:pt x="27" y="836"/>
                      </a:lnTo>
                      <a:lnTo>
                        <a:pt x="1" y="824"/>
                      </a:lnTo>
                      <a:lnTo>
                        <a:pt x="4" y="817"/>
                      </a:lnTo>
                      <a:lnTo>
                        <a:pt x="4" y="813"/>
                      </a:lnTo>
                      <a:lnTo>
                        <a:pt x="3" y="810"/>
                      </a:lnTo>
                      <a:lnTo>
                        <a:pt x="2" y="808"/>
                      </a:lnTo>
                      <a:lnTo>
                        <a:pt x="0" y="806"/>
                      </a:lnTo>
                      <a:lnTo>
                        <a:pt x="0" y="803"/>
                      </a:lnTo>
                      <a:lnTo>
                        <a:pt x="2" y="799"/>
                      </a:lnTo>
                      <a:lnTo>
                        <a:pt x="7" y="793"/>
                      </a:lnTo>
                      <a:lnTo>
                        <a:pt x="14" y="789"/>
                      </a:lnTo>
                      <a:lnTo>
                        <a:pt x="21" y="785"/>
                      </a:lnTo>
                      <a:lnTo>
                        <a:pt x="28" y="782"/>
                      </a:lnTo>
                      <a:lnTo>
                        <a:pt x="36" y="779"/>
                      </a:lnTo>
                      <a:lnTo>
                        <a:pt x="52" y="774"/>
                      </a:lnTo>
                      <a:lnTo>
                        <a:pt x="70" y="771"/>
                      </a:lnTo>
                      <a:lnTo>
                        <a:pt x="102" y="766"/>
                      </a:lnTo>
                      <a:lnTo>
                        <a:pt x="127" y="761"/>
                      </a:lnTo>
                      <a:lnTo>
                        <a:pt x="143" y="757"/>
                      </a:lnTo>
                      <a:lnTo>
                        <a:pt x="158" y="751"/>
                      </a:lnTo>
                      <a:lnTo>
                        <a:pt x="173" y="746"/>
                      </a:lnTo>
                      <a:lnTo>
                        <a:pt x="188" y="739"/>
                      </a:lnTo>
                      <a:lnTo>
                        <a:pt x="215" y="726"/>
                      </a:lnTo>
                      <a:lnTo>
                        <a:pt x="240" y="712"/>
                      </a:lnTo>
                      <a:lnTo>
                        <a:pt x="265" y="696"/>
                      </a:lnTo>
                      <a:lnTo>
                        <a:pt x="291" y="681"/>
                      </a:lnTo>
                      <a:lnTo>
                        <a:pt x="315" y="666"/>
                      </a:lnTo>
                      <a:lnTo>
                        <a:pt x="339" y="651"/>
                      </a:lnTo>
                      <a:lnTo>
                        <a:pt x="327" y="643"/>
                      </a:lnTo>
                      <a:lnTo>
                        <a:pt x="317" y="636"/>
                      </a:lnTo>
                      <a:lnTo>
                        <a:pt x="308" y="631"/>
                      </a:lnTo>
                      <a:lnTo>
                        <a:pt x="300" y="626"/>
                      </a:lnTo>
                      <a:lnTo>
                        <a:pt x="292" y="629"/>
                      </a:lnTo>
                      <a:lnTo>
                        <a:pt x="285" y="634"/>
                      </a:lnTo>
                      <a:lnTo>
                        <a:pt x="280" y="639"/>
                      </a:lnTo>
                      <a:lnTo>
                        <a:pt x="273" y="644"/>
                      </a:lnTo>
                      <a:lnTo>
                        <a:pt x="267" y="649"/>
                      </a:lnTo>
                      <a:lnTo>
                        <a:pt x="260" y="654"/>
                      </a:lnTo>
                      <a:lnTo>
                        <a:pt x="253" y="657"/>
                      </a:lnTo>
                      <a:lnTo>
                        <a:pt x="247" y="658"/>
                      </a:lnTo>
                      <a:lnTo>
                        <a:pt x="225" y="657"/>
                      </a:lnTo>
                      <a:lnTo>
                        <a:pt x="192" y="652"/>
                      </a:lnTo>
                      <a:lnTo>
                        <a:pt x="174" y="650"/>
                      </a:lnTo>
                      <a:lnTo>
                        <a:pt x="160" y="646"/>
                      </a:lnTo>
                      <a:lnTo>
                        <a:pt x="155" y="645"/>
                      </a:lnTo>
                      <a:lnTo>
                        <a:pt x="150" y="643"/>
                      </a:lnTo>
                      <a:lnTo>
                        <a:pt x="148" y="641"/>
                      </a:lnTo>
                      <a:lnTo>
                        <a:pt x="147" y="638"/>
                      </a:lnTo>
                      <a:lnTo>
                        <a:pt x="148" y="635"/>
                      </a:lnTo>
                      <a:lnTo>
                        <a:pt x="150" y="631"/>
                      </a:lnTo>
                      <a:lnTo>
                        <a:pt x="155" y="626"/>
                      </a:lnTo>
                      <a:lnTo>
                        <a:pt x="159" y="621"/>
                      </a:lnTo>
                      <a:lnTo>
                        <a:pt x="172" y="610"/>
                      </a:lnTo>
                      <a:lnTo>
                        <a:pt x="189" y="597"/>
                      </a:lnTo>
                      <a:lnTo>
                        <a:pt x="204" y="584"/>
                      </a:lnTo>
                      <a:lnTo>
                        <a:pt x="219" y="571"/>
                      </a:lnTo>
                      <a:lnTo>
                        <a:pt x="226" y="565"/>
                      </a:lnTo>
                      <a:lnTo>
                        <a:pt x="231" y="559"/>
                      </a:lnTo>
                      <a:lnTo>
                        <a:pt x="237" y="553"/>
                      </a:lnTo>
                      <a:lnTo>
                        <a:pt x="240" y="547"/>
                      </a:lnTo>
                      <a:lnTo>
                        <a:pt x="223" y="550"/>
                      </a:lnTo>
                      <a:lnTo>
                        <a:pt x="207" y="556"/>
                      </a:lnTo>
                      <a:lnTo>
                        <a:pt x="191" y="562"/>
                      </a:lnTo>
                      <a:lnTo>
                        <a:pt x="175" y="568"/>
                      </a:lnTo>
                      <a:lnTo>
                        <a:pt x="168" y="571"/>
                      </a:lnTo>
                      <a:lnTo>
                        <a:pt x="160" y="573"/>
                      </a:lnTo>
                      <a:lnTo>
                        <a:pt x="152" y="575"/>
                      </a:lnTo>
                      <a:lnTo>
                        <a:pt x="144" y="576"/>
                      </a:lnTo>
                      <a:lnTo>
                        <a:pt x="135" y="576"/>
                      </a:lnTo>
                      <a:lnTo>
                        <a:pt x="126" y="575"/>
                      </a:lnTo>
                      <a:lnTo>
                        <a:pt x="116" y="574"/>
                      </a:lnTo>
                      <a:lnTo>
                        <a:pt x="107" y="571"/>
                      </a:lnTo>
                      <a:lnTo>
                        <a:pt x="107" y="565"/>
                      </a:lnTo>
                      <a:lnTo>
                        <a:pt x="143" y="536"/>
                      </a:lnTo>
                      <a:lnTo>
                        <a:pt x="182" y="508"/>
                      </a:lnTo>
                      <a:lnTo>
                        <a:pt x="223" y="476"/>
                      </a:lnTo>
                      <a:lnTo>
                        <a:pt x="267" y="442"/>
                      </a:lnTo>
                      <a:lnTo>
                        <a:pt x="286" y="426"/>
                      </a:lnTo>
                      <a:lnTo>
                        <a:pt x="306" y="411"/>
                      </a:lnTo>
                      <a:lnTo>
                        <a:pt x="326" y="395"/>
                      </a:lnTo>
                      <a:lnTo>
                        <a:pt x="346" y="380"/>
                      </a:lnTo>
                      <a:lnTo>
                        <a:pt x="386" y="411"/>
                      </a:lnTo>
                      <a:lnTo>
                        <a:pt x="393" y="405"/>
                      </a:lnTo>
                      <a:lnTo>
                        <a:pt x="399" y="400"/>
                      </a:lnTo>
                      <a:lnTo>
                        <a:pt x="406" y="396"/>
                      </a:lnTo>
                      <a:lnTo>
                        <a:pt x="414" y="393"/>
                      </a:lnTo>
                      <a:lnTo>
                        <a:pt x="428" y="386"/>
                      </a:lnTo>
                      <a:lnTo>
                        <a:pt x="444" y="382"/>
                      </a:lnTo>
                      <a:lnTo>
                        <a:pt x="476" y="374"/>
                      </a:lnTo>
                      <a:lnTo>
                        <a:pt x="509" y="370"/>
                      </a:lnTo>
                      <a:lnTo>
                        <a:pt x="524" y="367"/>
                      </a:lnTo>
                      <a:lnTo>
                        <a:pt x="539" y="363"/>
                      </a:lnTo>
                      <a:lnTo>
                        <a:pt x="552" y="359"/>
                      </a:lnTo>
                      <a:lnTo>
                        <a:pt x="563" y="353"/>
                      </a:lnTo>
                      <a:lnTo>
                        <a:pt x="569" y="349"/>
                      </a:lnTo>
                      <a:lnTo>
                        <a:pt x="574" y="345"/>
                      </a:lnTo>
                      <a:lnTo>
                        <a:pt x="578" y="340"/>
                      </a:lnTo>
                      <a:lnTo>
                        <a:pt x="582" y="335"/>
                      </a:lnTo>
                      <a:lnTo>
                        <a:pt x="585" y="329"/>
                      </a:lnTo>
                      <a:lnTo>
                        <a:pt x="588" y="322"/>
                      </a:lnTo>
                      <a:lnTo>
                        <a:pt x="590" y="314"/>
                      </a:lnTo>
                      <a:lnTo>
                        <a:pt x="592" y="306"/>
                      </a:lnTo>
                      <a:lnTo>
                        <a:pt x="559" y="306"/>
                      </a:lnTo>
                      <a:lnTo>
                        <a:pt x="548" y="312"/>
                      </a:lnTo>
                      <a:lnTo>
                        <a:pt x="535" y="321"/>
                      </a:lnTo>
                      <a:lnTo>
                        <a:pt x="528" y="325"/>
                      </a:lnTo>
                      <a:lnTo>
                        <a:pt x="520" y="328"/>
                      </a:lnTo>
                      <a:lnTo>
                        <a:pt x="513" y="330"/>
                      </a:lnTo>
                      <a:lnTo>
                        <a:pt x="506" y="331"/>
                      </a:lnTo>
                      <a:lnTo>
                        <a:pt x="495" y="330"/>
                      </a:lnTo>
                      <a:lnTo>
                        <a:pt x="485" y="327"/>
                      </a:lnTo>
                      <a:lnTo>
                        <a:pt x="474" y="324"/>
                      </a:lnTo>
                      <a:lnTo>
                        <a:pt x="463" y="321"/>
                      </a:lnTo>
                      <a:lnTo>
                        <a:pt x="453" y="318"/>
                      </a:lnTo>
                      <a:lnTo>
                        <a:pt x="443" y="317"/>
                      </a:lnTo>
                      <a:lnTo>
                        <a:pt x="438" y="318"/>
                      </a:lnTo>
                      <a:lnTo>
                        <a:pt x="433" y="319"/>
                      </a:lnTo>
                      <a:lnTo>
                        <a:pt x="430" y="322"/>
                      </a:lnTo>
                      <a:lnTo>
                        <a:pt x="426" y="325"/>
                      </a:lnTo>
                      <a:lnTo>
                        <a:pt x="432" y="316"/>
                      </a:lnTo>
                      <a:lnTo>
                        <a:pt x="443" y="307"/>
                      </a:lnTo>
                      <a:lnTo>
                        <a:pt x="457" y="297"/>
                      </a:lnTo>
                      <a:lnTo>
                        <a:pt x="472" y="287"/>
                      </a:lnTo>
                      <a:lnTo>
                        <a:pt x="506" y="265"/>
                      </a:lnTo>
                      <a:lnTo>
                        <a:pt x="539" y="244"/>
                      </a:lnTo>
                      <a:lnTo>
                        <a:pt x="698" y="250"/>
                      </a:lnTo>
                      <a:lnTo>
                        <a:pt x="701" y="246"/>
                      </a:lnTo>
                      <a:lnTo>
                        <a:pt x="704" y="243"/>
                      </a:lnTo>
                      <a:lnTo>
                        <a:pt x="708" y="240"/>
                      </a:lnTo>
                      <a:lnTo>
                        <a:pt x="711" y="238"/>
                      </a:lnTo>
                      <a:lnTo>
                        <a:pt x="719" y="236"/>
                      </a:lnTo>
                      <a:lnTo>
                        <a:pt x="728" y="234"/>
                      </a:lnTo>
                      <a:lnTo>
                        <a:pt x="745" y="234"/>
                      </a:lnTo>
                      <a:lnTo>
                        <a:pt x="758" y="232"/>
                      </a:lnTo>
                      <a:lnTo>
                        <a:pt x="756" y="224"/>
                      </a:lnTo>
                      <a:lnTo>
                        <a:pt x="753" y="216"/>
                      </a:lnTo>
                      <a:lnTo>
                        <a:pt x="749" y="210"/>
                      </a:lnTo>
                      <a:lnTo>
                        <a:pt x="742" y="204"/>
                      </a:lnTo>
                      <a:lnTo>
                        <a:pt x="737" y="199"/>
                      </a:lnTo>
                      <a:lnTo>
                        <a:pt x="729" y="195"/>
                      </a:lnTo>
                      <a:lnTo>
                        <a:pt x="721" y="191"/>
                      </a:lnTo>
                      <a:lnTo>
                        <a:pt x="713" y="188"/>
                      </a:lnTo>
                      <a:lnTo>
                        <a:pt x="698" y="182"/>
                      </a:lnTo>
                      <a:lnTo>
                        <a:pt x="684" y="176"/>
                      </a:lnTo>
                      <a:lnTo>
                        <a:pt x="678" y="172"/>
                      </a:lnTo>
                      <a:lnTo>
                        <a:pt x="673" y="168"/>
                      </a:lnTo>
                      <a:lnTo>
                        <a:pt x="668" y="164"/>
                      </a:lnTo>
                      <a:lnTo>
                        <a:pt x="665" y="159"/>
                      </a:lnTo>
                      <a:lnTo>
                        <a:pt x="687" y="143"/>
                      </a:lnTo>
                      <a:lnTo>
                        <a:pt x="712" y="127"/>
                      </a:lnTo>
                      <a:lnTo>
                        <a:pt x="739" y="109"/>
                      </a:lnTo>
                      <a:lnTo>
                        <a:pt x="765" y="90"/>
                      </a:lnTo>
                      <a:lnTo>
                        <a:pt x="812" y="78"/>
                      </a:lnTo>
                      <a:lnTo>
                        <a:pt x="858" y="65"/>
                      </a:lnTo>
                      <a:lnTo>
                        <a:pt x="902" y="52"/>
                      </a:lnTo>
                      <a:lnTo>
                        <a:pt x="945" y="38"/>
                      </a:lnTo>
                      <a:lnTo>
                        <a:pt x="966" y="33"/>
                      </a:lnTo>
                      <a:lnTo>
                        <a:pt x="988" y="27"/>
                      </a:lnTo>
                      <a:lnTo>
                        <a:pt x="1010" y="22"/>
                      </a:lnTo>
                      <a:lnTo>
                        <a:pt x="1033" y="18"/>
                      </a:lnTo>
                      <a:lnTo>
                        <a:pt x="1056" y="15"/>
                      </a:lnTo>
                      <a:lnTo>
                        <a:pt x="1080" y="12"/>
                      </a:lnTo>
                      <a:lnTo>
                        <a:pt x="1104" y="11"/>
                      </a:lnTo>
                      <a:lnTo>
                        <a:pt x="1130" y="10"/>
                      </a:lnTo>
                      <a:lnTo>
                        <a:pt x="1157" y="9"/>
                      </a:lnTo>
                      <a:lnTo>
                        <a:pt x="1176" y="7"/>
                      </a:lnTo>
                      <a:lnTo>
                        <a:pt x="1192" y="5"/>
                      </a:lnTo>
                      <a:lnTo>
                        <a:pt x="1216" y="4"/>
                      </a:lnTo>
                      <a:lnTo>
                        <a:pt x="1241" y="3"/>
                      </a:lnTo>
                      <a:lnTo>
                        <a:pt x="1262" y="0"/>
                      </a:lnTo>
                      <a:lnTo>
                        <a:pt x="1270" y="0"/>
                      </a:lnTo>
                      <a:lnTo>
                        <a:pt x="1277" y="2"/>
                      </a:lnTo>
                      <a:lnTo>
                        <a:pt x="1280" y="3"/>
                      </a:lnTo>
                      <a:lnTo>
                        <a:pt x="1281" y="5"/>
                      </a:lnTo>
                      <a:lnTo>
                        <a:pt x="1282" y="7"/>
                      </a:lnTo>
                      <a:lnTo>
                        <a:pt x="1283" y="10"/>
                      </a:lnTo>
                      <a:lnTo>
                        <a:pt x="1306" y="10"/>
                      </a:lnTo>
                      <a:lnTo>
                        <a:pt x="1333" y="10"/>
                      </a:lnTo>
                      <a:lnTo>
                        <a:pt x="1354" y="10"/>
                      </a:lnTo>
                      <a:lnTo>
                        <a:pt x="1362" y="10"/>
                      </a:lnTo>
                      <a:lnTo>
                        <a:pt x="1380" y="11"/>
                      </a:lnTo>
                      <a:lnTo>
                        <a:pt x="1399" y="12"/>
                      </a:lnTo>
                      <a:lnTo>
                        <a:pt x="1417" y="15"/>
                      </a:lnTo>
                      <a:lnTo>
                        <a:pt x="1437" y="18"/>
                      </a:lnTo>
                      <a:lnTo>
                        <a:pt x="1475" y="26"/>
                      </a:lnTo>
                      <a:lnTo>
                        <a:pt x="1516" y="34"/>
                      </a:lnTo>
                      <a:lnTo>
                        <a:pt x="1557" y="44"/>
                      </a:lnTo>
                      <a:lnTo>
                        <a:pt x="1597" y="52"/>
                      </a:lnTo>
                      <a:lnTo>
                        <a:pt x="1617" y="55"/>
                      </a:lnTo>
                      <a:lnTo>
                        <a:pt x="1637" y="58"/>
                      </a:lnTo>
                      <a:lnTo>
                        <a:pt x="1656" y="59"/>
                      </a:lnTo>
                      <a:lnTo>
                        <a:pt x="1675" y="60"/>
                      </a:lnTo>
                      <a:lnTo>
                        <a:pt x="1761" y="41"/>
                      </a:lnTo>
                      <a:lnTo>
                        <a:pt x="1772" y="46"/>
                      </a:lnTo>
                      <a:lnTo>
                        <a:pt x="1784" y="51"/>
                      </a:lnTo>
                      <a:lnTo>
                        <a:pt x="1797" y="55"/>
                      </a:lnTo>
                      <a:lnTo>
                        <a:pt x="1808" y="60"/>
                      </a:lnTo>
                      <a:lnTo>
                        <a:pt x="1223" y="540"/>
                      </a:lnTo>
                      <a:lnTo>
                        <a:pt x="1258" y="540"/>
                      </a:lnTo>
                      <a:lnTo>
                        <a:pt x="1287" y="540"/>
                      </a:lnTo>
                      <a:lnTo>
                        <a:pt x="1309" y="540"/>
                      </a:lnTo>
                      <a:lnTo>
                        <a:pt x="1329" y="540"/>
                      </a:lnTo>
                      <a:lnTo>
                        <a:pt x="1328" y="547"/>
                      </a:lnTo>
                      <a:lnTo>
                        <a:pt x="1327" y="553"/>
                      </a:lnTo>
                      <a:lnTo>
                        <a:pt x="1325" y="559"/>
                      </a:lnTo>
                      <a:lnTo>
                        <a:pt x="1323" y="565"/>
                      </a:lnTo>
                      <a:lnTo>
                        <a:pt x="1321" y="571"/>
                      </a:lnTo>
                      <a:lnTo>
                        <a:pt x="1318" y="576"/>
                      </a:lnTo>
                      <a:lnTo>
                        <a:pt x="1316" y="583"/>
                      </a:lnTo>
                      <a:lnTo>
                        <a:pt x="1316" y="589"/>
                      </a:lnTo>
                      <a:lnTo>
                        <a:pt x="1317" y="592"/>
                      </a:lnTo>
                      <a:lnTo>
                        <a:pt x="1320" y="595"/>
                      </a:lnTo>
                      <a:lnTo>
                        <a:pt x="1323" y="599"/>
                      </a:lnTo>
                      <a:lnTo>
                        <a:pt x="1327" y="601"/>
                      </a:lnTo>
                      <a:lnTo>
                        <a:pt x="1336" y="606"/>
                      </a:lnTo>
                      <a:lnTo>
                        <a:pt x="1343" y="608"/>
                      </a:lnTo>
                      <a:lnTo>
                        <a:pt x="1351" y="608"/>
                      </a:lnTo>
                      <a:lnTo>
                        <a:pt x="1358" y="607"/>
                      </a:lnTo>
                      <a:lnTo>
                        <a:pt x="1365" y="605"/>
                      </a:lnTo>
                      <a:lnTo>
                        <a:pt x="1371" y="604"/>
                      </a:lnTo>
                      <a:lnTo>
                        <a:pt x="1382" y="599"/>
                      </a:lnTo>
                      <a:lnTo>
                        <a:pt x="1391" y="592"/>
                      </a:lnTo>
                      <a:lnTo>
                        <a:pt x="1400" y="587"/>
                      </a:lnTo>
                      <a:lnTo>
                        <a:pt x="1409" y="582"/>
                      </a:lnTo>
                      <a:lnTo>
                        <a:pt x="1413" y="580"/>
                      </a:lnTo>
                      <a:lnTo>
                        <a:pt x="1417" y="578"/>
                      </a:lnTo>
                      <a:lnTo>
                        <a:pt x="1423" y="577"/>
                      </a:lnTo>
                      <a:lnTo>
                        <a:pt x="1429" y="577"/>
                      </a:lnTo>
                      <a:lnTo>
                        <a:pt x="1441" y="596"/>
                      </a:lnTo>
                      <a:lnTo>
                        <a:pt x="1457" y="617"/>
                      </a:lnTo>
                      <a:lnTo>
                        <a:pt x="1465" y="629"/>
                      </a:lnTo>
                      <a:lnTo>
                        <a:pt x="1470" y="643"/>
                      </a:lnTo>
                      <a:lnTo>
                        <a:pt x="1472" y="650"/>
                      </a:lnTo>
                      <a:lnTo>
                        <a:pt x="1474" y="659"/>
                      </a:lnTo>
                      <a:lnTo>
                        <a:pt x="1475" y="667"/>
                      </a:lnTo>
                      <a:lnTo>
                        <a:pt x="1475" y="676"/>
                      </a:lnTo>
                      <a:lnTo>
                        <a:pt x="1475" y="681"/>
                      </a:lnTo>
                      <a:lnTo>
                        <a:pt x="1474" y="686"/>
                      </a:lnTo>
                      <a:lnTo>
                        <a:pt x="1473" y="690"/>
                      </a:lnTo>
                      <a:lnTo>
                        <a:pt x="1471" y="694"/>
                      </a:lnTo>
                      <a:lnTo>
                        <a:pt x="1467" y="700"/>
                      </a:lnTo>
                      <a:lnTo>
                        <a:pt x="1462" y="706"/>
                      </a:lnTo>
                      <a:lnTo>
                        <a:pt x="1457" y="713"/>
                      </a:lnTo>
                      <a:lnTo>
                        <a:pt x="1454" y="719"/>
                      </a:lnTo>
                      <a:lnTo>
                        <a:pt x="1451" y="723"/>
                      </a:lnTo>
                      <a:lnTo>
                        <a:pt x="1450" y="727"/>
                      </a:lnTo>
                      <a:lnTo>
                        <a:pt x="1449" y="732"/>
                      </a:lnTo>
                      <a:lnTo>
                        <a:pt x="1449" y="737"/>
                      </a:lnTo>
                      <a:lnTo>
                        <a:pt x="1449" y="742"/>
                      </a:lnTo>
                      <a:lnTo>
                        <a:pt x="1450" y="746"/>
                      </a:lnTo>
                      <a:lnTo>
                        <a:pt x="1452" y="750"/>
                      </a:lnTo>
                      <a:lnTo>
                        <a:pt x="1455" y="754"/>
                      </a:lnTo>
                      <a:lnTo>
                        <a:pt x="1459" y="761"/>
                      </a:lnTo>
                      <a:lnTo>
                        <a:pt x="1466" y="769"/>
                      </a:lnTo>
                      <a:lnTo>
                        <a:pt x="1471" y="775"/>
                      </a:lnTo>
                      <a:lnTo>
                        <a:pt x="1477" y="783"/>
                      </a:lnTo>
                      <a:lnTo>
                        <a:pt x="1479" y="786"/>
                      </a:lnTo>
                      <a:lnTo>
                        <a:pt x="1481" y="790"/>
                      </a:lnTo>
                      <a:lnTo>
                        <a:pt x="1482" y="794"/>
                      </a:lnTo>
                      <a:lnTo>
                        <a:pt x="1482" y="799"/>
                      </a:lnTo>
                      <a:lnTo>
                        <a:pt x="1482" y="802"/>
                      </a:lnTo>
                      <a:lnTo>
                        <a:pt x="1480" y="807"/>
                      </a:lnTo>
                      <a:lnTo>
                        <a:pt x="1477" y="811"/>
                      </a:lnTo>
                      <a:lnTo>
                        <a:pt x="1473" y="816"/>
                      </a:lnTo>
                      <a:lnTo>
                        <a:pt x="1463" y="826"/>
                      </a:lnTo>
                      <a:lnTo>
                        <a:pt x="1452" y="835"/>
                      </a:lnTo>
                      <a:lnTo>
                        <a:pt x="1446" y="839"/>
                      </a:lnTo>
                      <a:lnTo>
                        <a:pt x="1439" y="843"/>
                      </a:lnTo>
                      <a:lnTo>
                        <a:pt x="1433" y="846"/>
                      </a:lnTo>
                      <a:lnTo>
                        <a:pt x="1426" y="848"/>
                      </a:lnTo>
                      <a:lnTo>
                        <a:pt x="1419" y="850"/>
                      </a:lnTo>
                      <a:lnTo>
                        <a:pt x="1414" y="850"/>
                      </a:lnTo>
                      <a:lnTo>
                        <a:pt x="1407" y="850"/>
                      </a:lnTo>
                      <a:lnTo>
                        <a:pt x="1402" y="848"/>
                      </a:lnTo>
                      <a:lnTo>
                        <a:pt x="1410" y="84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75" name="Freeform 6"/>
                <p:cNvSpPr>
                  <a:spLocks/>
                </p:cNvSpPr>
                <p:nvPr>
                  <p:custDataLst>
                    <p:tags r:id="rId2"/>
                  </p:custDataLst>
                </p:nvPr>
              </p:nvSpPr>
              <p:spPr bwMode="auto">
                <a:xfrm>
                  <a:off x="717" y="1783"/>
                  <a:ext cx="870" cy="485"/>
                </a:xfrm>
                <a:custGeom>
                  <a:avLst/>
                  <a:gdLst>
                    <a:gd name="T0" fmla="*/ 1 w 3175"/>
                    <a:gd name="T1" fmla="*/ 1 h 1472"/>
                    <a:gd name="T2" fmla="*/ 1 w 3175"/>
                    <a:gd name="T3" fmla="*/ 1 h 1472"/>
                    <a:gd name="T4" fmla="*/ 1 w 3175"/>
                    <a:gd name="T5" fmla="*/ 1 h 1472"/>
                    <a:gd name="T6" fmla="*/ 1 w 3175"/>
                    <a:gd name="T7" fmla="*/ 2 h 1472"/>
                    <a:gd name="T8" fmla="*/ 1 w 3175"/>
                    <a:gd name="T9" fmla="*/ 2 h 1472"/>
                    <a:gd name="T10" fmla="*/ 1 w 3175"/>
                    <a:gd name="T11" fmla="*/ 2 h 1472"/>
                    <a:gd name="T12" fmla="*/ 1 w 3175"/>
                    <a:gd name="T13" fmla="*/ 2 h 1472"/>
                    <a:gd name="T14" fmla="*/ 1 w 3175"/>
                    <a:gd name="T15" fmla="*/ 2 h 1472"/>
                    <a:gd name="T16" fmla="*/ 1 w 3175"/>
                    <a:gd name="T17" fmla="*/ 2 h 1472"/>
                    <a:gd name="T18" fmla="*/ 1 w 3175"/>
                    <a:gd name="T19" fmla="*/ 2 h 1472"/>
                    <a:gd name="T20" fmla="*/ 1 w 3175"/>
                    <a:gd name="T21" fmla="*/ 2 h 1472"/>
                    <a:gd name="T22" fmla="*/ 1 w 3175"/>
                    <a:gd name="T23" fmla="*/ 3 h 1472"/>
                    <a:gd name="T24" fmla="*/ 1 w 3175"/>
                    <a:gd name="T25" fmla="*/ 3 h 1472"/>
                    <a:gd name="T26" fmla="*/ 1 w 3175"/>
                    <a:gd name="T27" fmla="*/ 4 h 1472"/>
                    <a:gd name="T28" fmla="*/ 1 w 3175"/>
                    <a:gd name="T29" fmla="*/ 4 h 1472"/>
                    <a:gd name="T30" fmla="*/ 1 w 3175"/>
                    <a:gd name="T31" fmla="*/ 4 h 1472"/>
                    <a:gd name="T32" fmla="*/ 1 w 3175"/>
                    <a:gd name="T33" fmla="*/ 3 h 1472"/>
                    <a:gd name="T34" fmla="*/ 1 w 3175"/>
                    <a:gd name="T35" fmla="*/ 3 h 1472"/>
                    <a:gd name="T36" fmla="*/ 1 w 3175"/>
                    <a:gd name="T37" fmla="*/ 3 h 1472"/>
                    <a:gd name="T38" fmla="*/ 1 w 3175"/>
                    <a:gd name="T39" fmla="*/ 3 h 1472"/>
                    <a:gd name="T40" fmla="*/ 1 w 3175"/>
                    <a:gd name="T41" fmla="*/ 3 h 1472"/>
                    <a:gd name="T42" fmla="*/ 0 w 3175"/>
                    <a:gd name="T43" fmla="*/ 3 h 1472"/>
                    <a:gd name="T44" fmla="*/ 0 w 3175"/>
                    <a:gd name="T45" fmla="*/ 3 h 1472"/>
                    <a:gd name="T46" fmla="*/ 0 w 3175"/>
                    <a:gd name="T47" fmla="*/ 4 h 1472"/>
                    <a:gd name="T48" fmla="*/ 0 w 3175"/>
                    <a:gd name="T49" fmla="*/ 4 h 1472"/>
                    <a:gd name="T50" fmla="*/ 0 w 3175"/>
                    <a:gd name="T51" fmla="*/ 3 h 1472"/>
                    <a:gd name="T52" fmla="*/ 0 w 3175"/>
                    <a:gd name="T53" fmla="*/ 3 h 1472"/>
                    <a:gd name="T54" fmla="*/ 0 w 3175"/>
                    <a:gd name="T55" fmla="*/ 3 h 1472"/>
                    <a:gd name="T56" fmla="*/ 0 w 3175"/>
                    <a:gd name="T57" fmla="*/ 3 h 1472"/>
                    <a:gd name="T58" fmla="*/ 0 w 3175"/>
                    <a:gd name="T59" fmla="*/ 3 h 1472"/>
                    <a:gd name="T60" fmla="*/ 0 w 3175"/>
                    <a:gd name="T61" fmla="*/ 3 h 1472"/>
                    <a:gd name="T62" fmla="*/ 0 w 3175"/>
                    <a:gd name="T63" fmla="*/ 3 h 1472"/>
                    <a:gd name="T64" fmla="*/ 0 w 3175"/>
                    <a:gd name="T65" fmla="*/ 2 h 1472"/>
                    <a:gd name="T66" fmla="*/ 0 w 3175"/>
                    <a:gd name="T67" fmla="*/ 2 h 1472"/>
                    <a:gd name="T68" fmla="*/ 0 w 3175"/>
                    <a:gd name="T69" fmla="*/ 2 h 1472"/>
                    <a:gd name="T70" fmla="*/ 0 w 3175"/>
                    <a:gd name="T71" fmla="*/ 2 h 1472"/>
                    <a:gd name="T72" fmla="*/ 0 w 3175"/>
                    <a:gd name="T73" fmla="*/ 1 h 1472"/>
                    <a:gd name="T74" fmla="*/ 0 w 3175"/>
                    <a:gd name="T75" fmla="*/ 0 h 1472"/>
                    <a:gd name="T76" fmla="*/ 0 w 3175"/>
                    <a:gd name="T77" fmla="*/ 0 h 1472"/>
                    <a:gd name="T78" fmla="*/ 0 w 3175"/>
                    <a:gd name="T79" fmla="*/ 0 h 1472"/>
                    <a:gd name="T80" fmla="*/ 1 w 3175"/>
                    <a:gd name="T81" fmla="*/ 0 h 1472"/>
                    <a:gd name="T82" fmla="*/ 1 w 3175"/>
                    <a:gd name="T83" fmla="*/ 0 h 1472"/>
                    <a:gd name="T84" fmla="*/ 1 w 3175"/>
                    <a:gd name="T85" fmla="*/ 0 h 1472"/>
                    <a:gd name="T86" fmla="*/ 1 w 3175"/>
                    <a:gd name="T87" fmla="*/ 0 h 1472"/>
                    <a:gd name="T88" fmla="*/ 1 w 3175"/>
                    <a:gd name="T89" fmla="*/ 0 h 1472"/>
                    <a:gd name="T90" fmla="*/ 1 w 3175"/>
                    <a:gd name="T91" fmla="*/ 0 h 1472"/>
                    <a:gd name="T92" fmla="*/ 1 w 3175"/>
                    <a:gd name="T93" fmla="*/ 1 h 1472"/>
                    <a:gd name="T94" fmla="*/ 1 w 3175"/>
                    <a:gd name="T95" fmla="*/ 1 h 1472"/>
                    <a:gd name="T96" fmla="*/ 1 w 3175"/>
                    <a:gd name="T97" fmla="*/ 1 h 1472"/>
                    <a:gd name="T98" fmla="*/ 1 w 3175"/>
                    <a:gd name="T99" fmla="*/ 1 h 1472"/>
                    <a:gd name="T100" fmla="*/ 1 w 3175"/>
                    <a:gd name="T101" fmla="*/ 1 h 1472"/>
                    <a:gd name="T102" fmla="*/ 1 w 3175"/>
                    <a:gd name="T103" fmla="*/ 1 h 1472"/>
                    <a:gd name="T104" fmla="*/ 1 w 3175"/>
                    <a:gd name="T105" fmla="*/ 1 h 1472"/>
                    <a:gd name="T106" fmla="*/ 1 w 3175"/>
                    <a:gd name="T107" fmla="*/ 1 h 1472"/>
                    <a:gd name="T108" fmla="*/ 1 w 3175"/>
                    <a:gd name="T109" fmla="*/ 1 h 1472"/>
                    <a:gd name="T110" fmla="*/ 1 w 3175"/>
                    <a:gd name="T111" fmla="*/ 1 h 1472"/>
                    <a:gd name="T112" fmla="*/ 1 w 3175"/>
                    <a:gd name="T113" fmla="*/ 1 h 1472"/>
                    <a:gd name="T114" fmla="*/ 1 w 3175"/>
                    <a:gd name="T115" fmla="*/ 1 h 1472"/>
                    <a:gd name="T116" fmla="*/ 1 w 3175"/>
                    <a:gd name="T117" fmla="*/ 1 h 1472"/>
                    <a:gd name="T118" fmla="*/ 1 w 3175"/>
                    <a:gd name="T119" fmla="*/ 1 h 1472"/>
                    <a:gd name="T120" fmla="*/ 1 w 3175"/>
                    <a:gd name="T121" fmla="*/ 0 h 1472"/>
                    <a:gd name="T122" fmla="*/ 1 w 3175"/>
                    <a:gd name="T123" fmla="*/ 1 h 147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3175" h="1472">
                      <a:moveTo>
                        <a:pt x="3155" y="258"/>
                      </a:moveTo>
                      <a:lnTo>
                        <a:pt x="3129" y="270"/>
                      </a:lnTo>
                      <a:lnTo>
                        <a:pt x="3104" y="281"/>
                      </a:lnTo>
                      <a:lnTo>
                        <a:pt x="3079" y="291"/>
                      </a:lnTo>
                      <a:lnTo>
                        <a:pt x="3055" y="300"/>
                      </a:lnTo>
                      <a:lnTo>
                        <a:pt x="3032" y="309"/>
                      </a:lnTo>
                      <a:lnTo>
                        <a:pt x="3008" y="317"/>
                      </a:lnTo>
                      <a:lnTo>
                        <a:pt x="2983" y="326"/>
                      </a:lnTo>
                      <a:lnTo>
                        <a:pt x="2956" y="333"/>
                      </a:lnTo>
                      <a:lnTo>
                        <a:pt x="2948" y="337"/>
                      </a:lnTo>
                      <a:lnTo>
                        <a:pt x="2940" y="341"/>
                      </a:lnTo>
                      <a:lnTo>
                        <a:pt x="2933" y="347"/>
                      </a:lnTo>
                      <a:lnTo>
                        <a:pt x="2928" y="353"/>
                      </a:lnTo>
                      <a:lnTo>
                        <a:pt x="2917" y="366"/>
                      </a:lnTo>
                      <a:lnTo>
                        <a:pt x="2909" y="382"/>
                      </a:lnTo>
                      <a:lnTo>
                        <a:pt x="2900" y="397"/>
                      </a:lnTo>
                      <a:lnTo>
                        <a:pt x="2894" y="410"/>
                      </a:lnTo>
                      <a:lnTo>
                        <a:pt x="2889" y="416"/>
                      </a:lnTo>
                      <a:lnTo>
                        <a:pt x="2885" y="422"/>
                      </a:lnTo>
                      <a:lnTo>
                        <a:pt x="2881" y="427"/>
                      </a:lnTo>
                      <a:lnTo>
                        <a:pt x="2876" y="431"/>
                      </a:lnTo>
                      <a:lnTo>
                        <a:pt x="2876" y="436"/>
                      </a:lnTo>
                      <a:lnTo>
                        <a:pt x="2877" y="440"/>
                      </a:lnTo>
                      <a:lnTo>
                        <a:pt x="2880" y="445"/>
                      </a:lnTo>
                      <a:lnTo>
                        <a:pt x="2883" y="450"/>
                      </a:lnTo>
                      <a:lnTo>
                        <a:pt x="2896" y="440"/>
                      </a:lnTo>
                      <a:lnTo>
                        <a:pt x="2909" y="431"/>
                      </a:lnTo>
                      <a:lnTo>
                        <a:pt x="2910" y="438"/>
                      </a:lnTo>
                      <a:lnTo>
                        <a:pt x="2910" y="443"/>
                      </a:lnTo>
                      <a:lnTo>
                        <a:pt x="2909" y="448"/>
                      </a:lnTo>
                      <a:lnTo>
                        <a:pt x="2907" y="451"/>
                      </a:lnTo>
                      <a:lnTo>
                        <a:pt x="2905" y="455"/>
                      </a:lnTo>
                      <a:lnTo>
                        <a:pt x="2902" y="457"/>
                      </a:lnTo>
                      <a:lnTo>
                        <a:pt x="2898" y="459"/>
                      </a:lnTo>
                      <a:lnTo>
                        <a:pt x="2894" y="460"/>
                      </a:lnTo>
                      <a:lnTo>
                        <a:pt x="2883" y="462"/>
                      </a:lnTo>
                      <a:lnTo>
                        <a:pt x="2871" y="462"/>
                      </a:lnTo>
                      <a:lnTo>
                        <a:pt x="2858" y="462"/>
                      </a:lnTo>
                      <a:lnTo>
                        <a:pt x="2843" y="462"/>
                      </a:lnTo>
                      <a:lnTo>
                        <a:pt x="2820" y="463"/>
                      </a:lnTo>
                      <a:lnTo>
                        <a:pt x="2796" y="466"/>
                      </a:lnTo>
                      <a:lnTo>
                        <a:pt x="2773" y="470"/>
                      </a:lnTo>
                      <a:lnTo>
                        <a:pt x="2750" y="476"/>
                      </a:lnTo>
                      <a:lnTo>
                        <a:pt x="2728" y="483"/>
                      </a:lnTo>
                      <a:lnTo>
                        <a:pt x="2708" y="491"/>
                      </a:lnTo>
                      <a:lnTo>
                        <a:pt x="2691" y="498"/>
                      </a:lnTo>
                      <a:lnTo>
                        <a:pt x="2678" y="505"/>
                      </a:lnTo>
                      <a:lnTo>
                        <a:pt x="2678" y="542"/>
                      </a:lnTo>
                      <a:lnTo>
                        <a:pt x="2675" y="549"/>
                      </a:lnTo>
                      <a:lnTo>
                        <a:pt x="2673" y="555"/>
                      </a:lnTo>
                      <a:lnTo>
                        <a:pt x="2670" y="561"/>
                      </a:lnTo>
                      <a:lnTo>
                        <a:pt x="2667" y="566"/>
                      </a:lnTo>
                      <a:lnTo>
                        <a:pt x="2658" y="575"/>
                      </a:lnTo>
                      <a:lnTo>
                        <a:pt x="2649" y="584"/>
                      </a:lnTo>
                      <a:lnTo>
                        <a:pt x="2639" y="592"/>
                      </a:lnTo>
                      <a:lnTo>
                        <a:pt x="2628" y="602"/>
                      </a:lnTo>
                      <a:lnTo>
                        <a:pt x="2619" y="611"/>
                      </a:lnTo>
                      <a:lnTo>
                        <a:pt x="2611" y="622"/>
                      </a:lnTo>
                      <a:lnTo>
                        <a:pt x="2611" y="613"/>
                      </a:lnTo>
                      <a:lnTo>
                        <a:pt x="2611" y="604"/>
                      </a:lnTo>
                      <a:lnTo>
                        <a:pt x="2606" y="603"/>
                      </a:lnTo>
                      <a:lnTo>
                        <a:pt x="2602" y="600"/>
                      </a:lnTo>
                      <a:lnTo>
                        <a:pt x="2598" y="595"/>
                      </a:lnTo>
                      <a:lnTo>
                        <a:pt x="2596" y="590"/>
                      </a:lnTo>
                      <a:lnTo>
                        <a:pt x="2595" y="585"/>
                      </a:lnTo>
                      <a:lnTo>
                        <a:pt x="2595" y="580"/>
                      </a:lnTo>
                      <a:lnTo>
                        <a:pt x="2595" y="576"/>
                      </a:lnTo>
                      <a:lnTo>
                        <a:pt x="2597" y="573"/>
                      </a:lnTo>
                      <a:lnTo>
                        <a:pt x="2578" y="573"/>
                      </a:lnTo>
                      <a:lnTo>
                        <a:pt x="2575" y="587"/>
                      </a:lnTo>
                      <a:lnTo>
                        <a:pt x="2574" y="600"/>
                      </a:lnTo>
                      <a:lnTo>
                        <a:pt x="2574" y="610"/>
                      </a:lnTo>
                      <a:lnTo>
                        <a:pt x="2574" y="619"/>
                      </a:lnTo>
                      <a:lnTo>
                        <a:pt x="2577" y="633"/>
                      </a:lnTo>
                      <a:lnTo>
                        <a:pt x="2578" y="646"/>
                      </a:lnTo>
                      <a:lnTo>
                        <a:pt x="2577" y="658"/>
                      </a:lnTo>
                      <a:lnTo>
                        <a:pt x="2574" y="668"/>
                      </a:lnTo>
                      <a:lnTo>
                        <a:pt x="2570" y="677"/>
                      </a:lnTo>
                      <a:lnTo>
                        <a:pt x="2564" y="685"/>
                      </a:lnTo>
                      <a:lnTo>
                        <a:pt x="2559" y="693"/>
                      </a:lnTo>
                      <a:lnTo>
                        <a:pt x="2552" y="700"/>
                      </a:lnTo>
                      <a:lnTo>
                        <a:pt x="2545" y="707"/>
                      </a:lnTo>
                      <a:lnTo>
                        <a:pt x="2537" y="715"/>
                      </a:lnTo>
                      <a:lnTo>
                        <a:pt x="2538" y="684"/>
                      </a:lnTo>
                      <a:lnTo>
                        <a:pt x="2538" y="657"/>
                      </a:lnTo>
                      <a:lnTo>
                        <a:pt x="2540" y="630"/>
                      </a:lnTo>
                      <a:lnTo>
                        <a:pt x="2544" y="604"/>
                      </a:lnTo>
                      <a:lnTo>
                        <a:pt x="2535" y="607"/>
                      </a:lnTo>
                      <a:lnTo>
                        <a:pt x="2527" y="611"/>
                      </a:lnTo>
                      <a:lnTo>
                        <a:pt x="2519" y="615"/>
                      </a:lnTo>
                      <a:lnTo>
                        <a:pt x="2514" y="621"/>
                      </a:lnTo>
                      <a:lnTo>
                        <a:pt x="2510" y="628"/>
                      </a:lnTo>
                      <a:lnTo>
                        <a:pt x="2506" y="635"/>
                      </a:lnTo>
                      <a:lnTo>
                        <a:pt x="2505" y="643"/>
                      </a:lnTo>
                      <a:lnTo>
                        <a:pt x="2504" y="653"/>
                      </a:lnTo>
                      <a:lnTo>
                        <a:pt x="2491" y="653"/>
                      </a:lnTo>
                      <a:lnTo>
                        <a:pt x="2478" y="653"/>
                      </a:lnTo>
                      <a:lnTo>
                        <a:pt x="2478" y="658"/>
                      </a:lnTo>
                      <a:lnTo>
                        <a:pt x="2479" y="662"/>
                      </a:lnTo>
                      <a:lnTo>
                        <a:pt x="2480" y="666"/>
                      </a:lnTo>
                      <a:lnTo>
                        <a:pt x="2482" y="670"/>
                      </a:lnTo>
                      <a:lnTo>
                        <a:pt x="2486" y="678"/>
                      </a:lnTo>
                      <a:lnTo>
                        <a:pt x="2493" y="684"/>
                      </a:lnTo>
                      <a:lnTo>
                        <a:pt x="2499" y="690"/>
                      </a:lnTo>
                      <a:lnTo>
                        <a:pt x="2505" y="695"/>
                      </a:lnTo>
                      <a:lnTo>
                        <a:pt x="2512" y="699"/>
                      </a:lnTo>
                      <a:lnTo>
                        <a:pt x="2517" y="702"/>
                      </a:lnTo>
                      <a:lnTo>
                        <a:pt x="2517" y="727"/>
                      </a:lnTo>
                      <a:lnTo>
                        <a:pt x="2496" y="730"/>
                      </a:lnTo>
                      <a:lnTo>
                        <a:pt x="2479" y="730"/>
                      </a:lnTo>
                      <a:lnTo>
                        <a:pt x="2472" y="730"/>
                      </a:lnTo>
                      <a:lnTo>
                        <a:pt x="2466" y="730"/>
                      </a:lnTo>
                      <a:lnTo>
                        <a:pt x="2458" y="731"/>
                      </a:lnTo>
                      <a:lnTo>
                        <a:pt x="2451" y="733"/>
                      </a:lnTo>
                      <a:lnTo>
                        <a:pt x="2455" y="737"/>
                      </a:lnTo>
                      <a:lnTo>
                        <a:pt x="2459" y="741"/>
                      </a:lnTo>
                      <a:lnTo>
                        <a:pt x="2465" y="744"/>
                      </a:lnTo>
                      <a:lnTo>
                        <a:pt x="2471" y="747"/>
                      </a:lnTo>
                      <a:lnTo>
                        <a:pt x="2483" y="750"/>
                      </a:lnTo>
                      <a:lnTo>
                        <a:pt x="2491" y="751"/>
                      </a:lnTo>
                      <a:lnTo>
                        <a:pt x="2492" y="756"/>
                      </a:lnTo>
                      <a:lnTo>
                        <a:pt x="2493" y="760"/>
                      </a:lnTo>
                      <a:lnTo>
                        <a:pt x="2495" y="765"/>
                      </a:lnTo>
                      <a:lnTo>
                        <a:pt x="2499" y="769"/>
                      </a:lnTo>
                      <a:lnTo>
                        <a:pt x="2505" y="777"/>
                      </a:lnTo>
                      <a:lnTo>
                        <a:pt x="2511" y="782"/>
                      </a:lnTo>
                      <a:lnTo>
                        <a:pt x="2500" y="792"/>
                      </a:lnTo>
                      <a:lnTo>
                        <a:pt x="2489" y="802"/>
                      </a:lnTo>
                      <a:lnTo>
                        <a:pt x="2480" y="812"/>
                      </a:lnTo>
                      <a:lnTo>
                        <a:pt x="2471" y="823"/>
                      </a:lnTo>
                      <a:lnTo>
                        <a:pt x="2456" y="841"/>
                      </a:lnTo>
                      <a:lnTo>
                        <a:pt x="2441" y="859"/>
                      </a:lnTo>
                      <a:lnTo>
                        <a:pt x="2434" y="867"/>
                      </a:lnTo>
                      <a:lnTo>
                        <a:pt x="2425" y="876"/>
                      </a:lnTo>
                      <a:lnTo>
                        <a:pt x="2416" y="884"/>
                      </a:lnTo>
                      <a:lnTo>
                        <a:pt x="2406" y="892"/>
                      </a:lnTo>
                      <a:lnTo>
                        <a:pt x="2395" y="899"/>
                      </a:lnTo>
                      <a:lnTo>
                        <a:pt x="2382" y="905"/>
                      </a:lnTo>
                      <a:lnTo>
                        <a:pt x="2368" y="912"/>
                      </a:lnTo>
                      <a:lnTo>
                        <a:pt x="2351" y="917"/>
                      </a:lnTo>
                      <a:lnTo>
                        <a:pt x="2346" y="919"/>
                      </a:lnTo>
                      <a:lnTo>
                        <a:pt x="2339" y="923"/>
                      </a:lnTo>
                      <a:lnTo>
                        <a:pt x="2332" y="928"/>
                      </a:lnTo>
                      <a:lnTo>
                        <a:pt x="2324" y="935"/>
                      </a:lnTo>
                      <a:lnTo>
                        <a:pt x="2307" y="950"/>
                      </a:lnTo>
                      <a:lnTo>
                        <a:pt x="2289" y="967"/>
                      </a:lnTo>
                      <a:lnTo>
                        <a:pt x="2271" y="984"/>
                      </a:lnTo>
                      <a:lnTo>
                        <a:pt x="2255" y="999"/>
                      </a:lnTo>
                      <a:lnTo>
                        <a:pt x="2248" y="1006"/>
                      </a:lnTo>
                      <a:lnTo>
                        <a:pt x="2242" y="1011"/>
                      </a:lnTo>
                      <a:lnTo>
                        <a:pt x="2236" y="1014"/>
                      </a:lnTo>
                      <a:lnTo>
                        <a:pt x="2232" y="1016"/>
                      </a:lnTo>
                      <a:lnTo>
                        <a:pt x="2208" y="1025"/>
                      </a:lnTo>
                      <a:lnTo>
                        <a:pt x="2186" y="1034"/>
                      </a:lnTo>
                      <a:lnTo>
                        <a:pt x="2175" y="1039"/>
                      </a:lnTo>
                      <a:lnTo>
                        <a:pt x="2165" y="1045"/>
                      </a:lnTo>
                      <a:lnTo>
                        <a:pt x="2156" y="1051"/>
                      </a:lnTo>
                      <a:lnTo>
                        <a:pt x="2147" y="1057"/>
                      </a:lnTo>
                      <a:lnTo>
                        <a:pt x="2140" y="1064"/>
                      </a:lnTo>
                      <a:lnTo>
                        <a:pt x="2133" y="1072"/>
                      </a:lnTo>
                      <a:lnTo>
                        <a:pt x="2126" y="1080"/>
                      </a:lnTo>
                      <a:lnTo>
                        <a:pt x="2122" y="1090"/>
                      </a:lnTo>
                      <a:lnTo>
                        <a:pt x="2118" y="1101"/>
                      </a:lnTo>
                      <a:lnTo>
                        <a:pt x="2114" y="1113"/>
                      </a:lnTo>
                      <a:lnTo>
                        <a:pt x="2113" y="1125"/>
                      </a:lnTo>
                      <a:lnTo>
                        <a:pt x="2112" y="1139"/>
                      </a:lnTo>
                      <a:lnTo>
                        <a:pt x="2112" y="1151"/>
                      </a:lnTo>
                      <a:lnTo>
                        <a:pt x="2112" y="1174"/>
                      </a:lnTo>
                      <a:lnTo>
                        <a:pt x="2112" y="1195"/>
                      </a:lnTo>
                      <a:lnTo>
                        <a:pt x="2112" y="1207"/>
                      </a:lnTo>
                      <a:lnTo>
                        <a:pt x="2114" y="1223"/>
                      </a:lnTo>
                      <a:lnTo>
                        <a:pt x="2118" y="1240"/>
                      </a:lnTo>
                      <a:lnTo>
                        <a:pt x="2120" y="1249"/>
                      </a:lnTo>
                      <a:lnTo>
                        <a:pt x="2121" y="1259"/>
                      </a:lnTo>
                      <a:lnTo>
                        <a:pt x="2121" y="1270"/>
                      </a:lnTo>
                      <a:lnTo>
                        <a:pt x="2119" y="1281"/>
                      </a:lnTo>
                      <a:lnTo>
                        <a:pt x="2132" y="1343"/>
                      </a:lnTo>
                      <a:lnTo>
                        <a:pt x="2126" y="1379"/>
                      </a:lnTo>
                      <a:lnTo>
                        <a:pt x="2118" y="1417"/>
                      </a:lnTo>
                      <a:lnTo>
                        <a:pt x="2112" y="1435"/>
                      </a:lnTo>
                      <a:lnTo>
                        <a:pt x="2105" y="1450"/>
                      </a:lnTo>
                      <a:lnTo>
                        <a:pt x="2103" y="1457"/>
                      </a:lnTo>
                      <a:lnTo>
                        <a:pt x="2100" y="1463"/>
                      </a:lnTo>
                      <a:lnTo>
                        <a:pt x="2096" y="1468"/>
                      </a:lnTo>
                      <a:lnTo>
                        <a:pt x="2092" y="1472"/>
                      </a:lnTo>
                      <a:lnTo>
                        <a:pt x="2059" y="1472"/>
                      </a:lnTo>
                      <a:lnTo>
                        <a:pt x="2058" y="1464"/>
                      </a:lnTo>
                      <a:lnTo>
                        <a:pt x="2057" y="1456"/>
                      </a:lnTo>
                      <a:lnTo>
                        <a:pt x="2055" y="1450"/>
                      </a:lnTo>
                      <a:lnTo>
                        <a:pt x="2053" y="1445"/>
                      </a:lnTo>
                      <a:lnTo>
                        <a:pt x="2047" y="1437"/>
                      </a:lnTo>
                      <a:lnTo>
                        <a:pt x="2040" y="1430"/>
                      </a:lnTo>
                      <a:lnTo>
                        <a:pt x="2033" y="1425"/>
                      </a:lnTo>
                      <a:lnTo>
                        <a:pt x="2029" y="1418"/>
                      </a:lnTo>
                      <a:lnTo>
                        <a:pt x="2026" y="1414"/>
                      </a:lnTo>
                      <a:lnTo>
                        <a:pt x="2025" y="1410"/>
                      </a:lnTo>
                      <a:lnTo>
                        <a:pt x="2025" y="1405"/>
                      </a:lnTo>
                      <a:lnTo>
                        <a:pt x="2026" y="1398"/>
                      </a:lnTo>
                      <a:lnTo>
                        <a:pt x="2026" y="1373"/>
                      </a:lnTo>
                      <a:lnTo>
                        <a:pt x="2022" y="1373"/>
                      </a:lnTo>
                      <a:lnTo>
                        <a:pt x="2019" y="1372"/>
                      </a:lnTo>
                      <a:lnTo>
                        <a:pt x="2015" y="1370"/>
                      </a:lnTo>
                      <a:lnTo>
                        <a:pt x="2012" y="1367"/>
                      </a:lnTo>
                      <a:lnTo>
                        <a:pt x="2007" y="1361"/>
                      </a:lnTo>
                      <a:lnTo>
                        <a:pt x="2002" y="1353"/>
                      </a:lnTo>
                      <a:lnTo>
                        <a:pt x="1998" y="1344"/>
                      </a:lnTo>
                      <a:lnTo>
                        <a:pt x="1995" y="1335"/>
                      </a:lnTo>
                      <a:lnTo>
                        <a:pt x="1993" y="1326"/>
                      </a:lnTo>
                      <a:lnTo>
                        <a:pt x="1992" y="1318"/>
                      </a:lnTo>
                      <a:lnTo>
                        <a:pt x="1992" y="1298"/>
                      </a:lnTo>
                      <a:lnTo>
                        <a:pt x="1992" y="1281"/>
                      </a:lnTo>
                      <a:lnTo>
                        <a:pt x="1992" y="1265"/>
                      </a:lnTo>
                      <a:lnTo>
                        <a:pt x="1992" y="1244"/>
                      </a:lnTo>
                      <a:lnTo>
                        <a:pt x="1991" y="1234"/>
                      </a:lnTo>
                      <a:lnTo>
                        <a:pt x="1989" y="1224"/>
                      </a:lnTo>
                      <a:lnTo>
                        <a:pt x="1985" y="1212"/>
                      </a:lnTo>
                      <a:lnTo>
                        <a:pt x="1978" y="1201"/>
                      </a:lnTo>
                      <a:lnTo>
                        <a:pt x="1974" y="1196"/>
                      </a:lnTo>
                      <a:lnTo>
                        <a:pt x="1969" y="1191"/>
                      </a:lnTo>
                      <a:lnTo>
                        <a:pt x="1964" y="1187"/>
                      </a:lnTo>
                      <a:lnTo>
                        <a:pt x="1959" y="1184"/>
                      </a:lnTo>
                      <a:lnTo>
                        <a:pt x="1953" y="1181"/>
                      </a:lnTo>
                      <a:lnTo>
                        <a:pt x="1947" y="1178"/>
                      </a:lnTo>
                      <a:lnTo>
                        <a:pt x="1940" y="1177"/>
                      </a:lnTo>
                      <a:lnTo>
                        <a:pt x="1933" y="1177"/>
                      </a:lnTo>
                      <a:lnTo>
                        <a:pt x="1918" y="1177"/>
                      </a:lnTo>
                      <a:lnTo>
                        <a:pt x="1906" y="1177"/>
                      </a:lnTo>
                      <a:lnTo>
                        <a:pt x="1897" y="1177"/>
                      </a:lnTo>
                      <a:lnTo>
                        <a:pt x="1894" y="1177"/>
                      </a:lnTo>
                      <a:lnTo>
                        <a:pt x="1880" y="1176"/>
                      </a:lnTo>
                      <a:lnTo>
                        <a:pt x="1869" y="1175"/>
                      </a:lnTo>
                      <a:lnTo>
                        <a:pt x="1857" y="1173"/>
                      </a:lnTo>
                      <a:lnTo>
                        <a:pt x="1845" y="1171"/>
                      </a:lnTo>
                      <a:lnTo>
                        <a:pt x="1832" y="1168"/>
                      </a:lnTo>
                      <a:lnTo>
                        <a:pt x="1818" y="1166"/>
                      </a:lnTo>
                      <a:lnTo>
                        <a:pt x="1804" y="1165"/>
                      </a:lnTo>
                      <a:lnTo>
                        <a:pt x="1787" y="1164"/>
                      </a:lnTo>
                      <a:lnTo>
                        <a:pt x="1773" y="1164"/>
                      </a:lnTo>
                      <a:lnTo>
                        <a:pt x="1762" y="1162"/>
                      </a:lnTo>
                      <a:lnTo>
                        <a:pt x="1753" y="1159"/>
                      </a:lnTo>
                      <a:lnTo>
                        <a:pt x="1745" y="1155"/>
                      </a:lnTo>
                      <a:lnTo>
                        <a:pt x="1738" y="1151"/>
                      </a:lnTo>
                      <a:lnTo>
                        <a:pt x="1731" y="1148"/>
                      </a:lnTo>
                      <a:lnTo>
                        <a:pt x="1722" y="1146"/>
                      </a:lnTo>
                      <a:lnTo>
                        <a:pt x="1713" y="1145"/>
                      </a:lnTo>
                      <a:lnTo>
                        <a:pt x="1688" y="1144"/>
                      </a:lnTo>
                      <a:lnTo>
                        <a:pt x="1653" y="1143"/>
                      </a:lnTo>
                      <a:lnTo>
                        <a:pt x="1644" y="1144"/>
                      </a:lnTo>
                      <a:lnTo>
                        <a:pt x="1636" y="1144"/>
                      </a:lnTo>
                      <a:lnTo>
                        <a:pt x="1628" y="1146"/>
                      </a:lnTo>
                      <a:lnTo>
                        <a:pt x="1621" y="1148"/>
                      </a:lnTo>
                      <a:lnTo>
                        <a:pt x="1616" y="1151"/>
                      </a:lnTo>
                      <a:lnTo>
                        <a:pt x="1611" y="1155"/>
                      </a:lnTo>
                      <a:lnTo>
                        <a:pt x="1608" y="1159"/>
                      </a:lnTo>
                      <a:lnTo>
                        <a:pt x="1607" y="1164"/>
                      </a:lnTo>
                      <a:lnTo>
                        <a:pt x="1608" y="1169"/>
                      </a:lnTo>
                      <a:lnTo>
                        <a:pt x="1608" y="1173"/>
                      </a:lnTo>
                      <a:lnTo>
                        <a:pt x="1610" y="1176"/>
                      </a:lnTo>
                      <a:lnTo>
                        <a:pt x="1611" y="1180"/>
                      </a:lnTo>
                      <a:lnTo>
                        <a:pt x="1616" y="1186"/>
                      </a:lnTo>
                      <a:lnTo>
                        <a:pt x="1621" y="1192"/>
                      </a:lnTo>
                      <a:lnTo>
                        <a:pt x="1627" y="1197"/>
                      </a:lnTo>
                      <a:lnTo>
                        <a:pt x="1632" y="1204"/>
                      </a:lnTo>
                      <a:lnTo>
                        <a:pt x="1638" y="1212"/>
                      </a:lnTo>
                      <a:lnTo>
                        <a:pt x="1641" y="1220"/>
                      </a:lnTo>
                      <a:lnTo>
                        <a:pt x="1628" y="1221"/>
                      </a:lnTo>
                      <a:lnTo>
                        <a:pt x="1615" y="1223"/>
                      </a:lnTo>
                      <a:lnTo>
                        <a:pt x="1601" y="1226"/>
                      </a:lnTo>
                      <a:lnTo>
                        <a:pt x="1589" y="1229"/>
                      </a:lnTo>
                      <a:lnTo>
                        <a:pt x="1577" y="1232"/>
                      </a:lnTo>
                      <a:lnTo>
                        <a:pt x="1565" y="1235"/>
                      </a:lnTo>
                      <a:lnTo>
                        <a:pt x="1555" y="1237"/>
                      </a:lnTo>
                      <a:lnTo>
                        <a:pt x="1548" y="1238"/>
                      </a:lnTo>
                      <a:lnTo>
                        <a:pt x="1544" y="1237"/>
                      </a:lnTo>
                      <a:lnTo>
                        <a:pt x="1539" y="1233"/>
                      </a:lnTo>
                      <a:lnTo>
                        <a:pt x="1533" y="1228"/>
                      </a:lnTo>
                      <a:lnTo>
                        <a:pt x="1528" y="1222"/>
                      </a:lnTo>
                      <a:lnTo>
                        <a:pt x="1516" y="1210"/>
                      </a:lnTo>
                      <a:lnTo>
                        <a:pt x="1508" y="1201"/>
                      </a:lnTo>
                      <a:lnTo>
                        <a:pt x="1474" y="1214"/>
                      </a:lnTo>
                      <a:lnTo>
                        <a:pt x="1468" y="1213"/>
                      </a:lnTo>
                      <a:lnTo>
                        <a:pt x="1461" y="1210"/>
                      </a:lnTo>
                      <a:lnTo>
                        <a:pt x="1454" y="1205"/>
                      </a:lnTo>
                      <a:lnTo>
                        <a:pt x="1448" y="1201"/>
                      </a:lnTo>
                      <a:lnTo>
                        <a:pt x="1441" y="1196"/>
                      </a:lnTo>
                      <a:lnTo>
                        <a:pt x="1436" y="1192"/>
                      </a:lnTo>
                      <a:lnTo>
                        <a:pt x="1428" y="1190"/>
                      </a:lnTo>
                      <a:lnTo>
                        <a:pt x="1421" y="1189"/>
                      </a:lnTo>
                      <a:lnTo>
                        <a:pt x="1406" y="1190"/>
                      </a:lnTo>
                      <a:lnTo>
                        <a:pt x="1390" y="1192"/>
                      </a:lnTo>
                      <a:lnTo>
                        <a:pt x="1372" y="1197"/>
                      </a:lnTo>
                      <a:lnTo>
                        <a:pt x="1354" y="1203"/>
                      </a:lnTo>
                      <a:lnTo>
                        <a:pt x="1337" y="1211"/>
                      </a:lnTo>
                      <a:lnTo>
                        <a:pt x="1318" y="1219"/>
                      </a:lnTo>
                      <a:lnTo>
                        <a:pt x="1301" y="1228"/>
                      </a:lnTo>
                      <a:lnTo>
                        <a:pt x="1283" y="1238"/>
                      </a:lnTo>
                      <a:lnTo>
                        <a:pt x="1265" y="1249"/>
                      </a:lnTo>
                      <a:lnTo>
                        <a:pt x="1248" y="1259"/>
                      </a:lnTo>
                      <a:lnTo>
                        <a:pt x="1231" y="1272"/>
                      </a:lnTo>
                      <a:lnTo>
                        <a:pt x="1217" y="1283"/>
                      </a:lnTo>
                      <a:lnTo>
                        <a:pt x="1203" y="1294"/>
                      </a:lnTo>
                      <a:lnTo>
                        <a:pt x="1190" y="1304"/>
                      </a:lnTo>
                      <a:lnTo>
                        <a:pt x="1179" y="1314"/>
                      </a:lnTo>
                      <a:lnTo>
                        <a:pt x="1169" y="1325"/>
                      </a:lnTo>
                      <a:lnTo>
                        <a:pt x="1166" y="1328"/>
                      </a:lnTo>
                      <a:lnTo>
                        <a:pt x="1163" y="1333"/>
                      </a:lnTo>
                      <a:lnTo>
                        <a:pt x="1162" y="1337"/>
                      </a:lnTo>
                      <a:lnTo>
                        <a:pt x="1161" y="1342"/>
                      </a:lnTo>
                      <a:lnTo>
                        <a:pt x="1161" y="1354"/>
                      </a:lnTo>
                      <a:lnTo>
                        <a:pt x="1161" y="1366"/>
                      </a:lnTo>
                      <a:lnTo>
                        <a:pt x="1161" y="1379"/>
                      </a:lnTo>
                      <a:lnTo>
                        <a:pt x="1160" y="1392"/>
                      </a:lnTo>
                      <a:lnTo>
                        <a:pt x="1159" y="1399"/>
                      </a:lnTo>
                      <a:lnTo>
                        <a:pt x="1157" y="1405"/>
                      </a:lnTo>
                      <a:lnTo>
                        <a:pt x="1153" y="1411"/>
                      </a:lnTo>
                      <a:lnTo>
                        <a:pt x="1149" y="1417"/>
                      </a:lnTo>
                      <a:lnTo>
                        <a:pt x="1143" y="1416"/>
                      </a:lnTo>
                      <a:lnTo>
                        <a:pt x="1136" y="1415"/>
                      </a:lnTo>
                      <a:lnTo>
                        <a:pt x="1129" y="1414"/>
                      </a:lnTo>
                      <a:lnTo>
                        <a:pt x="1124" y="1412"/>
                      </a:lnTo>
                      <a:lnTo>
                        <a:pt x="1111" y="1408"/>
                      </a:lnTo>
                      <a:lnTo>
                        <a:pt x="1100" y="1401"/>
                      </a:lnTo>
                      <a:lnTo>
                        <a:pt x="1090" y="1394"/>
                      </a:lnTo>
                      <a:lnTo>
                        <a:pt x="1082" y="1386"/>
                      </a:lnTo>
                      <a:lnTo>
                        <a:pt x="1080" y="1382"/>
                      </a:lnTo>
                      <a:lnTo>
                        <a:pt x="1078" y="1377"/>
                      </a:lnTo>
                      <a:lnTo>
                        <a:pt x="1077" y="1372"/>
                      </a:lnTo>
                      <a:lnTo>
                        <a:pt x="1076" y="1367"/>
                      </a:lnTo>
                      <a:lnTo>
                        <a:pt x="1076" y="1356"/>
                      </a:lnTo>
                      <a:lnTo>
                        <a:pt x="1074" y="1344"/>
                      </a:lnTo>
                      <a:lnTo>
                        <a:pt x="1072" y="1330"/>
                      </a:lnTo>
                      <a:lnTo>
                        <a:pt x="1070" y="1315"/>
                      </a:lnTo>
                      <a:lnTo>
                        <a:pt x="1066" y="1300"/>
                      </a:lnTo>
                      <a:lnTo>
                        <a:pt x="1061" y="1285"/>
                      </a:lnTo>
                      <a:lnTo>
                        <a:pt x="1057" y="1270"/>
                      </a:lnTo>
                      <a:lnTo>
                        <a:pt x="1051" y="1254"/>
                      </a:lnTo>
                      <a:lnTo>
                        <a:pt x="1044" y="1240"/>
                      </a:lnTo>
                      <a:lnTo>
                        <a:pt x="1037" y="1227"/>
                      </a:lnTo>
                      <a:lnTo>
                        <a:pt x="1028" y="1215"/>
                      </a:lnTo>
                      <a:lnTo>
                        <a:pt x="1020" y="1203"/>
                      </a:lnTo>
                      <a:lnTo>
                        <a:pt x="1015" y="1199"/>
                      </a:lnTo>
                      <a:lnTo>
                        <a:pt x="1010" y="1195"/>
                      </a:lnTo>
                      <a:lnTo>
                        <a:pt x="1005" y="1191"/>
                      </a:lnTo>
                      <a:lnTo>
                        <a:pt x="1000" y="1188"/>
                      </a:lnTo>
                      <a:lnTo>
                        <a:pt x="994" y="1186"/>
                      </a:lnTo>
                      <a:lnTo>
                        <a:pt x="988" y="1184"/>
                      </a:lnTo>
                      <a:lnTo>
                        <a:pt x="982" y="1183"/>
                      </a:lnTo>
                      <a:lnTo>
                        <a:pt x="977" y="1183"/>
                      </a:lnTo>
                      <a:lnTo>
                        <a:pt x="964" y="1183"/>
                      </a:lnTo>
                      <a:lnTo>
                        <a:pt x="951" y="1186"/>
                      </a:lnTo>
                      <a:lnTo>
                        <a:pt x="940" y="1190"/>
                      </a:lnTo>
                      <a:lnTo>
                        <a:pt x="931" y="1195"/>
                      </a:lnTo>
                      <a:lnTo>
                        <a:pt x="926" y="1199"/>
                      </a:lnTo>
                      <a:lnTo>
                        <a:pt x="922" y="1202"/>
                      </a:lnTo>
                      <a:lnTo>
                        <a:pt x="919" y="1206"/>
                      </a:lnTo>
                      <a:lnTo>
                        <a:pt x="915" y="1212"/>
                      </a:lnTo>
                      <a:lnTo>
                        <a:pt x="913" y="1216"/>
                      </a:lnTo>
                      <a:lnTo>
                        <a:pt x="911" y="1221"/>
                      </a:lnTo>
                      <a:lnTo>
                        <a:pt x="910" y="1227"/>
                      </a:lnTo>
                      <a:lnTo>
                        <a:pt x="910" y="1232"/>
                      </a:lnTo>
                      <a:lnTo>
                        <a:pt x="883" y="1232"/>
                      </a:lnTo>
                      <a:lnTo>
                        <a:pt x="878" y="1229"/>
                      </a:lnTo>
                      <a:lnTo>
                        <a:pt x="872" y="1225"/>
                      </a:lnTo>
                      <a:lnTo>
                        <a:pt x="867" y="1219"/>
                      </a:lnTo>
                      <a:lnTo>
                        <a:pt x="861" y="1212"/>
                      </a:lnTo>
                      <a:lnTo>
                        <a:pt x="850" y="1196"/>
                      </a:lnTo>
                      <a:lnTo>
                        <a:pt x="839" y="1179"/>
                      </a:lnTo>
                      <a:lnTo>
                        <a:pt x="830" y="1161"/>
                      </a:lnTo>
                      <a:lnTo>
                        <a:pt x="821" y="1144"/>
                      </a:lnTo>
                      <a:lnTo>
                        <a:pt x="814" y="1131"/>
                      </a:lnTo>
                      <a:lnTo>
                        <a:pt x="810" y="1121"/>
                      </a:lnTo>
                      <a:lnTo>
                        <a:pt x="805" y="1120"/>
                      </a:lnTo>
                      <a:lnTo>
                        <a:pt x="801" y="1118"/>
                      </a:lnTo>
                      <a:lnTo>
                        <a:pt x="798" y="1115"/>
                      </a:lnTo>
                      <a:lnTo>
                        <a:pt x="794" y="1111"/>
                      </a:lnTo>
                      <a:lnTo>
                        <a:pt x="789" y="1100"/>
                      </a:lnTo>
                      <a:lnTo>
                        <a:pt x="782" y="1087"/>
                      </a:lnTo>
                      <a:lnTo>
                        <a:pt x="779" y="1081"/>
                      </a:lnTo>
                      <a:lnTo>
                        <a:pt x="775" y="1075"/>
                      </a:lnTo>
                      <a:lnTo>
                        <a:pt x="770" y="1069"/>
                      </a:lnTo>
                      <a:lnTo>
                        <a:pt x="765" y="1064"/>
                      </a:lnTo>
                      <a:lnTo>
                        <a:pt x="757" y="1060"/>
                      </a:lnTo>
                      <a:lnTo>
                        <a:pt x="749" y="1056"/>
                      </a:lnTo>
                      <a:lnTo>
                        <a:pt x="741" y="1054"/>
                      </a:lnTo>
                      <a:lnTo>
                        <a:pt x="731" y="1054"/>
                      </a:lnTo>
                      <a:lnTo>
                        <a:pt x="718" y="1054"/>
                      </a:lnTo>
                      <a:lnTo>
                        <a:pt x="706" y="1055"/>
                      </a:lnTo>
                      <a:lnTo>
                        <a:pt x="696" y="1057"/>
                      </a:lnTo>
                      <a:lnTo>
                        <a:pt x="687" y="1059"/>
                      </a:lnTo>
                      <a:lnTo>
                        <a:pt x="670" y="1065"/>
                      </a:lnTo>
                      <a:lnTo>
                        <a:pt x="656" y="1072"/>
                      </a:lnTo>
                      <a:lnTo>
                        <a:pt x="642" y="1078"/>
                      </a:lnTo>
                      <a:lnTo>
                        <a:pt x="624" y="1084"/>
                      </a:lnTo>
                      <a:lnTo>
                        <a:pt x="615" y="1087"/>
                      </a:lnTo>
                      <a:lnTo>
                        <a:pt x="604" y="1088"/>
                      </a:lnTo>
                      <a:lnTo>
                        <a:pt x="591" y="1089"/>
                      </a:lnTo>
                      <a:lnTo>
                        <a:pt x="577" y="1090"/>
                      </a:lnTo>
                      <a:lnTo>
                        <a:pt x="555" y="1089"/>
                      </a:lnTo>
                      <a:lnTo>
                        <a:pt x="533" y="1086"/>
                      </a:lnTo>
                      <a:lnTo>
                        <a:pt x="514" y="1083"/>
                      </a:lnTo>
                      <a:lnTo>
                        <a:pt x="496" y="1078"/>
                      </a:lnTo>
                      <a:lnTo>
                        <a:pt x="478" y="1072"/>
                      </a:lnTo>
                      <a:lnTo>
                        <a:pt x="462" y="1065"/>
                      </a:lnTo>
                      <a:lnTo>
                        <a:pt x="445" y="1058"/>
                      </a:lnTo>
                      <a:lnTo>
                        <a:pt x="430" y="1051"/>
                      </a:lnTo>
                      <a:lnTo>
                        <a:pt x="415" y="1043"/>
                      </a:lnTo>
                      <a:lnTo>
                        <a:pt x="398" y="1035"/>
                      </a:lnTo>
                      <a:lnTo>
                        <a:pt x="383" y="1028"/>
                      </a:lnTo>
                      <a:lnTo>
                        <a:pt x="366" y="1023"/>
                      </a:lnTo>
                      <a:lnTo>
                        <a:pt x="350" y="1017"/>
                      </a:lnTo>
                      <a:lnTo>
                        <a:pt x="331" y="1014"/>
                      </a:lnTo>
                      <a:lnTo>
                        <a:pt x="312" y="1011"/>
                      </a:lnTo>
                      <a:lnTo>
                        <a:pt x="292" y="1010"/>
                      </a:lnTo>
                      <a:lnTo>
                        <a:pt x="263" y="1012"/>
                      </a:lnTo>
                      <a:lnTo>
                        <a:pt x="234" y="1015"/>
                      </a:lnTo>
                      <a:lnTo>
                        <a:pt x="220" y="1016"/>
                      </a:lnTo>
                      <a:lnTo>
                        <a:pt x="205" y="1015"/>
                      </a:lnTo>
                      <a:lnTo>
                        <a:pt x="189" y="1014"/>
                      </a:lnTo>
                      <a:lnTo>
                        <a:pt x="172" y="1010"/>
                      </a:lnTo>
                      <a:lnTo>
                        <a:pt x="173" y="998"/>
                      </a:lnTo>
                      <a:lnTo>
                        <a:pt x="175" y="988"/>
                      </a:lnTo>
                      <a:lnTo>
                        <a:pt x="175" y="982"/>
                      </a:lnTo>
                      <a:lnTo>
                        <a:pt x="175" y="979"/>
                      </a:lnTo>
                      <a:lnTo>
                        <a:pt x="174" y="975"/>
                      </a:lnTo>
                      <a:lnTo>
                        <a:pt x="172" y="973"/>
                      </a:lnTo>
                      <a:lnTo>
                        <a:pt x="141" y="952"/>
                      </a:lnTo>
                      <a:lnTo>
                        <a:pt x="107" y="931"/>
                      </a:lnTo>
                      <a:lnTo>
                        <a:pt x="97" y="925"/>
                      </a:lnTo>
                      <a:lnTo>
                        <a:pt x="88" y="920"/>
                      </a:lnTo>
                      <a:lnTo>
                        <a:pt x="79" y="916"/>
                      </a:lnTo>
                      <a:lnTo>
                        <a:pt x="69" y="912"/>
                      </a:lnTo>
                      <a:lnTo>
                        <a:pt x="59" y="909"/>
                      </a:lnTo>
                      <a:lnTo>
                        <a:pt x="48" y="907"/>
                      </a:lnTo>
                      <a:lnTo>
                        <a:pt x="37" y="906"/>
                      </a:lnTo>
                      <a:lnTo>
                        <a:pt x="26" y="905"/>
                      </a:lnTo>
                      <a:lnTo>
                        <a:pt x="27" y="899"/>
                      </a:lnTo>
                      <a:lnTo>
                        <a:pt x="28" y="893"/>
                      </a:lnTo>
                      <a:lnTo>
                        <a:pt x="30" y="888"/>
                      </a:lnTo>
                      <a:lnTo>
                        <a:pt x="32" y="883"/>
                      </a:lnTo>
                      <a:lnTo>
                        <a:pt x="37" y="874"/>
                      </a:lnTo>
                      <a:lnTo>
                        <a:pt x="39" y="868"/>
                      </a:lnTo>
                      <a:lnTo>
                        <a:pt x="39" y="848"/>
                      </a:lnTo>
                      <a:lnTo>
                        <a:pt x="36" y="826"/>
                      </a:lnTo>
                      <a:lnTo>
                        <a:pt x="32" y="801"/>
                      </a:lnTo>
                      <a:lnTo>
                        <a:pt x="29" y="777"/>
                      </a:lnTo>
                      <a:lnTo>
                        <a:pt x="24" y="752"/>
                      </a:lnTo>
                      <a:lnTo>
                        <a:pt x="19" y="729"/>
                      </a:lnTo>
                      <a:lnTo>
                        <a:pt x="16" y="707"/>
                      </a:lnTo>
                      <a:lnTo>
                        <a:pt x="13" y="690"/>
                      </a:lnTo>
                      <a:lnTo>
                        <a:pt x="17" y="687"/>
                      </a:lnTo>
                      <a:lnTo>
                        <a:pt x="25" y="680"/>
                      </a:lnTo>
                      <a:lnTo>
                        <a:pt x="28" y="675"/>
                      </a:lnTo>
                      <a:lnTo>
                        <a:pt x="29" y="669"/>
                      </a:lnTo>
                      <a:lnTo>
                        <a:pt x="30" y="666"/>
                      </a:lnTo>
                      <a:lnTo>
                        <a:pt x="29" y="662"/>
                      </a:lnTo>
                      <a:lnTo>
                        <a:pt x="28" y="658"/>
                      </a:lnTo>
                      <a:lnTo>
                        <a:pt x="26" y="653"/>
                      </a:lnTo>
                      <a:lnTo>
                        <a:pt x="21" y="658"/>
                      </a:lnTo>
                      <a:lnTo>
                        <a:pt x="16" y="663"/>
                      </a:lnTo>
                      <a:lnTo>
                        <a:pt x="12" y="669"/>
                      </a:lnTo>
                      <a:lnTo>
                        <a:pt x="6" y="677"/>
                      </a:lnTo>
                      <a:lnTo>
                        <a:pt x="4" y="672"/>
                      </a:lnTo>
                      <a:lnTo>
                        <a:pt x="3" y="667"/>
                      </a:lnTo>
                      <a:lnTo>
                        <a:pt x="2" y="660"/>
                      </a:lnTo>
                      <a:lnTo>
                        <a:pt x="1" y="653"/>
                      </a:lnTo>
                      <a:lnTo>
                        <a:pt x="0" y="639"/>
                      </a:lnTo>
                      <a:lnTo>
                        <a:pt x="0" y="628"/>
                      </a:lnTo>
                      <a:lnTo>
                        <a:pt x="0" y="604"/>
                      </a:lnTo>
                      <a:lnTo>
                        <a:pt x="2" y="581"/>
                      </a:lnTo>
                      <a:lnTo>
                        <a:pt x="3" y="570"/>
                      </a:lnTo>
                      <a:lnTo>
                        <a:pt x="5" y="558"/>
                      </a:lnTo>
                      <a:lnTo>
                        <a:pt x="8" y="545"/>
                      </a:lnTo>
                      <a:lnTo>
                        <a:pt x="13" y="529"/>
                      </a:lnTo>
                      <a:lnTo>
                        <a:pt x="26" y="514"/>
                      </a:lnTo>
                      <a:lnTo>
                        <a:pt x="38" y="499"/>
                      </a:lnTo>
                      <a:lnTo>
                        <a:pt x="50" y="482"/>
                      </a:lnTo>
                      <a:lnTo>
                        <a:pt x="61" y="467"/>
                      </a:lnTo>
                      <a:lnTo>
                        <a:pt x="81" y="434"/>
                      </a:lnTo>
                      <a:lnTo>
                        <a:pt x="101" y="401"/>
                      </a:lnTo>
                      <a:lnTo>
                        <a:pt x="119" y="368"/>
                      </a:lnTo>
                      <a:lnTo>
                        <a:pt x="141" y="336"/>
                      </a:lnTo>
                      <a:lnTo>
                        <a:pt x="152" y="321"/>
                      </a:lnTo>
                      <a:lnTo>
                        <a:pt x="164" y="305"/>
                      </a:lnTo>
                      <a:lnTo>
                        <a:pt x="177" y="291"/>
                      </a:lnTo>
                      <a:lnTo>
                        <a:pt x="193" y="277"/>
                      </a:lnTo>
                      <a:lnTo>
                        <a:pt x="198" y="271"/>
                      </a:lnTo>
                      <a:lnTo>
                        <a:pt x="204" y="265"/>
                      </a:lnTo>
                      <a:lnTo>
                        <a:pt x="208" y="257"/>
                      </a:lnTo>
                      <a:lnTo>
                        <a:pt x="213" y="250"/>
                      </a:lnTo>
                      <a:lnTo>
                        <a:pt x="219" y="234"/>
                      </a:lnTo>
                      <a:lnTo>
                        <a:pt x="227" y="218"/>
                      </a:lnTo>
                      <a:lnTo>
                        <a:pt x="233" y="200"/>
                      </a:lnTo>
                      <a:lnTo>
                        <a:pt x="242" y="184"/>
                      </a:lnTo>
                      <a:lnTo>
                        <a:pt x="247" y="176"/>
                      </a:lnTo>
                      <a:lnTo>
                        <a:pt x="252" y="169"/>
                      </a:lnTo>
                      <a:lnTo>
                        <a:pt x="259" y="161"/>
                      </a:lnTo>
                      <a:lnTo>
                        <a:pt x="265" y="154"/>
                      </a:lnTo>
                      <a:lnTo>
                        <a:pt x="266" y="131"/>
                      </a:lnTo>
                      <a:lnTo>
                        <a:pt x="270" y="109"/>
                      </a:lnTo>
                      <a:lnTo>
                        <a:pt x="274" y="89"/>
                      </a:lnTo>
                      <a:lnTo>
                        <a:pt x="278" y="73"/>
                      </a:lnTo>
                      <a:lnTo>
                        <a:pt x="299" y="74"/>
                      </a:lnTo>
                      <a:lnTo>
                        <a:pt x="326" y="77"/>
                      </a:lnTo>
                      <a:lnTo>
                        <a:pt x="349" y="79"/>
                      </a:lnTo>
                      <a:lnTo>
                        <a:pt x="359" y="80"/>
                      </a:lnTo>
                      <a:lnTo>
                        <a:pt x="357" y="91"/>
                      </a:lnTo>
                      <a:lnTo>
                        <a:pt x="355" y="102"/>
                      </a:lnTo>
                      <a:lnTo>
                        <a:pt x="352" y="112"/>
                      </a:lnTo>
                      <a:lnTo>
                        <a:pt x="349" y="121"/>
                      </a:lnTo>
                      <a:lnTo>
                        <a:pt x="344" y="130"/>
                      </a:lnTo>
                      <a:lnTo>
                        <a:pt x="341" y="138"/>
                      </a:lnTo>
                      <a:lnTo>
                        <a:pt x="339" y="146"/>
                      </a:lnTo>
                      <a:lnTo>
                        <a:pt x="339" y="154"/>
                      </a:lnTo>
                      <a:lnTo>
                        <a:pt x="343" y="153"/>
                      </a:lnTo>
                      <a:lnTo>
                        <a:pt x="348" y="150"/>
                      </a:lnTo>
                      <a:lnTo>
                        <a:pt x="352" y="147"/>
                      </a:lnTo>
                      <a:lnTo>
                        <a:pt x="356" y="144"/>
                      </a:lnTo>
                      <a:lnTo>
                        <a:pt x="364" y="137"/>
                      </a:lnTo>
                      <a:lnTo>
                        <a:pt x="371" y="129"/>
                      </a:lnTo>
                      <a:lnTo>
                        <a:pt x="376" y="120"/>
                      </a:lnTo>
                      <a:lnTo>
                        <a:pt x="381" y="110"/>
                      </a:lnTo>
                      <a:lnTo>
                        <a:pt x="385" y="99"/>
                      </a:lnTo>
                      <a:lnTo>
                        <a:pt x="388" y="87"/>
                      </a:lnTo>
                      <a:lnTo>
                        <a:pt x="394" y="66"/>
                      </a:lnTo>
                      <a:lnTo>
                        <a:pt x="396" y="48"/>
                      </a:lnTo>
                      <a:lnTo>
                        <a:pt x="398" y="35"/>
                      </a:lnTo>
                      <a:lnTo>
                        <a:pt x="398" y="30"/>
                      </a:lnTo>
                      <a:lnTo>
                        <a:pt x="1827" y="30"/>
                      </a:lnTo>
                      <a:lnTo>
                        <a:pt x="1825" y="21"/>
                      </a:lnTo>
                      <a:lnTo>
                        <a:pt x="1823" y="13"/>
                      </a:lnTo>
                      <a:lnTo>
                        <a:pt x="1821" y="5"/>
                      </a:lnTo>
                      <a:lnTo>
                        <a:pt x="1820" y="0"/>
                      </a:lnTo>
                      <a:lnTo>
                        <a:pt x="1827" y="0"/>
                      </a:lnTo>
                      <a:lnTo>
                        <a:pt x="1853" y="0"/>
                      </a:lnTo>
                      <a:lnTo>
                        <a:pt x="1854" y="11"/>
                      </a:lnTo>
                      <a:lnTo>
                        <a:pt x="1856" y="21"/>
                      </a:lnTo>
                      <a:lnTo>
                        <a:pt x="1861" y="30"/>
                      </a:lnTo>
                      <a:lnTo>
                        <a:pt x="1866" y="38"/>
                      </a:lnTo>
                      <a:lnTo>
                        <a:pt x="1873" y="46"/>
                      </a:lnTo>
                      <a:lnTo>
                        <a:pt x="1881" y="51"/>
                      </a:lnTo>
                      <a:lnTo>
                        <a:pt x="1886" y="53"/>
                      </a:lnTo>
                      <a:lnTo>
                        <a:pt x="1890" y="54"/>
                      </a:lnTo>
                      <a:lnTo>
                        <a:pt x="1895" y="55"/>
                      </a:lnTo>
                      <a:lnTo>
                        <a:pt x="1900" y="55"/>
                      </a:lnTo>
                      <a:lnTo>
                        <a:pt x="1910" y="55"/>
                      </a:lnTo>
                      <a:lnTo>
                        <a:pt x="1926" y="55"/>
                      </a:lnTo>
                      <a:lnTo>
                        <a:pt x="1935" y="56"/>
                      </a:lnTo>
                      <a:lnTo>
                        <a:pt x="1944" y="58"/>
                      </a:lnTo>
                      <a:lnTo>
                        <a:pt x="1952" y="61"/>
                      </a:lnTo>
                      <a:lnTo>
                        <a:pt x="1958" y="64"/>
                      </a:lnTo>
                      <a:lnTo>
                        <a:pt x="1965" y="68"/>
                      </a:lnTo>
                      <a:lnTo>
                        <a:pt x="1972" y="71"/>
                      </a:lnTo>
                      <a:lnTo>
                        <a:pt x="1979" y="73"/>
                      </a:lnTo>
                      <a:lnTo>
                        <a:pt x="1986" y="73"/>
                      </a:lnTo>
                      <a:lnTo>
                        <a:pt x="1992" y="72"/>
                      </a:lnTo>
                      <a:lnTo>
                        <a:pt x="1999" y="67"/>
                      </a:lnTo>
                      <a:lnTo>
                        <a:pt x="2003" y="63"/>
                      </a:lnTo>
                      <a:lnTo>
                        <a:pt x="2006" y="61"/>
                      </a:lnTo>
                      <a:lnTo>
                        <a:pt x="2015" y="69"/>
                      </a:lnTo>
                      <a:lnTo>
                        <a:pt x="2024" y="75"/>
                      </a:lnTo>
                      <a:lnTo>
                        <a:pt x="2035" y="81"/>
                      </a:lnTo>
                      <a:lnTo>
                        <a:pt x="2046" y="86"/>
                      </a:lnTo>
                      <a:lnTo>
                        <a:pt x="2038" y="93"/>
                      </a:lnTo>
                      <a:lnTo>
                        <a:pt x="2031" y="100"/>
                      </a:lnTo>
                      <a:lnTo>
                        <a:pt x="2021" y="104"/>
                      </a:lnTo>
                      <a:lnTo>
                        <a:pt x="2011" y="108"/>
                      </a:lnTo>
                      <a:lnTo>
                        <a:pt x="1989" y="114"/>
                      </a:lnTo>
                      <a:lnTo>
                        <a:pt x="1967" y="118"/>
                      </a:lnTo>
                      <a:lnTo>
                        <a:pt x="1956" y="120"/>
                      </a:lnTo>
                      <a:lnTo>
                        <a:pt x="1946" y="122"/>
                      </a:lnTo>
                      <a:lnTo>
                        <a:pt x="1937" y="125"/>
                      </a:lnTo>
                      <a:lnTo>
                        <a:pt x="1929" y="128"/>
                      </a:lnTo>
                      <a:lnTo>
                        <a:pt x="1922" y="133"/>
                      </a:lnTo>
                      <a:lnTo>
                        <a:pt x="1918" y="138"/>
                      </a:lnTo>
                      <a:lnTo>
                        <a:pt x="1916" y="141"/>
                      </a:lnTo>
                      <a:lnTo>
                        <a:pt x="1914" y="145"/>
                      </a:lnTo>
                      <a:lnTo>
                        <a:pt x="1913" y="149"/>
                      </a:lnTo>
                      <a:lnTo>
                        <a:pt x="1913" y="154"/>
                      </a:lnTo>
                      <a:lnTo>
                        <a:pt x="1926" y="155"/>
                      </a:lnTo>
                      <a:lnTo>
                        <a:pt x="1937" y="156"/>
                      </a:lnTo>
                      <a:lnTo>
                        <a:pt x="1946" y="158"/>
                      </a:lnTo>
                      <a:lnTo>
                        <a:pt x="1954" y="160"/>
                      </a:lnTo>
                      <a:lnTo>
                        <a:pt x="1962" y="162"/>
                      </a:lnTo>
                      <a:lnTo>
                        <a:pt x="1969" y="164"/>
                      </a:lnTo>
                      <a:lnTo>
                        <a:pt x="1977" y="166"/>
                      </a:lnTo>
                      <a:lnTo>
                        <a:pt x="1986" y="166"/>
                      </a:lnTo>
                      <a:lnTo>
                        <a:pt x="1996" y="165"/>
                      </a:lnTo>
                      <a:lnTo>
                        <a:pt x="2011" y="161"/>
                      </a:lnTo>
                      <a:lnTo>
                        <a:pt x="2028" y="155"/>
                      </a:lnTo>
                      <a:lnTo>
                        <a:pt x="2047" y="147"/>
                      </a:lnTo>
                      <a:lnTo>
                        <a:pt x="2067" y="140"/>
                      </a:lnTo>
                      <a:lnTo>
                        <a:pt x="2087" y="135"/>
                      </a:lnTo>
                      <a:lnTo>
                        <a:pt x="2104" y="130"/>
                      </a:lnTo>
                      <a:lnTo>
                        <a:pt x="2119" y="129"/>
                      </a:lnTo>
                      <a:lnTo>
                        <a:pt x="2109" y="140"/>
                      </a:lnTo>
                      <a:lnTo>
                        <a:pt x="2101" y="147"/>
                      </a:lnTo>
                      <a:lnTo>
                        <a:pt x="2097" y="151"/>
                      </a:lnTo>
                      <a:lnTo>
                        <a:pt x="2094" y="155"/>
                      </a:lnTo>
                      <a:lnTo>
                        <a:pt x="2093" y="160"/>
                      </a:lnTo>
                      <a:lnTo>
                        <a:pt x="2092" y="166"/>
                      </a:lnTo>
                      <a:lnTo>
                        <a:pt x="2102" y="166"/>
                      </a:lnTo>
                      <a:lnTo>
                        <a:pt x="2112" y="166"/>
                      </a:lnTo>
                      <a:lnTo>
                        <a:pt x="2121" y="167"/>
                      </a:lnTo>
                      <a:lnTo>
                        <a:pt x="2138" y="169"/>
                      </a:lnTo>
                      <a:lnTo>
                        <a:pt x="2163" y="172"/>
                      </a:lnTo>
                      <a:lnTo>
                        <a:pt x="2191" y="175"/>
                      </a:lnTo>
                      <a:lnTo>
                        <a:pt x="2221" y="179"/>
                      </a:lnTo>
                      <a:lnTo>
                        <a:pt x="2248" y="182"/>
                      </a:lnTo>
                      <a:lnTo>
                        <a:pt x="2270" y="184"/>
                      </a:lnTo>
                      <a:lnTo>
                        <a:pt x="2286" y="184"/>
                      </a:lnTo>
                      <a:lnTo>
                        <a:pt x="2284" y="193"/>
                      </a:lnTo>
                      <a:lnTo>
                        <a:pt x="2282" y="199"/>
                      </a:lnTo>
                      <a:lnTo>
                        <a:pt x="2279" y="205"/>
                      </a:lnTo>
                      <a:lnTo>
                        <a:pt x="2275" y="210"/>
                      </a:lnTo>
                      <a:lnTo>
                        <a:pt x="2269" y="212"/>
                      </a:lnTo>
                      <a:lnTo>
                        <a:pt x="2262" y="214"/>
                      </a:lnTo>
                      <a:lnTo>
                        <a:pt x="2255" y="215"/>
                      </a:lnTo>
                      <a:lnTo>
                        <a:pt x="2245" y="216"/>
                      </a:lnTo>
                      <a:lnTo>
                        <a:pt x="2238" y="215"/>
                      </a:lnTo>
                      <a:lnTo>
                        <a:pt x="2233" y="214"/>
                      </a:lnTo>
                      <a:lnTo>
                        <a:pt x="2228" y="212"/>
                      </a:lnTo>
                      <a:lnTo>
                        <a:pt x="2225" y="210"/>
                      </a:lnTo>
                      <a:lnTo>
                        <a:pt x="2222" y="206"/>
                      </a:lnTo>
                      <a:lnTo>
                        <a:pt x="2217" y="204"/>
                      </a:lnTo>
                      <a:lnTo>
                        <a:pt x="2212" y="203"/>
                      </a:lnTo>
                      <a:lnTo>
                        <a:pt x="2205" y="203"/>
                      </a:lnTo>
                      <a:lnTo>
                        <a:pt x="2194" y="203"/>
                      </a:lnTo>
                      <a:lnTo>
                        <a:pt x="2185" y="205"/>
                      </a:lnTo>
                      <a:lnTo>
                        <a:pt x="2175" y="209"/>
                      </a:lnTo>
                      <a:lnTo>
                        <a:pt x="2166" y="213"/>
                      </a:lnTo>
                      <a:lnTo>
                        <a:pt x="2149" y="223"/>
                      </a:lnTo>
                      <a:lnTo>
                        <a:pt x="2135" y="234"/>
                      </a:lnTo>
                      <a:lnTo>
                        <a:pt x="2121" y="245"/>
                      </a:lnTo>
                      <a:lnTo>
                        <a:pt x="2108" y="255"/>
                      </a:lnTo>
                      <a:lnTo>
                        <a:pt x="2100" y="258"/>
                      </a:lnTo>
                      <a:lnTo>
                        <a:pt x="2093" y="261"/>
                      </a:lnTo>
                      <a:lnTo>
                        <a:pt x="2087" y="264"/>
                      </a:lnTo>
                      <a:lnTo>
                        <a:pt x="2079" y="265"/>
                      </a:lnTo>
                      <a:lnTo>
                        <a:pt x="2073" y="266"/>
                      </a:lnTo>
                      <a:lnTo>
                        <a:pt x="2068" y="268"/>
                      </a:lnTo>
                      <a:lnTo>
                        <a:pt x="2066" y="271"/>
                      </a:lnTo>
                      <a:lnTo>
                        <a:pt x="2064" y="276"/>
                      </a:lnTo>
                      <a:lnTo>
                        <a:pt x="2063" y="285"/>
                      </a:lnTo>
                      <a:lnTo>
                        <a:pt x="2059" y="295"/>
                      </a:lnTo>
                      <a:lnTo>
                        <a:pt x="2056" y="304"/>
                      </a:lnTo>
                      <a:lnTo>
                        <a:pt x="2053" y="312"/>
                      </a:lnTo>
                      <a:lnTo>
                        <a:pt x="2048" y="321"/>
                      </a:lnTo>
                      <a:lnTo>
                        <a:pt x="2043" y="328"/>
                      </a:lnTo>
                      <a:lnTo>
                        <a:pt x="2032" y="342"/>
                      </a:lnTo>
                      <a:lnTo>
                        <a:pt x="2021" y="355"/>
                      </a:lnTo>
                      <a:lnTo>
                        <a:pt x="2015" y="362"/>
                      </a:lnTo>
                      <a:lnTo>
                        <a:pt x="2010" y="369"/>
                      </a:lnTo>
                      <a:lnTo>
                        <a:pt x="2006" y="378"/>
                      </a:lnTo>
                      <a:lnTo>
                        <a:pt x="2001" y="386"/>
                      </a:lnTo>
                      <a:lnTo>
                        <a:pt x="1998" y="394"/>
                      </a:lnTo>
                      <a:lnTo>
                        <a:pt x="1995" y="404"/>
                      </a:lnTo>
                      <a:lnTo>
                        <a:pt x="1993" y="414"/>
                      </a:lnTo>
                      <a:lnTo>
                        <a:pt x="1992" y="424"/>
                      </a:lnTo>
                      <a:lnTo>
                        <a:pt x="1993" y="432"/>
                      </a:lnTo>
                      <a:lnTo>
                        <a:pt x="1997" y="438"/>
                      </a:lnTo>
                      <a:lnTo>
                        <a:pt x="2001" y="443"/>
                      </a:lnTo>
                      <a:lnTo>
                        <a:pt x="2007" y="447"/>
                      </a:lnTo>
                      <a:lnTo>
                        <a:pt x="2012" y="451"/>
                      </a:lnTo>
                      <a:lnTo>
                        <a:pt x="2018" y="453"/>
                      </a:lnTo>
                      <a:lnTo>
                        <a:pt x="2022" y="455"/>
                      </a:lnTo>
                      <a:lnTo>
                        <a:pt x="2026" y="456"/>
                      </a:lnTo>
                      <a:lnTo>
                        <a:pt x="2032" y="455"/>
                      </a:lnTo>
                      <a:lnTo>
                        <a:pt x="2037" y="454"/>
                      </a:lnTo>
                      <a:lnTo>
                        <a:pt x="2043" y="453"/>
                      </a:lnTo>
                      <a:lnTo>
                        <a:pt x="2047" y="451"/>
                      </a:lnTo>
                      <a:lnTo>
                        <a:pt x="2052" y="448"/>
                      </a:lnTo>
                      <a:lnTo>
                        <a:pt x="2056" y="445"/>
                      </a:lnTo>
                      <a:lnTo>
                        <a:pt x="2060" y="441"/>
                      </a:lnTo>
                      <a:lnTo>
                        <a:pt x="2064" y="437"/>
                      </a:lnTo>
                      <a:lnTo>
                        <a:pt x="2070" y="427"/>
                      </a:lnTo>
                      <a:lnTo>
                        <a:pt x="2076" y="417"/>
                      </a:lnTo>
                      <a:lnTo>
                        <a:pt x="2080" y="405"/>
                      </a:lnTo>
                      <a:lnTo>
                        <a:pt x="2085" y="393"/>
                      </a:lnTo>
                      <a:lnTo>
                        <a:pt x="2092" y="368"/>
                      </a:lnTo>
                      <a:lnTo>
                        <a:pt x="2100" y="344"/>
                      </a:lnTo>
                      <a:lnTo>
                        <a:pt x="2103" y="333"/>
                      </a:lnTo>
                      <a:lnTo>
                        <a:pt x="2108" y="323"/>
                      </a:lnTo>
                      <a:lnTo>
                        <a:pt x="2113" y="314"/>
                      </a:lnTo>
                      <a:lnTo>
                        <a:pt x="2119" y="307"/>
                      </a:lnTo>
                      <a:lnTo>
                        <a:pt x="2135" y="295"/>
                      </a:lnTo>
                      <a:lnTo>
                        <a:pt x="2152" y="283"/>
                      </a:lnTo>
                      <a:lnTo>
                        <a:pt x="2169" y="273"/>
                      </a:lnTo>
                      <a:lnTo>
                        <a:pt x="2188" y="262"/>
                      </a:lnTo>
                      <a:lnTo>
                        <a:pt x="2205" y="252"/>
                      </a:lnTo>
                      <a:lnTo>
                        <a:pt x="2223" y="243"/>
                      </a:lnTo>
                      <a:lnTo>
                        <a:pt x="2238" y="233"/>
                      </a:lnTo>
                      <a:lnTo>
                        <a:pt x="2251" y="222"/>
                      </a:lnTo>
                      <a:lnTo>
                        <a:pt x="2266" y="237"/>
                      </a:lnTo>
                      <a:lnTo>
                        <a:pt x="2278" y="249"/>
                      </a:lnTo>
                      <a:lnTo>
                        <a:pt x="2283" y="255"/>
                      </a:lnTo>
                      <a:lnTo>
                        <a:pt x="2288" y="261"/>
                      </a:lnTo>
                      <a:lnTo>
                        <a:pt x="2293" y="269"/>
                      </a:lnTo>
                      <a:lnTo>
                        <a:pt x="2299" y="277"/>
                      </a:lnTo>
                      <a:lnTo>
                        <a:pt x="2289" y="284"/>
                      </a:lnTo>
                      <a:lnTo>
                        <a:pt x="2281" y="290"/>
                      </a:lnTo>
                      <a:lnTo>
                        <a:pt x="2273" y="296"/>
                      </a:lnTo>
                      <a:lnTo>
                        <a:pt x="2267" y="303"/>
                      </a:lnTo>
                      <a:lnTo>
                        <a:pt x="2260" y="310"/>
                      </a:lnTo>
                      <a:lnTo>
                        <a:pt x="2255" y="318"/>
                      </a:lnTo>
                      <a:lnTo>
                        <a:pt x="2250" y="328"/>
                      </a:lnTo>
                      <a:lnTo>
                        <a:pt x="2245" y="339"/>
                      </a:lnTo>
                      <a:lnTo>
                        <a:pt x="2259" y="338"/>
                      </a:lnTo>
                      <a:lnTo>
                        <a:pt x="2271" y="336"/>
                      </a:lnTo>
                      <a:lnTo>
                        <a:pt x="2284" y="334"/>
                      </a:lnTo>
                      <a:lnTo>
                        <a:pt x="2299" y="333"/>
                      </a:lnTo>
                      <a:lnTo>
                        <a:pt x="2299" y="347"/>
                      </a:lnTo>
                      <a:lnTo>
                        <a:pt x="2299" y="363"/>
                      </a:lnTo>
                      <a:lnTo>
                        <a:pt x="2299" y="380"/>
                      </a:lnTo>
                      <a:lnTo>
                        <a:pt x="2299" y="394"/>
                      </a:lnTo>
                      <a:lnTo>
                        <a:pt x="2293" y="399"/>
                      </a:lnTo>
                      <a:lnTo>
                        <a:pt x="2288" y="404"/>
                      </a:lnTo>
                      <a:lnTo>
                        <a:pt x="2281" y="411"/>
                      </a:lnTo>
                      <a:lnTo>
                        <a:pt x="2276" y="418"/>
                      </a:lnTo>
                      <a:lnTo>
                        <a:pt x="2250" y="426"/>
                      </a:lnTo>
                      <a:lnTo>
                        <a:pt x="2228" y="435"/>
                      </a:lnTo>
                      <a:lnTo>
                        <a:pt x="2219" y="439"/>
                      </a:lnTo>
                      <a:lnTo>
                        <a:pt x="2212" y="443"/>
                      </a:lnTo>
                      <a:lnTo>
                        <a:pt x="2206" y="446"/>
                      </a:lnTo>
                      <a:lnTo>
                        <a:pt x="2205" y="450"/>
                      </a:lnTo>
                      <a:lnTo>
                        <a:pt x="2205" y="452"/>
                      </a:lnTo>
                      <a:lnTo>
                        <a:pt x="2206" y="454"/>
                      </a:lnTo>
                      <a:lnTo>
                        <a:pt x="2209" y="456"/>
                      </a:lnTo>
                      <a:lnTo>
                        <a:pt x="2212" y="458"/>
                      </a:lnTo>
                      <a:lnTo>
                        <a:pt x="2219" y="463"/>
                      </a:lnTo>
                      <a:lnTo>
                        <a:pt x="2227" y="466"/>
                      </a:lnTo>
                      <a:lnTo>
                        <a:pt x="2236" y="469"/>
                      </a:lnTo>
                      <a:lnTo>
                        <a:pt x="2245" y="472"/>
                      </a:lnTo>
                      <a:lnTo>
                        <a:pt x="2253" y="473"/>
                      </a:lnTo>
                      <a:lnTo>
                        <a:pt x="2258" y="474"/>
                      </a:lnTo>
                      <a:lnTo>
                        <a:pt x="2265" y="473"/>
                      </a:lnTo>
                      <a:lnTo>
                        <a:pt x="2273" y="472"/>
                      </a:lnTo>
                      <a:lnTo>
                        <a:pt x="2283" y="469"/>
                      </a:lnTo>
                      <a:lnTo>
                        <a:pt x="2293" y="466"/>
                      </a:lnTo>
                      <a:lnTo>
                        <a:pt x="2317" y="457"/>
                      </a:lnTo>
                      <a:lnTo>
                        <a:pt x="2343" y="447"/>
                      </a:lnTo>
                      <a:lnTo>
                        <a:pt x="2369" y="436"/>
                      </a:lnTo>
                      <a:lnTo>
                        <a:pt x="2393" y="425"/>
                      </a:lnTo>
                      <a:lnTo>
                        <a:pt x="2415" y="415"/>
                      </a:lnTo>
                      <a:lnTo>
                        <a:pt x="2433" y="408"/>
                      </a:lnTo>
                      <a:lnTo>
                        <a:pt x="2439" y="407"/>
                      </a:lnTo>
                      <a:lnTo>
                        <a:pt x="2446" y="405"/>
                      </a:lnTo>
                      <a:lnTo>
                        <a:pt x="2452" y="403"/>
                      </a:lnTo>
                      <a:lnTo>
                        <a:pt x="2458" y="400"/>
                      </a:lnTo>
                      <a:lnTo>
                        <a:pt x="2530" y="382"/>
                      </a:lnTo>
                      <a:lnTo>
                        <a:pt x="2544" y="380"/>
                      </a:lnTo>
                      <a:lnTo>
                        <a:pt x="2557" y="378"/>
                      </a:lnTo>
                      <a:lnTo>
                        <a:pt x="2570" y="373"/>
                      </a:lnTo>
                      <a:lnTo>
                        <a:pt x="2583" y="369"/>
                      </a:lnTo>
                      <a:lnTo>
                        <a:pt x="2597" y="364"/>
                      </a:lnTo>
                      <a:lnTo>
                        <a:pt x="2611" y="357"/>
                      </a:lnTo>
                      <a:lnTo>
                        <a:pt x="2625" y="350"/>
                      </a:lnTo>
                      <a:lnTo>
                        <a:pt x="2638" y="342"/>
                      </a:lnTo>
                      <a:lnTo>
                        <a:pt x="2651" y="334"/>
                      </a:lnTo>
                      <a:lnTo>
                        <a:pt x="2664" y="324"/>
                      </a:lnTo>
                      <a:lnTo>
                        <a:pt x="2676" y="313"/>
                      </a:lnTo>
                      <a:lnTo>
                        <a:pt x="2689" y="303"/>
                      </a:lnTo>
                      <a:lnTo>
                        <a:pt x="2701" y="291"/>
                      </a:lnTo>
                      <a:lnTo>
                        <a:pt x="2710" y="279"/>
                      </a:lnTo>
                      <a:lnTo>
                        <a:pt x="2721" y="266"/>
                      </a:lnTo>
                      <a:lnTo>
                        <a:pt x="2730" y="252"/>
                      </a:lnTo>
                      <a:lnTo>
                        <a:pt x="2817" y="252"/>
                      </a:lnTo>
                      <a:lnTo>
                        <a:pt x="2850" y="248"/>
                      </a:lnTo>
                      <a:lnTo>
                        <a:pt x="2880" y="246"/>
                      </a:lnTo>
                      <a:lnTo>
                        <a:pt x="2906" y="244"/>
                      </a:lnTo>
                      <a:lnTo>
                        <a:pt x="2931" y="241"/>
                      </a:lnTo>
                      <a:lnTo>
                        <a:pt x="2942" y="239"/>
                      </a:lnTo>
                      <a:lnTo>
                        <a:pt x="2954" y="237"/>
                      </a:lnTo>
                      <a:lnTo>
                        <a:pt x="2965" y="234"/>
                      </a:lnTo>
                      <a:lnTo>
                        <a:pt x="2975" y="230"/>
                      </a:lnTo>
                      <a:lnTo>
                        <a:pt x="2986" y="225"/>
                      </a:lnTo>
                      <a:lnTo>
                        <a:pt x="2996" y="219"/>
                      </a:lnTo>
                      <a:lnTo>
                        <a:pt x="3006" y="212"/>
                      </a:lnTo>
                      <a:lnTo>
                        <a:pt x="3016" y="203"/>
                      </a:lnTo>
                      <a:lnTo>
                        <a:pt x="3028" y="190"/>
                      </a:lnTo>
                      <a:lnTo>
                        <a:pt x="3038" y="177"/>
                      </a:lnTo>
                      <a:lnTo>
                        <a:pt x="3048" y="162"/>
                      </a:lnTo>
                      <a:lnTo>
                        <a:pt x="3059" y="148"/>
                      </a:lnTo>
                      <a:lnTo>
                        <a:pt x="3064" y="142"/>
                      </a:lnTo>
                      <a:lnTo>
                        <a:pt x="3070" y="136"/>
                      </a:lnTo>
                      <a:lnTo>
                        <a:pt x="3075" y="130"/>
                      </a:lnTo>
                      <a:lnTo>
                        <a:pt x="3082" y="126"/>
                      </a:lnTo>
                      <a:lnTo>
                        <a:pt x="3089" y="122"/>
                      </a:lnTo>
                      <a:lnTo>
                        <a:pt x="3097" y="119"/>
                      </a:lnTo>
                      <a:lnTo>
                        <a:pt x="3106" y="117"/>
                      </a:lnTo>
                      <a:lnTo>
                        <a:pt x="3116" y="117"/>
                      </a:lnTo>
                      <a:lnTo>
                        <a:pt x="3136" y="118"/>
                      </a:lnTo>
                      <a:lnTo>
                        <a:pt x="3153" y="119"/>
                      </a:lnTo>
                      <a:lnTo>
                        <a:pt x="3160" y="120"/>
                      </a:lnTo>
                      <a:lnTo>
                        <a:pt x="3165" y="119"/>
                      </a:lnTo>
                      <a:lnTo>
                        <a:pt x="3171" y="119"/>
                      </a:lnTo>
                      <a:lnTo>
                        <a:pt x="3175" y="117"/>
                      </a:lnTo>
                      <a:lnTo>
                        <a:pt x="3175" y="125"/>
                      </a:lnTo>
                      <a:lnTo>
                        <a:pt x="3172" y="134"/>
                      </a:lnTo>
                      <a:lnTo>
                        <a:pt x="3168" y="144"/>
                      </a:lnTo>
                      <a:lnTo>
                        <a:pt x="3164" y="156"/>
                      </a:lnTo>
                      <a:lnTo>
                        <a:pt x="3160" y="165"/>
                      </a:lnTo>
                      <a:lnTo>
                        <a:pt x="3155" y="174"/>
                      </a:lnTo>
                      <a:lnTo>
                        <a:pt x="3152" y="181"/>
                      </a:lnTo>
                      <a:lnTo>
                        <a:pt x="3149" y="184"/>
                      </a:lnTo>
                      <a:lnTo>
                        <a:pt x="3149" y="252"/>
                      </a:lnTo>
                      <a:lnTo>
                        <a:pt x="3155" y="25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76" name="Freeform 7"/>
                <p:cNvSpPr>
                  <a:spLocks/>
                </p:cNvSpPr>
                <p:nvPr>
                  <p:custDataLst>
                    <p:tags r:id="rId3"/>
                  </p:custDataLst>
                </p:nvPr>
              </p:nvSpPr>
              <p:spPr bwMode="auto">
                <a:xfrm>
                  <a:off x="1242" y="2760"/>
                  <a:ext cx="214" cy="372"/>
                </a:xfrm>
                <a:custGeom>
                  <a:avLst/>
                  <a:gdLst>
                    <a:gd name="T0" fmla="*/ 0 w 784"/>
                    <a:gd name="T1" fmla="*/ 1 h 1128"/>
                    <a:gd name="T2" fmla="*/ 0 w 784"/>
                    <a:gd name="T3" fmla="*/ 1 h 1128"/>
                    <a:gd name="T4" fmla="*/ 0 w 784"/>
                    <a:gd name="T5" fmla="*/ 1 h 1128"/>
                    <a:gd name="T6" fmla="*/ 0 w 784"/>
                    <a:gd name="T7" fmla="*/ 1 h 1128"/>
                    <a:gd name="T8" fmla="*/ 0 w 784"/>
                    <a:gd name="T9" fmla="*/ 1 h 1128"/>
                    <a:gd name="T10" fmla="*/ 0 w 784"/>
                    <a:gd name="T11" fmla="*/ 2 h 1128"/>
                    <a:gd name="T12" fmla="*/ 0 w 784"/>
                    <a:gd name="T13" fmla="*/ 2 h 1128"/>
                    <a:gd name="T14" fmla="*/ 0 w 784"/>
                    <a:gd name="T15" fmla="*/ 2 h 1128"/>
                    <a:gd name="T16" fmla="*/ 0 w 784"/>
                    <a:gd name="T17" fmla="*/ 2 h 1128"/>
                    <a:gd name="T18" fmla="*/ 0 w 784"/>
                    <a:gd name="T19" fmla="*/ 2 h 1128"/>
                    <a:gd name="T20" fmla="*/ 0 w 784"/>
                    <a:gd name="T21" fmla="*/ 2 h 1128"/>
                    <a:gd name="T22" fmla="*/ 0 w 784"/>
                    <a:gd name="T23" fmla="*/ 2 h 1128"/>
                    <a:gd name="T24" fmla="*/ 0 w 784"/>
                    <a:gd name="T25" fmla="*/ 2 h 1128"/>
                    <a:gd name="T26" fmla="*/ 0 w 784"/>
                    <a:gd name="T27" fmla="*/ 2 h 1128"/>
                    <a:gd name="T28" fmla="*/ 0 w 784"/>
                    <a:gd name="T29" fmla="*/ 2 h 1128"/>
                    <a:gd name="T30" fmla="*/ 0 w 784"/>
                    <a:gd name="T31" fmla="*/ 2 h 1128"/>
                    <a:gd name="T32" fmla="*/ 0 w 784"/>
                    <a:gd name="T33" fmla="*/ 2 h 1128"/>
                    <a:gd name="T34" fmla="*/ 0 w 784"/>
                    <a:gd name="T35" fmla="*/ 3 h 1128"/>
                    <a:gd name="T36" fmla="*/ 0 w 784"/>
                    <a:gd name="T37" fmla="*/ 3 h 1128"/>
                    <a:gd name="T38" fmla="*/ 0 w 784"/>
                    <a:gd name="T39" fmla="*/ 3 h 1128"/>
                    <a:gd name="T40" fmla="*/ 0 w 784"/>
                    <a:gd name="T41" fmla="*/ 3 h 1128"/>
                    <a:gd name="T42" fmla="*/ 0 w 784"/>
                    <a:gd name="T43" fmla="*/ 3 h 1128"/>
                    <a:gd name="T44" fmla="*/ 0 w 784"/>
                    <a:gd name="T45" fmla="*/ 3 h 1128"/>
                    <a:gd name="T46" fmla="*/ 0 w 784"/>
                    <a:gd name="T47" fmla="*/ 3 h 1128"/>
                    <a:gd name="T48" fmla="*/ 0 w 784"/>
                    <a:gd name="T49" fmla="*/ 2 h 1128"/>
                    <a:gd name="T50" fmla="*/ 0 w 784"/>
                    <a:gd name="T51" fmla="*/ 2 h 1128"/>
                    <a:gd name="T52" fmla="*/ 0 w 784"/>
                    <a:gd name="T53" fmla="*/ 2 h 1128"/>
                    <a:gd name="T54" fmla="*/ 0 w 784"/>
                    <a:gd name="T55" fmla="*/ 2 h 1128"/>
                    <a:gd name="T56" fmla="*/ 0 w 784"/>
                    <a:gd name="T57" fmla="*/ 2 h 1128"/>
                    <a:gd name="T58" fmla="*/ 0 w 784"/>
                    <a:gd name="T59" fmla="*/ 2 h 1128"/>
                    <a:gd name="T60" fmla="*/ 0 w 784"/>
                    <a:gd name="T61" fmla="*/ 1 h 1128"/>
                    <a:gd name="T62" fmla="*/ 0 w 784"/>
                    <a:gd name="T63" fmla="*/ 1 h 1128"/>
                    <a:gd name="T64" fmla="*/ 0 w 784"/>
                    <a:gd name="T65" fmla="*/ 1 h 1128"/>
                    <a:gd name="T66" fmla="*/ 0 w 784"/>
                    <a:gd name="T67" fmla="*/ 1 h 1128"/>
                    <a:gd name="T68" fmla="*/ 0 w 784"/>
                    <a:gd name="T69" fmla="*/ 1 h 1128"/>
                    <a:gd name="T70" fmla="*/ 0 w 784"/>
                    <a:gd name="T71" fmla="*/ 1 h 1128"/>
                    <a:gd name="T72" fmla="*/ 0 w 784"/>
                    <a:gd name="T73" fmla="*/ 1 h 1128"/>
                    <a:gd name="T74" fmla="*/ 0 w 784"/>
                    <a:gd name="T75" fmla="*/ 1 h 1128"/>
                    <a:gd name="T76" fmla="*/ 0 w 784"/>
                    <a:gd name="T77" fmla="*/ 1 h 1128"/>
                    <a:gd name="T78" fmla="*/ 0 w 784"/>
                    <a:gd name="T79" fmla="*/ 1 h 1128"/>
                    <a:gd name="T80" fmla="*/ 0 w 784"/>
                    <a:gd name="T81" fmla="*/ 1 h 1128"/>
                    <a:gd name="T82" fmla="*/ 0 w 784"/>
                    <a:gd name="T83" fmla="*/ 1 h 1128"/>
                    <a:gd name="T84" fmla="*/ 0 w 784"/>
                    <a:gd name="T85" fmla="*/ 0 h 1128"/>
                    <a:gd name="T86" fmla="*/ 0 w 784"/>
                    <a:gd name="T87" fmla="*/ 0 h 1128"/>
                    <a:gd name="T88" fmla="*/ 0 w 784"/>
                    <a:gd name="T89" fmla="*/ 0 h 1128"/>
                    <a:gd name="T90" fmla="*/ 0 w 784"/>
                    <a:gd name="T91" fmla="*/ 0 h 1128"/>
                    <a:gd name="T92" fmla="*/ 0 w 784"/>
                    <a:gd name="T93" fmla="*/ 0 h 1128"/>
                    <a:gd name="T94" fmla="*/ 0 w 784"/>
                    <a:gd name="T95" fmla="*/ 0 h 1128"/>
                    <a:gd name="T96" fmla="*/ 0 w 784"/>
                    <a:gd name="T97" fmla="*/ 0 h 1128"/>
                    <a:gd name="T98" fmla="*/ 0 w 784"/>
                    <a:gd name="T99" fmla="*/ 0 h 1128"/>
                    <a:gd name="T100" fmla="*/ 0 w 784"/>
                    <a:gd name="T101" fmla="*/ 0 h 1128"/>
                    <a:gd name="T102" fmla="*/ 0 w 784"/>
                    <a:gd name="T103" fmla="*/ 0 h 1128"/>
                    <a:gd name="T104" fmla="*/ 0 w 784"/>
                    <a:gd name="T105" fmla="*/ 1 h 1128"/>
                    <a:gd name="T106" fmla="*/ 0 w 784"/>
                    <a:gd name="T107" fmla="*/ 1 h 1128"/>
                    <a:gd name="T108" fmla="*/ 0 w 784"/>
                    <a:gd name="T109" fmla="*/ 1 h 1128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784" h="1128">
                      <a:moveTo>
                        <a:pt x="644" y="259"/>
                      </a:moveTo>
                      <a:lnTo>
                        <a:pt x="632" y="265"/>
                      </a:lnTo>
                      <a:lnTo>
                        <a:pt x="621" y="270"/>
                      </a:lnTo>
                      <a:lnTo>
                        <a:pt x="611" y="273"/>
                      </a:lnTo>
                      <a:lnTo>
                        <a:pt x="602" y="275"/>
                      </a:lnTo>
                      <a:lnTo>
                        <a:pt x="583" y="277"/>
                      </a:lnTo>
                      <a:lnTo>
                        <a:pt x="564" y="278"/>
                      </a:lnTo>
                      <a:lnTo>
                        <a:pt x="560" y="278"/>
                      </a:lnTo>
                      <a:lnTo>
                        <a:pt x="557" y="280"/>
                      </a:lnTo>
                      <a:lnTo>
                        <a:pt x="554" y="284"/>
                      </a:lnTo>
                      <a:lnTo>
                        <a:pt x="552" y="287"/>
                      </a:lnTo>
                      <a:lnTo>
                        <a:pt x="549" y="295"/>
                      </a:lnTo>
                      <a:lnTo>
                        <a:pt x="545" y="302"/>
                      </a:lnTo>
                      <a:lnTo>
                        <a:pt x="529" y="318"/>
                      </a:lnTo>
                      <a:lnTo>
                        <a:pt x="515" y="335"/>
                      </a:lnTo>
                      <a:lnTo>
                        <a:pt x="502" y="354"/>
                      </a:lnTo>
                      <a:lnTo>
                        <a:pt x="490" y="376"/>
                      </a:lnTo>
                      <a:lnTo>
                        <a:pt x="484" y="387"/>
                      </a:lnTo>
                      <a:lnTo>
                        <a:pt x="480" y="398"/>
                      </a:lnTo>
                      <a:lnTo>
                        <a:pt x="475" y="410"/>
                      </a:lnTo>
                      <a:lnTo>
                        <a:pt x="471" y="422"/>
                      </a:lnTo>
                      <a:lnTo>
                        <a:pt x="469" y="434"/>
                      </a:lnTo>
                      <a:lnTo>
                        <a:pt x="467" y="445"/>
                      </a:lnTo>
                      <a:lnTo>
                        <a:pt x="465" y="457"/>
                      </a:lnTo>
                      <a:lnTo>
                        <a:pt x="464" y="468"/>
                      </a:lnTo>
                      <a:lnTo>
                        <a:pt x="465" y="478"/>
                      </a:lnTo>
                      <a:lnTo>
                        <a:pt x="468" y="488"/>
                      </a:lnTo>
                      <a:lnTo>
                        <a:pt x="471" y="498"/>
                      </a:lnTo>
                      <a:lnTo>
                        <a:pt x="475" y="510"/>
                      </a:lnTo>
                      <a:lnTo>
                        <a:pt x="481" y="522"/>
                      </a:lnTo>
                      <a:lnTo>
                        <a:pt x="486" y="535"/>
                      </a:lnTo>
                      <a:lnTo>
                        <a:pt x="494" y="547"/>
                      </a:lnTo>
                      <a:lnTo>
                        <a:pt x="502" y="559"/>
                      </a:lnTo>
                      <a:lnTo>
                        <a:pt x="510" y="570"/>
                      </a:lnTo>
                      <a:lnTo>
                        <a:pt x="520" y="581"/>
                      </a:lnTo>
                      <a:lnTo>
                        <a:pt x="530" y="591"/>
                      </a:lnTo>
                      <a:lnTo>
                        <a:pt x="540" y="600"/>
                      </a:lnTo>
                      <a:lnTo>
                        <a:pt x="551" y="607"/>
                      </a:lnTo>
                      <a:lnTo>
                        <a:pt x="562" y="612"/>
                      </a:lnTo>
                      <a:lnTo>
                        <a:pt x="568" y="614"/>
                      </a:lnTo>
                      <a:lnTo>
                        <a:pt x="573" y="615"/>
                      </a:lnTo>
                      <a:lnTo>
                        <a:pt x="579" y="616"/>
                      </a:lnTo>
                      <a:lnTo>
                        <a:pt x="584" y="616"/>
                      </a:lnTo>
                      <a:lnTo>
                        <a:pt x="594" y="615"/>
                      </a:lnTo>
                      <a:lnTo>
                        <a:pt x="602" y="613"/>
                      </a:lnTo>
                      <a:lnTo>
                        <a:pt x="610" y="609"/>
                      </a:lnTo>
                      <a:lnTo>
                        <a:pt x="617" y="604"/>
                      </a:lnTo>
                      <a:lnTo>
                        <a:pt x="625" y="600"/>
                      </a:lnTo>
                      <a:lnTo>
                        <a:pt x="632" y="596"/>
                      </a:lnTo>
                      <a:lnTo>
                        <a:pt x="641" y="593"/>
                      </a:lnTo>
                      <a:lnTo>
                        <a:pt x="651" y="592"/>
                      </a:lnTo>
                      <a:lnTo>
                        <a:pt x="653" y="614"/>
                      </a:lnTo>
                      <a:lnTo>
                        <a:pt x="654" y="645"/>
                      </a:lnTo>
                      <a:lnTo>
                        <a:pt x="654" y="653"/>
                      </a:lnTo>
                      <a:lnTo>
                        <a:pt x="655" y="660"/>
                      </a:lnTo>
                      <a:lnTo>
                        <a:pt x="658" y="667"/>
                      </a:lnTo>
                      <a:lnTo>
                        <a:pt x="660" y="672"/>
                      </a:lnTo>
                      <a:lnTo>
                        <a:pt x="663" y="677"/>
                      </a:lnTo>
                      <a:lnTo>
                        <a:pt x="666" y="681"/>
                      </a:lnTo>
                      <a:lnTo>
                        <a:pt x="672" y="683"/>
                      </a:lnTo>
                      <a:lnTo>
                        <a:pt x="677" y="684"/>
                      </a:lnTo>
                      <a:lnTo>
                        <a:pt x="687" y="684"/>
                      </a:lnTo>
                      <a:lnTo>
                        <a:pt x="697" y="684"/>
                      </a:lnTo>
                      <a:lnTo>
                        <a:pt x="703" y="684"/>
                      </a:lnTo>
                      <a:lnTo>
                        <a:pt x="708" y="685"/>
                      </a:lnTo>
                      <a:lnTo>
                        <a:pt x="714" y="687"/>
                      </a:lnTo>
                      <a:lnTo>
                        <a:pt x="720" y="689"/>
                      </a:lnTo>
                      <a:lnTo>
                        <a:pt x="726" y="692"/>
                      </a:lnTo>
                      <a:lnTo>
                        <a:pt x="732" y="696"/>
                      </a:lnTo>
                      <a:lnTo>
                        <a:pt x="738" y="701"/>
                      </a:lnTo>
                      <a:lnTo>
                        <a:pt x="743" y="706"/>
                      </a:lnTo>
                      <a:lnTo>
                        <a:pt x="749" y="712"/>
                      </a:lnTo>
                      <a:lnTo>
                        <a:pt x="754" y="717"/>
                      </a:lnTo>
                      <a:lnTo>
                        <a:pt x="759" y="724"/>
                      </a:lnTo>
                      <a:lnTo>
                        <a:pt x="763" y="731"/>
                      </a:lnTo>
                      <a:lnTo>
                        <a:pt x="765" y="738"/>
                      </a:lnTo>
                      <a:lnTo>
                        <a:pt x="769" y="746"/>
                      </a:lnTo>
                      <a:lnTo>
                        <a:pt x="770" y="756"/>
                      </a:lnTo>
                      <a:lnTo>
                        <a:pt x="771" y="765"/>
                      </a:lnTo>
                      <a:lnTo>
                        <a:pt x="770" y="773"/>
                      </a:lnTo>
                      <a:lnTo>
                        <a:pt x="769" y="779"/>
                      </a:lnTo>
                      <a:lnTo>
                        <a:pt x="766" y="784"/>
                      </a:lnTo>
                      <a:lnTo>
                        <a:pt x="764" y="787"/>
                      </a:lnTo>
                      <a:lnTo>
                        <a:pt x="761" y="790"/>
                      </a:lnTo>
                      <a:lnTo>
                        <a:pt x="759" y="794"/>
                      </a:lnTo>
                      <a:lnTo>
                        <a:pt x="758" y="797"/>
                      </a:lnTo>
                      <a:lnTo>
                        <a:pt x="758" y="801"/>
                      </a:lnTo>
                      <a:lnTo>
                        <a:pt x="758" y="809"/>
                      </a:lnTo>
                      <a:lnTo>
                        <a:pt x="759" y="818"/>
                      </a:lnTo>
                      <a:lnTo>
                        <a:pt x="760" y="825"/>
                      </a:lnTo>
                      <a:lnTo>
                        <a:pt x="761" y="831"/>
                      </a:lnTo>
                      <a:lnTo>
                        <a:pt x="765" y="844"/>
                      </a:lnTo>
                      <a:lnTo>
                        <a:pt x="771" y="856"/>
                      </a:lnTo>
                      <a:lnTo>
                        <a:pt x="774" y="866"/>
                      </a:lnTo>
                      <a:lnTo>
                        <a:pt x="777" y="875"/>
                      </a:lnTo>
                      <a:lnTo>
                        <a:pt x="772" y="882"/>
                      </a:lnTo>
                      <a:lnTo>
                        <a:pt x="769" y="889"/>
                      </a:lnTo>
                      <a:lnTo>
                        <a:pt x="765" y="897"/>
                      </a:lnTo>
                      <a:lnTo>
                        <a:pt x="762" y="904"/>
                      </a:lnTo>
                      <a:lnTo>
                        <a:pt x="760" y="912"/>
                      </a:lnTo>
                      <a:lnTo>
                        <a:pt x="759" y="922"/>
                      </a:lnTo>
                      <a:lnTo>
                        <a:pt x="758" y="932"/>
                      </a:lnTo>
                      <a:lnTo>
                        <a:pt x="758" y="943"/>
                      </a:lnTo>
                      <a:lnTo>
                        <a:pt x="758" y="956"/>
                      </a:lnTo>
                      <a:lnTo>
                        <a:pt x="760" y="967"/>
                      </a:lnTo>
                      <a:lnTo>
                        <a:pt x="762" y="978"/>
                      </a:lnTo>
                      <a:lnTo>
                        <a:pt x="765" y="986"/>
                      </a:lnTo>
                      <a:lnTo>
                        <a:pt x="770" y="994"/>
                      </a:lnTo>
                      <a:lnTo>
                        <a:pt x="774" y="1000"/>
                      </a:lnTo>
                      <a:lnTo>
                        <a:pt x="778" y="1006"/>
                      </a:lnTo>
                      <a:lnTo>
                        <a:pt x="784" y="1011"/>
                      </a:lnTo>
                      <a:lnTo>
                        <a:pt x="775" y="1026"/>
                      </a:lnTo>
                      <a:lnTo>
                        <a:pt x="769" y="1041"/>
                      </a:lnTo>
                      <a:lnTo>
                        <a:pt x="763" y="1054"/>
                      </a:lnTo>
                      <a:lnTo>
                        <a:pt x="759" y="1067"/>
                      </a:lnTo>
                      <a:lnTo>
                        <a:pt x="753" y="1080"/>
                      </a:lnTo>
                      <a:lnTo>
                        <a:pt x="747" y="1095"/>
                      </a:lnTo>
                      <a:lnTo>
                        <a:pt x="737" y="1110"/>
                      </a:lnTo>
                      <a:lnTo>
                        <a:pt x="723" y="1128"/>
                      </a:lnTo>
                      <a:lnTo>
                        <a:pt x="691" y="1122"/>
                      </a:lnTo>
                      <a:lnTo>
                        <a:pt x="681" y="1121"/>
                      </a:lnTo>
                      <a:lnTo>
                        <a:pt x="673" y="1119"/>
                      </a:lnTo>
                      <a:lnTo>
                        <a:pt x="665" y="1116"/>
                      </a:lnTo>
                      <a:lnTo>
                        <a:pt x="659" y="1113"/>
                      </a:lnTo>
                      <a:lnTo>
                        <a:pt x="653" y="1108"/>
                      </a:lnTo>
                      <a:lnTo>
                        <a:pt x="648" y="1103"/>
                      </a:lnTo>
                      <a:lnTo>
                        <a:pt x="642" y="1098"/>
                      </a:lnTo>
                      <a:lnTo>
                        <a:pt x="638" y="1092"/>
                      </a:lnTo>
                      <a:lnTo>
                        <a:pt x="627" y="1079"/>
                      </a:lnTo>
                      <a:lnTo>
                        <a:pt x="616" y="1067"/>
                      </a:lnTo>
                      <a:lnTo>
                        <a:pt x="609" y="1061"/>
                      </a:lnTo>
                      <a:lnTo>
                        <a:pt x="602" y="1056"/>
                      </a:lnTo>
                      <a:lnTo>
                        <a:pt x="594" y="1052"/>
                      </a:lnTo>
                      <a:lnTo>
                        <a:pt x="584" y="1048"/>
                      </a:lnTo>
                      <a:lnTo>
                        <a:pt x="554" y="1038"/>
                      </a:lnTo>
                      <a:lnTo>
                        <a:pt x="507" y="1018"/>
                      </a:lnTo>
                      <a:lnTo>
                        <a:pt x="483" y="1008"/>
                      </a:lnTo>
                      <a:lnTo>
                        <a:pt x="463" y="998"/>
                      </a:lnTo>
                      <a:lnTo>
                        <a:pt x="456" y="993"/>
                      </a:lnTo>
                      <a:lnTo>
                        <a:pt x="450" y="988"/>
                      </a:lnTo>
                      <a:lnTo>
                        <a:pt x="446" y="984"/>
                      </a:lnTo>
                      <a:lnTo>
                        <a:pt x="445" y="980"/>
                      </a:lnTo>
                      <a:lnTo>
                        <a:pt x="436" y="975"/>
                      </a:lnTo>
                      <a:lnTo>
                        <a:pt x="425" y="967"/>
                      </a:lnTo>
                      <a:lnTo>
                        <a:pt x="413" y="956"/>
                      </a:lnTo>
                      <a:lnTo>
                        <a:pt x="398" y="944"/>
                      </a:lnTo>
                      <a:lnTo>
                        <a:pt x="383" y="931"/>
                      </a:lnTo>
                      <a:lnTo>
                        <a:pt x="367" y="916"/>
                      </a:lnTo>
                      <a:lnTo>
                        <a:pt x="349" y="904"/>
                      </a:lnTo>
                      <a:lnTo>
                        <a:pt x="331" y="894"/>
                      </a:lnTo>
                      <a:lnTo>
                        <a:pt x="326" y="890"/>
                      </a:lnTo>
                      <a:lnTo>
                        <a:pt x="323" y="886"/>
                      </a:lnTo>
                      <a:lnTo>
                        <a:pt x="319" y="882"/>
                      </a:lnTo>
                      <a:lnTo>
                        <a:pt x="318" y="877"/>
                      </a:lnTo>
                      <a:lnTo>
                        <a:pt x="318" y="872"/>
                      </a:lnTo>
                      <a:lnTo>
                        <a:pt x="318" y="867"/>
                      </a:lnTo>
                      <a:lnTo>
                        <a:pt x="319" y="860"/>
                      </a:lnTo>
                      <a:lnTo>
                        <a:pt x="321" y="854"/>
                      </a:lnTo>
                      <a:lnTo>
                        <a:pt x="324" y="842"/>
                      </a:lnTo>
                      <a:lnTo>
                        <a:pt x="327" y="829"/>
                      </a:lnTo>
                      <a:lnTo>
                        <a:pt x="328" y="822"/>
                      </a:lnTo>
                      <a:lnTo>
                        <a:pt x="328" y="815"/>
                      </a:lnTo>
                      <a:lnTo>
                        <a:pt x="327" y="808"/>
                      </a:lnTo>
                      <a:lnTo>
                        <a:pt x="325" y="801"/>
                      </a:lnTo>
                      <a:lnTo>
                        <a:pt x="318" y="795"/>
                      </a:lnTo>
                      <a:lnTo>
                        <a:pt x="310" y="789"/>
                      </a:lnTo>
                      <a:lnTo>
                        <a:pt x="300" y="784"/>
                      </a:lnTo>
                      <a:lnTo>
                        <a:pt x="290" y="778"/>
                      </a:lnTo>
                      <a:lnTo>
                        <a:pt x="279" y="772"/>
                      </a:lnTo>
                      <a:lnTo>
                        <a:pt x="270" y="765"/>
                      </a:lnTo>
                      <a:lnTo>
                        <a:pt x="266" y="761"/>
                      </a:lnTo>
                      <a:lnTo>
                        <a:pt x="263" y="757"/>
                      </a:lnTo>
                      <a:lnTo>
                        <a:pt x="260" y="751"/>
                      </a:lnTo>
                      <a:lnTo>
                        <a:pt x="259" y="745"/>
                      </a:lnTo>
                      <a:lnTo>
                        <a:pt x="255" y="735"/>
                      </a:lnTo>
                      <a:lnTo>
                        <a:pt x="251" y="725"/>
                      </a:lnTo>
                      <a:lnTo>
                        <a:pt x="249" y="716"/>
                      </a:lnTo>
                      <a:lnTo>
                        <a:pt x="248" y="707"/>
                      </a:lnTo>
                      <a:lnTo>
                        <a:pt x="246" y="697"/>
                      </a:lnTo>
                      <a:lnTo>
                        <a:pt x="243" y="689"/>
                      </a:lnTo>
                      <a:lnTo>
                        <a:pt x="238" y="681"/>
                      </a:lnTo>
                      <a:lnTo>
                        <a:pt x="232" y="672"/>
                      </a:lnTo>
                      <a:lnTo>
                        <a:pt x="211" y="635"/>
                      </a:lnTo>
                      <a:lnTo>
                        <a:pt x="192" y="603"/>
                      </a:lnTo>
                      <a:lnTo>
                        <a:pt x="174" y="570"/>
                      </a:lnTo>
                      <a:lnTo>
                        <a:pt x="153" y="530"/>
                      </a:lnTo>
                      <a:lnTo>
                        <a:pt x="146" y="521"/>
                      </a:lnTo>
                      <a:lnTo>
                        <a:pt x="138" y="513"/>
                      </a:lnTo>
                      <a:lnTo>
                        <a:pt x="134" y="508"/>
                      </a:lnTo>
                      <a:lnTo>
                        <a:pt x="129" y="502"/>
                      </a:lnTo>
                      <a:lnTo>
                        <a:pt x="124" y="496"/>
                      </a:lnTo>
                      <a:lnTo>
                        <a:pt x="120" y="487"/>
                      </a:lnTo>
                      <a:lnTo>
                        <a:pt x="116" y="478"/>
                      </a:lnTo>
                      <a:lnTo>
                        <a:pt x="113" y="467"/>
                      </a:lnTo>
                      <a:lnTo>
                        <a:pt x="109" y="458"/>
                      </a:lnTo>
                      <a:lnTo>
                        <a:pt x="103" y="448"/>
                      </a:lnTo>
                      <a:lnTo>
                        <a:pt x="98" y="440"/>
                      </a:lnTo>
                      <a:lnTo>
                        <a:pt x="90" y="432"/>
                      </a:lnTo>
                      <a:lnTo>
                        <a:pt x="82" y="425"/>
                      </a:lnTo>
                      <a:lnTo>
                        <a:pt x="72" y="419"/>
                      </a:lnTo>
                      <a:lnTo>
                        <a:pt x="52" y="411"/>
                      </a:lnTo>
                      <a:lnTo>
                        <a:pt x="31" y="403"/>
                      </a:lnTo>
                      <a:lnTo>
                        <a:pt x="26" y="400"/>
                      </a:lnTo>
                      <a:lnTo>
                        <a:pt x="22" y="397"/>
                      </a:lnTo>
                      <a:lnTo>
                        <a:pt x="17" y="393"/>
                      </a:lnTo>
                      <a:lnTo>
                        <a:pt x="13" y="389"/>
                      </a:lnTo>
                      <a:lnTo>
                        <a:pt x="9" y="384"/>
                      </a:lnTo>
                      <a:lnTo>
                        <a:pt x="5" y="378"/>
                      </a:lnTo>
                      <a:lnTo>
                        <a:pt x="2" y="372"/>
                      </a:lnTo>
                      <a:lnTo>
                        <a:pt x="0" y="363"/>
                      </a:lnTo>
                      <a:lnTo>
                        <a:pt x="20" y="345"/>
                      </a:lnTo>
                      <a:lnTo>
                        <a:pt x="15" y="331"/>
                      </a:lnTo>
                      <a:lnTo>
                        <a:pt x="14" y="317"/>
                      </a:lnTo>
                      <a:lnTo>
                        <a:pt x="13" y="301"/>
                      </a:lnTo>
                      <a:lnTo>
                        <a:pt x="13" y="284"/>
                      </a:lnTo>
                      <a:lnTo>
                        <a:pt x="13" y="276"/>
                      </a:lnTo>
                      <a:lnTo>
                        <a:pt x="14" y="270"/>
                      </a:lnTo>
                      <a:lnTo>
                        <a:pt x="16" y="264"/>
                      </a:lnTo>
                      <a:lnTo>
                        <a:pt x="19" y="259"/>
                      </a:lnTo>
                      <a:lnTo>
                        <a:pt x="21" y="254"/>
                      </a:lnTo>
                      <a:lnTo>
                        <a:pt x="24" y="249"/>
                      </a:lnTo>
                      <a:lnTo>
                        <a:pt x="28" y="246"/>
                      </a:lnTo>
                      <a:lnTo>
                        <a:pt x="32" y="243"/>
                      </a:lnTo>
                      <a:lnTo>
                        <a:pt x="41" y="237"/>
                      </a:lnTo>
                      <a:lnTo>
                        <a:pt x="49" y="231"/>
                      </a:lnTo>
                      <a:lnTo>
                        <a:pt x="58" y="224"/>
                      </a:lnTo>
                      <a:lnTo>
                        <a:pt x="66" y="216"/>
                      </a:lnTo>
                      <a:lnTo>
                        <a:pt x="72" y="222"/>
                      </a:lnTo>
                      <a:lnTo>
                        <a:pt x="79" y="228"/>
                      </a:lnTo>
                      <a:lnTo>
                        <a:pt x="83" y="235"/>
                      </a:lnTo>
                      <a:lnTo>
                        <a:pt x="86" y="240"/>
                      </a:lnTo>
                      <a:lnTo>
                        <a:pt x="86" y="252"/>
                      </a:lnTo>
                      <a:lnTo>
                        <a:pt x="86" y="265"/>
                      </a:lnTo>
                      <a:lnTo>
                        <a:pt x="95" y="272"/>
                      </a:lnTo>
                      <a:lnTo>
                        <a:pt x="116" y="287"/>
                      </a:lnTo>
                      <a:lnTo>
                        <a:pt x="128" y="294"/>
                      </a:lnTo>
                      <a:lnTo>
                        <a:pt x="139" y="301"/>
                      </a:lnTo>
                      <a:lnTo>
                        <a:pt x="148" y="306"/>
                      </a:lnTo>
                      <a:lnTo>
                        <a:pt x="153" y="308"/>
                      </a:lnTo>
                      <a:lnTo>
                        <a:pt x="158" y="307"/>
                      </a:lnTo>
                      <a:lnTo>
                        <a:pt x="164" y="303"/>
                      </a:lnTo>
                      <a:lnTo>
                        <a:pt x="169" y="298"/>
                      </a:lnTo>
                      <a:lnTo>
                        <a:pt x="174" y="291"/>
                      </a:lnTo>
                      <a:lnTo>
                        <a:pt x="179" y="284"/>
                      </a:lnTo>
                      <a:lnTo>
                        <a:pt x="182" y="277"/>
                      </a:lnTo>
                      <a:lnTo>
                        <a:pt x="184" y="271"/>
                      </a:lnTo>
                      <a:lnTo>
                        <a:pt x="185" y="265"/>
                      </a:lnTo>
                      <a:lnTo>
                        <a:pt x="187" y="259"/>
                      </a:lnTo>
                      <a:lnTo>
                        <a:pt x="188" y="251"/>
                      </a:lnTo>
                      <a:lnTo>
                        <a:pt x="190" y="244"/>
                      </a:lnTo>
                      <a:lnTo>
                        <a:pt x="193" y="238"/>
                      </a:lnTo>
                      <a:lnTo>
                        <a:pt x="201" y="225"/>
                      </a:lnTo>
                      <a:lnTo>
                        <a:pt x="212" y="213"/>
                      </a:lnTo>
                      <a:lnTo>
                        <a:pt x="222" y="202"/>
                      </a:lnTo>
                      <a:lnTo>
                        <a:pt x="234" y="192"/>
                      </a:lnTo>
                      <a:lnTo>
                        <a:pt x="244" y="184"/>
                      </a:lnTo>
                      <a:lnTo>
                        <a:pt x="252" y="179"/>
                      </a:lnTo>
                      <a:lnTo>
                        <a:pt x="270" y="170"/>
                      </a:lnTo>
                      <a:lnTo>
                        <a:pt x="289" y="160"/>
                      </a:lnTo>
                      <a:lnTo>
                        <a:pt x="306" y="150"/>
                      </a:lnTo>
                      <a:lnTo>
                        <a:pt x="323" y="138"/>
                      </a:lnTo>
                      <a:lnTo>
                        <a:pt x="330" y="133"/>
                      </a:lnTo>
                      <a:lnTo>
                        <a:pt x="337" y="126"/>
                      </a:lnTo>
                      <a:lnTo>
                        <a:pt x="344" y="120"/>
                      </a:lnTo>
                      <a:lnTo>
                        <a:pt x="348" y="113"/>
                      </a:lnTo>
                      <a:lnTo>
                        <a:pt x="352" y="106"/>
                      </a:lnTo>
                      <a:lnTo>
                        <a:pt x="356" y="98"/>
                      </a:lnTo>
                      <a:lnTo>
                        <a:pt x="358" y="90"/>
                      </a:lnTo>
                      <a:lnTo>
                        <a:pt x="358" y="80"/>
                      </a:lnTo>
                      <a:lnTo>
                        <a:pt x="357" y="70"/>
                      </a:lnTo>
                      <a:lnTo>
                        <a:pt x="355" y="58"/>
                      </a:lnTo>
                      <a:lnTo>
                        <a:pt x="350" y="46"/>
                      </a:lnTo>
                      <a:lnTo>
                        <a:pt x="345" y="34"/>
                      </a:lnTo>
                      <a:lnTo>
                        <a:pt x="336" y="12"/>
                      </a:lnTo>
                      <a:lnTo>
                        <a:pt x="331" y="0"/>
                      </a:lnTo>
                      <a:lnTo>
                        <a:pt x="347" y="5"/>
                      </a:lnTo>
                      <a:lnTo>
                        <a:pt x="360" y="11"/>
                      </a:lnTo>
                      <a:lnTo>
                        <a:pt x="374" y="18"/>
                      </a:lnTo>
                      <a:lnTo>
                        <a:pt x="386" y="26"/>
                      </a:lnTo>
                      <a:lnTo>
                        <a:pt x="398" y="35"/>
                      </a:lnTo>
                      <a:lnTo>
                        <a:pt x="411" y="44"/>
                      </a:lnTo>
                      <a:lnTo>
                        <a:pt x="422" y="53"/>
                      </a:lnTo>
                      <a:lnTo>
                        <a:pt x="431" y="62"/>
                      </a:lnTo>
                      <a:lnTo>
                        <a:pt x="438" y="68"/>
                      </a:lnTo>
                      <a:lnTo>
                        <a:pt x="445" y="75"/>
                      </a:lnTo>
                      <a:lnTo>
                        <a:pt x="451" y="82"/>
                      </a:lnTo>
                      <a:lnTo>
                        <a:pt x="457" y="91"/>
                      </a:lnTo>
                      <a:lnTo>
                        <a:pt x="467" y="107"/>
                      </a:lnTo>
                      <a:lnTo>
                        <a:pt x="476" y="123"/>
                      </a:lnTo>
                      <a:lnTo>
                        <a:pt x="481" y="130"/>
                      </a:lnTo>
                      <a:lnTo>
                        <a:pt x="486" y="137"/>
                      </a:lnTo>
                      <a:lnTo>
                        <a:pt x="493" y="144"/>
                      </a:lnTo>
                      <a:lnTo>
                        <a:pt x="498" y="150"/>
                      </a:lnTo>
                      <a:lnTo>
                        <a:pt x="506" y="154"/>
                      </a:lnTo>
                      <a:lnTo>
                        <a:pt x="513" y="158"/>
                      </a:lnTo>
                      <a:lnTo>
                        <a:pt x="521" y="160"/>
                      </a:lnTo>
                      <a:lnTo>
                        <a:pt x="531" y="161"/>
                      </a:lnTo>
                      <a:lnTo>
                        <a:pt x="541" y="160"/>
                      </a:lnTo>
                      <a:lnTo>
                        <a:pt x="551" y="159"/>
                      </a:lnTo>
                      <a:lnTo>
                        <a:pt x="561" y="157"/>
                      </a:lnTo>
                      <a:lnTo>
                        <a:pt x="571" y="155"/>
                      </a:lnTo>
                      <a:lnTo>
                        <a:pt x="581" y="152"/>
                      </a:lnTo>
                      <a:lnTo>
                        <a:pt x="591" y="150"/>
                      </a:lnTo>
                      <a:lnTo>
                        <a:pt x="601" y="149"/>
                      </a:lnTo>
                      <a:lnTo>
                        <a:pt x="610" y="148"/>
                      </a:lnTo>
                      <a:lnTo>
                        <a:pt x="617" y="149"/>
                      </a:lnTo>
                      <a:lnTo>
                        <a:pt x="624" y="151"/>
                      </a:lnTo>
                      <a:lnTo>
                        <a:pt x="628" y="151"/>
                      </a:lnTo>
                      <a:lnTo>
                        <a:pt x="631" y="151"/>
                      </a:lnTo>
                      <a:lnTo>
                        <a:pt x="635" y="150"/>
                      </a:lnTo>
                      <a:lnTo>
                        <a:pt x="638" y="148"/>
                      </a:lnTo>
                      <a:lnTo>
                        <a:pt x="640" y="156"/>
                      </a:lnTo>
                      <a:lnTo>
                        <a:pt x="648" y="167"/>
                      </a:lnTo>
                      <a:lnTo>
                        <a:pt x="654" y="177"/>
                      </a:lnTo>
                      <a:lnTo>
                        <a:pt x="658" y="185"/>
                      </a:lnTo>
                      <a:lnTo>
                        <a:pt x="657" y="188"/>
                      </a:lnTo>
                      <a:lnTo>
                        <a:pt x="655" y="191"/>
                      </a:lnTo>
                      <a:lnTo>
                        <a:pt x="654" y="193"/>
                      </a:lnTo>
                      <a:lnTo>
                        <a:pt x="652" y="195"/>
                      </a:lnTo>
                      <a:lnTo>
                        <a:pt x="647" y="200"/>
                      </a:lnTo>
                      <a:lnTo>
                        <a:pt x="641" y="203"/>
                      </a:lnTo>
                      <a:lnTo>
                        <a:pt x="635" y="206"/>
                      </a:lnTo>
                      <a:lnTo>
                        <a:pt x="629" y="209"/>
                      </a:lnTo>
                      <a:lnTo>
                        <a:pt x="627" y="210"/>
                      </a:lnTo>
                      <a:lnTo>
                        <a:pt x="626" y="212"/>
                      </a:lnTo>
                      <a:lnTo>
                        <a:pt x="625" y="214"/>
                      </a:lnTo>
                      <a:lnTo>
                        <a:pt x="624" y="216"/>
                      </a:lnTo>
                      <a:lnTo>
                        <a:pt x="625" y="226"/>
                      </a:lnTo>
                      <a:lnTo>
                        <a:pt x="626" y="234"/>
                      </a:lnTo>
                      <a:lnTo>
                        <a:pt x="627" y="240"/>
                      </a:lnTo>
                      <a:lnTo>
                        <a:pt x="629" y="244"/>
                      </a:lnTo>
                      <a:lnTo>
                        <a:pt x="636" y="251"/>
                      </a:lnTo>
                      <a:lnTo>
                        <a:pt x="644" y="25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77" name="Freeform 8"/>
                <p:cNvSpPr>
                  <a:spLocks/>
                </p:cNvSpPr>
                <p:nvPr>
                  <p:custDataLst>
                    <p:tags r:id="rId4"/>
                  </p:custDataLst>
                </p:nvPr>
              </p:nvSpPr>
              <p:spPr bwMode="auto">
                <a:xfrm>
                  <a:off x="1431" y="3115"/>
                  <a:ext cx="165" cy="712"/>
                </a:xfrm>
                <a:custGeom>
                  <a:avLst/>
                  <a:gdLst>
                    <a:gd name="T0" fmla="*/ 0 w 598"/>
                    <a:gd name="T1" fmla="*/ 5 h 2158"/>
                    <a:gd name="T2" fmla="*/ 0 w 598"/>
                    <a:gd name="T3" fmla="*/ 5 h 2158"/>
                    <a:gd name="T4" fmla="*/ 0 w 598"/>
                    <a:gd name="T5" fmla="*/ 5 h 2158"/>
                    <a:gd name="T6" fmla="*/ 0 w 598"/>
                    <a:gd name="T7" fmla="*/ 5 h 2158"/>
                    <a:gd name="T8" fmla="*/ 0 w 598"/>
                    <a:gd name="T9" fmla="*/ 5 h 2158"/>
                    <a:gd name="T10" fmla="*/ 0 w 598"/>
                    <a:gd name="T11" fmla="*/ 5 h 2158"/>
                    <a:gd name="T12" fmla="*/ 0 w 598"/>
                    <a:gd name="T13" fmla="*/ 5 h 2158"/>
                    <a:gd name="T14" fmla="*/ 0 w 598"/>
                    <a:gd name="T15" fmla="*/ 4 h 2158"/>
                    <a:gd name="T16" fmla="*/ 0 w 598"/>
                    <a:gd name="T17" fmla="*/ 4 h 2158"/>
                    <a:gd name="T18" fmla="*/ 0 w 598"/>
                    <a:gd name="T19" fmla="*/ 4 h 2158"/>
                    <a:gd name="T20" fmla="*/ 0 w 598"/>
                    <a:gd name="T21" fmla="*/ 4 h 2158"/>
                    <a:gd name="T22" fmla="*/ 0 w 598"/>
                    <a:gd name="T23" fmla="*/ 3 h 2158"/>
                    <a:gd name="T24" fmla="*/ 0 w 598"/>
                    <a:gd name="T25" fmla="*/ 3 h 2158"/>
                    <a:gd name="T26" fmla="*/ 0 w 598"/>
                    <a:gd name="T27" fmla="*/ 3 h 2158"/>
                    <a:gd name="T28" fmla="*/ 0 w 598"/>
                    <a:gd name="T29" fmla="*/ 3 h 2158"/>
                    <a:gd name="T30" fmla="*/ 0 w 598"/>
                    <a:gd name="T31" fmla="*/ 3 h 2158"/>
                    <a:gd name="T32" fmla="*/ 0 w 598"/>
                    <a:gd name="T33" fmla="*/ 3 h 2158"/>
                    <a:gd name="T34" fmla="*/ 0 w 598"/>
                    <a:gd name="T35" fmla="*/ 2 h 2158"/>
                    <a:gd name="T36" fmla="*/ 0 w 598"/>
                    <a:gd name="T37" fmla="*/ 2 h 2158"/>
                    <a:gd name="T38" fmla="*/ 0 w 598"/>
                    <a:gd name="T39" fmla="*/ 2 h 2158"/>
                    <a:gd name="T40" fmla="*/ 0 w 598"/>
                    <a:gd name="T41" fmla="*/ 2 h 2158"/>
                    <a:gd name="T42" fmla="*/ 0 w 598"/>
                    <a:gd name="T43" fmla="*/ 1 h 2158"/>
                    <a:gd name="T44" fmla="*/ 0 w 598"/>
                    <a:gd name="T45" fmla="*/ 1 h 2158"/>
                    <a:gd name="T46" fmla="*/ 0 w 598"/>
                    <a:gd name="T47" fmla="*/ 1 h 2158"/>
                    <a:gd name="T48" fmla="*/ 0 w 598"/>
                    <a:gd name="T49" fmla="*/ 1 h 2158"/>
                    <a:gd name="T50" fmla="*/ 0 w 598"/>
                    <a:gd name="T51" fmla="*/ 1 h 2158"/>
                    <a:gd name="T52" fmla="*/ 0 w 598"/>
                    <a:gd name="T53" fmla="*/ 1 h 2158"/>
                    <a:gd name="T54" fmla="*/ 0 w 598"/>
                    <a:gd name="T55" fmla="*/ 0 h 2158"/>
                    <a:gd name="T56" fmla="*/ 0 w 598"/>
                    <a:gd name="T57" fmla="*/ 0 h 2158"/>
                    <a:gd name="T58" fmla="*/ 0 w 598"/>
                    <a:gd name="T59" fmla="*/ 0 h 2158"/>
                    <a:gd name="T60" fmla="*/ 0 w 598"/>
                    <a:gd name="T61" fmla="*/ 1 h 2158"/>
                    <a:gd name="T62" fmla="*/ 0 w 598"/>
                    <a:gd name="T63" fmla="*/ 1 h 2158"/>
                    <a:gd name="T64" fmla="*/ 0 w 598"/>
                    <a:gd name="T65" fmla="*/ 1 h 2158"/>
                    <a:gd name="T66" fmla="*/ 0 w 598"/>
                    <a:gd name="T67" fmla="*/ 1 h 2158"/>
                    <a:gd name="T68" fmla="*/ 0 w 598"/>
                    <a:gd name="T69" fmla="*/ 2 h 2158"/>
                    <a:gd name="T70" fmla="*/ 0 w 598"/>
                    <a:gd name="T71" fmla="*/ 2 h 2158"/>
                    <a:gd name="T72" fmla="*/ 0 w 598"/>
                    <a:gd name="T73" fmla="*/ 2 h 2158"/>
                    <a:gd name="T74" fmla="*/ 0 w 598"/>
                    <a:gd name="T75" fmla="*/ 2 h 2158"/>
                    <a:gd name="T76" fmla="*/ 0 w 598"/>
                    <a:gd name="T77" fmla="*/ 2 h 2158"/>
                    <a:gd name="T78" fmla="*/ 0 w 598"/>
                    <a:gd name="T79" fmla="*/ 3 h 2158"/>
                    <a:gd name="T80" fmla="*/ 0 w 598"/>
                    <a:gd name="T81" fmla="*/ 3 h 2158"/>
                    <a:gd name="T82" fmla="*/ 0 w 598"/>
                    <a:gd name="T83" fmla="*/ 3 h 2158"/>
                    <a:gd name="T84" fmla="*/ 0 w 598"/>
                    <a:gd name="T85" fmla="*/ 3 h 2158"/>
                    <a:gd name="T86" fmla="*/ 0 w 598"/>
                    <a:gd name="T87" fmla="*/ 4 h 2158"/>
                    <a:gd name="T88" fmla="*/ 0 w 598"/>
                    <a:gd name="T89" fmla="*/ 4 h 2158"/>
                    <a:gd name="T90" fmla="*/ 0 w 598"/>
                    <a:gd name="T91" fmla="*/ 4 h 2158"/>
                    <a:gd name="T92" fmla="*/ 0 w 598"/>
                    <a:gd name="T93" fmla="*/ 4 h 2158"/>
                    <a:gd name="T94" fmla="*/ 0 w 598"/>
                    <a:gd name="T95" fmla="*/ 4 h 2158"/>
                    <a:gd name="T96" fmla="*/ 0 w 598"/>
                    <a:gd name="T97" fmla="*/ 5 h 2158"/>
                    <a:gd name="T98" fmla="*/ 0 w 598"/>
                    <a:gd name="T99" fmla="*/ 5 h 2158"/>
                    <a:gd name="T100" fmla="*/ 0 w 598"/>
                    <a:gd name="T101" fmla="*/ 5 h 2158"/>
                    <a:gd name="T102" fmla="*/ 0 w 598"/>
                    <a:gd name="T103" fmla="*/ 5 h 2158"/>
                    <a:gd name="T104" fmla="*/ 0 w 598"/>
                    <a:gd name="T105" fmla="*/ 5 h 2158"/>
                    <a:gd name="T106" fmla="*/ 0 w 598"/>
                    <a:gd name="T107" fmla="*/ 5 h 2158"/>
                    <a:gd name="T108" fmla="*/ 0 w 598"/>
                    <a:gd name="T109" fmla="*/ 5 h 2158"/>
                    <a:gd name="T110" fmla="*/ 0 w 598"/>
                    <a:gd name="T111" fmla="*/ 5 h 2158"/>
                    <a:gd name="T112" fmla="*/ 0 w 598"/>
                    <a:gd name="T113" fmla="*/ 5 h 2158"/>
                    <a:gd name="T114" fmla="*/ 0 w 598"/>
                    <a:gd name="T115" fmla="*/ 6 h 2158"/>
                    <a:gd name="T116" fmla="*/ 0 w 598"/>
                    <a:gd name="T117" fmla="*/ 6 h 2158"/>
                    <a:gd name="T118" fmla="*/ 0 w 598"/>
                    <a:gd name="T119" fmla="*/ 6 h 2158"/>
                    <a:gd name="T120" fmla="*/ 0 w 598"/>
                    <a:gd name="T121" fmla="*/ 6 h 2158"/>
                    <a:gd name="T122" fmla="*/ 0 w 598"/>
                    <a:gd name="T123" fmla="*/ 5 h 2158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598" h="2158">
                      <a:moveTo>
                        <a:pt x="491" y="2046"/>
                      </a:moveTo>
                      <a:lnTo>
                        <a:pt x="480" y="2045"/>
                      </a:lnTo>
                      <a:lnTo>
                        <a:pt x="469" y="2043"/>
                      </a:lnTo>
                      <a:lnTo>
                        <a:pt x="456" y="2039"/>
                      </a:lnTo>
                      <a:lnTo>
                        <a:pt x="444" y="2034"/>
                      </a:lnTo>
                      <a:lnTo>
                        <a:pt x="431" y="2028"/>
                      </a:lnTo>
                      <a:lnTo>
                        <a:pt x="418" y="2021"/>
                      </a:lnTo>
                      <a:lnTo>
                        <a:pt x="405" y="2013"/>
                      </a:lnTo>
                      <a:lnTo>
                        <a:pt x="392" y="2003"/>
                      </a:lnTo>
                      <a:lnTo>
                        <a:pt x="379" y="1994"/>
                      </a:lnTo>
                      <a:lnTo>
                        <a:pt x="368" y="1985"/>
                      </a:lnTo>
                      <a:lnTo>
                        <a:pt x="357" y="1976"/>
                      </a:lnTo>
                      <a:lnTo>
                        <a:pt x="349" y="1966"/>
                      </a:lnTo>
                      <a:lnTo>
                        <a:pt x="342" y="1955"/>
                      </a:lnTo>
                      <a:lnTo>
                        <a:pt x="337" y="1946"/>
                      </a:lnTo>
                      <a:lnTo>
                        <a:pt x="333" y="1937"/>
                      </a:lnTo>
                      <a:lnTo>
                        <a:pt x="332" y="1929"/>
                      </a:lnTo>
                      <a:lnTo>
                        <a:pt x="332" y="1919"/>
                      </a:lnTo>
                      <a:lnTo>
                        <a:pt x="333" y="1909"/>
                      </a:lnTo>
                      <a:lnTo>
                        <a:pt x="336" y="1900"/>
                      </a:lnTo>
                      <a:lnTo>
                        <a:pt x="339" y="1893"/>
                      </a:lnTo>
                      <a:lnTo>
                        <a:pt x="341" y="1887"/>
                      </a:lnTo>
                      <a:lnTo>
                        <a:pt x="343" y="1880"/>
                      </a:lnTo>
                      <a:lnTo>
                        <a:pt x="344" y="1874"/>
                      </a:lnTo>
                      <a:lnTo>
                        <a:pt x="345" y="1868"/>
                      </a:lnTo>
                      <a:lnTo>
                        <a:pt x="345" y="1863"/>
                      </a:lnTo>
                      <a:lnTo>
                        <a:pt x="345" y="1855"/>
                      </a:lnTo>
                      <a:lnTo>
                        <a:pt x="345" y="1843"/>
                      </a:lnTo>
                      <a:lnTo>
                        <a:pt x="345" y="1824"/>
                      </a:lnTo>
                      <a:lnTo>
                        <a:pt x="345" y="1818"/>
                      </a:lnTo>
                      <a:lnTo>
                        <a:pt x="348" y="1812"/>
                      </a:lnTo>
                      <a:lnTo>
                        <a:pt x="351" y="1807"/>
                      </a:lnTo>
                      <a:lnTo>
                        <a:pt x="355" y="1802"/>
                      </a:lnTo>
                      <a:lnTo>
                        <a:pt x="359" y="1797"/>
                      </a:lnTo>
                      <a:lnTo>
                        <a:pt x="362" y="1791"/>
                      </a:lnTo>
                      <a:lnTo>
                        <a:pt x="364" y="1783"/>
                      </a:lnTo>
                      <a:lnTo>
                        <a:pt x="365" y="1775"/>
                      </a:lnTo>
                      <a:lnTo>
                        <a:pt x="364" y="1768"/>
                      </a:lnTo>
                      <a:lnTo>
                        <a:pt x="363" y="1762"/>
                      </a:lnTo>
                      <a:lnTo>
                        <a:pt x="362" y="1756"/>
                      </a:lnTo>
                      <a:lnTo>
                        <a:pt x="360" y="1750"/>
                      </a:lnTo>
                      <a:lnTo>
                        <a:pt x="354" y="1740"/>
                      </a:lnTo>
                      <a:lnTo>
                        <a:pt x="349" y="1728"/>
                      </a:lnTo>
                      <a:lnTo>
                        <a:pt x="342" y="1718"/>
                      </a:lnTo>
                      <a:lnTo>
                        <a:pt x="337" y="1707"/>
                      </a:lnTo>
                      <a:lnTo>
                        <a:pt x="334" y="1702"/>
                      </a:lnTo>
                      <a:lnTo>
                        <a:pt x="333" y="1696"/>
                      </a:lnTo>
                      <a:lnTo>
                        <a:pt x="332" y="1690"/>
                      </a:lnTo>
                      <a:lnTo>
                        <a:pt x="332" y="1683"/>
                      </a:lnTo>
                      <a:lnTo>
                        <a:pt x="331" y="1670"/>
                      </a:lnTo>
                      <a:lnTo>
                        <a:pt x="330" y="1659"/>
                      </a:lnTo>
                      <a:lnTo>
                        <a:pt x="329" y="1648"/>
                      </a:lnTo>
                      <a:lnTo>
                        <a:pt x="327" y="1638"/>
                      </a:lnTo>
                      <a:lnTo>
                        <a:pt x="320" y="1617"/>
                      </a:lnTo>
                      <a:lnTo>
                        <a:pt x="312" y="1599"/>
                      </a:lnTo>
                      <a:lnTo>
                        <a:pt x="303" y="1581"/>
                      </a:lnTo>
                      <a:lnTo>
                        <a:pt x="292" y="1563"/>
                      </a:lnTo>
                      <a:lnTo>
                        <a:pt x="281" y="1547"/>
                      </a:lnTo>
                      <a:lnTo>
                        <a:pt x="269" y="1530"/>
                      </a:lnTo>
                      <a:lnTo>
                        <a:pt x="256" y="1514"/>
                      </a:lnTo>
                      <a:lnTo>
                        <a:pt x="245" y="1496"/>
                      </a:lnTo>
                      <a:lnTo>
                        <a:pt x="235" y="1478"/>
                      </a:lnTo>
                      <a:lnTo>
                        <a:pt x="226" y="1460"/>
                      </a:lnTo>
                      <a:lnTo>
                        <a:pt x="221" y="1449"/>
                      </a:lnTo>
                      <a:lnTo>
                        <a:pt x="217" y="1439"/>
                      </a:lnTo>
                      <a:lnTo>
                        <a:pt x="214" y="1428"/>
                      </a:lnTo>
                      <a:lnTo>
                        <a:pt x="210" y="1417"/>
                      </a:lnTo>
                      <a:lnTo>
                        <a:pt x="208" y="1406"/>
                      </a:lnTo>
                      <a:lnTo>
                        <a:pt x="207" y="1393"/>
                      </a:lnTo>
                      <a:lnTo>
                        <a:pt x="206" y="1381"/>
                      </a:lnTo>
                      <a:lnTo>
                        <a:pt x="206" y="1368"/>
                      </a:lnTo>
                      <a:lnTo>
                        <a:pt x="206" y="1355"/>
                      </a:lnTo>
                      <a:lnTo>
                        <a:pt x="207" y="1342"/>
                      </a:lnTo>
                      <a:lnTo>
                        <a:pt x="209" y="1331"/>
                      </a:lnTo>
                      <a:lnTo>
                        <a:pt x="213" y="1320"/>
                      </a:lnTo>
                      <a:lnTo>
                        <a:pt x="215" y="1309"/>
                      </a:lnTo>
                      <a:lnTo>
                        <a:pt x="217" y="1299"/>
                      </a:lnTo>
                      <a:lnTo>
                        <a:pt x="218" y="1287"/>
                      </a:lnTo>
                      <a:lnTo>
                        <a:pt x="219" y="1276"/>
                      </a:lnTo>
                      <a:lnTo>
                        <a:pt x="218" y="1268"/>
                      </a:lnTo>
                      <a:lnTo>
                        <a:pt x="217" y="1261"/>
                      </a:lnTo>
                      <a:lnTo>
                        <a:pt x="216" y="1254"/>
                      </a:lnTo>
                      <a:lnTo>
                        <a:pt x="214" y="1248"/>
                      </a:lnTo>
                      <a:lnTo>
                        <a:pt x="208" y="1235"/>
                      </a:lnTo>
                      <a:lnTo>
                        <a:pt x="203" y="1223"/>
                      </a:lnTo>
                      <a:lnTo>
                        <a:pt x="196" y="1210"/>
                      </a:lnTo>
                      <a:lnTo>
                        <a:pt x="191" y="1197"/>
                      </a:lnTo>
                      <a:lnTo>
                        <a:pt x="188" y="1190"/>
                      </a:lnTo>
                      <a:lnTo>
                        <a:pt x="187" y="1183"/>
                      </a:lnTo>
                      <a:lnTo>
                        <a:pt x="186" y="1174"/>
                      </a:lnTo>
                      <a:lnTo>
                        <a:pt x="185" y="1165"/>
                      </a:lnTo>
                      <a:lnTo>
                        <a:pt x="186" y="1158"/>
                      </a:lnTo>
                      <a:lnTo>
                        <a:pt x="189" y="1152"/>
                      </a:lnTo>
                      <a:lnTo>
                        <a:pt x="194" y="1146"/>
                      </a:lnTo>
                      <a:lnTo>
                        <a:pt x="199" y="1141"/>
                      </a:lnTo>
                      <a:lnTo>
                        <a:pt x="204" y="1135"/>
                      </a:lnTo>
                      <a:lnTo>
                        <a:pt x="208" y="1129"/>
                      </a:lnTo>
                      <a:lnTo>
                        <a:pt x="211" y="1123"/>
                      </a:lnTo>
                      <a:lnTo>
                        <a:pt x="213" y="1115"/>
                      </a:lnTo>
                      <a:lnTo>
                        <a:pt x="211" y="1109"/>
                      </a:lnTo>
                      <a:lnTo>
                        <a:pt x="209" y="1103"/>
                      </a:lnTo>
                      <a:lnTo>
                        <a:pt x="206" y="1097"/>
                      </a:lnTo>
                      <a:lnTo>
                        <a:pt x="203" y="1092"/>
                      </a:lnTo>
                      <a:lnTo>
                        <a:pt x="198" y="1087"/>
                      </a:lnTo>
                      <a:lnTo>
                        <a:pt x="195" y="1082"/>
                      </a:lnTo>
                      <a:lnTo>
                        <a:pt x="193" y="1078"/>
                      </a:lnTo>
                      <a:lnTo>
                        <a:pt x="192" y="1073"/>
                      </a:lnTo>
                      <a:lnTo>
                        <a:pt x="195" y="1064"/>
                      </a:lnTo>
                      <a:lnTo>
                        <a:pt x="203" y="1049"/>
                      </a:lnTo>
                      <a:lnTo>
                        <a:pt x="206" y="1041"/>
                      </a:lnTo>
                      <a:lnTo>
                        <a:pt x="209" y="1033"/>
                      </a:lnTo>
                      <a:lnTo>
                        <a:pt x="211" y="1025"/>
                      </a:lnTo>
                      <a:lnTo>
                        <a:pt x="213" y="1018"/>
                      </a:lnTo>
                      <a:lnTo>
                        <a:pt x="203" y="1018"/>
                      </a:lnTo>
                      <a:lnTo>
                        <a:pt x="192" y="1018"/>
                      </a:lnTo>
                      <a:lnTo>
                        <a:pt x="198" y="1012"/>
                      </a:lnTo>
                      <a:lnTo>
                        <a:pt x="205" y="1003"/>
                      </a:lnTo>
                      <a:lnTo>
                        <a:pt x="207" y="998"/>
                      </a:lnTo>
                      <a:lnTo>
                        <a:pt x="210" y="993"/>
                      </a:lnTo>
                      <a:lnTo>
                        <a:pt x="211" y="987"/>
                      </a:lnTo>
                      <a:lnTo>
                        <a:pt x="213" y="980"/>
                      </a:lnTo>
                      <a:lnTo>
                        <a:pt x="211" y="970"/>
                      </a:lnTo>
                      <a:lnTo>
                        <a:pt x="208" y="961"/>
                      </a:lnTo>
                      <a:lnTo>
                        <a:pt x="205" y="951"/>
                      </a:lnTo>
                      <a:lnTo>
                        <a:pt x="199" y="943"/>
                      </a:lnTo>
                      <a:lnTo>
                        <a:pt x="187" y="927"/>
                      </a:lnTo>
                      <a:lnTo>
                        <a:pt x="172" y="910"/>
                      </a:lnTo>
                      <a:lnTo>
                        <a:pt x="165" y="902"/>
                      </a:lnTo>
                      <a:lnTo>
                        <a:pt x="158" y="892"/>
                      </a:lnTo>
                      <a:lnTo>
                        <a:pt x="151" y="883"/>
                      </a:lnTo>
                      <a:lnTo>
                        <a:pt x="144" y="874"/>
                      </a:lnTo>
                      <a:lnTo>
                        <a:pt x="140" y="863"/>
                      </a:lnTo>
                      <a:lnTo>
                        <a:pt x="136" y="852"/>
                      </a:lnTo>
                      <a:lnTo>
                        <a:pt x="134" y="839"/>
                      </a:lnTo>
                      <a:lnTo>
                        <a:pt x="132" y="826"/>
                      </a:lnTo>
                      <a:lnTo>
                        <a:pt x="132" y="794"/>
                      </a:lnTo>
                      <a:lnTo>
                        <a:pt x="132" y="766"/>
                      </a:lnTo>
                      <a:lnTo>
                        <a:pt x="132" y="736"/>
                      </a:lnTo>
                      <a:lnTo>
                        <a:pt x="132" y="697"/>
                      </a:lnTo>
                      <a:lnTo>
                        <a:pt x="134" y="686"/>
                      </a:lnTo>
                      <a:lnTo>
                        <a:pt x="135" y="675"/>
                      </a:lnTo>
                      <a:lnTo>
                        <a:pt x="138" y="665"/>
                      </a:lnTo>
                      <a:lnTo>
                        <a:pt x="141" y="655"/>
                      </a:lnTo>
                      <a:lnTo>
                        <a:pt x="151" y="637"/>
                      </a:lnTo>
                      <a:lnTo>
                        <a:pt x="162" y="619"/>
                      </a:lnTo>
                      <a:lnTo>
                        <a:pt x="173" y="602"/>
                      </a:lnTo>
                      <a:lnTo>
                        <a:pt x="183" y="584"/>
                      </a:lnTo>
                      <a:lnTo>
                        <a:pt x="186" y="575"/>
                      </a:lnTo>
                      <a:lnTo>
                        <a:pt x="189" y="564"/>
                      </a:lnTo>
                      <a:lnTo>
                        <a:pt x="192" y="554"/>
                      </a:lnTo>
                      <a:lnTo>
                        <a:pt x="192" y="543"/>
                      </a:lnTo>
                      <a:lnTo>
                        <a:pt x="192" y="535"/>
                      </a:lnTo>
                      <a:lnTo>
                        <a:pt x="191" y="528"/>
                      </a:lnTo>
                      <a:lnTo>
                        <a:pt x="189" y="522"/>
                      </a:lnTo>
                      <a:lnTo>
                        <a:pt x="187" y="516"/>
                      </a:lnTo>
                      <a:lnTo>
                        <a:pt x="182" y="504"/>
                      </a:lnTo>
                      <a:lnTo>
                        <a:pt x="175" y="493"/>
                      </a:lnTo>
                      <a:lnTo>
                        <a:pt x="170" y="483"/>
                      </a:lnTo>
                      <a:lnTo>
                        <a:pt x="164" y="472"/>
                      </a:lnTo>
                      <a:lnTo>
                        <a:pt x="162" y="466"/>
                      </a:lnTo>
                      <a:lnTo>
                        <a:pt x="160" y="459"/>
                      </a:lnTo>
                      <a:lnTo>
                        <a:pt x="160" y="451"/>
                      </a:lnTo>
                      <a:lnTo>
                        <a:pt x="159" y="444"/>
                      </a:lnTo>
                      <a:lnTo>
                        <a:pt x="160" y="436"/>
                      </a:lnTo>
                      <a:lnTo>
                        <a:pt x="162" y="429"/>
                      </a:lnTo>
                      <a:lnTo>
                        <a:pt x="165" y="423"/>
                      </a:lnTo>
                      <a:lnTo>
                        <a:pt x="171" y="417"/>
                      </a:lnTo>
                      <a:lnTo>
                        <a:pt x="182" y="406"/>
                      </a:lnTo>
                      <a:lnTo>
                        <a:pt x="195" y="394"/>
                      </a:lnTo>
                      <a:lnTo>
                        <a:pt x="203" y="388"/>
                      </a:lnTo>
                      <a:lnTo>
                        <a:pt x="209" y="381"/>
                      </a:lnTo>
                      <a:lnTo>
                        <a:pt x="215" y="374"/>
                      </a:lnTo>
                      <a:lnTo>
                        <a:pt x="220" y="365"/>
                      </a:lnTo>
                      <a:lnTo>
                        <a:pt x="226" y="356"/>
                      </a:lnTo>
                      <a:lnTo>
                        <a:pt x="229" y="346"/>
                      </a:lnTo>
                      <a:lnTo>
                        <a:pt x="231" y="334"/>
                      </a:lnTo>
                      <a:lnTo>
                        <a:pt x="232" y="321"/>
                      </a:lnTo>
                      <a:lnTo>
                        <a:pt x="227" y="320"/>
                      </a:lnTo>
                      <a:lnTo>
                        <a:pt x="221" y="319"/>
                      </a:lnTo>
                      <a:lnTo>
                        <a:pt x="216" y="318"/>
                      </a:lnTo>
                      <a:lnTo>
                        <a:pt x="210" y="315"/>
                      </a:lnTo>
                      <a:lnTo>
                        <a:pt x="200" y="308"/>
                      </a:lnTo>
                      <a:lnTo>
                        <a:pt x="192" y="300"/>
                      </a:lnTo>
                      <a:lnTo>
                        <a:pt x="183" y="289"/>
                      </a:lnTo>
                      <a:lnTo>
                        <a:pt x="174" y="276"/>
                      </a:lnTo>
                      <a:lnTo>
                        <a:pt x="166" y="264"/>
                      </a:lnTo>
                      <a:lnTo>
                        <a:pt x="160" y="250"/>
                      </a:lnTo>
                      <a:lnTo>
                        <a:pt x="153" y="237"/>
                      </a:lnTo>
                      <a:lnTo>
                        <a:pt x="148" y="222"/>
                      </a:lnTo>
                      <a:lnTo>
                        <a:pt x="143" y="209"/>
                      </a:lnTo>
                      <a:lnTo>
                        <a:pt x="140" y="196"/>
                      </a:lnTo>
                      <a:lnTo>
                        <a:pt x="135" y="174"/>
                      </a:lnTo>
                      <a:lnTo>
                        <a:pt x="132" y="160"/>
                      </a:lnTo>
                      <a:lnTo>
                        <a:pt x="132" y="148"/>
                      </a:lnTo>
                      <a:lnTo>
                        <a:pt x="131" y="137"/>
                      </a:lnTo>
                      <a:lnTo>
                        <a:pt x="129" y="125"/>
                      </a:lnTo>
                      <a:lnTo>
                        <a:pt x="128" y="114"/>
                      </a:lnTo>
                      <a:lnTo>
                        <a:pt x="125" y="103"/>
                      </a:lnTo>
                      <a:lnTo>
                        <a:pt x="121" y="93"/>
                      </a:lnTo>
                      <a:lnTo>
                        <a:pt x="118" y="84"/>
                      </a:lnTo>
                      <a:lnTo>
                        <a:pt x="114" y="74"/>
                      </a:lnTo>
                      <a:lnTo>
                        <a:pt x="103" y="55"/>
                      </a:lnTo>
                      <a:lnTo>
                        <a:pt x="91" y="37"/>
                      </a:lnTo>
                      <a:lnTo>
                        <a:pt x="75" y="19"/>
                      </a:lnTo>
                      <a:lnTo>
                        <a:pt x="59" y="0"/>
                      </a:lnTo>
                      <a:lnTo>
                        <a:pt x="54" y="14"/>
                      </a:lnTo>
                      <a:lnTo>
                        <a:pt x="49" y="25"/>
                      </a:lnTo>
                      <a:lnTo>
                        <a:pt x="41" y="37"/>
                      </a:lnTo>
                      <a:lnTo>
                        <a:pt x="32" y="50"/>
                      </a:lnTo>
                      <a:lnTo>
                        <a:pt x="0" y="44"/>
                      </a:lnTo>
                      <a:lnTo>
                        <a:pt x="0" y="62"/>
                      </a:lnTo>
                      <a:lnTo>
                        <a:pt x="2" y="81"/>
                      </a:lnTo>
                      <a:lnTo>
                        <a:pt x="4" y="98"/>
                      </a:lnTo>
                      <a:lnTo>
                        <a:pt x="7" y="114"/>
                      </a:lnTo>
                      <a:lnTo>
                        <a:pt x="14" y="145"/>
                      </a:lnTo>
                      <a:lnTo>
                        <a:pt x="23" y="173"/>
                      </a:lnTo>
                      <a:lnTo>
                        <a:pt x="31" y="200"/>
                      </a:lnTo>
                      <a:lnTo>
                        <a:pt x="39" y="227"/>
                      </a:lnTo>
                      <a:lnTo>
                        <a:pt x="41" y="241"/>
                      </a:lnTo>
                      <a:lnTo>
                        <a:pt x="45" y="255"/>
                      </a:lnTo>
                      <a:lnTo>
                        <a:pt x="46" y="269"/>
                      </a:lnTo>
                      <a:lnTo>
                        <a:pt x="46" y="283"/>
                      </a:lnTo>
                      <a:lnTo>
                        <a:pt x="46" y="295"/>
                      </a:lnTo>
                      <a:lnTo>
                        <a:pt x="42" y="304"/>
                      </a:lnTo>
                      <a:lnTo>
                        <a:pt x="40" y="313"/>
                      </a:lnTo>
                      <a:lnTo>
                        <a:pt x="36" y="320"/>
                      </a:lnTo>
                      <a:lnTo>
                        <a:pt x="32" y="327"/>
                      </a:lnTo>
                      <a:lnTo>
                        <a:pt x="29" y="335"/>
                      </a:lnTo>
                      <a:lnTo>
                        <a:pt x="27" y="342"/>
                      </a:lnTo>
                      <a:lnTo>
                        <a:pt x="26" y="352"/>
                      </a:lnTo>
                      <a:lnTo>
                        <a:pt x="27" y="374"/>
                      </a:lnTo>
                      <a:lnTo>
                        <a:pt x="30" y="395"/>
                      </a:lnTo>
                      <a:lnTo>
                        <a:pt x="35" y="416"/>
                      </a:lnTo>
                      <a:lnTo>
                        <a:pt x="39" y="435"/>
                      </a:lnTo>
                      <a:lnTo>
                        <a:pt x="45" y="457"/>
                      </a:lnTo>
                      <a:lnTo>
                        <a:pt x="49" y="477"/>
                      </a:lnTo>
                      <a:lnTo>
                        <a:pt x="51" y="500"/>
                      </a:lnTo>
                      <a:lnTo>
                        <a:pt x="52" y="524"/>
                      </a:lnTo>
                      <a:lnTo>
                        <a:pt x="51" y="553"/>
                      </a:lnTo>
                      <a:lnTo>
                        <a:pt x="49" y="572"/>
                      </a:lnTo>
                      <a:lnTo>
                        <a:pt x="47" y="588"/>
                      </a:lnTo>
                      <a:lnTo>
                        <a:pt x="46" y="610"/>
                      </a:lnTo>
                      <a:lnTo>
                        <a:pt x="46" y="622"/>
                      </a:lnTo>
                      <a:lnTo>
                        <a:pt x="46" y="635"/>
                      </a:lnTo>
                      <a:lnTo>
                        <a:pt x="46" y="649"/>
                      </a:lnTo>
                      <a:lnTo>
                        <a:pt x="46" y="660"/>
                      </a:lnTo>
                      <a:lnTo>
                        <a:pt x="41" y="666"/>
                      </a:lnTo>
                      <a:lnTo>
                        <a:pt x="37" y="675"/>
                      </a:lnTo>
                      <a:lnTo>
                        <a:pt x="34" y="687"/>
                      </a:lnTo>
                      <a:lnTo>
                        <a:pt x="32" y="697"/>
                      </a:lnTo>
                      <a:lnTo>
                        <a:pt x="34" y="709"/>
                      </a:lnTo>
                      <a:lnTo>
                        <a:pt x="36" y="718"/>
                      </a:lnTo>
                      <a:lnTo>
                        <a:pt x="39" y="725"/>
                      </a:lnTo>
                      <a:lnTo>
                        <a:pt x="42" y="731"/>
                      </a:lnTo>
                      <a:lnTo>
                        <a:pt x="47" y="737"/>
                      </a:lnTo>
                      <a:lnTo>
                        <a:pt x="50" y="741"/>
                      </a:lnTo>
                      <a:lnTo>
                        <a:pt x="52" y="746"/>
                      </a:lnTo>
                      <a:lnTo>
                        <a:pt x="52" y="752"/>
                      </a:lnTo>
                      <a:lnTo>
                        <a:pt x="52" y="767"/>
                      </a:lnTo>
                      <a:lnTo>
                        <a:pt x="52" y="782"/>
                      </a:lnTo>
                      <a:lnTo>
                        <a:pt x="52" y="797"/>
                      </a:lnTo>
                      <a:lnTo>
                        <a:pt x="52" y="808"/>
                      </a:lnTo>
                      <a:lnTo>
                        <a:pt x="53" y="822"/>
                      </a:lnTo>
                      <a:lnTo>
                        <a:pt x="58" y="847"/>
                      </a:lnTo>
                      <a:lnTo>
                        <a:pt x="60" y="860"/>
                      </a:lnTo>
                      <a:lnTo>
                        <a:pt x="64" y="871"/>
                      </a:lnTo>
                      <a:lnTo>
                        <a:pt x="65" y="875"/>
                      </a:lnTo>
                      <a:lnTo>
                        <a:pt x="68" y="879"/>
                      </a:lnTo>
                      <a:lnTo>
                        <a:pt x="70" y="881"/>
                      </a:lnTo>
                      <a:lnTo>
                        <a:pt x="73" y="881"/>
                      </a:lnTo>
                      <a:lnTo>
                        <a:pt x="76" y="894"/>
                      </a:lnTo>
                      <a:lnTo>
                        <a:pt x="80" y="905"/>
                      </a:lnTo>
                      <a:lnTo>
                        <a:pt x="81" y="913"/>
                      </a:lnTo>
                      <a:lnTo>
                        <a:pt x="81" y="921"/>
                      </a:lnTo>
                      <a:lnTo>
                        <a:pt x="80" y="936"/>
                      </a:lnTo>
                      <a:lnTo>
                        <a:pt x="80" y="956"/>
                      </a:lnTo>
                      <a:lnTo>
                        <a:pt x="79" y="980"/>
                      </a:lnTo>
                      <a:lnTo>
                        <a:pt x="78" y="1002"/>
                      </a:lnTo>
                      <a:lnTo>
                        <a:pt x="75" y="1024"/>
                      </a:lnTo>
                      <a:lnTo>
                        <a:pt x="73" y="1045"/>
                      </a:lnTo>
                      <a:lnTo>
                        <a:pt x="70" y="1065"/>
                      </a:lnTo>
                      <a:lnTo>
                        <a:pt x="68" y="1087"/>
                      </a:lnTo>
                      <a:lnTo>
                        <a:pt x="67" y="1110"/>
                      </a:lnTo>
                      <a:lnTo>
                        <a:pt x="67" y="1135"/>
                      </a:lnTo>
                      <a:lnTo>
                        <a:pt x="65" y="1141"/>
                      </a:lnTo>
                      <a:lnTo>
                        <a:pt x="64" y="1147"/>
                      </a:lnTo>
                      <a:lnTo>
                        <a:pt x="63" y="1152"/>
                      </a:lnTo>
                      <a:lnTo>
                        <a:pt x="62" y="1156"/>
                      </a:lnTo>
                      <a:lnTo>
                        <a:pt x="58" y="1163"/>
                      </a:lnTo>
                      <a:lnTo>
                        <a:pt x="52" y="1169"/>
                      </a:lnTo>
                      <a:lnTo>
                        <a:pt x="48" y="1175"/>
                      </a:lnTo>
                      <a:lnTo>
                        <a:pt x="43" y="1181"/>
                      </a:lnTo>
                      <a:lnTo>
                        <a:pt x="41" y="1185"/>
                      </a:lnTo>
                      <a:lnTo>
                        <a:pt x="40" y="1188"/>
                      </a:lnTo>
                      <a:lnTo>
                        <a:pt x="40" y="1192"/>
                      </a:lnTo>
                      <a:lnTo>
                        <a:pt x="39" y="1196"/>
                      </a:lnTo>
                      <a:lnTo>
                        <a:pt x="40" y="1205"/>
                      </a:lnTo>
                      <a:lnTo>
                        <a:pt x="42" y="1215"/>
                      </a:lnTo>
                      <a:lnTo>
                        <a:pt x="46" y="1225"/>
                      </a:lnTo>
                      <a:lnTo>
                        <a:pt x="50" y="1237"/>
                      </a:lnTo>
                      <a:lnTo>
                        <a:pt x="60" y="1258"/>
                      </a:lnTo>
                      <a:lnTo>
                        <a:pt x="73" y="1279"/>
                      </a:lnTo>
                      <a:lnTo>
                        <a:pt x="85" y="1299"/>
                      </a:lnTo>
                      <a:lnTo>
                        <a:pt x="95" y="1317"/>
                      </a:lnTo>
                      <a:lnTo>
                        <a:pt x="99" y="1325"/>
                      </a:lnTo>
                      <a:lnTo>
                        <a:pt x="103" y="1332"/>
                      </a:lnTo>
                      <a:lnTo>
                        <a:pt x="105" y="1338"/>
                      </a:lnTo>
                      <a:lnTo>
                        <a:pt x="106" y="1343"/>
                      </a:lnTo>
                      <a:lnTo>
                        <a:pt x="105" y="1351"/>
                      </a:lnTo>
                      <a:lnTo>
                        <a:pt x="104" y="1358"/>
                      </a:lnTo>
                      <a:lnTo>
                        <a:pt x="102" y="1365"/>
                      </a:lnTo>
                      <a:lnTo>
                        <a:pt x="99" y="1372"/>
                      </a:lnTo>
                      <a:lnTo>
                        <a:pt x="97" y="1380"/>
                      </a:lnTo>
                      <a:lnTo>
                        <a:pt x="95" y="1388"/>
                      </a:lnTo>
                      <a:lnTo>
                        <a:pt x="93" y="1396"/>
                      </a:lnTo>
                      <a:lnTo>
                        <a:pt x="93" y="1406"/>
                      </a:lnTo>
                      <a:lnTo>
                        <a:pt x="93" y="1415"/>
                      </a:lnTo>
                      <a:lnTo>
                        <a:pt x="94" y="1424"/>
                      </a:lnTo>
                      <a:lnTo>
                        <a:pt x="96" y="1432"/>
                      </a:lnTo>
                      <a:lnTo>
                        <a:pt x="98" y="1438"/>
                      </a:lnTo>
                      <a:lnTo>
                        <a:pt x="102" y="1444"/>
                      </a:lnTo>
                      <a:lnTo>
                        <a:pt x="106" y="1449"/>
                      </a:lnTo>
                      <a:lnTo>
                        <a:pt x="112" y="1453"/>
                      </a:lnTo>
                      <a:lnTo>
                        <a:pt x="117" y="1457"/>
                      </a:lnTo>
                      <a:lnTo>
                        <a:pt x="123" y="1460"/>
                      </a:lnTo>
                      <a:lnTo>
                        <a:pt x="130" y="1463"/>
                      </a:lnTo>
                      <a:lnTo>
                        <a:pt x="138" y="1464"/>
                      </a:lnTo>
                      <a:lnTo>
                        <a:pt x="146" y="1465"/>
                      </a:lnTo>
                      <a:lnTo>
                        <a:pt x="164" y="1467"/>
                      </a:lnTo>
                      <a:lnTo>
                        <a:pt x="185" y="1467"/>
                      </a:lnTo>
                      <a:lnTo>
                        <a:pt x="191" y="1501"/>
                      </a:lnTo>
                      <a:lnTo>
                        <a:pt x="195" y="1531"/>
                      </a:lnTo>
                      <a:lnTo>
                        <a:pt x="197" y="1559"/>
                      </a:lnTo>
                      <a:lnTo>
                        <a:pt x="199" y="1590"/>
                      </a:lnTo>
                      <a:lnTo>
                        <a:pt x="202" y="1602"/>
                      </a:lnTo>
                      <a:lnTo>
                        <a:pt x="209" y="1621"/>
                      </a:lnTo>
                      <a:lnTo>
                        <a:pt x="216" y="1643"/>
                      </a:lnTo>
                      <a:lnTo>
                        <a:pt x="219" y="1658"/>
                      </a:lnTo>
                      <a:lnTo>
                        <a:pt x="219" y="1668"/>
                      </a:lnTo>
                      <a:lnTo>
                        <a:pt x="220" y="1679"/>
                      </a:lnTo>
                      <a:lnTo>
                        <a:pt x="221" y="1687"/>
                      </a:lnTo>
                      <a:lnTo>
                        <a:pt x="222" y="1694"/>
                      </a:lnTo>
                      <a:lnTo>
                        <a:pt x="227" y="1709"/>
                      </a:lnTo>
                      <a:lnTo>
                        <a:pt x="232" y="1725"/>
                      </a:lnTo>
                      <a:lnTo>
                        <a:pt x="202" y="1732"/>
                      </a:lnTo>
                      <a:lnTo>
                        <a:pt x="173" y="1739"/>
                      </a:lnTo>
                      <a:lnTo>
                        <a:pt x="166" y="1740"/>
                      </a:lnTo>
                      <a:lnTo>
                        <a:pt x="161" y="1743"/>
                      </a:lnTo>
                      <a:lnTo>
                        <a:pt x="155" y="1745"/>
                      </a:lnTo>
                      <a:lnTo>
                        <a:pt x="151" y="1749"/>
                      </a:lnTo>
                      <a:lnTo>
                        <a:pt x="147" y="1752"/>
                      </a:lnTo>
                      <a:lnTo>
                        <a:pt x="143" y="1757"/>
                      </a:lnTo>
                      <a:lnTo>
                        <a:pt x="141" y="1762"/>
                      </a:lnTo>
                      <a:lnTo>
                        <a:pt x="139" y="1769"/>
                      </a:lnTo>
                      <a:lnTo>
                        <a:pt x="164" y="1770"/>
                      </a:lnTo>
                      <a:lnTo>
                        <a:pt x="193" y="1773"/>
                      </a:lnTo>
                      <a:lnTo>
                        <a:pt x="207" y="1776"/>
                      </a:lnTo>
                      <a:lnTo>
                        <a:pt x="218" y="1779"/>
                      </a:lnTo>
                      <a:lnTo>
                        <a:pt x="224" y="1781"/>
                      </a:lnTo>
                      <a:lnTo>
                        <a:pt x="227" y="1783"/>
                      </a:lnTo>
                      <a:lnTo>
                        <a:pt x="230" y="1785"/>
                      </a:lnTo>
                      <a:lnTo>
                        <a:pt x="232" y="1787"/>
                      </a:lnTo>
                      <a:lnTo>
                        <a:pt x="243" y="1807"/>
                      </a:lnTo>
                      <a:lnTo>
                        <a:pt x="250" y="1820"/>
                      </a:lnTo>
                      <a:lnTo>
                        <a:pt x="253" y="1825"/>
                      </a:lnTo>
                      <a:lnTo>
                        <a:pt x="258" y="1828"/>
                      </a:lnTo>
                      <a:lnTo>
                        <a:pt x="263" y="1830"/>
                      </a:lnTo>
                      <a:lnTo>
                        <a:pt x="272" y="1830"/>
                      </a:lnTo>
                      <a:lnTo>
                        <a:pt x="272" y="1843"/>
                      </a:lnTo>
                      <a:lnTo>
                        <a:pt x="273" y="1857"/>
                      </a:lnTo>
                      <a:lnTo>
                        <a:pt x="275" y="1871"/>
                      </a:lnTo>
                      <a:lnTo>
                        <a:pt x="278" y="1884"/>
                      </a:lnTo>
                      <a:lnTo>
                        <a:pt x="282" y="1898"/>
                      </a:lnTo>
                      <a:lnTo>
                        <a:pt x="285" y="1912"/>
                      </a:lnTo>
                      <a:lnTo>
                        <a:pt x="289" y="1925"/>
                      </a:lnTo>
                      <a:lnTo>
                        <a:pt x="295" y="1937"/>
                      </a:lnTo>
                      <a:lnTo>
                        <a:pt x="301" y="1949"/>
                      </a:lnTo>
                      <a:lnTo>
                        <a:pt x="308" y="1961"/>
                      </a:lnTo>
                      <a:lnTo>
                        <a:pt x="315" y="1971"/>
                      </a:lnTo>
                      <a:lnTo>
                        <a:pt x="322" y="1980"/>
                      </a:lnTo>
                      <a:lnTo>
                        <a:pt x="330" y="1988"/>
                      </a:lnTo>
                      <a:lnTo>
                        <a:pt x="339" y="1995"/>
                      </a:lnTo>
                      <a:lnTo>
                        <a:pt x="349" y="2000"/>
                      </a:lnTo>
                      <a:lnTo>
                        <a:pt x="359" y="2003"/>
                      </a:lnTo>
                      <a:lnTo>
                        <a:pt x="359" y="2013"/>
                      </a:lnTo>
                      <a:lnTo>
                        <a:pt x="361" y="2021"/>
                      </a:lnTo>
                      <a:lnTo>
                        <a:pt x="364" y="2028"/>
                      </a:lnTo>
                      <a:lnTo>
                        <a:pt x="368" y="2034"/>
                      </a:lnTo>
                      <a:lnTo>
                        <a:pt x="374" y="2038"/>
                      </a:lnTo>
                      <a:lnTo>
                        <a:pt x="379" y="2042"/>
                      </a:lnTo>
                      <a:lnTo>
                        <a:pt x="386" y="2046"/>
                      </a:lnTo>
                      <a:lnTo>
                        <a:pt x="393" y="2048"/>
                      </a:lnTo>
                      <a:lnTo>
                        <a:pt x="407" y="2053"/>
                      </a:lnTo>
                      <a:lnTo>
                        <a:pt x="420" y="2057"/>
                      </a:lnTo>
                      <a:lnTo>
                        <a:pt x="426" y="2060"/>
                      </a:lnTo>
                      <a:lnTo>
                        <a:pt x="431" y="2063"/>
                      </a:lnTo>
                      <a:lnTo>
                        <a:pt x="435" y="2066"/>
                      </a:lnTo>
                      <a:lnTo>
                        <a:pt x="438" y="2071"/>
                      </a:lnTo>
                      <a:lnTo>
                        <a:pt x="424" y="2074"/>
                      </a:lnTo>
                      <a:lnTo>
                        <a:pt x="411" y="2077"/>
                      </a:lnTo>
                      <a:lnTo>
                        <a:pt x="415" y="2084"/>
                      </a:lnTo>
                      <a:lnTo>
                        <a:pt x="421" y="2091"/>
                      </a:lnTo>
                      <a:lnTo>
                        <a:pt x="429" y="2097"/>
                      </a:lnTo>
                      <a:lnTo>
                        <a:pt x="440" y="2102"/>
                      </a:lnTo>
                      <a:lnTo>
                        <a:pt x="452" y="2107"/>
                      </a:lnTo>
                      <a:lnTo>
                        <a:pt x="465" y="2110"/>
                      </a:lnTo>
                      <a:lnTo>
                        <a:pt x="480" y="2113"/>
                      </a:lnTo>
                      <a:lnTo>
                        <a:pt x="498" y="2114"/>
                      </a:lnTo>
                      <a:lnTo>
                        <a:pt x="502" y="2117"/>
                      </a:lnTo>
                      <a:lnTo>
                        <a:pt x="507" y="2121"/>
                      </a:lnTo>
                      <a:lnTo>
                        <a:pt x="510" y="2127"/>
                      </a:lnTo>
                      <a:lnTo>
                        <a:pt x="513" y="2131"/>
                      </a:lnTo>
                      <a:lnTo>
                        <a:pt x="519" y="2140"/>
                      </a:lnTo>
                      <a:lnTo>
                        <a:pt x="522" y="2149"/>
                      </a:lnTo>
                      <a:lnTo>
                        <a:pt x="527" y="2155"/>
                      </a:lnTo>
                      <a:lnTo>
                        <a:pt x="530" y="2158"/>
                      </a:lnTo>
                      <a:lnTo>
                        <a:pt x="531" y="2158"/>
                      </a:lnTo>
                      <a:lnTo>
                        <a:pt x="533" y="2157"/>
                      </a:lnTo>
                      <a:lnTo>
                        <a:pt x="535" y="2155"/>
                      </a:lnTo>
                      <a:lnTo>
                        <a:pt x="538" y="2151"/>
                      </a:lnTo>
                      <a:lnTo>
                        <a:pt x="543" y="2137"/>
                      </a:lnTo>
                      <a:lnTo>
                        <a:pt x="547" y="2125"/>
                      </a:lnTo>
                      <a:lnTo>
                        <a:pt x="554" y="2116"/>
                      </a:lnTo>
                      <a:lnTo>
                        <a:pt x="561" y="2109"/>
                      </a:lnTo>
                      <a:lnTo>
                        <a:pt x="567" y="2104"/>
                      </a:lnTo>
                      <a:lnTo>
                        <a:pt x="576" y="2101"/>
                      </a:lnTo>
                      <a:lnTo>
                        <a:pt x="586" y="2098"/>
                      </a:lnTo>
                      <a:lnTo>
                        <a:pt x="598" y="2095"/>
                      </a:lnTo>
                      <a:lnTo>
                        <a:pt x="592" y="2087"/>
                      </a:lnTo>
                      <a:lnTo>
                        <a:pt x="589" y="2081"/>
                      </a:lnTo>
                      <a:lnTo>
                        <a:pt x="588" y="2078"/>
                      </a:lnTo>
                      <a:lnTo>
                        <a:pt x="588" y="2076"/>
                      </a:lnTo>
                      <a:lnTo>
                        <a:pt x="589" y="2074"/>
                      </a:lnTo>
                      <a:lnTo>
                        <a:pt x="591" y="2071"/>
                      </a:lnTo>
                      <a:lnTo>
                        <a:pt x="491" y="204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78" name="Freeform 9"/>
                <p:cNvSpPr>
                  <a:spLocks/>
                </p:cNvSpPr>
                <p:nvPr>
                  <p:custDataLst>
                    <p:tags r:id="rId5"/>
                  </p:custDataLst>
                </p:nvPr>
              </p:nvSpPr>
              <p:spPr bwMode="auto">
                <a:xfrm>
                  <a:off x="1371" y="2663"/>
                  <a:ext cx="609" cy="758"/>
                </a:xfrm>
                <a:custGeom>
                  <a:avLst/>
                  <a:gdLst>
                    <a:gd name="T0" fmla="*/ 0 w 2226"/>
                    <a:gd name="T1" fmla="*/ 2 h 2292"/>
                    <a:gd name="T2" fmla="*/ 0 w 2226"/>
                    <a:gd name="T3" fmla="*/ 3 h 2292"/>
                    <a:gd name="T4" fmla="*/ 0 w 2226"/>
                    <a:gd name="T5" fmla="*/ 3 h 2292"/>
                    <a:gd name="T6" fmla="*/ 0 w 2226"/>
                    <a:gd name="T7" fmla="*/ 3 h 2292"/>
                    <a:gd name="T8" fmla="*/ 0 w 2226"/>
                    <a:gd name="T9" fmla="*/ 3 h 2292"/>
                    <a:gd name="T10" fmla="*/ 0 w 2226"/>
                    <a:gd name="T11" fmla="*/ 4 h 2292"/>
                    <a:gd name="T12" fmla="*/ 0 w 2226"/>
                    <a:gd name="T13" fmla="*/ 4 h 2292"/>
                    <a:gd name="T14" fmla="*/ 0 w 2226"/>
                    <a:gd name="T15" fmla="*/ 4 h 2292"/>
                    <a:gd name="T16" fmla="*/ 0 w 2226"/>
                    <a:gd name="T17" fmla="*/ 4 h 2292"/>
                    <a:gd name="T18" fmla="*/ 0 w 2226"/>
                    <a:gd name="T19" fmla="*/ 5 h 2292"/>
                    <a:gd name="T20" fmla="*/ 0 w 2226"/>
                    <a:gd name="T21" fmla="*/ 5 h 2292"/>
                    <a:gd name="T22" fmla="*/ 0 w 2226"/>
                    <a:gd name="T23" fmla="*/ 5 h 2292"/>
                    <a:gd name="T24" fmla="*/ 0 w 2226"/>
                    <a:gd name="T25" fmla="*/ 5 h 2292"/>
                    <a:gd name="T26" fmla="*/ 0 w 2226"/>
                    <a:gd name="T27" fmla="*/ 6 h 2292"/>
                    <a:gd name="T28" fmla="*/ 0 w 2226"/>
                    <a:gd name="T29" fmla="*/ 6 h 2292"/>
                    <a:gd name="T30" fmla="*/ 0 w 2226"/>
                    <a:gd name="T31" fmla="*/ 6 h 2292"/>
                    <a:gd name="T32" fmla="*/ 0 w 2226"/>
                    <a:gd name="T33" fmla="*/ 6 h 2292"/>
                    <a:gd name="T34" fmla="*/ 0 w 2226"/>
                    <a:gd name="T35" fmla="*/ 6 h 2292"/>
                    <a:gd name="T36" fmla="*/ 1 w 2226"/>
                    <a:gd name="T37" fmla="*/ 6 h 2292"/>
                    <a:gd name="T38" fmla="*/ 1 w 2226"/>
                    <a:gd name="T39" fmla="*/ 5 h 2292"/>
                    <a:gd name="T40" fmla="*/ 1 w 2226"/>
                    <a:gd name="T41" fmla="*/ 5 h 2292"/>
                    <a:gd name="T42" fmla="*/ 1 w 2226"/>
                    <a:gd name="T43" fmla="*/ 5 h 2292"/>
                    <a:gd name="T44" fmla="*/ 1 w 2226"/>
                    <a:gd name="T45" fmla="*/ 5 h 2292"/>
                    <a:gd name="T46" fmla="*/ 1 w 2226"/>
                    <a:gd name="T47" fmla="*/ 5 h 2292"/>
                    <a:gd name="T48" fmla="*/ 1 w 2226"/>
                    <a:gd name="T49" fmla="*/ 4 h 2292"/>
                    <a:gd name="T50" fmla="*/ 1 w 2226"/>
                    <a:gd name="T51" fmla="*/ 4 h 2292"/>
                    <a:gd name="T52" fmla="*/ 1 w 2226"/>
                    <a:gd name="T53" fmla="*/ 3 h 2292"/>
                    <a:gd name="T54" fmla="*/ 1 w 2226"/>
                    <a:gd name="T55" fmla="*/ 3 h 2292"/>
                    <a:gd name="T56" fmla="*/ 1 w 2226"/>
                    <a:gd name="T57" fmla="*/ 2 h 2292"/>
                    <a:gd name="T58" fmla="*/ 1 w 2226"/>
                    <a:gd name="T59" fmla="*/ 2 h 2292"/>
                    <a:gd name="T60" fmla="*/ 1 w 2226"/>
                    <a:gd name="T61" fmla="*/ 2 h 2292"/>
                    <a:gd name="T62" fmla="*/ 1 w 2226"/>
                    <a:gd name="T63" fmla="*/ 2 h 2292"/>
                    <a:gd name="T64" fmla="*/ 1 w 2226"/>
                    <a:gd name="T65" fmla="*/ 1 h 2292"/>
                    <a:gd name="T66" fmla="*/ 1 w 2226"/>
                    <a:gd name="T67" fmla="*/ 1 h 2292"/>
                    <a:gd name="T68" fmla="*/ 1 w 2226"/>
                    <a:gd name="T69" fmla="*/ 1 h 2292"/>
                    <a:gd name="T70" fmla="*/ 1 w 2226"/>
                    <a:gd name="T71" fmla="*/ 1 h 2292"/>
                    <a:gd name="T72" fmla="*/ 1 w 2226"/>
                    <a:gd name="T73" fmla="*/ 1 h 2292"/>
                    <a:gd name="T74" fmla="*/ 0 w 2226"/>
                    <a:gd name="T75" fmla="*/ 1 h 2292"/>
                    <a:gd name="T76" fmla="*/ 0 w 2226"/>
                    <a:gd name="T77" fmla="*/ 1 h 2292"/>
                    <a:gd name="T78" fmla="*/ 0 w 2226"/>
                    <a:gd name="T79" fmla="*/ 1 h 2292"/>
                    <a:gd name="T80" fmla="*/ 0 w 2226"/>
                    <a:gd name="T81" fmla="*/ 1 h 2292"/>
                    <a:gd name="T82" fmla="*/ 0 w 2226"/>
                    <a:gd name="T83" fmla="*/ 1 h 2292"/>
                    <a:gd name="T84" fmla="*/ 0 w 2226"/>
                    <a:gd name="T85" fmla="*/ 0 h 2292"/>
                    <a:gd name="T86" fmla="*/ 0 w 2226"/>
                    <a:gd name="T87" fmla="*/ 0 h 2292"/>
                    <a:gd name="T88" fmla="*/ 0 w 2226"/>
                    <a:gd name="T89" fmla="*/ 0 h 2292"/>
                    <a:gd name="T90" fmla="*/ 0 w 2226"/>
                    <a:gd name="T91" fmla="*/ 1 h 2292"/>
                    <a:gd name="T92" fmla="*/ 0 w 2226"/>
                    <a:gd name="T93" fmla="*/ 0 h 2292"/>
                    <a:gd name="T94" fmla="*/ 0 w 2226"/>
                    <a:gd name="T95" fmla="*/ 0 h 2292"/>
                    <a:gd name="T96" fmla="*/ 0 w 2226"/>
                    <a:gd name="T97" fmla="*/ 0 h 2292"/>
                    <a:gd name="T98" fmla="*/ 0 w 2226"/>
                    <a:gd name="T99" fmla="*/ 0 h 2292"/>
                    <a:gd name="T100" fmla="*/ 0 w 2226"/>
                    <a:gd name="T101" fmla="*/ 0 h 2292"/>
                    <a:gd name="T102" fmla="*/ 0 w 2226"/>
                    <a:gd name="T103" fmla="*/ 1 h 2292"/>
                    <a:gd name="T104" fmla="*/ 0 w 2226"/>
                    <a:gd name="T105" fmla="*/ 1 h 2292"/>
                    <a:gd name="T106" fmla="*/ 0 w 2226"/>
                    <a:gd name="T107" fmla="*/ 1 h 2292"/>
                    <a:gd name="T108" fmla="*/ 0 w 2226"/>
                    <a:gd name="T109" fmla="*/ 1 h 2292"/>
                    <a:gd name="T110" fmla="*/ 0 w 2226"/>
                    <a:gd name="T111" fmla="*/ 1 h 2292"/>
                    <a:gd name="T112" fmla="*/ 0 w 2226"/>
                    <a:gd name="T113" fmla="*/ 1 h 2292"/>
                    <a:gd name="T114" fmla="*/ 0 w 2226"/>
                    <a:gd name="T115" fmla="*/ 2 h 2292"/>
                    <a:gd name="T116" fmla="*/ 0 w 2226"/>
                    <a:gd name="T117" fmla="*/ 2 h 2292"/>
                    <a:gd name="T118" fmla="*/ 0 w 2226"/>
                    <a:gd name="T119" fmla="*/ 2 h 2292"/>
                    <a:gd name="T120" fmla="*/ 0 w 2226"/>
                    <a:gd name="T121" fmla="*/ 2 h 2292"/>
                    <a:gd name="T122" fmla="*/ 0 w 2226"/>
                    <a:gd name="T123" fmla="*/ 2 h 2292"/>
                    <a:gd name="T124" fmla="*/ 0 w 2226"/>
                    <a:gd name="T125" fmla="*/ 3 h 2292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0" t="0" r="r" b="b"/>
                  <a:pathLst>
                    <a:path w="2226" h="2292">
                      <a:moveTo>
                        <a:pt x="233" y="973"/>
                      </a:moveTo>
                      <a:lnTo>
                        <a:pt x="313" y="967"/>
                      </a:lnTo>
                      <a:lnTo>
                        <a:pt x="323" y="963"/>
                      </a:lnTo>
                      <a:lnTo>
                        <a:pt x="332" y="959"/>
                      </a:lnTo>
                      <a:lnTo>
                        <a:pt x="342" y="953"/>
                      </a:lnTo>
                      <a:lnTo>
                        <a:pt x="351" y="948"/>
                      </a:lnTo>
                      <a:lnTo>
                        <a:pt x="368" y="936"/>
                      </a:lnTo>
                      <a:lnTo>
                        <a:pt x="386" y="923"/>
                      </a:lnTo>
                      <a:lnTo>
                        <a:pt x="403" y="911"/>
                      </a:lnTo>
                      <a:lnTo>
                        <a:pt x="421" y="902"/>
                      </a:lnTo>
                      <a:lnTo>
                        <a:pt x="431" y="898"/>
                      </a:lnTo>
                      <a:lnTo>
                        <a:pt x="440" y="896"/>
                      </a:lnTo>
                      <a:lnTo>
                        <a:pt x="449" y="894"/>
                      </a:lnTo>
                      <a:lnTo>
                        <a:pt x="459" y="893"/>
                      </a:lnTo>
                      <a:lnTo>
                        <a:pt x="467" y="894"/>
                      </a:lnTo>
                      <a:lnTo>
                        <a:pt x="474" y="896"/>
                      </a:lnTo>
                      <a:lnTo>
                        <a:pt x="480" y="899"/>
                      </a:lnTo>
                      <a:lnTo>
                        <a:pt x="485" y="902"/>
                      </a:lnTo>
                      <a:lnTo>
                        <a:pt x="489" y="907"/>
                      </a:lnTo>
                      <a:lnTo>
                        <a:pt x="492" y="912"/>
                      </a:lnTo>
                      <a:lnTo>
                        <a:pt x="496" y="918"/>
                      </a:lnTo>
                      <a:lnTo>
                        <a:pt x="498" y="925"/>
                      </a:lnTo>
                      <a:lnTo>
                        <a:pt x="502" y="956"/>
                      </a:lnTo>
                      <a:lnTo>
                        <a:pt x="505" y="985"/>
                      </a:lnTo>
                      <a:lnTo>
                        <a:pt x="509" y="994"/>
                      </a:lnTo>
                      <a:lnTo>
                        <a:pt x="512" y="1001"/>
                      </a:lnTo>
                      <a:lnTo>
                        <a:pt x="515" y="1008"/>
                      </a:lnTo>
                      <a:lnTo>
                        <a:pt x="520" y="1015"/>
                      </a:lnTo>
                      <a:lnTo>
                        <a:pt x="525" y="1022"/>
                      </a:lnTo>
                      <a:lnTo>
                        <a:pt x="531" y="1028"/>
                      </a:lnTo>
                      <a:lnTo>
                        <a:pt x="536" y="1033"/>
                      </a:lnTo>
                      <a:lnTo>
                        <a:pt x="543" y="1038"/>
                      </a:lnTo>
                      <a:lnTo>
                        <a:pt x="549" y="1044"/>
                      </a:lnTo>
                      <a:lnTo>
                        <a:pt x="557" y="1048"/>
                      </a:lnTo>
                      <a:lnTo>
                        <a:pt x="564" y="1051"/>
                      </a:lnTo>
                      <a:lnTo>
                        <a:pt x="572" y="1054"/>
                      </a:lnTo>
                      <a:lnTo>
                        <a:pt x="580" y="1057"/>
                      </a:lnTo>
                      <a:lnTo>
                        <a:pt x="588" y="1058"/>
                      </a:lnTo>
                      <a:lnTo>
                        <a:pt x="597" y="1059"/>
                      </a:lnTo>
                      <a:lnTo>
                        <a:pt x="605" y="1060"/>
                      </a:lnTo>
                      <a:lnTo>
                        <a:pt x="614" y="1060"/>
                      </a:lnTo>
                      <a:lnTo>
                        <a:pt x="625" y="1063"/>
                      </a:lnTo>
                      <a:lnTo>
                        <a:pt x="638" y="1066"/>
                      </a:lnTo>
                      <a:lnTo>
                        <a:pt x="653" y="1071"/>
                      </a:lnTo>
                      <a:lnTo>
                        <a:pt x="668" y="1076"/>
                      </a:lnTo>
                      <a:lnTo>
                        <a:pt x="683" y="1083"/>
                      </a:lnTo>
                      <a:lnTo>
                        <a:pt x="700" y="1090"/>
                      </a:lnTo>
                      <a:lnTo>
                        <a:pt x="716" y="1098"/>
                      </a:lnTo>
                      <a:lnTo>
                        <a:pt x="733" y="1108"/>
                      </a:lnTo>
                      <a:lnTo>
                        <a:pt x="747" y="1116"/>
                      </a:lnTo>
                      <a:lnTo>
                        <a:pt x="761" y="1126"/>
                      </a:lnTo>
                      <a:lnTo>
                        <a:pt x="773" y="1135"/>
                      </a:lnTo>
                      <a:lnTo>
                        <a:pt x="783" y="1144"/>
                      </a:lnTo>
                      <a:lnTo>
                        <a:pt x="791" y="1153"/>
                      </a:lnTo>
                      <a:lnTo>
                        <a:pt x="794" y="1158"/>
                      </a:lnTo>
                      <a:lnTo>
                        <a:pt x="796" y="1162"/>
                      </a:lnTo>
                      <a:lnTo>
                        <a:pt x="798" y="1167"/>
                      </a:lnTo>
                      <a:lnTo>
                        <a:pt x="798" y="1171"/>
                      </a:lnTo>
                      <a:lnTo>
                        <a:pt x="798" y="1190"/>
                      </a:lnTo>
                      <a:lnTo>
                        <a:pt x="798" y="1204"/>
                      </a:lnTo>
                      <a:lnTo>
                        <a:pt x="798" y="1214"/>
                      </a:lnTo>
                      <a:lnTo>
                        <a:pt x="798" y="1220"/>
                      </a:lnTo>
                      <a:lnTo>
                        <a:pt x="799" y="1229"/>
                      </a:lnTo>
                      <a:lnTo>
                        <a:pt x="803" y="1242"/>
                      </a:lnTo>
                      <a:lnTo>
                        <a:pt x="806" y="1249"/>
                      </a:lnTo>
                      <a:lnTo>
                        <a:pt x="810" y="1256"/>
                      </a:lnTo>
                      <a:lnTo>
                        <a:pt x="814" y="1263"/>
                      </a:lnTo>
                      <a:lnTo>
                        <a:pt x="818" y="1271"/>
                      </a:lnTo>
                      <a:lnTo>
                        <a:pt x="824" y="1277"/>
                      </a:lnTo>
                      <a:lnTo>
                        <a:pt x="830" y="1283"/>
                      </a:lnTo>
                      <a:lnTo>
                        <a:pt x="838" y="1288"/>
                      </a:lnTo>
                      <a:lnTo>
                        <a:pt x="846" y="1292"/>
                      </a:lnTo>
                      <a:lnTo>
                        <a:pt x="854" y="1295"/>
                      </a:lnTo>
                      <a:lnTo>
                        <a:pt x="863" y="1296"/>
                      </a:lnTo>
                      <a:lnTo>
                        <a:pt x="873" y="1296"/>
                      </a:lnTo>
                      <a:lnTo>
                        <a:pt x="884" y="1294"/>
                      </a:lnTo>
                      <a:lnTo>
                        <a:pt x="917" y="1294"/>
                      </a:lnTo>
                      <a:lnTo>
                        <a:pt x="918" y="1306"/>
                      </a:lnTo>
                      <a:lnTo>
                        <a:pt x="919" y="1317"/>
                      </a:lnTo>
                      <a:lnTo>
                        <a:pt x="923" y="1328"/>
                      </a:lnTo>
                      <a:lnTo>
                        <a:pt x="926" y="1336"/>
                      </a:lnTo>
                      <a:lnTo>
                        <a:pt x="929" y="1343"/>
                      </a:lnTo>
                      <a:lnTo>
                        <a:pt x="935" y="1349"/>
                      </a:lnTo>
                      <a:lnTo>
                        <a:pt x="939" y="1355"/>
                      </a:lnTo>
                      <a:lnTo>
                        <a:pt x="944" y="1360"/>
                      </a:lnTo>
                      <a:lnTo>
                        <a:pt x="953" y="1371"/>
                      </a:lnTo>
                      <a:lnTo>
                        <a:pt x="962" y="1385"/>
                      </a:lnTo>
                      <a:lnTo>
                        <a:pt x="965" y="1392"/>
                      </a:lnTo>
                      <a:lnTo>
                        <a:pt x="969" y="1401"/>
                      </a:lnTo>
                      <a:lnTo>
                        <a:pt x="970" y="1411"/>
                      </a:lnTo>
                      <a:lnTo>
                        <a:pt x="971" y="1423"/>
                      </a:lnTo>
                      <a:lnTo>
                        <a:pt x="970" y="1434"/>
                      </a:lnTo>
                      <a:lnTo>
                        <a:pt x="968" y="1443"/>
                      </a:lnTo>
                      <a:lnTo>
                        <a:pt x="964" y="1452"/>
                      </a:lnTo>
                      <a:lnTo>
                        <a:pt x="961" y="1459"/>
                      </a:lnTo>
                      <a:lnTo>
                        <a:pt x="957" y="1466"/>
                      </a:lnTo>
                      <a:lnTo>
                        <a:pt x="953" y="1474"/>
                      </a:lnTo>
                      <a:lnTo>
                        <a:pt x="951" y="1482"/>
                      </a:lnTo>
                      <a:lnTo>
                        <a:pt x="951" y="1491"/>
                      </a:lnTo>
                      <a:lnTo>
                        <a:pt x="951" y="1498"/>
                      </a:lnTo>
                      <a:lnTo>
                        <a:pt x="952" y="1503"/>
                      </a:lnTo>
                      <a:lnTo>
                        <a:pt x="953" y="1509"/>
                      </a:lnTo>
                      <a:lnTo>
                        <a:pt x="955" y="1513"/>
                      </a:lnTo>
                      <a:lnTo>
                        <a:pt x="959" y="1521"/>
                      </a:lnTo>
                      <a:lnTo>
                        <a:pt x="964" y="1527"/>
                      </a:lnTo>
                      <a:lnTo>
                        <a:pt x="969" y="1533"/>
                      </a:lnTo>
                      <a:lnTo>
                        <a:pt x="973" y="1537"/>
                      </a:lnTo>
                      <a:lnTo>
                        <a:pt x="976" y="1541"/>
                      </a:lnTo>
                      <a:lnTo>
                        <a:pt x="978" y="1547"/>
                      </a:lnTo>
                      <a:lnTo>
                        <a:pt x="979" y="1555"/>
                      </a:lnTo>
                      <a:lnTo>
                        <a:pt x="979" y="1564"/>
                      </a:lnTo>
                      <a:lnTo>
                        <a:pt x="979" y="1572"/>
                      </a:lnTo>
                      <a:lnTo>
                        <a:pt x="978" y="1580"/>
                      </a:lnTo>
                      <a:lnTo>
                        <a:pt x="976" y="1588"/>
                      </a:lnTo>
                      <a:lnTo>
                        <a:pt x="975" y="1596"/>
                      </a:lnTo>
                      <a:lnTo>
                        <a:pt x="975" y="1605"/>
                      </a:lnTo>
                      <a:lnTo>
                        <a:pt x="978" y="1614"/>
                      </a:lnTo>
                      <a:lnTo>
                        <a:pt x="981" y="1621"/>
                      </a:lnTo>
                      <a:lnTo>
                        <a:pt x="985" y="1627"/>
                      </a:lnTo>
                      <a:lnTo>
                        <a:pt x="992" y="1632"/>
                      </a:lnTo>
                      <a:lnTo>
                        <a:pt x="998" y="1637"/>
                      </a:lnTo>
                      <a:lnTo>
                        <a:pt x="1016" y="1645"/>
                      </a:lnTo>
                      <a:lnTo>
                        <a:pt x="1036" y="1653"/>
                      </a:lnTo>
                      <a:lnTo>
                        <a:pt x="1057" y="1661"/>
                      </a:lnTo>
                      <a:lnTo>
                        <a:pt x="1077" y="1669"/>
                      </a:lnTo>
                      <a:lnTo>
                        <a:pt x="1086" y="1673"/>
                      </a:lnTo>
                      <a:lnTo>
                        <a:pt x="1095" y="1678"/>
                      </a:lnTo>
                      <a:lnTo>
                        <a:pt x="1104" y="1682"/>
                      </a:lnTo>
                      <a:lnTo>
                        <a:pt x="1110" y="1688"/>
                      </a:lnTo>
                      <a:lnTo>
                        <a:pt x="1116" y="1692"/>
                      </a:lnTo>
                      <a:lnTo>
                        <a:pt x="1124" y="1695"/>
                      </a:lnTo>
                      <a:lnTo>
                        <a:pt x="1131" y="1698"/>
                      </a:lnTo>
                      <a:lnTo>
                        <a:pt x="1140" y="1700"/>
                      </a:lnTo>
                      <a:lnTo>
                        <a:pt x="1149" y="1702"/>
                      </a:lnTo>
                      <a:lnTo>
                        <a:pt x="1157" y="1705"/>
                      </a:lnTo>
                      <a:lnTo>
                        <a:pt x="1164" y="1708"/>
                      </a:lnTo>
                      <a:lnTo>
                        <a:pt x="1170" y="1713"/>
                      </a:lnTo>
                      <a:lnTo>
                        <a:pt x="1176" y="1721"/>
                      </a:lnTo>
                      <a:lnTo>
                        <a:pt x="1181" y="1729"/>
                      </a:lnTo>
                      <a:lnTo>
                        <a:pt x="1185" y="1739"/>
                      </a:lnTo>
                      <a:lnTo>
                        <a:pt x="1187" y="1749"/>
                      </a:lnTo>
                      <a:lnTo>
                        <a:pt x="1189" y="1772"/>
                      </a:lnTo>
                      <a:lnTo>
                        <a:pt x="1192" y="1794"/>
                      </a:lnTo>
                      <a:lnTo>
                        <a:pt x="1193" y="1805"/>
                      </a:lnTo>
                      <a:lnTo>
                        <a:pt x="1195" y="1815"/>
                      </a:lnTo>
                      <a:lnTo>
                        <a:pt x="1198" y="1825"/>
                      </a:lnTo>
                      <a:lnTo>
                        <a:pt x="1204" y="1832"/>
                      </a:lnTo>
                      <a:lnTo>
                        <a:pt x="1207" y="1836"/>
                      </a:lnTo>
                      <a:lnTo>
                        <a:pt x="1210" y="1839"/>
                      </a:lnTo>
                      <a:lnTo>
                        <a:pt x="1214" y="1842"/>
                      </a:lnTo>
                      <a:lnTo>
                        <a:pt x="1219" y="1844"/>
                      </a:lnTo>
                      <a:lnTo>
                        <a:pt x="1224" y="1846"/>
                      </a:lnTo>
                      <a:lnTo>
                        <a:pt x="1229" y="1847"/>
                      </a:lnTo>
                      <a:lnTo>
                        <a:pt x="1236" y="1848"/>
                      </a:lnTo>
                      <a:lnTo>
                        <a:pt x="1243" y="1848"/>
                      </a:lnTo>
                      <a:lnTo>
                        <a:pt x="1243" y="1864"/>
                      </a:lnTo>
                      <a:lnTo>
                        <a:pt x="1243" y="1879"/>
                      </a:lnTo>
                      <a:lnTo>
                        <a:pt x="1243" y="1891"/>
                      </a:lnTo>
                      <a:lnTo>
                        <a:pt x="1243" y="1904"/>
                      </a:lnTo>
                      <a:lnTo>
                        <a:pt x="1243" y="1921"/>
                      </a:lnTo>
                      <a:lnTo>
                        <a:pt x="1243" y="1942"/>
                      </a:lnTo>
                      <a:lnTo>
                        <a:pt x="1243" y="1961"/>
                      </a:lnTo>
                      <a:lnTo>
                        <a:pt x="1243" y="1971"/>
                      </a:lnTo>
                      <a:lnTo>
                        <a:pt x="1232" y="1974"/>
                      </a:lnTo>
                      <a:lnTo>
                        <a:pt x="1221" y="1979"/>
                      </a:lnTo>
                      <a:lnTo>
                        <a:pt x="1208" y="1985"/>
                      </a:lnTo>
                      <a:lnTo>
                        <a:pt x="1196" y="1994"/>
                      </a:lnTo>
                      <a:lnTo>
                        <a:pt x="1183" y="2003"/>
                      </a:lnTo>
                      <a:lnTo>
                        <a:pt x="1170" y="2013"/>
                      </a:lnTo>
                      <a:lnTo>
                        <a:pt x="1157" y="2023"/>
                      </a:lnTo>
                      <a:lnTo>
                        <a:pt x="1143" y="2034"/>
                      </a:lnTo>
                      <a:lnTo>
                        <a:pt x="1131" y="2047"/>
                      </a:lnTo>
                      <a:lnTo>
                        <a:pt x="1120" y="2059"/>
                      </a:lnTo>
                      <a:lnTo>
                        <a:pt x="1109" y="2070"/>
                      </a:lnTo>
                      <a:lnTo>
                        <a:pt x="1101" y="2082"/>
                      </a:lnTo>
                      <a:lnTo>
                        <a:pt x="1094" y="2094"/>
                      </a:lnTo>
                      <a:lnTo>
                        <a:pt x="1088" y="2106"/>
                      </a:lnTo>
                      <a:lnTo>
                        <a:pt x="1085" y="2116"/>
                      </a:lnTo>
                      <a:lnTo>
                        <a:pt x="1084" y="2125"/>
                      </a:lnTo>
                      <a:lnTo>
                        <a:pt x="1084" y="2128"/>
                      </a:lnTo>
                      <a:lnTo>
                        <a:pt x="1086" y="2130"/>
                      </a:lnTo>
                      <a:lnTo>
                        <a:pt x="1088" y="2132"/>
                      </a:lnTo>
                      <a:lnTo>
                        <a:pt x="1092" y="2133"/>
                      </a:lnTo>
                      <a:lnTo>
                        <a:pt x="1101" y="2137"/>
                      </a:lnTo>
                      <a:lnTo>
                        <a:pt x="1110" y="2139"/>
                      </a:lnTo>
                      <a:lnTo>
                        <a:pt x="1131" y="2142"/>
                      </a:lnTo>
                      <a:lnTo>
                        <a:pt x="1143" y="2144"/>
                      </a:lnTo>
                      <a:lnTo>
                        <a:pt x="1151" y="2145"/>
                      </a:lnTo>
                      <a:lnTo>
                        <a:pt x="1158" y="2147"/>
                      </a:lnTo>
                      <a:lnTo>
                        <a:pt x="1163" y="2150"/>
                      </a:lnTo>
                      <a:lnTo>
                        <a:pt x="1169" y="2153"/>
                      </a:lnTo>
                      <a:lnTo>
                        <a:pt x="1180" y="2161"/>
                      </a:lnTo>
                      <a:lnTo>
                        <a:pt x="1189" y="2170"/>
                      </a:lnTo>
                      <a:lnTo>
                        <a:pt x="1200" y="2178"/>
                      </a:lnTo>
                      <a:lnTo>
                        <a:pt x="1210" y="2186"/>
                      </a:lnTo>
                      <a:lnTo>
                        <a:pt x="1216" y="2190"/>
                      </a:lnTo>
                      <a:lnTo>
                        <a:pt x="1222" y="2193"/>
                      </a:lnTo>
                      <a:lnTo>
                        <a:pt x="1229" y="2197"/>
                      </a:lnTo>
                      <a:lnTo>
                        <a:pt x="1237" y="2199"/>
                      </a:lnTo>
                      <a:lnTo>
                        <a:pt x="1248" y="2203"/>
                      </a:lnTo>
                      <a:lnTo>
                        <a:pt x="1258" y="2208"/>
                      </a:lnTo>
                      <a:lnTo>
                        <a:pt x="1267" y="2214"/>
                      </a:lnTo>
                      <a:lnTo>
                        <a:pt x="1277" y="2220"/>
                      </a:lnTo>
                      <a:lnTo>
                        <a:pt x="1296" y="2234"/>
                      </a:lnTo>
                      <a:lnTo>
                        <a:pt x="1312" y="2248"/>
                      </a:lnTo>
                      <a:lnTo>
                        <a:pt x="1327" y="2262"/>
                      </a:lnTo>
                      <a:lnTo>
                        <a:pt x="1340" y="2275"/>
                      </a:lnTo>
                      <a:lnTo>
                        <a:pt x="1352" y="2285"/>
                      </a:lnTo>
                      <a:lnTo>
                        <a:pt x="1363" y="2292"/>
                      </a:lnTo>
                      <a:lnTo>
                        <a:pt x="1370" y="2276"/>
                      </a:lnTo>
                      <a:lnTo>
                        <a:pt x="1377" y="2261"/>
                      </a:lnTo>
                      <a:lnTo>
                        <a:pt x="1385" y="2248"/>
                      </a:lnTo>
                      <a:lnTo>
                        <a:pt x="1394" y="2235"/>
                      </a:lnTo>
                      <a:lnTo>
                        <a:pt x="1401" y="2223"/>
                      </a:lnTo>
                      <a:lnTo>
                        <a:pt x="1410" y="2210"/>
                      </a:lnTo>
                      <a:lnTo>
                        <a:pt x="1419" y="2198"/>
                      </a:lnTo>
                      <a:lnTo>
                        <a:pt x="1429" y="2187"/>
                      </a:lnTo>
                      <a:lnTo>
                        <a:pt x="1439" y="2160"/>
                      </a:lnTo>
                      <a:lnTo>
                        <a:pt x="1449" y="2138"/>
                      </a:lnTo>
                      <a:lnTo>
                        <a:pt x="1459" y="2116"/>
                      </a:lnTo>
                      <a:lnTo>
                        <a:pt x="1468" y="2088"/>
                      </a:lnTo>
                      <a:lnTo>
                        <a:pt x="1472" y="2082"/>
                      </a:lnTo>
                      <a:lnTo>
                        <a:pt x="1476" y="2076"/>
                      </a:lnTo>
                      <a:lnTo>
                        <a:pt x="1480" y="2070"/>
                      </a:lnTo>
                      <a:lnTo>
                        <a:pt x="1485" y="2065"/>
                      </a:lnTo>
                      <a:lnTo>
                        <a:pt x="1496" y="2055"/>
                      </a:lnTo>
                      <a:lnTo>
                        <a:pt x="1507" y="2046"/>
                      </a:lnTo>
                      <a:lnTo>
                        <a:pt x="1518" y="2036"/>
                      </a:lnTo>
                      <a:lnTo>
                        <a:pt x="1527" y="2026"/>
                      </a:lnTo>
                      <a:lnTo>
                        <a:pt x="1530" y="2021"/>
                      </a:lnTo>
                      <a:lnTo>
                        <a:pt x="1533" y="2015"/>
                      </a:lnTo>
                      <a:lnTo>
                        <a:pt x="1534" y="2009"/>
                      </a:lnTo>
                      <a:lnTo>
                        <a:pt x="1535" y="2002"/>
                      </a:lnTo>
                      <a:lnTo>
                        <a:pt x="1535" y="1993"/>
                      </a:lnTo>
                      <a:lnTo>
                        <a:pt x="1534" y="1984"/>
                      </a:lnTo>
                      <a:lnTo>
                        <a:pt x="1532" y="1975"/>
                      </a:lnTo>
                      <a:lnTo>
                        <a:pt x="1530" y="1966"/>
                      </a:lnTo>
                      <a:lnTo>
                        <a:pt x="1524" y="1950"/>
                      </a:lnTo>
                      <a:lnTo>
                        <a:pt x="1519" y="1934"/>
                      </a:lnTo>
                      <a:lnTo>
                        <a:pt x="1512" y="1918"/>
                      </a:lnTo>
                      <a:lnTo>
                        <a:pt x="1507" y="1904"/>
                      </a:lnTo>
                      <a:lnTo>
                        <a:pt x="1504" y="1891"/>
                      </a:lnTo>
                      <a:lnTo>
                        <a:pt x="1502" y="1879"/>
                      </a:lnTo>
                      <a:lnTo>
                        <a:pt x="1502" y="1873"/>
                      </a:lnTo>
                      <a:lnTo>
                        <a:pt x="1504" y="1867"/>
                      </a:lnTo>
                      <a:lnTo>
                        <a:pt x="1506" y="1861"/>
                      </a:lnTo>
                      <a:lnTo>
                        <a:pt x="1508" y="1855"/>
                      </a:lnTo>
                      <a:lnTo>
                        <a:pt x="1514" y="1843"/>
                      </a:lnTo>
                      <a:lnTo>
                        <a:pt x="1523" y="1830"/>
                      </a:lnTo>
                      <a:lnTo>
                        <a:pt x="1534" y="1817"/>
                      </a:lnTo>
                      <a:lnTo>
                        <a:pt x="1547" y="1805"/>
                      </a:lnTo>
                      <a:lnTo>
                        <a:pt x="1561" y="1793"/>
                      </a:lnTo>
                      <a:lnTo>
                        <a:pt x="1576" y="1782"/>
                      </a:lnTo>
                      <a:lnTo>
                        <a:pt x="1591" y="1772"/>
                      </a:lnTo>
                      <a:lnTo>
                        <a:pt x="1608" y="1761"/>
                      </a:lnTo>
                      <a:lnTo>
                        <a:pt x="1623" y="1753"/>
                      </a:lnTo>
                      <a:lnTo>
                        <a:pt x="1640" y="1745"/>
                      </a:lnTo>
                      <a:lnTo>
                        <a:pt x="1655" y="1739"/>
                      </a:lnTo>
                      <a:lnTo>
                        <a:pt x="1669" y="1735"/>
                      </a:lnTo>
                      <a:lnTo>
                        <a:pt x="1682" y="1732"/>
                      </a:lnTo>
                      <a:lnTo>
                        <a:pt x="1695" y="1731"/>
                      </a:lnTo>
                      <a:lnTo>
                        <a:pt x="1699" y="1731"/>
                      </a:lnTo>
                      <a:lnTo>
                        <a:pt x="1702" y="1729"/>
                      </a:lnTo>
                      <a:lnTo>
                        <a:pt x="1706" y="1727"/>
                      </a:lnTo>
                      <a:lnTo>
                        <a:pt x="1709" y="1725"/>
                      </a:lnTo>
                      <a:lnTo>
                        <a:pt x="1717" y="1718"/>
                      </a:lnTo>
                      <a:lnTo>
                        <a:pt x="1724" y="1709"/>
                      </a:lnTo>
                      <a:lnTo>
                        <a:pt x="1733" y="1701"/>
                      </a:lnTo>
                      <a:lnTo>
                        <a:pt x="1743" y="1694"/>
                      </a:lnTo>
                      <a:lnTo>
                        <a:pt x="1748" y="1692"/>
                      </a:lnTo>
                      <a:lnTo>
                        <a:pt x="1754" y="1690"/>
                      </a:lnTo>
                      <a:lnTo>
                        <a:pt x="1760" y="1688"/>
                      </a:lnTo>
                      <a:lnTo>
                        <a:pt x="1768" y="1688"/>
                      </a:lnTo>
                      <a:lnTo>
                        <a:pt x="1779" y="1684"/>
                      </a:lnTo>
                      <a:lnTo>
                        <a:pt x="1789" y="1682"/>
                      </a:lnTo>
                      <a:lnTo>
                        <a:pt x="1798" y="1681"/>
                      </a:lnTo>
                      <a:lnTo>
                        <a:pt x="1807" y="1680"/>
                      </a:lnTo>
                      <a:lnTo>
                        <a:pt x="1820" y="1681"/>
                      </a:lnTo>
                      <a:lnTo>
                        <a:pt x="1834" y="1682"/>
                      </a:lnTo>
                      <a:lnTo>
                        <a:pt x="1854" y="1681"/>
                      </a:lnTo>
                      <a:lnTo>
                        <a:pt x="1868" y="1679"/>
                      </a:lnTo>
                      <a:lnTo>
                        <a:pt x="1874" y="1678"/>
                      </a:lnTo>
                      <a:lnTo>
                        <a:pt x="1878" y="1676"/>
                      </a:lnTo>
                      <a:lnTo>
                        <a:pt x="1882" y="1673"/>
                      </a:lnTo>
                      <a:lnTo>
                        <a:pt x="1885" y="1670"/>
                      </a:lnTo>
                      <a:lnTo>
                        <a:pt x="1890" y="1663"/>
                      </a:lnTo>
                      <a:lnTo>
                        <a:pt x="1893" y="1653"/>
                      </a:lnTo>
                      <a:lnTo>
                        <a:pt x="1897" y="1641"/>
                      </a:lnTo>
                      <a:lnTo>
                        <a:pt x="1901" y="1626"/>
                      </a:lnTo>
                      <a:lnTo>
                        <a:pt x="1927" y="1571"/>
                      </a:lnTo>
                      <a:lnTo>
                        <a:pt x="1939" y="1553"/>
                      </a:lnTo>
                      <a:lnTo>
                        <a:pt x="1949" y="1535"/>
                      </a:lnTo>
                      <a:lnTo>
                        <a:pt x="1959" y="1518"/>
                      </a:lnTo>
                      <a:lnTo>
                        <a:pt x="1967" y="1500"/>
                      </a:lnTo>
                      <a:lnTo>
                        <a:pt x="1972" y="1480"/>
                      </a:lnTo>
                      <a:lnTo>
                        <a:pt x="1977" y="1460"/>
                      </a:lnTo>
                      <a:lnTo>
                        <a:pt x="1980" y="1437"/>
                      </a:lnTo>
                      <a:lnTo>
                        <a:pt x="1980" y="1411"/>
                      </a:lnTo>
                      <a:lnTo>
                        <a:pt x="1981" y="1405"/>
                      </a:lnTo>
                      <a:lnTo>
                        <a:pt x="1982" y="1400"/>
                      </a:lnTo>
                      <a:lnTo>
                        <a:pt x="1983" y="1395"/>
                      </a:lnTo>
                      <a:lnTo>
                        <a:pt x="1986" y="1391"/>
                      </a:lnTo>
                      <a:lnTo>
                        <a:pt x="1991" y="1382"/>
                      </a:lnTo>
                      <a:lnTo>
                        <a:pt x="1997" y="1372"/>
                      </a:lnTo>
                      <a:lnTo>
                        <a:pt x="2003" y="1364"/>
                      </a:lnTo>
                      <a:lnTo>
                        <a:pt x="2009" y="1354"/>
                      </a:lnTo>
                      <a:lnTo>
                        <a:pt x="2011" y="1349"/>
                      </a:lnTo>
                      <a:lnTo>
                        <a:pt x="2012" y="1343"/>
                      </a:lnTo>
                      <a:lnTo>
                        <a:pt x="2013" y="1337"/>
                      </a:lnTo>
                      <a:lnTo>
                        <a:pt x="2014" y="1331"/>
                      </a:lnTo>
                      <a:lnTo>
                        <a:pt x="2014" y="1307"/>
                      </a:lnTo>
                      <a:lnTo>
                        <a:pt x="2014" y="1288"/>
                      </a:lnTo>
                      <a:lnTo>
                        <a:pt x="2014" y="1271"/>
                      </a:lnTo>
                      <a:lnTo>
                        <a:pt x="2014" y="1250"/>
                      </a:lnTo>
                      <a:lnTo>
                        <a:pt x="2011" y="1223"/>
                      </a:lnTo>
                      <a:lnTo>
                        <a:pt x="2004" y="1185"/>
                      </a:lnTo>
                      <a:lnTo>
                        <a:pt x="2000" y="1165"/>
                      </a:lnTo>
                      <a:lnTo>
                        <a:pt x="1997" y="1145"/>
                      </a:lnTo>
                      <a:lnTo>
                        <a:pt x="1994" y="1129"/>
                      </a:lnTo>
                      <a:lnTo>
                        <a:pt x="1993" y="1115"/>
                      </a:lnTo>
                      <a:lnTo>
                        <a:pt x="1994" y="1108"/>
                      </a:lnTo>
                      <a:lnTo>
                        <a:pt x="1997" y="1102"/>
                      </a:lnTo>
                      <a:lnTo>
                        <a:pt x="1999" y="1096"/>
                      </a:lnTo>
                      <a:lnTo>
                        <a:pt x="2002" y="1090"/>
                      </a:lnTo>
                      <a:lnTo>
                        <a:pt x="2006" y="1085"/>
                      </a:lnTo>
                      <a:lnTo>
                        <a:pt x="2012" y="1081"/>
                      </a:lnTo>
                      <a:lnTo>
                        <a:pt x="2017" y="1077"/>
                      </a:lnTo>
                      <a:lnTo>
                        <a:pt x="2023" y="1073"/>
                      </a:lnTo>
                      <a:lnTo>
                        <a:pt x="2035" y="1067"/>
                      </a:lnTo>
                      <a:lnTo>
                        <a:pt x="2047" y="1063"/>
                      </a:lnTo>
                      <a:lnTo>
                        <a:pt x="2058" y="1060"/>
                      </a:lnTo>
                      <a:lnTo>
                        <a:pt x="2067" y="1060"/>
                      </a:lnTo>
                      <a:lnTo>
                        <a:pt x="2067" y="1046"/>
                      </a:lnTo>
                      <a:lnTo>
                        <a:pt x="2069" y="1032"/>
                      </a:lnTo>
                      <a:lnTo>
                        <a:pt x="2071" y="1020"/>
                      </a:lnTo>
                      <a:lnTo>
                        <a:pt x="2073" y="1009"/>
                      </a:lnTo>
                      <a:lnTo>
                        <a:pt x="2078" y="999"/>
                      </a:lnTo>
                      <a:lnTo>
                        <a:pt x="2081" y="990"/>
                      </a:lnTo>
                      <a:lnTo>
                        <a:pt x="2087" y="980"/>
                      </a:lnTo>
                      <a:lnTo>
                        <a:pt x="2092" y="972"/>
                      </a:lnTo>
                      <a:lnTo>
                        <a:pt x="2104" y="956"/>
                      </a:lnTo>
                      <a:lnTo>
                        <a:pt x="2117" y="943"/>
                      </a:lnTo>
                      <a:lnTo>
                        <a:pt x="2132" y="929"/>
                      </a:lnTo>
                      <a:lnTo>
                        <a:pt x="2147" y="917"/>
                      </a:lnTo>
                      <a:lnTo>
                        <a:pt x="2161" y="904"/>
                      </a:lnTo>
                      <a:lnTo>
                        <a:pt x="2175" y="891"/>
                      </a:lnTo>
                      <a:lnTo>
                        <a:pt x="2183" y="885"/>
                      </a:lnTo>
                      <a:lnTo>
                        <a:pt x="2190" y="877"/>
                      </a:lnTo>
                      <a:lnTo>
                        <a:pt x="2195" y="869"/>
                      </a:lnTo>
                      <a:lnTo>
                        <a:pt x="2202" y="861"/>
                      </a:lnTo>
                      <a:lnTo>
                        <a:pt x="2206" y="852"/>
                      </a:lnTo>
                      <a:lnTo>
                        <a:pt x="2212" y="843"/>
                      </a:lnTo>
                      <a:lnTo>
                        <a:pt x="2216" y="833"/>
                      </a:lnTo>
                      <a:lnTo>
                        <a:pt x="2219" y="822"/>
                      </a:lnTo>
                      <a:lnTo>
                        <a:pt x="2223" y="810"/>
                      </a:lnTo>
                      <a:lnTo>
                        <a:pt x="2225" y="798"/>
                      </a:lnTo>
                      <a:lnTo>
                        <a:pt x="2226" y="784"/>
                      </a:lnTo>
                      <a:lnTo>
                        <a:pt x="2226" y="770"/>
                      </a:lnTo>
                      <a:lnTo>
                        <a:pt x="2225" y="752"/>
                      </a:lnTo>
                      <a:lnTo>
                        <a:pt x="2222" y="732"/>
                      </a:lnTo>
                      <a:lnTo>
                        <a:pt x="2217" y="711"/>
                      </a:lnTo>
                      <a:lnTo>
                        <a:pt x="2212" y="689"/>
                      </a:lnTo>
                      <a:lnTo>
                        <a:pt x="2205" y="668"/>
                      </a:lnTo>
                      <a:lnTo>
                        <a:pt x="2199" y="649"/>
                      </a:lnTo>
                      <a:lnTo>
                        <a:pt x="2192" y="633"/>
                      </a:lnTo>
                      <a:lnTo>
                        <a:pt x="2186" y="622"/>
                      </a:lnTo>
                      <a:lnTo>
                        <a:pt x="2182" y="614"/>
                      </a:lnTo>
                      <a:lnTo>
                        <a:pt x="2178" y="608"/>
                      </a:lnTo>
                      <a:lnTo>
                        <a:pt x="2173" y="604"/>
                      </a:lnTo>
                      <a:lnTo>
                        <a:pt x="2168" y="601"/>
                      </a:lnTo>
                      <a:lnTo>
                        <a:pt x="2163" y="600"/>
                      </a:lnTo>
                      <a:lnTo>
                        <a:pt x="2157" y="599"/>
                      </a:lnTo>
                      <a:lnTo>
                        <a:pt x="2151" y="600"/>
                      </a:lnTo>
                      <a:lnTo>
                        <a:pt x="2146" y="601"/>
                      </a:lnTo>
                      <a:lnTo>
                        <a:pt x="2134" y="603"/>
                      </a:lnTo>
                      <a:lnTo>
                        <a:pt x="2122" y="605"/>
                      </a:lnTo>
                      <a:lnTo>
                        <a:pt x="2116" y="605"/>
                      </a:lnTo>
                      <a:lnTo>
                        <a:pt x="2111" y="604"/>
                      </a:lnTo>
                      <a:lnTo>
                        <a:pt x="2105" y="602"/>
                      </a:lnTo>
                      <a:lnTo>
                        <a:pt x="2100" y="597"/>
                      </a:lnTo>
                      <a:lnTo>
                        <a:pt x="2089" y="590"/>
                      </a:lnTo>
                      <a:lnTo>
                        <a:pt x="2079" y="582"/>
                      </a:lnTo>
                      <a:lnTo>
                        <a:pt x="2069" y="573"/>
                      </a:lnTo>
                      <a:lnTo>
                        <a:pt x="2059" y="563"/>
                      </a:lnTo>
                      <a:lnTo>
                        <a:pt x="2039" y="540"/>
                      </a:lnTo>
                      <a:lnTo>
                        <a:pt x="2021" y="518"/>
                      </a:lnTo>
                      <a:lnTo>
                        <a:pt x="2010" y="507"/>
                      </a:lnTo>
                      <a:lnTo>
                        <a:pt x="2000" y="497"/>
                      </a:lnTo>
                      <a:lnTo>
                        <a:pt x="1989" y="488"/>
                      </a:lnTo>
                      <a:lnTo>
                        <a:pt x="1977" y="478"/>
                      </a:lnTo>
                      <a:lnTo>
                        <a:pt x="1965" y="471"/>
                      </a:lnTo>
                      <a:lnTo>
                        <a:pt x="1950" y="466"/>
                      </a:lnTo>
                      <a:lnTo>
                        <a:pt x="1944" y="464"/>
                      </a:lnTo>
                      <a:lnTo>
                        <a:pt x="1936" y="463"/>
                      </a:lnTo>
                      <a:lnTo>
                        <a:pt x="1928" y="462"/>
                      </a:lnTo>
                      <a:lnTo>
                        <a:pt x="1921" y="462"/>
                      </a:lnTo>
                      <a:lnTo>
                        <a:pt x="1898" y="462"/>
                      </a:lnTo>
                      <a:lnTo>
                        <a:pt x="1878" y="462"/>
                      </a:lnTo>
                      <a:lnTo>
                        <a:pt x="1860" y="462"/>
                      </a:lnTo>
                      <a:lnTo>
                        <a:pt x="1841" y="462"/>
                      </a:lnTo>
                      <a:lnTo>
                        <a:pt x="1826" y="461"/>
                      </a:lnTo>
                      <a:lnTo>
                        <a:pt x="1814" y="460"/>
                      </a:lnTo>
                      <a:lnTo>
                        <a:pt x="1802" y="458"/>
                      </a:lnTo>
                      <a:lnTo>
                        <a:pt x="1791" y="456"/>
                      </a:lnTo>
                      <a:lnTo>
                        <a:pt x="1780" y="453"/>
                      </a:lnTo>
                      <a:lnTo>
                        <a:pt x="1768" y="451"/>
                      </a:lnTo>
                      <a:lnTo>
                        <a:pt x="1755" y="450"/>
                      </a:lnTo>
                      <a:lnTo>
                        <a:pt x="1742" y="450"/>
                      </a:lnTo>
                      <a:lnTo>
                        <a:pt x="1725" y="450"/>
                      </a:lnTo>
                      <a:lnTo>
                        <a:pt x="1713" y="452"/>
                      </a:lnTo>
                      <a:lnTo>
                        <a:pt x="1703" y="454"/>
                      </a:lnTo>
                      <a:lnTo>
                        <a:pt x="1696" y="458"/>
                      </a:lnTo>
                      <a:lnTo>
                        <a:pt x="1689" y="462"/>
                      </a:lnTo>
                      <a:lnTo>
                        <a:pt x="1685" y="467"/>
                      </a:lnTo>
                      <a:lnTo>
                        <a:pt x="1679" y="473"/>
                      </a:lnTo>
                      <a:lnTo>
                        <a:pt x="1675" y="480"/>
                      </a:lnTo>
                      <a:lnTo>
                        <a:pt x="1672" y="471"/>
                      </a:lnTo>
                      <a:lnTo>
                        <a:pt x="1669" y="462"/>
                      </a:lnTo>
                      <a:lnTo>
                        <a:pt x="1669" y="454"/>
                      </a:lnTo>
                      <a:lnTo>
                        <a:pt x="1670" y="447"/>
                      </a:lnTo>
                      <a:lnTo>
                        <a:pt x="1673" y="436"/>
                      </a:lnTo>
                      <a:lnTo>
                        <a:pt x="1675" y="430"/>
                      </a:lnTo>
                      <a:lnTo>
                        <a:pt x="1675" y="426"/>
                      </a:lnTo>
                      <a:lnTo>
                        <a:pt x="1673" y="421"/>
                      </a:lnTo>
                      <a:lnTo>
                        <a:pt x="1670" y="417"/>
                      </a:lnTo>
                      <a:lnTo>
                        <a:pt x="1668" y="413"/>
                      </a:lnTo>
                      <a:lnTo>
                        <a:pt x="1664" y="406"/>
                      </a:lnTo>
                      <a:lnTo>
                        <a:pt x="1662" y="400"/>
                      </a:lnTo>
                      <a:lnTo>
                        <a:pt x="1655" y="400"/>
                      </a:lnTo>
                      <a:lnTo>
                        <a:pt x="1648" y="398"/>
                      </a:lnTo>
                      <a:lnTo>
                        <a:pt x="1643" y="396"/>
                      </a:lnTo>
                      <a:lnTo>
                        <a:pt x="1636" y="394"/>
                      </a:lnTo>
                      <a:lnTo>
                        <a:pt x="1624" y="387"/>
                      </a:lnTo>
                      <a:lnTo>
                        <a:pt x="1612" y="379"/>
                      </a:lnTo>
                      <a:lnTo>
                        <a:pt x="1596" y="363"/>
                      </a:lnTo>
                      <a:lnTo>
                        <a:pt x="1588" y="357"/>
                      </a:lnTo>
                      <a:lnTo>
                        <a:pt x="1581" y="359"/>
                      </a:lnTo>
                      <a:lnTo>
                        <a:pt x="1574" y="360"/>
                      </a:lnTo>
                      <a:lnTo>
                        <a:pt x="1567" y="361"/>
                      </a:lnTo>
                      <a:lnTo>
                        <a:pt x="1560" y="362"/>
                      </a:lnTo>
                      <a:lnTo>
                        <a:pt x="1546" y="361"/>
                      </a:lnTo>
                      <a:lnTo>
                        <a:pt x="1534" y="358"/>
                      </a:lnTo>
                      <a:lnTo>
                        <a:pt x="1523" y="354"/>
                      </a:lnTo>
                      <a:lnTo>
                        <a:pt x="1512" y="348"/>
                      </a:lnTo>
                      <a:lnTo>
                        <a:pt x="1504" y="341"/>
                      </a:lnTo>
                      <a:lnTo>
                        <a:pt x="1496" y="333"/>
                      </a:lnTo>
                      <a:lnTo>
                        <a:pt x="1468" y="333"/>
                      </a:lnTo>
                      <a:lnTo>
                        <a:pt x="1468" y="337"/>
                      </a:lnTo>
                      <a:lnTo>
                        <a:pt x="1466" y="342"/>
                      </a:lnTo>
                      <a:lnTo>
                        <a:pt x="1463" y="349"/>
                      </a:lnTo>
                      <a:lnTo>
                        <a:pt x="1459" y="357"/>
                      </a:lnTo>
                      <a:lnTo>
                        <a:pt x="1446" y="373"/>
                      </a:lnTo>
                      <a:lnTo>
                        <a:pt x="1433" y="390"/>
                      </a:lnTo>
                      <a:lnTo>
                        <a:pt x="1426" y="398"/>
                      </a:lnTo>
                      <a:lnTo>
                        <a:pt x="1419" y="404"/>
                      </a:lnTo>
                      <a:lnTo>
                        <a:pt x="1411" y="409"/>
                      </a:lnTo>
                      <a:lnTo>
                        <a:pt x="1405" y="413"/>
                      </a:lnTo>
                      <a:lnTo>
                        <a:pt x="1401" y="414"/>
                      </a:lnTo>
                      <a:lnTo>
                        <a:pt x="1398" y="415"/>
                      </a:lnTo>
                      <a:lnTo>
                        <a:pt x="1395" y="415"/>
                      </a:lnTo>
                      <a:lnTo>
                        <a:pt x="1392" y="414"/>
                      </a:lnTo>
                      <a:lnTo>
                        <a:pt x="1389" y="413"/>
                      </a:lnTo>
                      <a:lnTo>
                        <a:pt x="1387" y="412"/>
                      </a:lnTo>
                      <a:lnTo>
                        <a:pt x="1385" y="409"/>
                      </a:lnTo>
                      <a:lnTo>
                        <a:pt x="1383" y="406"/>
                      </a:lnTo>
                      <a:lnTo>
                        <a:pt x="1367" y="406"/>
                      </a:lnTo>
                      <a:lnTo>
                        <a:pt x="1352" y="406"/>
                      </a:lnTo>
                      <a:lnTo>
                        <a:pt x="1338" y="405"/>
                      </a:lnTo>
                      <a:lnTo>
                        <a:pt x="1325" y="402"/>
                      </a:lnTo>
                      <a:lnTo>
                        <a:pt x="1318" y="401"/>
                      </a:lnTo>
                      <a:lnTo>
                        <a:pt x="1312" y="399"/>
                      </a:lnTo>
                      <a:lnTo>
                        <a:pt x="1308" y="396"/>
                      </a:lnTo>
                      <a:lnTo>
                        <a:pt x="1304" y="393"/>
                      </a:lnTo>
                      <a:lnTo>
                        <a:pt x="1300" y="390"/>
                      </a:lnTo>
                      <a:lnTo>
                        <a:pt x="1298" y="386"/>
                      </a:lnTo>
                      <a:lnTo>
                        <a:pt x="1297" y="381"/>
                      </a:lnTo>
                      <a:lnTo>
                        <a:pt x="1296" y="375"/>
                      </a:lnTo>
                      <a:lnTo>
                        <a:pt x="1270" y="375"/>
                      </a:lnTo>
                      <a:lnTo>
                        <a:pt x="1259" y="380"/>
                      </a:lnTo>
                      <a:lnTo>
                        <a:pt x="1247" y="384"/>
                      </a:lnTo>
                      <a:lnTo>
                        <a:pt x="1240" y="384"/>
                      </a:lnTo>
                      <a:lnTo>
                        <a:pt x="1235" y="384"/>
                      </a:lnTo>
                      <a:lnTo>
                        <a:pt x="1228" y="384"/>
                      </a:lnTo>
                      <a:lnTo>
                        <a:pt x="1224" y="382"/>
                      </a:lnTo>
                      <a:lnTo>
                        <a:pt x="1283" y="333"/>
                      </a:lnTo>
                      <a:lnTo>
                        <a:pt x="1286" y="321"/>
                      </a:lnTo>
                      <a:lnTo>
                        <a:pt x="1289" y="309"/>
                      </a:lnTo>
                      <a:lnTo>
                        <a:pt x="1294" y="299"/>
                      </a:lnTo>
                      <a:lnTo>
                        <a:pt x="1299" y="290"/>
                      </a:lnTo>
                      <a:lnTo>
                        <a:pt x="1305" y="282"/>
                      </a:lnTo>
                      <a:lnTo>
                        <a:pt x="1310" y="274"/>
                      </a:lnTo>
                      <a:lnTo>
                        <a:pt x="1317" y="268"/>
                      </a:lnTo>
                      <a:lnTo>
                        <a:pt x="1323" y="260"/>
                      </a:lnTo>
                      <a:lnTo>
                        <a:pt x="1349" y="240"/>
                      </a:lnTo>
                      <a:lnTo>
                        <a:pt x="1370" y="222"/>
                      </a:lnTo>
                      <a:lnTo>
                        <a:pt x="1362" y="217"/>
                      </a:lnTo>
                      <a:lnTo>
                        <a:pt x="1356" y="213"/>
                      </a:lnTo>
                      <a:lnTo>
                        <a:pt x="1352" y="210"/>
                      </a:lnTo>
                      <a:lnTo>
                        <a:pt x="1349" y="205"/>
                      </a:lnTo>
                      <a:lnTo>
                        <a:pt x="1345" y="201"/>
                      </a:lnTo>
                      <a:lnTo>
                        <a:pt x="1344" y="196"/>
                      </a:lnTo>
                      <a:lnTo>
                        <a:pt x="1343" y="191"/>
                      </a:lnTo>
                      <a:lnTo>
                        <a:pt x="1343" y="184"/>
                      </a:lnTo>
                      <a:lnTo>
                        <a:pt x="1338" y="184"/>
                      </a:lnTo>
                      <a:lnTo>
                        <a:pt x="1333" y="183"/>
                      </a:lnTo>
                      <a:lnTo>
                        <a:pt x="1330" y="182"/>
                      </a:lnTo>
                      <a:lnTo>
                        <a:pt x="1326" y="179"/>
                      </a:lnTo>
                      <a:lnTo>
                        <a:pt x="1320" y="174"/>
                      </a:lnTo>
                      <a:lnTo>
                        <a:pt x="1315" y="166"/>
                      </a:lnTo>
                      <a:lnTo>
                        <a:pt x="1310" y="157"/>
                      </a:lnTo>
                      <a:lnTo>
                        <a:pt x="1307" y="146"/>
                      </a:lnTo>
                      <a:lnTo>
                        <a:pt x="1305" y="135"/>
                      </a:lnTo>
                      <a:lnTo>
                        <a:pt x="1301" y="124"/>
                      </a:lnTo>
                      <a:lnTo>
                        <a:pt x="1298" y="100"/>
                      </a:lnTo>
                      <a:lnTo>
                        <a:pt x="1293" y="78"/>
                      </a:lnTo>
                      <a:lnTo>
                        <a:pt x="1291" y="68"/>
                      </a:lnTo>
                      <a:lnTo>
                        <a:pt x="1286" y="60"/>
                      </a:lnTo>
                      <a:lnTo>
                        <a:pt x="1282" y="54"/>
                      </a:lnTo>
                      <a:lnTo>
                        <a:pt x="1276" y="49"/>
                      </a:lnTo>
                      <a:lnTo>
                        <a:pt x="1264" y="71"/>
                      </a:lnTo>
                      <a:lnTo>
                        <a:pt x="1240" y="109"/>
                      </a:lnTo>
                      <a:lnTo>
                        <a:pt x="1227" y="128"/>
                      </a:lnTo>
                      <a:lnTo>
                        <a:pt x="1214" y="144"/>
                      </a:lnTo>
                      <a:lnTo>
                        <a:pt x="1207" y="150"/>
                      </a:lnTo>
                      <a:lnTo>
                        <a:pt x="1200" y="156"/>
                      </a:lnTo>
                      <a:lnTo>
                        <a:pt x="1195" y="159"/>
                      </a:lnTo>
                      <a:lnTo>
                        <a:pt x="1189" y="160"/>
                      </a:lnTo>
                      <a:lnTo>
                        <a:pt x="1124" y="135"/>
                      </a:lnTo>
                      <a:lnTo>
                        <a:pt x="1113" y="139"/>
                      </a:lnTo>
                      <a:lnTo>
                        <a:pt x="1102" y="142"/>
                      </a:lnTo>
                      <a:lnTo>
                        <a:pt x="1088" y="144"/>
                      </a:lnTo>
                      <a:lnTo>
                        <a:pt x="1075" y="146"/>
                      </a:lnTo>
                      <a:lnTo>
                        <a:pt x="1047" y="147"/>
                      </a:lnTo>
                      <a:lnTo>
                        <a:pt x="1017" y="147"/>
                      </a:lnTo>
                      <a:lnTo>
                        <a:pt x="1016" y="152"/>
                      </a:lnTo>
                      <a:lnTo>
                        <a:pt x="1015" y="157"/>
                      </a:lnTo>
                      <a:lnTo>
                        <a:pt x="1013" y="161"/>
                      </a:lnTo>
                      <a:lnTo>
                        <a:pt x="1009" y="165"/>
                      </a:lnTo>
                      <a:lnTo>
                        <a:pt x="1006" y="168"/>
                      </a:lnTo>
                      <a:lnTo>
                        <a:pt x="1003" y="170"/>
                      </a:lnTo>
                      <a:lnTo>
                        <a:pt x="1000" y="172"/>
                      </a:lnTo>
                      <a:lnTo>
                        <a:pt x="997" y="172"/>
                      </a:lnTo>
                      <a:lnTo>
                        <a:pt x="992" y="173"/>
                      </a:lnTo>
                      <a:lnTo>
                        <a:pt x="987" y="175"/>
                      </a:lnTo>
                      <a:lnTo>
                        <a:pt x="985" y="175"/>
                      </a:lnTo>
                      <a:lnTo>
                        <a:pt x="982" y="175"/>
                      </a:lnTo>
                      <a:lnTo>
                        <a:pt x="980" y="174"/>
                      </a:lnTo>
                      <a:lnTo>
                        <a:pt x="978" y="172"/>
                      </a:lnTo>
                      <a:lnTo>
                        <a:pt x="976" y="176"/>
                      </a:lnTo>
                      <a:lnTo>
                        <a:pt x="972" y="179"/>
                      </a:lnTo>
                      <a:lnTo>
                        <a:pt x="967" y="183"/>
                      </a:lnTo>
                      <a:lnTo>
                        <a:pt x="960" y="187"/>
                      </a:lnTo>
                      <a:lnTo>
                        <a:pt x="941" y="194"/>
                      </a:lnTo>
                      <a:lnTo>
                        <a:pt x="920" y="200"/>
                      </a:lnTo>
                      <a:lnTo>
                        <a:pt x="879" y="212"/>
                      </a:lnTo>
                      <a:lnTo>
                        <a:pt x="858" y="216"/>
                      </a:lnTo>
                      <a:lnTo>
                        <a:pt x="851" y="215"/>
                      </a:lnTo>
                      <a:lnTo>
                        <a:pt x="846" y="213"/>
                      </a:lnTo>
                      <a:lnTo>
                        <a:pt x="839" y="208"/>
                      </a:lnTo>
                      <a:lnTo>
                        <a:pt x="834" y="203"/>
                      </a:lnTo>
                      <a:lnTo>
                        <a:pt x="827" y="197"/>
                      </a:lnTo>
                      <a:lnTo>
                        <a:pt x="822" y="191"/>
                      </a:lnTo>
                      <a:lnTo>
                        <a:pt x="817" y="184"/>
                      </a:lnTo>
                      <a:lnTo>
                        <a:pt x="812" y="176"/>
                      </a:lnTo>
                      <a:lnTo>
                        <a:pt x="803" y="161"/>
                      </a:lnTo>
                      <a:lnTo>
                        <a:pt x="796" y="145"/>
                      </a:lnTo>
                      <a:lnTo>
                        <a:pt x="793" y="132"/>
                      </a:lnTo>
                      <a:lnTo>
                        <a:pt x="791" y="123"/>
                      </a:lnTo>
                      <a:lnTo>
                        <a:pt x="792" y="116"/>
                      </a:lnTo>
                      <a:lnTo>
                        <a:pt x="794" y="109"/>
                      </a:lnTo>
                      <a:lnTo>
                        <a:pt x="798" y="103"/>
                      </a:lnTo>
                      <a:lnTo>
                        <a:pt x="801" y="95"/>
                      </a:lnTo>
                      <a:lnTo>
                        <a:pt x="805" y="88"/>
                      </a:lnTo>
                      <a:lnTo>
                        <a:pt x="808" y="81"/>
                      </a:lnTo>
                      <a:lnTo>
                        <a:pt x="811" y="74"/>
                      </a:lnTo>
                      <a:lnTo>
                        <a:pt x="811" y="67"/>
                      </a:lnTo>
                      <a:lnTo>
                        <a:pt x="811" y="53"/>
                      </a:lnTo>
                      <a:lnTo>
                        <a:pt x="808" y="39"/>
                      </a:lnTo>
                      <a:lnTo>
                        <a:pt x="806" y="33"/>
                      </a:lnTo>
                      <a:lnTo>
                        <a:pt x="804" y="28"/>
                      </a:lnTo>
                      <a:lnTo>
                        <a:pt x="801" y="24"/>
                      </a:lnTo>
                      <a:lnTo>
                        <a:pt x="798" y="20"/>
                      </a:lnTo>
                      <a:lnTo>
                        <a:pt x="794" y="16"/>
                      </a:lnTo>
                      <a:lnTo>
                        <a:pt x="789" y="12"/>
                      </a:lnTo>
                      <a:lnTo>
                        <a:pt x="783" y="9"/>
                      </a:lnTo>
                      <a:lnTo>
                        <a:pt x="778" y="7"/>
                      </a:lnTo>
                      <a:lnTo>
                        <a:pt x="762" y="3"/>
                      </a:lnTo>
                      <a:lnTo>
                        <a:pt x="745" y="0"/>
                      </a:lnTo>
                      <a:lnTo>
                        <a:pt x="739" y="10"/>
                      </a:lnTo>
                      <a:lnTo>
                        <a:pt x="733" y="21"/>
                      </a:lnTo>
                      <a:lnTo>
                        <a:pt x="729" y="23"/>
                      </a:lnTo>
                      <a:lnTo>
                        <a:pt x="727" y="25"/>
                      </a:lnTo>
                      <a:lnTo>
                        <a:pt x="725" y="26"/>
                      </a:lnTo>
                      <a:lnTo>
                        <a:pt x="722" y="27"/>
                      </a:lnTo>
                      <a:lnTo>
                        <a:pt x="717" y="27"/>
                      </a:lnTo>
                      <a:lnTo>
                        <a:pt x="714" y="27"/>
                      </a:lnTo>
                      <a:lnTo>
                        <a:pt x="710" y="26"/>
                      </a:lnTo>
                      <a:lnTo>
                        <a:pt x="705" y="24"/>
                      </a:lnTo>
                      <a:lnTo>
                        <a:pt x="703" y="28"/>
                      </a:lnTo>
                      <a:lnTo>
                        <a:pt x="700" y="31"/>
                      </a:lnTo>
                      <a:lnTo>
                        <a:pt x="695" y="35"/>
                      </a:lnTo>
                      <a:lnTo>
                        <a:pt x="690" y="39"/>
                      </a:lnTo>
                      <a:lnTo>
                        <a:pt x="677" y="47"/>
                      </a:lnTo>
                      <a:lnTo>
                        <a:pt x="662" y="55"/>
                      </a:lnTo>
                      <a:lnTo>
                        <a:pt x="648" y="63"/>
                      </a:lnTo>
                      <a:lnTo>
                        <a:pt x="637" y="71"/>
                      </a:lnTo>
                      <a:lnTo>
                        <a:pt x="632" y="75"/>
                      </a:lnTo>
                      <a:lnTo>
                        <a:pt x="628" y="79"/>
                      </a:lnTo>
                      <a:lnTo>
                        <a:pt x="626" y="82"/>
                      </a:lnTo>
                      <a:lnTo>
                        <a:pt x="625" y="86"/>
                      </a:lnTo>
                      <a:lnTo>
                        <a:pt x="612" y="79"/>
                      </a:lnTo>
                      <a:lnTo>
                        <a:pt x="589" y="70"/>
                      </a:lnTo>
                      <a:lnTo>
                        <a:pt x="566" y="62"/>
                      </a:lnTo>
                      <a:lnTo>
                        <a:pt x="552" y="55"/>
                      </a:lnTo>
                      <a:lnTo>
                        <a:pt x="525" y="55"/>
                      </a:lnTo>
                      <a:lnTo>
                        <a:pt x="525" y="99"/>
                      </a:lnTo>
                      <a:lnTo>
                        <a:pt x="535" y="114"/>
                      </a:lnTo>
                      <a:lnTo>
                        <a:pt x="552" y="137"/>
                      </a:lnTo>
                      <a:lnTo>
                        <a:pt x="566" y="160"/>
                      </a:lnTo>
                      <a:lnTo>
                        <a:pt x="572" y="172"/>
                      </a:lnTo>
                      <a:lnTo>
                        <a:pt x="571" y="178"/>
                      </a:lnTo>
                      <a:lnTo>
                        <a:pt x="569" y="185"/>
                      </a:lnTo>
                      <a:lnTo>
                        <a:pt x="566" y="191"/>
                      </a:lnTo>
                      <a:lnTo>
                        <a:pt x="560" y="198"/>
                      </a:lnTo>
                      <a:lnTo>
                        <a:pt x="555" y="205"/>
                      </a:lnTo>
                      <a:lnTo>
                        <a:pt x="548" y="213"/>
                      </a:lnTo>
                      <a:lnTo>
                        <a:pt x="541" y="220"/>
                      </a:lnTo>
                      <a:lnTo>
                        <a:pt x="532" y="227"/>
                      </a:lnTo>
                      <a:lnTo>
                        <a:pt x="523" y="233"/>
                      </a:lnTo>
                      <a:lnTo>
                        <a:pt x="513" y="239"/>
                      </a:lnTo>
                      <a:lnTo>
                        <a:pt x="503" y="244"/>
                      </a:lnTo>
                      <a:lnTo>
                        <a:pt x="493" y="249"/>
                      </a:lnTo>
                      <a:lnTo>
                        <a:pt x="483" y="253"/>
                      </a:lnTo>
                      <a:lnTo>
                        <a:pt x="472" y="256"/>
                      </a:lnTo>
                      <a:lnTo>
                        <a:pt x="463" y="257"/>
                      </a:lnTo>
                      <a:lnTo>
                        <a:pt x="453" y="258"/>
                      </a:lnTo>
                      <a:lnTo>
                        <a:pt x="446" y="258"/>
                      </a:lnTo>
                      <a:lnTo>
                        <a:pt x="440" y="256"/>
                      </a:lnTo>
                      <a:lnTo>
                        <a:pt x="433" y="254"/>
                      </a:lnTo>
                      <a:lnTo>
                        <a:pt x="426" y="252"/>
                      </a:lnTo>
                      <a:lnTo>
                        <a:pt x="413" y="245"/>
                      </a:lnTo>
                      <a:lnTo>
                        <a:pt x="401" y="235"/>
                      </a:lnTo>
                      <a:lnTo>
                        <a:pt x="389" y="224"/>
                      </a:lnTo>
                      <a:lnTo>
                        <a:pt x="378" y="212"/>
                      </a:lnTo>
                      <a:lnTo>
                        <a:pt x="368" y="198"/>
                      </a:lnTo>
                      <a:lnTo>
                        <a:pt x="359" y="184"/>
                      </a:lnTo>
                      <a:lnTo>
                        <a:pt x="330" y="190"/>
                      </a:lnTo>
                      <a:lnTo>
                        <a:pt x="286" y="197"/>
                      </a:lnTo>
                      <a:lnTo>
                        <a:pt x="263" y="201"/>
                      </a:lnTo>
                      <a:lnTo>
                        <a:pt x="244" y="206"/>
                      </a:lnTo>
                      <a:lnTo>
                        <a:pt x="238" y="208"/>
                      </a:lnTo>
                      <a:lnTo>
                        <a:pt x="231" y="211"/>
                      </a:lnTo>
                      <a:lnTo>
                        <a:pt x="228" y="213"/>
                      </a:lnTo>
                      <a:lnTo>
                        <a:pt x="227" y="216"/>
                      </a:lnTo>
                      <a:lnTo>
                        <a:pt x="227" y="220"/>
                      </a:lnTo>
                      <a:lnTo>
                        <a:pt x="229" y="224"/>
                      </a:lnTo>
                      <a:lnTo>
                        <a:pt x="231" y="227"/>
                      </a:lnTo>
                      <a:lnTo>
                        <a:pt x="235" y="230"/>
                      </a:lnTo>
                      <a:lnTo>
                        <a:pt x="243" y="235"/>
                      </a:lnTo>
                      <a:lnTo>
                        <a:pt x="253" y="240"/>
                      </a:lnTo>
                      <a:lnTo>
                        <a:pt x="253" y="258"/>
                      </a:lnTo>
                      <a:lnTo>
                        <a:pt x="241" y="262"/>
                      </a:lnTo>
                      <a:lnTo>
                        <a:pt x="221" y="268"/>
                      </a:lnTo>
                      <a:lnTo>
                        <a:pt x="210" y="272"/>
                      </a:lnTo>
                      <a:lnTo>
                        <a:pt x="201" y="278"/>
                      </a:lnTo>
                      <a:lnTo>
                        <a:pt x="198" y="281"/>
                      </a:lnTo>
                      <a:lnTo>
                        <a:pt x="196" y="285"/>
                      </a:lnTo>
                      <a:lnTo>
                        <a:pt x="194" y="290"/>
                      </a:lnTo>
                      <a:lnTo>
                        <a:pt x="194" y="295"/>
                      </a:lnTo>
                      <a:lnTo>
                        <a:pt x="194" y="302"/>
                      </a:lnTo>
                      <a:lnTo>
                        <a:pt x="196" y="307"/>
                      </a:lnTo>
                      <a:lnTo>
                        <a:pt x="198" y="311"/>
                      </a:lnTo>
                      <a:lnTo>
                        <a:pt x="201" y="314"/>
                      </a:lnTo>
                      <a:lnTo>
                        <a:pt x="210" y="321"/>
                      </a:lnTo>
                      <a:lnTo>
                        <a:pt x="220" y="327"/>
                      </a:lnTo>
                      <a:lnTo>
                        <a:pt x="224" y="330"/>
                      </a:lnTo>
                      <a:lnTo>
                        <a:pt x="230" y="333"/>
                      </a:lnTo>
                      <a:lnTo>
                        <a:pt x="234" y="337"/>
                      </a:lnTo>
                      <a:lnTo>
                        <a:pt x="239" y="342"/>
                      </a:lnTo>
                      <a:lnTo>
                        <a:pt x="242" y="348"/>
                      </a:lnTo>
                      <a:lnTo>
                        <a:pt x="244" y="356"/>
                      </a:lnTo>
                      <a:lnTo>
                        <a:pt x="246" y="365"/>
                      </a:lnTo>
                      <a:lnTo>
                        <a:pt x="246" y="375"/>
                      </a:lnTo>
                      <a:lnTo>
                        <a:pt x="246" y="388"/>
                      </a:lnTo>
                      <a:lnTo>
                        <a:pt x="245" y="400"/>
                      </a:lnTo>
                      <a:lnTo>
                        <a:pt x="243" y="412"/>
                      </a:lnTo>
                      <a:lnTo>
                        <a:pt x="241" y="423"/>
                      </a:lnTo>
                      <a:lnTo>
                        <a:pt x="236" y="446"/>
                      </a:lnTo>
                      <a:lnTo>
                        <a:pt x="230" y="468"/>
                      </a:lnTo>
                      <a:lnTo>
                        <a:pt x="223" y="490"/>
                      </a:lnTo>
                      <a:lnTo>
                        <a:pt x="219" y="512"/>
                      </a:lnTo>
                      <a:lnTo>
                        <a:pt x="217" y="524"/>
                      </a:lnTo>
                      <a:lnTo>
                        <a:pt x="214" y="535"/>
                      </a:lnTo>
                      <a:lnTo>
                        <a:pt x="213" y="548"/>
                      </a:lnTo>
                      <a:lnTo>
                        <a:pt x="213" y="560"/>
                      </a:lnTo>
                      <a:lnTo>
                        <a:pt x="194" y="560"/>
                      </a:lnTo>
                      <a:lnTo>
                        <a:pt x="188" y="557"/>
                      </a:lnTo>
                      <a:lnTo>
                        <a:pt x="184" y="554"/>
                      </a:lnTo>
                      <a:lnTo>
                        <a:pt x="183" y="553"/>
                      </a:lnTo>
                      <a:lnTo>
                        <a:pt x="182" y="552"/>
                      </a:lnTo>
                      <a:lnTo>
                        <a:pt x="180" y="550"/>
                      </a:lnTo>
                      <a:lnTo>
                        <a:pt x="180" y="548"/>
                      </a:lnTo>
                      <a:lnTo>
                        <a:pt x="168" y="554"/>
                      </a:lnTo>
                      <a:lnTo>
                        <a:pt x="157" y="559"/>
                      </a:lnTo>
                      <a:lnTo>
                        <a:pt x="147" y="562"/>
                      </a:lnTo>
                      <a:lnTo>
                        <a:pt x="138" y="564"/>
                      </a:lnTo>
                      <a:lnTo>
                        <a:pt x="119" y="566"/>
                      </a:lnTo>
                      <a:lnTo>
                        <a:pt x="100" y="567"/>
                      </a:lnTo>
                      <a:lnTo>
                        <a:pt x="96" y="567"/>
                      </a:lnTo>
                      <a:lnTo>
                        <a:pt x="93" y="569"/>
                      </a:lnTo>
                      <a:lnTo>
                        <a:pt x="90" y="573"/>
                      </a:lnTo>
                      <a:lnTo>
                        <a:pt x="88" y="576"/>
                      </a:lnTo>
                      <a:lnTo>
                        <a:pt x="85" y="584"/>
                      </a:lnTo>
                      <a:lnTo>
                        <a:pt x="81" y="591"/>
                      </a:lnTo>
                      <a:lnTo>
                        <a:pt x="65" y="607"/>
                      </a:lnTo>
                      <a:lnTo>
                        <a:pt x="51" y="624"/>
                      </a:lnTo>
                      <a:lnTo>
                        <a:pt x="38" y="643"/>
                      </a:lnTo>
                      <a:lnTo>
                        <a:pt x="26" y="665"/>
                      </a:lnTo>
                      <a:lnTo>
                        <a:pt x="20" y="676"/>
                      </a:lnTo>
                      <a:lnTo>
                        <a:pt x="16" y="687"/>
                      </a:lnTo>
                      <a:lnTo>
                        <a:pt x="11" y="699"/>
                      </a:lnTo>
                      <a:lnTo>
                        <a:pt x="7" y="711"/>
                      </a:lnTo>
                      <a:lnTo>
                        <a:pt x="5" y="723"/>
                      </a:lnTo>
                      <a:lnTo>
                        <a:pt x="3" y="734"/>
                      </a:lnTo>
                      <a:lnTo>
                        <a:pt x="1" y="746"/>
                      </a:lnTo>
                      <a:lnTo>
                        <a:pt x="0" y="757"/>
                      </a:lnTo>
                      <a:lnTo>
                        <a:pt x="1" y="767"/>
                      </a:lnTo>
                      <a:lnTo>
                        <a:pt x="4" y="777"/>
                      </a:lnTo>
                      <a:lnTo>
                        <a:pt x="7" y="787"/>
                      </a:lnTo>
                      <a:lnTo>
                        <a:pt x="11" y="799"/>
                      </a:lnTo>
                      <a:lnTo>
                        <a:pt x="17" y="811"/>
                      </a:lnTo>
                      <a:lnTo>
                        <a:pt x="22" y="824"/>
                      </a:lnTo>
                      <a:lnTo>
                        <a:pt x="30" y="836"/>
                      </a:lnTo>
                      <a:lnTo>
                        <a:pt x="38" y="848"/>
                      </a:lnTo>
                      <a:lnTo>
                        <a:pt x="46" y="859"/>
                      </a:lnTo>
                      <a:lnTo>
                        <a:pt x="56" y="870"/>
                      </a:lnTo>
                      <a:lnTo>
                        <a:pt x="66" y="880"/>
                      </a:lnTo>
                      <a:lnTo>
                        <a:pt x="76" y="889"/>
                      </a:lnTo>
                      <a:lnTo>
                        <a:pt x="87" y="896"/>
                      </a:lnTo>
                      <a:lnTo>
                        <a:pt x="98" y="901"/>
                      </a:lnTo>
                      <a:lnTo>
                        <a:pt x="104" y="903"/>
                      </a:lnTo>
                      <a:lnTo>
                        <a:pt x="109" y="904"/>
                      </a:lnTo>
                      <a:lnTo>
                        <a:pt x="115" y="905"/>
                      </a:lnTo>
                      <a:lnTo>
                        <a:pt x="120" y="905"/>
                      </a:lnTo>
                      <a:lnTo>
                        <a:pt x="130" y="904"/>
                      </a:lnTo>
                      <a:lnTo>
                        <a:pt x="138" y="902"/>
                      </a:lnTo>
                      <a:lnTo>
                        <a:pt x="146" y="898"/>
                      </a:lnTo>
                      <a:lnTo>
                        <a:pt x="153" y="893"/>
                      </a:lnTo>
                      <a:lnTo>
                        <a:pt x="161" y="889"/>
                      </a:lnTo>
                      <a:lnTo>
                        <a:pt x="168" y="885"/>
                      </a:lnTo>
                      <a:lnTo>
                        <a:pt x="177" y="882"/>
                      </a:lnTo>
                      <a:lnTo>
                        <a:pt x="187" y="881"/>
                      </a:lnTo>
                      <a:lnTo>
                        <a:pt x="189" y="903"/>
                      </a:lnTo>
                      <a:lnTo>
                        <a:pt x="190" y="934"/>
                      </a:lnTo>
                      <a:lnTo>
                        <a:pt x="190" y="942"/>
                      </a:lnTo>
                      <a:lnTo>
                        <a:pt x="191" y="949"/>
                      </a:lnTo>
                      <a:lnTo>
                        <a:pt x="194" y="956"/>
                      </a:lnTo>
                      <a:lnTo>
                        <a:pt x="196" y="961"/>
                      </a:lnTo>
                      <a:lnTo>
                        <a:pt x="199" y="966"/>
                      </a:lnTo>
                      <a:lnTo>
                        <a:pt x="202" y="970"/>
                      </a:lnTo>
                      <a:lnTo>
                        <a:pt x="208" y="972"/>
                      </a:lnTo>
                      <a:lnTo>
                        <a:pt x="213" y="973"/>
                      </a:lnTo>
                      <a:lnTo>
                        <a:pt x="233" y="97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79" name="Freeform 10"/>
                <p:cNvSpPr>
                  <a:spLocks/>
                </p:cNvSpPr>
                <p:nvPr>
                  <p:custDataLst>
                    <p:tags r:id="rId6"/>
                  </p:custDataLst>
                </p:nvPr>
              </p:nvSpPr>
              <p:spPr bwMode="auto">
                <a:xfrm>
                  <a:off x="2702" y="1999"/>
                  <a:ext cx="44" cy="31"/>
                </a:xfrm>
                <a:custGeom>
                  <a:avLst/>
                  <a:gdLst>
                    <a:gd name="T0" fmla="*/ 0 w 161"/>
                    <a:gd name="T1" fmla="*/ 0 h 93"/>
                    <a:gd name="T2" fmla="*/ 0 w 161"/>
                    <a:gd name="T3" fmla="*/ 0 h 93"/>
                    <a:gd name="T4" fmla="*/ 0 w 161"/>
                    <a:gd name="T5" fmla="*/ 0 h 93"/>
                    <a:gd name="T6" fmla="*/ 0 w 161"/>
                    <a:gd name="T7" fmla="*/ 0 h 93"/>
                    <a:gd name="T8" fmla="*/ 0 w 161"/>
                    <a:gd name="T9" fmla="*/ 0 h 93"/>
                    <a:gd name="T10" fmla="*/ 0 w 161"/>
                    <a:gd name="T11" fmla="*/ 0 h 93"/>
                    <a:gd name="T12" fmla="*/ 0 w 161"/>
                    <a:gd name="T13" fmla="*/ 0 h 93"/>
                    <a:gd name="T14" fmla="*/ 0 w 161"/>
                    <a:gd name="T15" fmla="*/ 0 h 93"/>
                    <a:gd name="T16" fmla="*/ 0 w 161"/>
                    <a:gd name="T17" fmla="*/ 0 h 93"/>
                    <a:gd name="T18" fmla="*/ 0 w 161"/>
                    <a:gd name="T19" fmla="*/ 0 h 93"/>
                    <a:gd name="T20" fmla="*/ 0 w 161"/>
                    <a:gd name="T21" fmla="*/ 0 h 93"/>
                    <a:gd name="T22" fmla="*/ 0 w 161"/>
                    <a:gd name="T23" fmla="*/ 0 h 93"/>
                    <a:gd name="T24" fmla="*/ 0 w 161"/>
                    <a:gd name="T25" fmla="*/ 0 h 93"/>
                    <a:gd name="T26" fmla="*/ 0 w 161"/>
                    <a:gd name="T27" fmla="*/ 0 h 93"/>
                    <a:gd name="T28" fmla="*/ 0 w 161"/>
                    <a:gd name="T29" fmla="*/ 0 h 93"/>
                    <a:gd name="T30" fmla="*/ 0 w 161"/>
                    <a:gd name="T31" fmla="*/ 0 h 93"/>
                    <a:gd name="T32" fmla="*/ 0 w 161"/>
                    <a:gd name="T33" fmla="*/ 0 h 93"/>
                    <a:gd name="T34" fmla="*/ 0 w 161"/>
                    <a:gd name="T35" fmla="*/ 0 h 93"/>
                    <a:gd name="T36" fmla="*/ 0 w 161"/>
                    <a:gd name="T37" fmla="*/ 0 h 93"/>
                    <a:gd name="T38" fmla="*/ 0 w 161"/>
                    <a:gd name="T39" fmla="*/ 0 h 93"/>
                    <a:gd name="T40" fmla="*/ 0 w 161"/>
                    <a:gd name="T41" fmla="*/ 0 h 93"/>
                    <a:gd name="T42" fmla="*/ 0 w 161"/>
                    <a:gd name="T43" fmla="*/ 0 h 93"/>
                    <a:gd name="T44" fmla="*/ 0 w 161"/>
                    <a:gd name="T45" fmla="*/ 0 h 93"/>
                    <a:gd name="T46" fmla="*/ 0 w 161"/>
                    <a:gd name="T47" fmla="*/ 0 h 93"/>
                    <a:gd name="T48" fmla="*/ 0 w 161"/>
                    <a:gd name="T49" fmla="*/ 0 h 93"/>
                    <a:gd name="T50" fmla="*/ 0 w 161"/>
                    <a:gd name="T51" fmla="*/ 0 h 93"/>
                    <a:gd name="T52" fmla="*/ 0 w 161"/>
                    <a:gd name="T53" fmla="*/ 0 h 93"/>
                    <a:gd name="T54" fmla="*/ 0 w 161"/>
                    <a:gd name="T55" fmla="*/ 0 h 93"/>
                    <a:gd name="T56" fmla="*/ 0 w 161"/>
                    <a:gd name="T57" fmla="*/ 0 h 93"/>
                    <a:gd name="T58" fmla="*/ 0 w 161"/>
                    <a:gd name="T59" fmla="*/ 0 h 93"/>
                    <a:gd name="T60" fmla="*/ 0 w 161"/>
                    <a:gd name="T61" fmla="*/ 0 h 93"/>
                    <a:gd name="T62" fmla="*/ 0 w 161"/>
                    <a:gd name="T63" fmla="*/ 0 h 93"/>
                    <a:gd name="T64" fmla="*/ 0 w 161"/>
                    <a:gd name="T65" fmla="*/ 0 h 93"/>
                    <a:gd name="T66" fmla="*/ 0 w 161"/>
                    <a:gd name="T67" fmla="*/ 0 h 93"/>
                    <a:gd name="T68" fmla="*/ 0 w 161"/>
                    <a:gd name="T69" fmla="*/ 0 h 93"/>
                    <a:gd name="T70" fmla="*/ 0 w 161"/>
                    <a:gd name="T71" fmla="*/ 0 h 93"/>
                    <a:gd name="T72" fmla="*/ 0 w 161"/>
                    <a:gd name="T73" fmla="*/ 0 h 93"/>
                    <a:gd name="T74" fmla="*/ 0 w 161"/>
                    <a:gd name="T75" fmla="*/ 0 h 93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161" h="93">
                      <a:moveTo>
                        <a:pt x="94" y="0"/>
                      </a:moveTo>
                      <a:lnTo>
                        <a:pt x="107" y="18"/>
                      </a:lnTo>
                      <a:lnTo>
                        <a:pt x="112" y="12"/>
                      </a:lnTo>
                      <a:lnTo>
                        <a:pt x="117" y="8"/>
                      </a:lnTo>
                      <a:lnTo>
                        <a:pt x="122" y="5"/>
                      </a:lnTo>
                      <a:lnTo>
                        <a:pt x="127" y="3"/>
                      </a:lnTo>
                      <a:lnTo>
                        <a:pt x="137" y="1"/>
                      </a:lnTo>
                      <a:lnTo>
                        <a:pt x="148" y="0"/>
                      </a:lnTo>
                      <a:lnTo>
                        <a:pt x="151" y="0"/>
                      </a:lnTo>
                      <a:lnTo>
                        <a:pt x="161" y="0"/>
                      </a:lnTo>
                      <a:lnTo>
                        <a:pt x="161" y="92"/>
                      </a:lnTo>
                      <a:lnTo>
                        <a:pt x="155" y="93"/>
                      </a:lnTo>
                      <a:lnTo>
                        <a:pt x="150" y="93"/>
                      </a:lnTo>
                      <a:lnTo>
                        <a:pt x="145" y="92"/>
                      </a:lnTo>
                      <a:lnTo>
                        <a:pt x="140" y="91"/>
                      </a:lnTo>
                      <a:lnTo>
                        <a:pt x="129" y="88"/>
                      </a:lnTo>
                      <a:lnTo>
                        <a:pt x="120" y="82"/>
                      </a:lnTo>
                      <a:lnTo>
                        <a:pt x="111" y="75"/>
                      </a:lnTo>
                      <a:lnTo>
                        <a:pt x="104" y="67"/>
                      </a:lnTo>
                      <a:lnTo>
                        <a:pt x="97" y="59"/>
                      </a:lnTo>
                      <a:lnTo>
                        <a:pt x="94" y="49"/>
                      </a:lnTo>
                      <a:lnTo>
                        <a:pt x="92" y="50"/>
                      </a:lnTo>
                      <a:lnTo>
                        <a:pt x="89" y="51"/>
                      </a:lnTo>
                      <a:lnTo>
                        <a:pt x="86" y="51"/>
                      </a:lnTo>
                      <a:lnTo>
                        <a:pt x="84" y="51"/>
                      </a:lnTo>
                      <a:lnTo>
                        <a:pt x="78" y="50"/>
                      </a:lnTo>
                      <a:lnTo>
                        <a:pt x="74" y="49"/>
                      </a:lnTo>
                      <a:lnTo>
                        <a:pt x="65" y="48"/>
                      </a:lnTo>
                      <a:lnTo>
                        <a:pt x="55" y="45"/>
                      </a:lnTo>
                      <a:lnTo>
                        <a:pt x="44" y="40"/>
                      </a:lnTo>
                      <a:lnTo>
                        <a:pt x="32" y="34"/>
                      </a:lnTo>
                      <a:lnTo>
                        <a:pt x="21" y="26"/>
                      </a:lnTo>
                      <a:lnTo>
                        <a:pt x="12" y="18"/>
                      </a:lnTo>
                      <a:lnTo>
                        <a:pt x="8" y="14"/>
                      </a:lnTo>
                      <a:lnTo>
                        <a:pt x="5" y="9"/>
                      </a:lnTo>
                      <a:lnTo>
                        <a:pt x="3" y="5"/>
                      </a:lnTo>
                      <a:lnTo>
                        <a:pt x="0" y="0"/>
                      </a:lnTo>
                      <a:lnTo>
                        <a:pt x="94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80" name="Freeform 11"/>
                <p:cNvSpPr>
                  <a:spLocks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2386" y="1920"/>
                  <a:ext cx="52" cy="101"/>
                </a:xfrm>
                <a:custGeom>
                  <a:avLst/>
                  <a:gdLst>
                    <a:gd name="T0" fmla="*/ 0 w 192"/>
                    <a:gd name="T1" fmla="*/ 0 h 307"/>
                    <a:gd name="T2" fmla="*/ 0 w 192"/>
                    <a:gd name="T3" fmla="*/ 0 h 307"/>
                    <a:gd name="T4" fmla="*/ 0 w 192"/>
                    <a:gd name="T5" fmla="*/ 0 h 307"/>
                    <a:gd name="T6" fmla="*/ 0 w 192"/>
                    <a:gd name="T7" fmla="*/ 0 h 307"/>
                    <a:gd name="T8" fmla="*/ 0 w 192"/>
                    <a:gd name="T9" fmla="*/ 0 h 307"/>
                    <a:gd name="T10" fmla="*/ 0 w 192"/>
                    <a:gd name="T11" fmla="*/ 0 h 307"/>
                    <a:gd name="T12" fmla="*/ 0 w 192"/>
                    <a:gd name="T13" fmla="*/ 0 h 307"/>
                    <a:gd name="T14" fmla="*/ 0 w 192"/>
                    <a:gd name="T15" fmla="*/ 0 h 307"/>
                    <a:gd name="T16" fmla="*/ 0 w 192"/>
                    <a:gd name="T17" fmla="*/ 0 h 307"/>
                    <a:gd name="T18" fmla="*/ 0 w 192"/>
                    <a:gd name="T19" fmla="*/ 0 h 307"/>
                    <a:gd name="T20" fmla="*/ 0 w 192"/>
                    <a:gd name="T21" fmla="*/ 0 h 307"/>
                    <a:gd name="T22" fmla="*/ 0 w 192"/>
                    <a:gd name="T23" fmla="*/ 1 h 307"/>
                    <a:gd name="T24" fmla="*/ 0 w 192"/>
                    <a:gd name="T25" fmla="*/ 1 h 307"/>
                    <a:gd name="T26" fmla="*/ 0 w 192"/>
                    <a:gd name="T27" fmla="*/ 1 h 307"/>
                    <a:gd name="T28" fmla="*/ 0 w 192"/>
                    <a:gd name="T29" fmla="*/ 1 h 307"/>
                    <a:gd name="T30" fmla="*/ 0 w 192"/>
                    <a:gd name="T31" fmla="*/ 1 h 307"/>
                    <a:gd name="T32" fmla="*/ 0 w 192"/>
                    <a:gd name="T33" fmla="*/ 1 h 307"/>
                    <a:gd name="T34" fmla="*/ 0 w 192"/>
                    <a:gd name="T35" fmla="*/ 1 h 307"/>
                    <a:gd name="T36" fmla="*/ 0 w 192"/>
                    <a:gd name="T37" fmla="*/ 1 h 307"/>
                    <a:gd name="T38" fmla="*/ 0 w 192"/>
                    <a:gd name="T39" fmla="*/ 1 h 307"/>
                    <a:gd name="T40" fmla="*/ 0 w 192"/>
                    <a:gd name="T41" fmla="*/ 1 h 307"/>
                    <a:gd name="T42" fmla="*/ 0 w 192"/>
                    <a:gd name="T43" fmla="*/ 1 h 307"/>
                    <a:gd name="T44" fmla="*/ 0 w 192"/>
                    <a:gd name="T45" fmla="*/ 1 h 307"/>
                    <a:gd name="T46" fmla="*/ 0 w 192"/>
                    <a:gd name="T47" fmla="*/ 1 h 307"/>
                    <a:gd name="T48" fmla="*/ 0 w 192"/>
                    <a:gd name="T49" fmla="*/ 0 h 307"/>
                    <a:gd name="T50" fmla="*/ 0 w 192"/>
                    <a:gd name="T51" fmla="*/ 0 h 307"/>
                    <a:gd name="T52" fmla="*/ 0 w 192"/>
                    <a:gd name="T53" fmla="*/ 0 h 307"/>
                    <a:gd name="T54" fmla="*/ 0 w 192"/>
                    <a:gd name="T55" fmla="*/ 0 h 307"/>
                    <a:gd name="T56" fmla="*/ 0 w 192"/>
                    <a:gd name="T57" fmla="*/ 0 h 307"/>
                    <a:gd name="T58" fmla="*/ 0 w 192"/>
                    <a:gd name="T59" fmla="*/ 0 h 307"/>
                    <a:gd name="T60" fmla="*/ 0 w 192"/>
                    <a:gd name="T61" fmla="*/ 0 h 307"/>
                    <a:gd name="T62" fmla="*/ 0 w 192"/>
                    <a:gd name="T63" fmla="*/ 0 h 307"/>
                    <a:gd name="T64" fmla="*/ 0 w 192"/>
                    <a:gd name="T65" fmla="*/ 0 h 307"/>
                    <a:gd name="T66" fmla="*/ 0 w 192"/>
                    <a:gd name="T67" fmla="*/ 0 h 307"/>
                    <a:gd name="T68" fmla="*/ 0 w 192"/>
                    <a:gd name="T69" fmla="*/ 0 h 30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92" h="307">
                      <a:moveTo>
                        <a:pt x="44" y="7"/>
                      </a:moveTo>
                      <a:lnTo>
                        <a:pt x="38" y="3"/>
                      </a:lnTo>
                      <a:lnTo>
                        <a:pt x="35" y="1"/>
                      </a:lnTo>
                      <a:lnTo>
                        <a:pt x="37" y="0"/>
                      </a:lnTo>
                      <a:lnTo>
                        <a:pt x="41" y="0"/>
                      </a:lnTo>
                      <a:lnTo>
                        <a:pt x="57" y="3"/>
                      </a:lnTo>
                      <a:lnTo>
                        <a:pt x="82" y="8"/>
                      </a:lnTo>
                      <a:lnTo>
                        <a:pt x="110" y="14"/>
                      </a:lnTo>
                      <a:lnTo>
                        <a:pt x="141" y="22"/>
                      </a:lnTo>
                      <a:lnTo>
                        <a:pt x="155" y="25"/>
                      </a:lnTo>
                      <a:lnTo>
                        <a:pt x="169" y="27"/>
                      </a:lnTo>
                      <a:lnTo>
                        <a:pt x="181" y="28"/>
                      </a:lnTo>
                      <a:lnTo>
                        <a:pt x="192" y="29"/>
                      </a:lnTo>
                      <a:lnTo>
                        <a:pt x="192" y="35"/>
                      </a:lnTo>
                      <a:lnTo>
                        <a:pt x="192" y="41"/>
                      </a:lnTo>
                      <a:lnTo>
                        <a:pt x="188" y="47"/>
                      </a:lnTo>
                      <a:lnTo>
                        <a:pt x="183" y="61"/>
                      </a:lnTo>
                      <a:lnTo>
                        <a:pt x="175" y="82"/>
                      </a:lnTo>
                      <a:lnTo>
                        <a:pt x="167" y="104"/>
                      </a:lnTo>
                      <a:lnTo>
                        <a:pt x="158" y="127"/>
                      </a:lnTo>
                      <a:lnTo>
                        <a:pt x="152" y="148"/>
                      </a:lnTo>
                      <a:lnTo>
                        <a:pt x="147" y="165"/>
                      </a:lnTo>
                      <a:lnTo>
                        <a:pt x="146" y="176"/>
                      </a:lnTo>
                      <a:lnTo>
                        <a:pt x="146" y="207"/>
                      </a:lnTo>
                      <a:lnTo>
                        <a:pt x="146" y="234"/>
                      </a:lnTo>
                      <a:lnTo>
                        <a:pt x="144" y="249"/>
                      </a:lnTo>
                      <a:lnTo>
                        <a:pt x="141" y="263"/>
                      </a:lnTo>
                      <a:lnTo>
                        <a:pt x="134" y="277"/>
                      </a:lnTo>
                      <a:lnTo>
                        <a:pt x="127" y="294"/>
                      </a:lnTo>
                      <a:lnTo>
                        <a:pt x="106" y="296"/>
                      </a:lnTo>
                      <a:lnTo>
                        <a:pt x="91" y="300"/>
                      </a:lnTo>
                      <a:lnTo>
                        <a:pt x="83" y="303"/>
                      </a:lnTo>
                      <a:lnTo>
                        <a:pt x="77" y="306"/>
                      </a:lnTo>
                      <a:lnTo>
                        <a:pt x="72" y="307"/>
                      </a:lnTo>
                      <a:lnTo>
                        <a:pt x="64" y="307"/>
                      </a:lnTo>
                      <a:lnTo>
                        <a:pt x="52" y="305"/>
                      </a:lnTo>
                      <a:lnTo>
                        <a:pt x="33" y="300"/>
                      </a:lnTo>
                      <a:lnTo>
                        <a:pt x="32" y="291"/>
                      </a:lnTo>
                      <a:lnTo>
                        <a:pt x="32" y="284"/>
                      </a:lnTo>
                      <a:lnTo>
                        <a:pt x="30" y="277"/>
                      </a:lnTo>
                      <a:lnTo>
                        <a:pt x="28" y="270"/>
                      </a:lnTo>
                      <a:lnTo>
                        <a:pt x="22" y="257"/>
                      </a:lnTo>
                      <a:lnTo>
                        <a:pt x="17" y="244"/>
                      </a:lnTo>
                      <a:lnTo>
                        <a:pt x="10" y="231"/>
                      </a:lnTo>
                      <a:lnTo>
                        <a:pt x="5" y="218"/>
                      </a:lnTo>
                      <a:lnTo>
                        <a:pt x="2" y="211"/>
                      </a:lnTo>
                      <a:lnTo>
                        <a:pt x="1" y="204"/>
                      </a:lnTo>
                      <a:lnTo>
                        <a:pt x="0" y="197"/>
                      </a:lnTo>
                      <a:lnTo>
                        <a:pt x="0" y="189"/>
                      </a:lnTo>
                      <a:lnTo>
                        <a:pt x="0" y="180"/>
                      </a:lnTo>
                      <a:lnTo>
                        <a:pt x="1" y="173"/>
                      </a:lnTo>
                      <a:lnTo>
                        <a:pt x="2" y="165"/>
                      </a:lnTo>
                      <a:lnTo>
                        <a:pt x="5" y="158"/>
                      </a:lnTo>
                      <a:lnTo>
                        <a:pt x="11" y="145"/>
                      </a:lnTo>
                      <a:lnTo>
                        <a:pt x="18" y="133"/>
                      </a:lnTo>
                      <a:lnTo>
                        <a:pt x="33" y="109"/>
                      </a:lnTo>
                      <a:lnTo>
                        <a:pt x="46" y="90"/>
                      </a:lnTo>
                      <a:lnTo>
                        <a:pt x="48" y="81"/>
                      </a:lnTo>
                      <a:lnTo>
                        <a:pt x="50" y="72"/>
                      </a:lnTo>
                      <a:lnTo>
                        <a:pt x="52" y="62"/>
                      </a:lnTo>
                      <a:lnTo>
                        <a:pt x="53" y="53"/>
                      </a:lnTo>
                      <a:lnTo>
                        <a:pt x="53" y="41"/>
                      </a:lnTo>
                      <a:lnTo>
                        <a:pt x="54" y="34"/>
                      </a:lnTo>
                      <a:lnTo>
                        <a:pt x="55" y="30"/>
                      </a:lnTo>
                      <a:lnTo>
                        <a:pt x="56" y="28"/>
                      </a:lnTo>
                      <a:lnTo>
                        <a:pt x="57" y="26"/>
                      </a:lnTo>
                      <a:lnTo>
                        <a:pt x="58" y="25"/>
                      </a:lnTo>
                      <a:lnTo>
                        <a:pt x="60" y="22"/>
                      </a:lnTo>
                      <a:lnTo>
                        <a:pt x="60" y="16"/>
                      </a:lnTo>
                      <a:lnTo>
                        <a:pt x="44" y="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81" name="Freeform 12"/>
                <p:cNvSpPr>
                  <a:spLocks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2437" y="1596"/>
                  <a:ext cx="108" cy="170"/>
                </a:xfrm>
                <a:custGeom>
                  <a:avLst/>
                  <a:gdLst>
                    <a:gd name="T0" fmla="*/ 0 w 398"/>
                    <a:gd name="T1" fmla="*/ 0 h 518"/>
                    <a:gd name="T2" fmla="*/ 0 w 398"/>
                    <a:gd name="T3" fmla="*/ 0 h 518"/>
                    <a:gd name="T4" fmla="*/ 0 w 398"/>
                    <a:gd name="T5" fmla="*/ 0 h 518"/>
                    <a:gd name="T6" fmla="*/ 0 w 398"/>
                    <a:gd name="T7" fmla="*/ 0 h 518"/>
                    <a:gd name="T8" fmla="*/ 0 w 398"/>
                    <a:gd name="T9" fmla="*/ 0 h 518"/>
                    <a:gd name="T10" fmla="*/ 0 w 398"/>
                    <a:gd name="T11" fmla="*/ 0 h 518"/>
                    <a:gd name="T12" fmla="*/ 0 w 398"/>
                    <a:gd name="T13" fmla="*/ 0 h 518"/>
                    <a:gd name="T14" fmla="*/ 0 w 398"/>
                    <a:gd name="T15" fmla="*/ 0 h 518"/>
                    <a:gd name="T16" fmla="*/ 0 w 398"/>
                    <a:gd name="T17" fmla="*/ 0 h 518"/>
                    <a:gd name="T18" fmla="*/ 0 w 398"/>
                    <a:gd name="T19" fmla="*/ 0 h 518"/>
                    <a:gd name="T20" fmla="*/ 0 w 398"/>
                    <a:gd name="T21" fmla="*/ 0 h 518"/>
                    <a:gd name="T22" fmla="*/ 0 w 398"/>
                    <a:gd name="T23" fmla="*/ 0 h 518"/>
                    <a:gd name="T24" fmla="*/ 0 w 398"/>
                    <a:gd name="T25" fmla="*/ 0 h 518"/>
                    <a:gd name="T26" fmla="*/ 0 w 398"/>
                    <a:gd name="T27" fmla="*/ 1 h 518"/>
                    <a:gd name="T28" fmla="*/ 0 w 398"/>
                    <a:gd name="T29" fmla="*/ 1 h 518"/>
                    <a:gd name="T30" fmla="*/ 0 w 398"/>
                    <a:gd name="T31" fmla="*/ 1 h 518"/>
                    <a:gd name="T32" fmla="*/ 0 w 398"/>
                    <a:gd name="T33" fmla="*/ 1 h 518"/>
                    <a:gd name="T34" fmla="*/ 0 w 398"/>
                    <a:gd name="T35" fmla="*/ 1 h 518"/>
                    <a:gd name="T36" fmla="*/ 0 w 398"/>
                    <a:gd name="T37" fmla="*/ 1 h 518"/>
                    <a:gd name="T38" fmla="*/ 0 w 398"/>
                    <a:gd name="T39" fmla="*/ 1 h 518"/>
                    <a:gd name="T40" fmla="*/ 0 w 398"/>
                    <a:gd name="T41" fmla="*/ 1 h 518"/>
                    <a:gd name="T42" fmla="*/ 0 w 398"/>
                    <a:gd name="T43" fmla="*/ 1 h 518"/>
                    <a:gd name="T44" fmla="*/ 0 w 398"/>
                    <a:gd name="T45" fmla="*/ 1 h 518"/>
                    <a:gd name="T46" fmla="*/ 0 w 398"/>
                    <a:gd name="T47" fmla="*/ 1 h 518"/>
                    <a:gd name="T48" fmla="*/ 0 w 398"/>
                    <a:gd name="T49" fmla="*/ 1 h 518"/>
                    <a:gd name="T50" fmla="*/ 0 w 398"/>
                    <a:gd name="T51" fmla="*/ 1 h 518"/>
                    <a:gd name="T52" fmla="*/ 0 w 398"/>
                    <a:gd name="T53" fmla="*/ 1 h 518"/>
                    <a:gd name="T54" fmla="*/ 0 w 398"/>
                    <a:gd name="T55" fmla="*/ 1 h 518"/>
                    <a:gd name="T56" fmla="*/ 0 w 398"/>
                    <a:gd name="T57" fmla="*/ 1 h 518"/>
                    <a:gd name="T58" fmla="*/ 0 w 398"/>
                    <a:gd name="T59" fmla="*/ 1 h 518"/>
                    <a:gd name="T60" fmla="*/ 0 w 398"/>
                    <a:gd name="T61" fmla="*/ 1 h 518"/>
                    <a:gd name="T62" fmla="*/ 0 w 398"/>
                    <a:gd name="T63" fmla="*/ 1 h 518"/>
                    <a:gd name="T64" fmla="*/ 0 w 398"/>
                    <a:gd name="T65" fmla="*/ 1 h 518"/>
                    <a:gd name="T66" fmla="*/ 0 w 398"/>
                    <a:gd name="T67" fmla="*/ 1 h 518"/>
                    <a:gd name="T68" fmla="*/ 0 w 398"/>
                    <a:gd name="T69" fmla="*/ 1 h 518"/>
                    <a:gd name="T70" fmla="*/ 0 w 398"/>
                    <a:gd name="T71" fmla="*/ 1 h 518"/>
                    <a:gd name="T72" fmla="*/ 0 w 398"/>
                    <a:gd name="T73" fmla="*/ 1 h 518"/>
                    <a:gd name="T74" fmla="*/ 0 w 398"/>
                    <a:gd name="T75" fmla="*/ 1 h 518"/>
                    <a:gd name="T76" fmla="*/ 0 w 398"/>
                    <a:gd name="T77" fmla="*/ 1 h 518"/>
                    <a:gd name="T78" fmla="*/ 0 w 398"/>
                    <a:gd name="T79" fmla="*/ 1 h 518"/>
                    <a:gd name="T80" fmla="*/ 0 w 398"/>
                    <a:gd name="T81" fmla="*/ 1 h 518"/>
                    <a:gd name="T82" fmla="*/ 0 w 398"/>
                    <a:gd name="T83" fmla="*/ 1 h 518"/>
                    <a:gd name="T84" fmla="*/ 0 w 398"/>
                    <a:gd name="T85" fmla="*/ 1 h 518"/>
                    <a:gd name="T86" fmla="*/ 0 w 398"/>
                    <a:gd name="T87" fmla="*/ 1 h 518"/>
                    <a:gd name="T88" fmla="*/ 0 w 398"/>
                    <a:gd name="T89" fmla="*/ 1 h 518"/>
                    <a:gd name="T90" fmla="*/ 0 w 398"/>
                    <a:gd name="T91" fmla="*/ 1 h 518"/>
                    <a:gd name="T92" fmla="*/ 0 w 398"/>
                    <a:gd name="T93" fmla="*/ 1 h 518"/>
                    <a:gd name="T94" fmla="*/ 0 w 398"/>
                    <a:gd name="T95" fmla="*/ 1 h 518"/>
                    <a:gd name="T96" fmla="*/ 0 w 398"/>
                    <a:gd name="T97" fmla="*/ 1 h 518"/>
                    <a:gd name="T98" fmla="*/ 0 w 398"/>
                    <a:gd name="T99" fmla="*/ 0 h 518"/>
                    <a:gd name="T100" fmla="*/ 0 w 398"/>
                    <a:gd name="T101" fmla="*/ 0 h 518"/>
                    <a:gd name="T102" fmla="*/ 0 w 398"/>
                    <a:gd name="T103" fmla="*/ 0 h 518"/>
                    <a:gd name="T104" fmla="*/ 0 w 398"/>
                    <a:gd name="T105" fmla="*/ 0 h 518"/>
                    <a:gd name="T106" fmla="*/ 0 w 398"/>
                    <a:gd name="T107" fmla="*/ 0 h 518"/>
                    <a:gd name="T108" fmla="*/ 0 w 398"/>
                    <a:gd name="T109" fmla="*/ 0 h 518"/>
                    <a:gd name="T110" fmla="*/ 0 w 398"/>
                    <a:gd name="T111" fmla="*/ 0 h 518"/>
                    <a:gd name="T112" fmla="*/ 0 w 398"/>
                    <a:gd name="T113" fmla="*/ 0 h 518"/>
                    <a:gd name="T114" fmla="*/ 0 w 398"/>
                    <a:gd name="T115" fmla="*/ 0 h 518"/>
                    <a:gd name="T116" fmla="*/ 0 w 398"/>
                    <a:gd name="T117" fmla="*/ 0 h 518"/>
                    <a:gd name="T118" fmla="*/ 0 w 398"/>
                    <a:gd name="T119" fmla="*/ 0 h 518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398" h="518">
                      <a:moveTo>
                        <a:pt x="0" y="1"/>
                      </a:moveTo>
                      <a:lnTo>
                        <a:pt x="6" y="0"/>
                      </a:lnTo>
                      <a:lnTo>
                        <a:pt x="15" y="1"/>
                      </a:lnTo>
                      <a:lnTo>
                        <a:pt x="26" y="2"/>
                      </a:lnTo>
                      <a:lnTo>
                        <a:pt x="39" y="5"/>
                      </a:lnTo>
                      <a:lnTo>
                        <a:pt x="56" y="8"/>
                      </a:lnTo>
                      <a:lnTo>
                        <a:pt x="75" y="11"/>
                      </a:lnTo>
                      <a:lnTo>
                        <a:pt x="95" y="13"/>
                      </a:lnTo>
                      <a:lnTo>
                        <a:pt x="120" y="13"/>
                      </a:lnTo>
                      <a:lnTo>
                        <a:pt x="120" y="17"/>
                      </a:lnTo>
                      <a:lnTo>
                        <a:pt x="118" y="20"/>
                      </a:lnTo>
                      <a:lnTo>
                        <a:pt x="116" y="23"/>
                      </a:lnTo>
                      <a:lnTo>
                        <a:pt x="114" y="26"/>
                      </a:lnTo>
                      <a:lnTo>
                        <a:pt x="107" y="32"/>
                      </a:lnTo>
                      <a:lnTo>
                        <a:pt x="99" y="37"/>
                      </a:lnTo>
                      <a:lnTo>
                        <a:pt x="80" y="47"/>
                      </a:lnTo>
                      <a:lnTo>
                        <a:pt x="66" y="57"/>
                      </a:lnTo>
                      <a:lnTo>
                        <a:pt x="65" y="59"/>
                      </a:lnTo>
                      <a:lnTo>
                        <a:pt x="64" y="61"/>
                      </a:lnTo>
                      <a:lnTo>
                        <a:pt x="64" y="62"/>
                      </a:lnTo>
                      <a:lnTo>
                        <a:pt x="65" y="64"/>
                      </a:lnTo>
                      <a:lnTo>
                        <a:pt x="68" y="66"/>
                      </a:lnTo>
                      <a:lnTo>
                        <a:pt x="71" y="67"/>
                      </a:lnTo>
                      <a:lnTo>
                        <a:pt x="77" y="69"/>
                      </a:lnTo>
                      <a:lnTo>
                        <a:pt x="84" y="70"/>
                      </a:lnTo>
                      <a:lnTo>
                        <a:pt x="103" y="73"/>
                      </a:lnTo>
                      <a:lnTo>
                        <a:pt x="131" y="76"/>
                      </a:lnTo>
                      <a:lnTo>
                        <a:pt x="167" y="79"/>
                      </a:lnTo>
                      <a:lnTo>
                        <a:pt x="213" y="81"/>
                      </a:lnTo>
                      <a:lnTo>
                        <a:pt x="213" y="91"/>
                      </a:lnTo>
                      <a:lnTo>
                        <a:pt x="213" y="105"/>
                      </a:lnTo>
                      <a:lnTo>
                        <a:pt x="210" y="109"/>
                      </a:lnTo>
                      <a:lnTo>
                        <a:pt x="202" y="112"/>
                      </a:lnTo>
                      <a:lnTo>
                        <a:pt x="191" y="116"/>
                      </a:lnTo>
                      <a:lnTo>
                        <a:pt x="179" y="120"/>
                      </a:lnTo>
                      <a:lnTo>
                        <a:pt x="154" y="127"/>
                      </a:lnTo>
                      <a:lnTo>
                        <a:pt x="139" y="130"/>
                      </a:lnTo>
                      <a:lnTo>
                        <a:pt x="142" y="133"/>
                      </a:lnTo>
                      <a:lnTo>
                        <a:pt x="144" y="136"/>
                      </a:lnTo>
                      <a:lnTo>
                        <a:pt x="147" y="138"/>
                      </a:lnTo>
                      <a:lnTo>
                        <a:pt x="150" y="140"/>
                      </a:lnTo>
                      <a:lnTo>
                        <a:pt x="160" y="142"/>
                      </a:lnTo>
                      <a:lnTo>
                        <a:pt x="170" y="143"/>
                      </a:lnTo>
                      <a:lnTo>
                        <a:pt x="191" y="143"/>
                      </a:lnTo>
                      <a:lnTo>
                        <a:pt x="206" y="142"/>
                      </a:lnTo>
                      <a:lnTo>
                        <a:pt x="206" y="147"/>
                      </a:lnTo>
                      <a:lnTo>
                        <a:pt x="208" y="152"/>
                      </a:lnTo>
                      <a:lnTo>
                        <a:pt x="211" y="156"/>
                      </a:lnTo>
                      <a:lnTo>
                        <a:pt x="214" y="161"/>
                      </a:lnTo>
                      <a:lnTo>
                        <a:pt x="223" y="172"/>
                      </a:lnTo>
                      <a:lnTo>
                        <a:pt x="233" y="182"/>
                      </a:lnTo>
                      <a:lnTo>
                        <a:pt x="243" y="191"/>
                      </a:lnTo>
                      <a:lnTo>
                        <a:pt x="250" y="200"/>
                      </a:lnTo>
                      <a:lnTo>
                        <a:pt x="254" y="205"/>
                      </a:lnTo>
                      <a:lnTo>
                        <a:pt x="257" y="209"/>
                      </a:lnTo>
                      <a:lnTo>
                        <a:pt x="258" y="212"/>
                      </a:lnTo>
                      <a:lnTo>
                        <a:pt x="259" y="216"/>
                      </a:lnTo>
                      <a:lnTo>
                        <a:pt x="259" y="223"/>
                      </a:lnTo>
                      <a:lnTo>
                        <a:pt x="260" y="232"/>
                      </a:lnTo>
                      <a:lnTo>
                        <a:pt x="260" y="237"/>
                      </a:lnTo>
                      <a:lnTo>
                        <a:pt x="262" y="241"/>
                      </a:lnTo>
                      <a:lnTo>
                        <a:pt x="263" y="244"/>
                      </a:lnTo>
                      <a:lnTo>
                        <a:pt x="266" y="247"/>
                      </a:lnTo>
                      <a:lnTo>
                        <a:pt x="272" y="254"/>
                      </a:lnTo>
                      <a:lnTo>
                        <a:pt x="277" y="261"/>
                      </a:lnTo>
                      <a:lnTo>
                        <a:pt x="280" y="267"/>
                      </a:lnTo>
                      <a:lnTo>
                        <a:pt x="283" y="273"/>
                      </a:lnTo>
                      <a:lnTo>
                        <a:pt x="286" y="279"/>
                      </a:lnTo>
                      <a:lnTo>
                        <a:pt x="291" y="284"/>
                      </a:lnTo>
                      <a:lnTo>
                        <a:pt x="297" y="288"/>
                      </a:lnTo>
                      <a:lnTo>
                        <a:pt x="305" y="291"/>
                      </a:lnTo>
                      <a:lnTo>
                        <a:pt x="306" y="297"/>
                      </a:lnTo>
                      <a:lnTo>
                        <a:pt x="310" y="304"/>
                      </a:lnTo>
                      <a:lnTo>
                        <a:pt x="315" y="310"/>
                      </a:lnTo>
                      <a:lnTo>
                        <a:pt x="320" y="316"/>
                      </a:lnTo>
                      <a:lnTo>
                        <a:pt x="327" y="320"/>
                      </a:lnTo>
                      <a:lnTo>
                        <a:pt x="334" y="324"/>
                      </a:lnTo>
                      <a:lnTo>
                        <a:pt x="340" y="326"/>
                      </a:lnTo>
                      <a:lnTo>
                        <a:pt x="346" y="327"/>
                      </a:lnTo>
                      <a:lnTo>
                        <a:pt x="346" y="337"/>
                      </a:lnTo>
                      <a:lnTo>
                        <a:pt x="346" y="346"/>
                      </a:lnTo>
                      <a:lnTo>
                        <a:pt x="355" y="343"/>
                      </a:lnTo>
                      <a:lnTo>
                        <a:pt x="363" y="341"/>
                      </a:lnTo>
                      <a:lnTo>
                        <a:pt x="370" y="341"/>
                      </a:lnTo>
                      <a:lnTo>
                        <a:pt x="376" y="342"/>
                      </a:lnTo>
                      <a:lnTo>
                        <a:pt x="389" y="347"/>
                      </a:lnTo>
                      <a:lnTo>
                        <a:pt x="398" y="352"/>
                      </a:lnTo>
                      <a:lnTo>
                        <a:pt x="396" y="365"/>
                      </a:lnTo>
                      <a:lnTo>
                        <a:pt x="394" y="376"/>
                      </a:lnTo>
                      <a:lnTo>
                        <a:pt x="393" y="382"/>
                      </a:lnTo>
                      <a:lnTo>
                        <a:pt x="393" y="389"/>
                      </a:lnTo>
                      <a:lnTo>
                        <a:pt x="395" y="395"/>
                      </a:lnTo>
                      <a:lnTo>
                        <a:pt x="398" y="401"/>
                      </a:lnTo>
                      <a:lnTo>
                        <a:pt x="393" y="402"/>
                      </a:lnTo>
                      <a:lnTo>
                        <a:pt x="387" y="403"/>
                      </a:lnTo>
                      <a:lnTo>
                        <a:pt x="382" y="404"/>
                      </a:lnTo>
                      <a:lnTo>
                        <a:pt x="376" y="406"/>
                      </a:lnTo>
                      <a:lnTo>
                        <a:pt x="372" y="409"/>
                      </a:lnTo>
                      <a:lnTo>
                        <a:pt x="369" y="412"/>
                      </a:lnTo>
                      <a:lnTo>
                        <a:pt x="367" y="415"/>
                      </a:lnTo>
                      <a:lnTo>
                        <a:pt x="365" y="420"/>
                      </a:lnTo>
                      <a:lnTo>
                        <a:pt x="365" y="422"/>
                      </a:lnTo>
                      <a:lnTo>
                        <a:pt x="367" y="424"/>
                      </a:lnTo>
                      <a:lnTo>
                        <a:pt x="368" y="426"/>
                      </a:lnTo>
                      <a:lnTo>
                        <a:pt x="370" y="429"/>
                      </a:lnTo>
                      <a:lnTo>
                        <a:pt x="376" y="433"/>
                      </a:lnTo>
                      <a:lnTo>
                        <a:pt x="385" y="438"/>
                      </a:lnTo>
                      <a:lnTo>
                        <a:pt x="376" y="443"/>
                      </a:lnTo>
                      <a:lnTo>
                        <a:pt x="371" y="447"/>
                      </a:lnTo>
                      <a:lnTo>
                        <a:pt x="367" y="451"/>
                      </a:lnTo>
                      <a:lnTo>
                        <a:pt x="363" y="455"/>
                      </a:lnTo>
                      <a:lnTo>
                        <a:pt x="359" y="463"/>
                      </a:lnTo>
                      <a:lnTo>
                        <a:pt x="352" y="475"/>
                      </a:lnTo>
                      <a:lnTo>
                        <a:pt x="146" y="475"/>
                      </a:lnTo>
                      <a:lnTo>
                        <a:pt x="146" y="487"/>
                      </a:lnTo>
                      <a:lnTo>
                        <a:pt x="146" y="500"/>
                      </a:lnTo>
                      <a:lnTo>
                        <a:pt x="116" y="501"/>
                      </a:lnTo>
                      <a:lnTo>
                        <a:pt x="90" y="503"/>
                      </a:lnTo>
                      <a:lnTo>
                        <a:pt x="78" y="505"/>
                      </a:lnTo>
                      <a:lnTo>
                        <a:pt x="68" y="508"/>
                      </a:lnTo>
                      <a:lnTo>
                        <a:pt x="64" y="510"/>
                      </a:lnTo>
                      <a:lnTo>
                        <a:pt x="59" y="512"/>
                      </a:lnTo>
                      <a:lnTo>
                        <a:pt x="56" y="515"/>
                      </a:lnTo>
                      <a:lnTo>
                        <a:pt x="53" y="518"/>
                      </a:lnTo>
                      <a:lnTo>
                        <a:pt x="54" y="511"/>
                      </a:lnTo>
                      <a:lnTo>
                        <a:pt x="55" y="505"/>
                      </a:lnTo>
                      <a:lnTo>
                        <a:pt x="56" y="499"/>
                      </a:lnTo>
                      <a:lnTo>
                        <a:pt x="58" y="493"/>
                      </a:lnTo>
                      <a:lnTo>
                        <a:pt x="61" y="488"/>
                      </a:lnTo>
                      <a:lnTo>
                        <a:pt x="64" y="484"/>
                      </a:lnTo>
                      <a:lnTo>
                        <a:pt x="68" y="480"/>
                      </a:lnTo>
                      <a:lnTo>
                        <a:pt x="71" y="476"/>
                      </a:lnTo>
                      <a:lnTo>
                        <a:pt x="81" y="470"/>
                      </a:lnTo>
                      <a:lnTo>
                        <a:pt x="91" y="465"/>
                      </a:lnTo>
                      <a:lnTo>
                        <a:pt x="102" y="462"/>
                      </a:lnTo>
                      <a:lnTo>
                        <a:pt x="114" y="458"/>
                      </a:lnTo>
                      <a:lnTo>
                        <a:pt x="136" y="453"/>
                      </a:lnTo>
                      <a:lnTo>
                        <a:pt x="157" y="448"/>
                      </a:lnTo>
                      <a:lnTo>
                        <a:pt x="165" y="444"/>
                      </a:lnTo>
                      <a:lnTo>
                        <a:pt x="172" y="439"/>
                      </a:lnTo>
                      <a:lnTo>
                        <a:pt x="174" y="436"/>
                      </a:lnTo>
                      <a:lnTo>
                        <a:pt x="177" y="433"/>
                      </a:lnTo>
                      <a:lnTo>
                        <a:pt x="179" y="429"/>
                      </a:lnTo>
                      <a:lnTo>
                        <a:pt x="179" y="426"/>
                      </a:lnTo>
                      <a:lnTo>
                        <a:pt x="179" y="428"/>
                      </a:lnTo>
                      <a:lnTo>
                        <a:pt x="177" y="430"/>
                      </a:lnTo>
                      <a:lnTo>
                        <a:pt x="174" y="432"/>
                      </a:lnTo>
                      <a:lnTo>
                        <a:pt x="171" y="434"/>
                      </a:lnTo>
                      <a:lnTo>
                        <a:pt x="162" y="437"/>
                      </a:lnTo>
                      <a:lnTo>
                        <a:pt x="152" y="438"/>
                      </a:lnTo>
                      <a:lnTo>
                        <a:pt x="137" y="437"/>
                      </a:lnTo>
                      <a:lnTo>
                        <a:pt x="111" y="432"/>
                      </a:lnTo>
                      <a:lnTo>
                        <a:pt x="96" y="429"/>
                      </a:lnTo>
                      <a:lnTo>
                        <a:pt x="84" y="425"/>
                      </a:lnTo>
                      <a:lnTo>
                        <a:pt x="80" y="423"/>
                      </a:lnTo>
                      <a:lnTo>
                        <a:pt x="76" y="420"/>
                      </a:lnTo>
                      <a:lnTo>
                        <a:pt x="73" y="417"/>
                      </a:lnTo>
                      <a:lnTo>
                        <a:pt x="73" y="414"/>
                      </a:lnTo>
                      <a:lnTo>
                        <a:pt x="73" y="407"/>
                      </a:lnTo>
                      <a:lnTo>
                        <a:pt x="77" y="402"/>
                      </a:lnTo>
                      <a:lnTo>
                        <a:pt x="80" y="398"/>
                      </a:lnTo>
                      <a:lnTo>
                        <a:pt x="84" y="395"/>
                      </a:lnTo>
                      <a:lnTo>
                        <a:pt x="90" y="392"/>
                      </a:lnTo>
                      <a:lnTo>
                        <a:pt x="95" y="391"/>
                      </a:lnTo>
                      <a:lnTo>
                        <a:pt x="101" y="390"/>
                      </a:lnTo>
                      <a:lnTo>
                        <a:pt x="106" y="389"/>
                      </a:lnTo>
                      <a:lnTo>
                        <a:pt x="106" y="352"/>
                      </a:lnTo>
                      <a:lnTo>
                        <a:pt x="87" y="352"/>
                      </a:lnTo>
                      <a:lnTo>
                        <a:pt x="90" y="345"/>
                      </a:lnTo>
                      <a:lnTo>
                        <a:pt x="94" y="339"/>
                      </a:lnTo>
                      <a:lnTo>
                        <a:pt x="100" y="334"/>
                      </a:lnTo>
                      <a:lnTo>
                        <a:pt x="105" y="329"/>
                      </a:lnTo>
                      <a:lnTo>
                        <a:pt x="117" y="323"/>
                      </a:lnTo>
                      <a:lnTo>
                        <a:pt x="129" y="319"/>
                      </a:lnTo>
                      <a:lnTo>
                        <a:pt x="142" y="315"/>
                      </a:lnTo>
                      <a:lnTo>
                        <a:pt x="154" y="309"/>
                      </a:lnTo>
                      <a:lnTo>
                        <a:pt x="159" y="306"/>
                      </a:lnTo>
                      <a:lnTo>
                        <a:pt x="163" y="302"/>
                      </a:lnTo>
                      <a:lnTo>
                        <a:pt x="169" y="297"/>
                      </a:lnTo>
                      <a:lnTo>
                        <a:pt x="172" y="291"/>
                      </a:lnTo>
                      <a:lnTo>
                        <a:pt x="166" y="286"/>
                      </a:lnTo>
                      <a:lnTo>
                        <a:pt x="159" y="281"/>
                      </a:lnTo>
                      <a:lnTo>
                        <a:pt x="154" y="277"/>
                      </a:lnTo>
                      <a:lnTo>
                        <a:pt x="148" y="271"/>
                      </a:lnTo>
                      <a:lnTo>
                        <a:pt x="145" y="265"/>
                      </a:lnTo>
                      <a:lnTo>
                        <a:pt x="142" y="260"/>
                      </a:lnTo>
                      <a:lnTo>
                        <a:pt x="140" y="254"/>
                      </a:lnTo>
                      <a:lnTo>
                        <a:pt x="139" y="247"/>
                      </a:lnTo>
                      <a:lnTo>
                        <a:pt x="125" y="247"/>
                      </a:lnTo>
                      <a:lnTo>
                        <a:pt x="113" y="245"/>
                      </a:lnTo>
                      <a:lnTo>
                        <a:pt x="103" y="242"/>
                      </a:lnTo>
                      <a:lnTo>
                        <a:pt x="94" y="239"/>
                      </a:lnTo>
                      <a:lnTo>
                        <a:pt x="88" y="235"/>
                      </a:lnTo>
                      <a:lnTo>
                        <a:pt x="83" y="229"/>
                      </a:lnTo>
                      <a:lnTo>
                        <a:pt x="80" y="224"/>
                      </a:lnTo>
                      <a:lnTo>
                        <a:pt x="80" y="216"/>
                      </a:lnTo>
                      <a:lnTo>
                        <a:pt x="80" y="209"/>
                      </a:lnTo>
                      <a:lnTo>
                        <a:pt x="82" y="203"/>
                      </a:lnTo>
                      <a:lnTo>
                        <a:pt x="86" y="198"/>
                      </a:lnTo>
                      <a:lnTo>
                        <a:pt x="90" y="192"/>
                      </a:lnTo>
                      <a:lnTo>
                        <a:pt x="93" y="186"/>
                      </a:lnTo>
                      <a:lnTo>
                        <a:pt x="96" y="180"/>
                      </a:lnTo>
                      <a:lnTo>
                        <a:pt x="99" y="174"/>
                      </a:lnTo>
                      <a:lnTo>
                        <a:pt x="100" y="168"/>
                      </a:lnTo>
                      <a:lnTo>
                        <a:pt x="92" y="171"/>
                      </a:lnTo>
                      <a:lnTo>
                        <a:pt x="86" y="175"/>
                      </a:lnTo>
                      <a:lnTo>
                        <a:pt x="80" y="180"/>
                      </a:lnTo>
                      <a:lnTo>
                        <a:pt x="73" y="186"/>
                      </a:lnTo>
                      <a:lnTo>
                        <a:pt x="64" y="199"/>
                      </a:lnTo>
                      <a:lnTo>
                        <a:pt x="53" y="210"/>
                      </a:lnTo>
                      <a:lnTo>
                        <a:pt x="31" y="179"/>
                      </a:lnTo>
                      <a:lnTo>
                        <a:pt x="22" y="162"/>
                      </a:lnTo>
                      <a:lnTo>
                        <a:pt x="20" y="157"/>
                      </a:lnTo>
                      <a:lnTo>
                        <a:pt x="20" y="153"/>
                      </a:lnTo>
                      <a:lnTo>
                        <a:pt x="20" y="148"/>
                      </a:lnTo>
                      <a:lnTo>
                        <a:pt x="20" y="142"/>
                      </a:lnTo>
                      <a:lnTo>
                        <a:pt x="17" y="141"/>
                      </a:lnTo>
                      <a:lnTo>
                        <a:pt x="16" y="138"/>
                      </a:lnTo>
                      <a:lnTo>
                        <a:pt x="15" y="135"/>
                      </a:lnTo>
                      <a:lnTo>
                        <a:pt x="14" y="131"/>
                      </a:lnTo>
                      <a:lnTo>
                        <a:pt x="14" y="121"/>
                      </a:lnTo>
                      <a:lnTo>
                        <a:pt x="15" y="110"/>
                      </a:lnTo>
                      <a:lnTo>
                        <a:pt x="17" y="84"/>
                      </a:lnTo>
                      <a:lnTo>
                        <a:pt x="20" y="63"/>
                      </a:lnTo>
                      <a:lnTo>
                        <a:pt x="21" y="59"/>
                      </a:lnTo>
                      <a:lnTo>
                        <a:pt x="21" y="55"/>
                      </a:lnTo>
                      <a:lnTo>
                        <a:pt x="20" y="51"/>
                      </a:lnTo>
                      <a:lnTo>
                        <a:pt x="19" y="49"/>
                      </a:lnTo>
                      <a:lnTo>
                        <a:pt x="15" y="45"/>
                      </a:lnTo>
                      <a:lnTo>
                        <a:pt x="11" y="43"/>
                      </a:lnTo>
                      <a:lnTo>
                        <a:pt x="6" y="41"/>
                      </a:lnTo>
                      <a:lnTo>
                        <a:pt x="4" y="40"/>
                      </a:lnTo>
                      <a:lnTo>
                        <a:pt x="3" y="39"/>
                      </a:lnTo>
                      <a:lnTo>
                        <a:pt x="6" y="37"/>
                      </a:lnTo>
                      <a:lnTo>
                        <a:pt x="13" y="28"/>
                      </a:lnTo>
                      <a:lnTo>
                        <a:pt x="20" y="19"/>
                      </a:lnTo>
                      <a:lnTo>
                        <a:pt x="20" y="13"/>
                      </a:lnTo>
                      <a:lnTo>
                        <a:pt x="11" y="11"/>
                      </a:lnTo>
                      <a:lnTo>
                        <a:pt x="5" y="10"/>
                      </a:lnTo>
                      <a:lnTo>
                        <a:pt x="3" y="9"/>
                      </a:lnTo>
                      <a:lnTo>
                        <a:pt x="1" y="7"/>
                      </a:lnTo>
                      <a:lnTo>
                        <a:pt x="0" y="5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82" name="Freeform 13"/>
                <p:cNvSpPr>
                  <a:spLocks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2663" y="1787"/>
                  <a:ext cx="107" cy="48"/>
                </a:xfrm>
                <a:custGeom>
                  <a:avLst/>
                  <a:gdLst>
                    <a:gd name="T0" fmla="*/ 0 w 382"/>
                    <a:gd name="T1" fmla="*/ 0 h 148"/>
                    <a:gd name="T2" fmla="*/ 0 w 382"/>
                    <a:gd name="T3" fmla="*/ 0 h 148"/>
                    <a:gd name="T4" fmla="*/ 0 w 382"/>
                    <a:gd name="T5" fmla="*/ 0 h 148"/>
                    <a:gd name="T6" fmla="*/ 0 w 382"/>
                    <a:gd name="T7" fmla="*/ 0 h 148"/>
                    <a:gd name="T8" fmla="*/ 0 w 382"/>
                    <a:gd name="T9" fmla="*/ 0 h 148"/>
                    <a:gd name="T10" fmla="*/ 0 w 382"/>
                    <a:gd name="T11" fmla="*/ 0 h 148"/>
                    <a:gd name="T12" fmla="*/ 0 w 382"/>
                    <a:gd name="T13" fmla="*/ 0 h 148"/>
                    <a:gd name="T14" fmla="*/ 0 w 382"/>
                    <a:gd name="T15" fmla="*/ 0 h 148"/>
                    <a:gd name="T16" fmla="*/ 0 w 382"/>
                    <a:gd name="T17" fmla="*/ 0 h 148"/>
                    <a:gd name="T18" fmla="*/ 0 w 382"/>
                    <a:gd name="T19" fmla="*/ 0 h 148"/>
                    <a:gd name="T20" fmla="*/ 0 w 382"/>
                    <a:gd name="T21" fmla="*/ 0 h 148"/>
                    <a:gd name="T22" fmla="*/ 0 w 382"/>
                    <a:gd name="T23" fmla="*/ 0 h 148"/>
                    <a:gd name="T24" fmla="*/ 0 w 382"/>
                    <a:gd name="T25" fmla="*/ 0 h 148"/>
                    <a:gd name="T26" fmla="*/ 0 w 382"/>
                    <a:gd name="T27" fmla="*/ 0 h 148"/>
                    <a:gd name="T28" fmla="*/ 0 w 382"/>
                    <a:gd name="T29" fmla="*/ 0 h 148"/>
                    <a:gd name="T30" fmla="*/ 0 w 382"/>
                    <a:gd name="T31" fmla="*/ 0 h 148"/>
                    <a:gd name="T32" fmla="*/ 0 w 382"/>
                    <a:gd name="T33" fmla="*/ 0 h 148"/>
                    <a:gd name="T34" fmla="*/ 0 w 382"/>
                    <a:gd name="T35" fmla="*/ 0 h 148"/>
                    <a:gd name="T36" fmla="*/ 0 w 382"/>
                    <a:gd name="T37" fmla="*/ 0 h 148"/>
                    <a:gd name="T38" fmla="*/ 0 w 382"/>
                    <a:gd name="T39" fmla="*/ 0 h 148"/>
                    <a:gd name="T40" fmla="*/ 0 w 382"/>
                    <a:gd name="T41" fmla="*/ 0 h 148"/>
                    <a:gd name="T42" fmla="*/ 0 w 382"/>
                    <a:gd name="T43" fmla="*/ 0 h 148"/>
                    <a:gd name="T44" fmla="*/ 0 w 382"/>
                    <a:gd name="T45" fmla="*/ 0 h 148"/>
                    <a:gd name="T46" fmla="*/ 0 w 382"/>
                    <a:gd name="T47" fmla="*/ 0 h 148"/>
                    <a:gd name="T48" fmla="*/ 0 w 382"/>
                    <a:gd name="T49" fmla="*/ 0 h 148"/>
                    <a:gd name="T50" fmla="*/ 0 w 382"/>
                    <a:gd name="T51" fmla="*/ 0 h 148"/>
                    <a:gd name="T52" fmla="*/ 0 w 382"/>
                    <a:gd name="T53" fmla="*/ 0 h 148"/>
                    <a:gd name="T54" fmla="*/ 0 w 382"/>
                    <a:gd name="T55" fmla="*/ 0 h 148"/>
                    <a:gd name="T56" fmla="*/ 0 w 382"/>
                    <a:gd name="T57" fmla="*/ 0 h 148"/>
                    <a:gd name="T58" fmla="*/ 0 w 382"/>
                    <a:gd name="T59" fmla="*/ 0 h 148"/>
                    <a:gd name="T60" fmla="*/ 0 w 382"/>
                    <a:gd name="T61" fmla="*/ 0 h 148"/>
                    <a:gd name="T62" fmla="*/ 0 w 382"/>
                    <a:gd name="T63" fmla="*/ 0 h 148"/>
                    <a:gd name="T64" fmla="*/ 0 w 382"/>
                    <a:gd name="T65" fmla="*/ 0 h 148"/>
                    <a:gd name="T66" fmla="*/ 0 w 382"/>
                    <a:gd name="T67" fmla="*/ 0 h 148"/>
                    <a:gd name="T68" fmla="*/ 0 w 382"/>
                    <a:gd name="T69" fmla="*/ 0 h 14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382" h="148">
                      <a:moveTo>
                        <a:pt x="203" y="18"/>
                      </a:moveTo>
                      <a:lnTo>
                        <a:pt x="190" y="21"/>
                      </a:lnTo>
                      <a:lnTo>
                        <a:pt x="177" y="24"/>
                      </a:lnTo>
                      <a:lnTo>
                        <a:pt x="177" y="31"/>
                      </a:lnTo>
                      <a:lnTo>
                        <a:pt x="175" y="40"/>
                      </a:lnTo>
                      <a:lnTo>
                        <a:pt x="174" y="45"/>
                      </a:lnTo>
                      <a:lnTo>
                        <a:pt x="172" y="49"/>
                      </a:lnTo>
                      <a:lnTo>
                        <a:pt x="168" y="53"/>
                      </a:lnTo>
                      <a:lnTo>
                        <a:pt x="164" y="55"/>
                      </a:lnTo>
                      <a:lnTo>
                        <a:pt x="166" y="61"/>
                      </a:lnTo>
                      <a:lnTo>
                        <a:pt x="170" y="67"/>
                      </a:lnTo>
                      <a:lnTo>
                        <a:pt x="177" y="74"/>
                      </a:lnTo>
                      <a:lnTo>
                        <a:pt x="184" y="80"/>
                      </a:lnTo>
                      <a:lnTo>
                        <a:pt x="155" y="86"/>
                      </a:lnTo>
                      <a:lnTo>
                        <a:pt x="125" y="93"/>
                      </a:lnTo>
                      <a:lnTo>
                        <a:pt x="108" y="96"/>
                      </a:lnTo>
                      <a:lnTo>
                        <a:pt x="88" y="97"/>
                      </a:lnTo>
                      <a:lnTo>
                        <a:pt x="77" y="97"/>
                      </a:lnTo>
                      <a:lnTo>
                        <a:pt x="65" y="96"/>
                      </a:lnTo>
                      <a:lnTo>
                        <a:pt x="52" y="95"/>
                      </a:lnTo>
                      <a:lnTo>
                        <a:pt x="38" y="93"/>
                      </a:lnTo>
                      <a:lnTo>
                        <a:pt x="4" y="111"/>
                      </a:lnTo>
                      <a:lnTo>
                        <a:pt x="1" y="122"/>
                      </a:lnTo>
                      <a:lnTo>
                        <a:pt x="0" y="129"/>
                      </a:lnTo>
                      <a:lnTo>
                        <a:pt x="1" y="130"/>
                      </a:lnTo>
                      <a:lnTo>
                        <a:pt x="4" y="131"/>
                      </a:lnTo>
                      <a:lnTo>
                        <a:pt x="7" y="131"/>
                      </a:lnTo>
                      <a:lnTo>
                        <a:pt x="12" y="131"/>
                      </a:lnTo>
                      <a:lnTo>
                        <a:pt x="28" y="131"/>
                      </a:lnTo>
                      <a:lnTo>
                        <a:pt x="51" y="129"/>
                      </a:lnTo>
                      <a:lnTo>
                        <a:pt x="110" y="123"/>
                      </a:lnTo>
                      <a:lnTo>
                        <a:pt x="114" y="127"/>
                      </a:lnTo>
                      <a:lnTo>
                        <a:pt x="119" y="131"/>
                      </a:lnTo>
                      <a:lnTo>
                        <a:pt x="123" y="134"/>
                      </a:lnTo>
                      <a:lnTo>
                        <a:pt x="128" y="137"/>
                      </a:lnTo>
                      <a:lnTo>
                        <a:pt x="137" y="141"/>
                      </a:lnTo>
                      <a:lnTo>
                        <a:pt x="148" y="144"/>
                      </a:lnTo>
                      <a:lnTo>
                        <a:pt x="159" y="147"/>
                      </a:lnTo>
                      <a:lnTo>
                        <a:pt x="172" y="148"/>
                      </a:lnTo>
                      <a:lnTo>
                        <a:pt x="185" y="148"/>
                      </a:lnTo>
                      <a:lnTo>
                        <a:pt x="197" y="148"/>
                      </a:lnTo>
                      <a:lnTo>
                        <a:pt x="210" y="148"/>
                      </a:lnTo>
                      <a:lnTo>
                        <a:pt x="222" y="148"/>
                      </a:lnTo>
                      <a:lnTo>
                        <a:pt x="233" y="148"/>
                      </a:lnTo>
                      <a:lnTo>
                        <a:pt x="243" y="148"/>
                      </a:lnTo>
                      <a:lnTo>
                        <a:pt x="255" y="148"/>
                      </a:lnTo>
                      <a:lnTo>
                        <a:pt x="265" y="145"/>
                      </a:lnTo>
                      <a:lnTo>
                        <a:pt x="275" y="143"/>
                      </a:lnTo>
                      <a:lnTo>
                        <a:pt x="284" y="140"/>
                      </a:lnTo>
                      <a:lnTo>
                        <a:pt x="301" y="134"/>
                      </a:lnTo>
                      <a:lnTo>
                        <a:pt x="323" y="129"/>
                      </a:lnTo>
                      <a:lnTo>
                        <a:pt x="334" y="121"/>
                      </a:lnTo>
                      <a:lnTo>
                        <a:pt x="344" y="113"/>
                      </a:lnTo>
                      <a:lnTo>
                        <a:pt x="353" y="103"/>
                      </a:lnTo>
                      <a:lnTo>
                        <a:pt x="360" y="93"/>
                      </a:lnTo>
                      <a:lnTo>
                        <a:pt x="372" y="72"/>
                      </a:lnTo>
                      <a:lnTo>
                        <a:pt x="382" y="55"/>
                      </a:lnTo>
                      <a:lnTo>
                        <a:pt x="376" y="52"/>
                      </a:lnTo>
                      <a:lnTo>
                        <a:pt x="367" y="47"/>
                      </a:lnTo>
                      <a:lnTo>
                        <a:pt x="363" y="44"/>
                      </a:lnTo>
                      <a:lnTo>
                        <a:pt x="359" y="39"/>
                      </a:lnTo>
                      <a:lnTo>
                        <a:pt x="357" y="32"/>
                      </a:lnTo>
                      <a:lnTo>
                        <a:pt x="356" y="24"/>
                      </a:lnTo>
                      <a:lnTo>
                        <a:pt x="347" y="22"/>
                      </a:lnTo>
                      <a:lnTo>
                        <a:pt x="341" y="20"/>
                      </a:lnTo>
                      <a:lnTo>
                        <a:pt x="334" y="17"/>
                      </a:lnTo>
                      <a:lnTo>
                        <a:pt x="330" y="14"/>
                      </a:lnTo>
                      <a:lnTo>
                        <a:pt x="319" y="8"/>
                      </a:lnTo>
                      <a:lnTo>
                        <a:pt x="303" y="0"/>
                      </a:lnTo>
                      <a:lnTo>
                        <a:pt x="203" y="1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83" name="Freeform 14"/>
                <p:cNvSpPr>
                  <a:spLocks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603" y="1692"/>
                  <a:ext cx="807" cy="654"/>
                </a:xfrm>
                <a:custGeom>
                  <a:avLst/>
                  <a:gdLst>
                    <a:gd name="T0" fmla="*/ 0 w 2936"/>
                    <a:gd name="T1" fmla="*/ 3 h 1983"/>
                    <a:gd name="T2" fmla="*/ 0 w 2936"/>
                    <a:gd name="T3" fmla="*/ 3 h 1983"/>
                    <a:gd name="T4" fmla="*/ 0 w 2936"/>
                    <a:gd name="T5" fmla="*/ 4 h 1983"/>
                    <a:gd name="T6" fmla="*/ 0 w 2936"/>
                    <a:gd name="T7" fmla="*/ 4 h 1983"/>
                    <a:gd name="T8" fmla="*/ 0 w 2936"/>
                    <a:gd name="T9" fmla="*/ 4 h 1983"/>
                    <a:gd name="T10" fmla="*/ 0 w 2936"/>
                    <a:gd name="T11" fmla="*/ 4 h 1983"/>
                    <a:gd name="T12" fmla="*/ 0 w 2936"/>
                    <a:gd name="T13" fmla="*/ 4 h 1983"/>
                    <a:gd name="T14" fmla="*/ 1 w 2936"/>
                    <a:gd name="T15" fmla="*/ 4 h 1983"/>
                    <a:gd name="T16" fmla="*/ 1 w 2936"/>
                    <a:gd name="T17" fmla="*/ 5 h 1983"/>
                    <a:gd name="T18" fmla="*/ 1 w 2936"/>
                    <a:gd name="T19" fmla="*/ 5 h 1983"/>
                    <a:gd name="T20" fmla="*/ 1 w 2936"/>
                    <a:gd name="T21" fmla="*/ 5 h 1983"/>
                    <a:gd name="T22" fmla="*/ 1 w 2936"/>
                    <a:gd name="T23" fmla="*/ 5 h 1983"/>
                    <a:gd name="T24" fmla="*/ 1 w 2936"/>
                    <a:gd name="T25" fmla="*/ 5 h 1983"/>
                    <a:gd name="T26" fmla="*/ 1 w 2936"/>
                    <a:gd name="T27" fmla="*/ 5 h 1983"/>
                    <a:gd name="T28" fmla="*/ 1 w 2936"/>
                    <a:gd name="T29" fmla="*/ 5 h 1983"/>
                    <a:gd name="T30" fmla="*/ 1 w 2936"/>
                    <a:gd name="T31" fmla="*/ 5 h 1983"/>
                    <a:gd name="T32" fmla="*/ 1 w 2936"/>
                    <a:gd name="T33" fmla="*/ 5 h 1983"/>
                    <a:gd name="T34" fmla="*/ 1 w 2936"/>
                    <a:gd name="T35" fmla="*/ 5 h 1983"/>
                    <a:gd name="T36" fmla="*/ 1 w 2936"/>
                    <a:gd name="T37" fmla="*/ 4 h 1983"/>
                    <a:gd name="T38" fmla="*/ 1 w 2936"/>
                    <a:gd name="T39" fmla="*/ 4 h 1983"/>
                    <a:gd name="T40" fmla="*/ 1 w 2936"/>
                    <a:gd name="T41" fmla="*/ 4 h 1983"/>
                    <a:gd name="T42" fmla="*/ 1 w 2936"/>
                    <a:gd name="T43" fmla="*/ 3 h 1983"/>
                    <a:gd name="T44" fmla="*/ 1 w 2936"/>
                    <a:gd name="T45" fmla="*/ 3 h 1983"/>
                    <a:gd name="T46" fmla="*/ 1 w 2936"/>
                    <a:gd name="T47" fmla="*/ 3 h 1983"/>
                    <a:gd name="T48" fmla="*/ 1 w 2936"/>
                    <a:gd name="T49" fmla="*/ 3 h 1983"/>
                    <a:gd name="T50" fmla="*/ 1 w 2936"/>
                    <a:gd name="T51" fmla="*/ 3 h 1983"/>
                    <a:gd name="T52" fmla="*/ 1 w 2936"/>
                    <a:gd name="T53" fmla="*/ 2 h 1983"/>
                    <a:gd name="T54" fmla="*/ 1 w 2936"/>
                    <a:gd name="T55" fmla="*/ 2 h 1983"/>
                    <a:gd name="T56" fmla="*/ 1 w 2936"/>
                    <a:gd name="T57" fmla="*/ 2 h 1983"/>
                    <a:gd name="T58" fmla="*/ 1 w 2936"/>
                    <a:gd name="T59" fmla="*/ 2 h 1983"/>
                    <a:gd name="T60" fmla="*/ 1 w 2936"/>
                    <a:gd name="T61" fmla="*/ 2 h 1983"/>
                    <a:gd name="T62" fmla="*/ 1 w 2936"/>
                    <a:gd name="T63" fmla="*/ 2 h 1983"/>
                    <a:gd name="T64" fmla="*/ 1 w 2936"/>
                    <a:gd name="T65" fmla="*/ 2 h 1983"/>
                    <a:gd name="T66" fmla="*/ 1 w 2936"/>
                    <a:gd name="T67" fmla="*/ 2 h 1983"/>
                    <a:gd name="T68" fmla="*/ 1 w 2936"/>
                    <a:gd name="T69" fmla="*/ 1 h 1983"/>
                    <a:gd name="T70" fmla="*/ 1 w 2936"/>
                    <a:gd name="T71" fmla="*/ 1 h 1983"/>
                    <a:gd name="T72" fmla="*/ 1 w 2936"/>
                    <a:gd name="T73" fmla="*/ 1 h 1983"/>
                    <a:gd name="T74" fmla="*/ 1 w 2936"/>
                    <a:gd name="T75" fmla="*/ 1 h 1983"/>
                    <a:gd name="T76" fmla="*/ 1 w 2936"/>
                    <a:gd name="T77" fmla="*/ 0 h 1983"/>
                    <a:gd name="T78" fmla="*/ 1 w 2936"/>
                    <a:gd name="T79" fmla="*/ 0 h 1983"/>
                    <a:gd name="T80" fmla="*/ 1 w 2936"/>
                    <a:gd name="T81" fmla="*/ 0 h 1983"/>
                    <a:gd name="T82" fmla="*/ 1 w 2936"/>
                    <a:gd name="T83" fmla="*/ 1 h 1983"/>
                    <a:gd name="T84" fmla="*/ 1 w 2936"/>
                    <a:gd name="T85" fmla="*/ 1 h 1983"/>
                    <a:gd name="T86" fmla="*/ 1 w 2936"/>
                    <a:gd name="T87" fmla="*/ 1 h 1983"/>
                    <a:gd name="T88" fmla="*/ 1 w 2936"/>
                    <a:gd name="T89" fmla="*/ 1 h 1983"/>
                    <a:gd name="T90" fmla="*/ 1 w 2936"/>
                    <a:gd name="T91" fmla="*/ 2 h 1983"/>
                    <a:gd name="T92" fmla="*/ 1 w 2936"/>
                    <a:gd name="T93" fmla="*/ 2 h 1983"/>
                    <a:gd name="T94" fmla="*/ 0 w 2936"/>
                    <a:gd name="T95" fmla="*/ 2 h 1983"/>
                    <a:gd name="T96" fmla="*/ 0 w 2936"/>
                    <a:gd name="T97" fmla="*/ 2 h 1983"/>
                    <a:gd name="T98" fmla="*/ 0 w 2936"/>
                    <a:gd name="T99" fmla="*/ 1 h 1983"/>
                    <a:gd name="T100" fmla="*/ 0 w 2936"/>
                    <a:gd name="T101" fmla="*/ 1 h 1983"/>
                    <a:gd name="T102" fmla="*/ 0 w 2936"/>
                    <a:gd name="T103" fmla="*/ 1 h 1983"/>
                    <a:gd name="T104" fmla="*/ 0 w 2936"/>
                    <a:gd name="T105" fmla="*/ 1 h 1983"/>
                    <a:gd name="T106" fmla="*/ 0 w 2936"/>
                    <a:gd name="T107" fmla="*/ 1 h 1983"/>
                    <a:gd name="T108" fmla="*/ 0 w 2936"/>
                    <a:gd name="T109" fmla="*/ 1 h 1983"/>
                    <a:gd name="T110" fmla="*/ 0 w 2936"/>
                    <a:gd name="T111" fmla="*/ 1 h 1983"/>
                    <a:gd name="T112" fmla="*/ 0 w 2936"/>
                    <a:gd name="T113" fmla="*/ 2 h 1983"/>
                    <a:gd name="T114" fmla="*/ 0 w 2936"/>
                    <a:gd name="T115" fmla="*/ 2 h 1983"/>
                    <a:gd name="T116" fmla="*/ 0 w 2936"/>
                    <a:gd name="T117" fmla="*/ 2 h 1983"/>
                    <a:gd name="T118" fmla="*/ 0 w 2936"/>
                    <a:gd name="T119" fmla="*/ 2 h 1983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2936" h="1983">
                      <a:moveTo>
                        <a:pt x="98" y="954"/>
                      </a:moveTo>
                      <a:lnTo>
                        <a:pt x="129" y="989"/>
                      </a:lnTo>
                      <a:lnTo>
                        <a:pt x="157" y="1017"/>
                      </a:lnTo>
                      <a:lnTo>
                        <a:pt x="170" y="1029"/>
                      </a:lnTo>
                      <a:lnTo>
                        <a:pt x="182" y="1041"/>
                      </a:lnTo>
                      <a:lnTo>
                        <a:pt x="194" y="1050"/>
                      </a:lnTo>
                      <a:lnTo>
                        <a:pt x="205" y="1059"/>
                      </a:lnTo>
                      <a:lnTo>
                        <a:pt x="216" y="1066"/>
                      </a:lnTo>
                      <a:lnTo>
                        <a:pt x="227" y="1072"/>
                      </a:lnTo>
                      <a:lnTo>
                        <a:pt x="238" y="1076"/>
                      </a:lnTo>
                      <a:lnTo>
                        <a:pt x="248" y="1080"/>
                      </a:lnTo>
                      <a:lnTo>
                        <a:pt x="259" y="1082"/>
                      </a:lnTo>
                      <a:lnTo>
                        <a:pt x="270" y="1084"/>
                      </a:lnTo>
                      <a:lnTo>
                        <a:pt x="281" y="1084"/>
                      </a:lnTo>
                      <a:lnTo>
                        <a:pt x="292" y="1084"/>
                      </a:lnTo>
                      <a:lnTo>
                        <a:pt x="364" y="1065"/>
                      </a:lnTo>
                      <a:lnTo>
                        <a:pt x="373" y="1071"/>
                      </a:lnTo>
                      <a:lnTo>
                        <a:pt x="383" y="1079"/>
                      </a:lnTo>
                      <a:lnTo>
                        <a:pt x="393" y="1090"/>
                      </a:lnTo>
                      <a:lnTo>
                        <a:pt x="401" y="1102"/>
                      </a:lnTo>
                      <a:lnTo>
                        <a:pt x="410" y="1114"/>
                      </a:lnTo>
                      <a:lnTo>
                        <a:pt x="418" y="1127"/>
                      </a:lnTo>
                      <a:lnTo>
                        <a:pt x="420" y="1133"/>
                      </a:lnTo>
                      <a:lnTo>
                        <a:pt x="422" y="1139"/>
                      </a:lnTo>
                      <a:lnTo>
                        <a:pt x="423" y="1145"/>
                      </a:lnTo>
                      <a:lnTo>
                        <a:pt x="425" y="1151"/>
                      </a:lnTo>
                      <a:lnTo>
                        <a:pt x="423" y="1157"/>
                      </a:lnTo>
                      <a:lnTo>
                        <a:pt x="420" y="1162"/>
                      </a:lnTo>
                      <a:lnTo>
                        <a:pt x="416" y="1167"/>
                      </a:lnTo>
                      <a:lnTo>
                        <a:pt x="409" y="1172"/>
                      </a:lnTo>
                      <a:lnTo>
                        <a:pt x="403" y="1176"/>
                      </a:lnTo>
                      <a:lnTo>
                        <a:pt x="396" y="1179"/>
                      </a:lnTo>
                      <a:lnTo>
                        <a:pt x="390" y="1182"/>
                      </a:lnTo>
                      <a:lnTo>
                        <a:pt x="385" y="1182"/>
                      </a:lnTo>
                      <a:lnTo>
                        <a:pt x="399" y="1200"/>
                      </a:lnTo>
                      <a:lnTo>
                        <a:pt x="412" y="1217"/>
                      </a:lnTo>
                      <a:lnTo>
                        <a:pt x="419" y="1226"/>
                      </a:lnTo>
                      <a:lnTo>
                        <a:pt x="423" y="1235"/>
                      </a:lnTo>
                      <a:lnTo>
                        <a:pt x="428" y="1245"/>
                      </a:lnTo>
                      <a:lnTo>
                        <a:pt x="431" y="1256"/>
                      </a:lnTo>
                      <a:lnTo>
                        <a:pt x="385" y="1256"/>
                      </a:lnTo>
                      <a:lnTo>
                        <a:pt x="385" y="1287"/>
                      </a:lnTo>
                      <a:lnTo>
                        <a:pt x="390" y="1300"/>
                      </a:lnTo>
                      <a:lnTo>
                        <a:pt x="397" y="1311"/>
                      </a:lnTo>
                      <a:lnTo>
                        <a:pt x="405" y="1321"/>
                      </a:lnTo>
                      <a:lnTo>
                        <a:pt x="414" y="1328"/>
                      </a:lnTo>
                      <a:lnTo>
                        <a:pt x="423" y="1335"/>
                      </a:lnTo>
                      <a:lnTo>
                        <a:pt x="434" y="1340"/>
                      </a:lnTo>
                      <a:lnTo>
                        <a:pt x="444" y="1345"/>
                      </a:lnTo>
                      <a:lnTo>
                        <a:pt x="456" y="1349"/>
                      </a:lnTo>
                      <a:lnTo>
                        <a:pt x="478" y="1358"/>
                      </a:lnTo>
                      <a:lnTo>
                        <a:pt x="500" y="1367"/>
                      </a:lnTo>
                      <a:lnTo>
                        <a:pt x="510" y="1373"/>
                      </a:lnTo>
                      <a:lnTo>
                        <a:pt x="520" y="1381"/>
                      </a:lnTo>
                      <a:lnTo>
                        <a:pt x="529" y="1389"/>
                      </a:lnTo>
                      <a:lnTo>
                        <a:pt x="538" y="1398"/>
                      </a:lnTo>
                      <a:lnTo>
                        <a:pt x="617" y="1404"/>
                      </a:lnTo>
                      <a:lnTo>
                        <a:pt x="620" y="1408"/>
                      </a:lnTo>
                      <a:lnTo>
                        <a:pt x="623" y="1411"/>
                      </a:lnTo>
                      <a:lnTo>
                        <a:pt x="628" y="1414"/>
                      </a:lnTo>
                      <a:lnTo>
                        <a:pt x="633" y="1417"/>
                      </a:lnTo>
                      <a:lnTo>
                        <a:pt x="644" y="1422"/>
                      </a:lnTo>
                      <a:lnTo>
                        <a:pt x="656" y="1427"/>
                      </a:lnTo>
                      <a:lnTo>
                        <a:pt x="678" y="1436"/>
                      </a:lnTo>
                      <a:lnTo>
                        <a:pt x="690" y="1441"/>
                      </a:lnTo>
                      <a:lnTo>
                        <a:pt x="723" y="1462"/>
                      </a:lnTo>
                      <a:lnTo>
                        <a:pt x="754" y="1481"/>
                      </a:lnTo>
                      <a:lnTo>
                        <a:pt x="768" y="1492"/>
                      </a:lnTo>
                      <a:lnTo>
                        <a:pt x="784" y="1501"/>
                      </a:lnTo>
                      <a:lnTo>
                        <a:pt x="798" y="1509"/>
                      </a:lnTo>
                      <a:lnTo>
                        <a:pt x="814" y="1517"/>
                      </a:lnTo>
                      <a:lnTo>
                        <a:pt x="830" y="1525"/>
                      </a:lnTo>
                      <a:lnTo>
                        <a:pt x="847" y="1531"/>
                      </a:lnTo>
                      <a:lnTo>
                        <a:pt x="866" y="1537"/>
                      </a:lnTo>
                      <a:lnTo>
                        <a:pt x="886" y="1543"/>
                      </a:lnTo>
                      <a:lnTo>
                        <a:pt x="907" y="1547"/>
                      </a:lnTo>
                      <a:lnTo>
                        <a:pt x="930" y="1550"/>
                      </a:lnTo>
                      <a:lnTo>
                        <a:pt x="955" y="1552"/>
                      </a:lnTo>
                      <a:lnTo>
                        <a:pt x="982" y="1552"/>
                      </a:lnTo>
                      <a:lnTo>
                        <a:pt x="982" y="1521"/>
                      </a:lnTo>
                      <a:lnTo>
                        <a:pt x="1015" y="1521"/>
                      </a:lnTo>
                      <a:lnTo>
                        <a:pt x="1021" y="1532"/>
                      </a:lnTo>
                      <a:lnTo>
                        <a:pt x="1025" y="1539"/>
                      </a:lnTo>
                      <a:lnTo>
                        <a:pt x="1031" y="1545"/>
                      </a:lnTo>
                      <a:lnTo>
                        <a:pt x="1036" y="1552"/>
                      </a:lnTo>
                      <a:lnTo>
                        <a:pt x="1042" y="1552"/>
                      </a:lnTo>
                      <a:lnTo>
                        <a:pt x="1046" y="1551"/>
                      </a:lnTo>
                      <a:lnTo>
                        <a:pt x="1050" y="1548"/>
                      </a:lnTo>
                      <a:lnTo>
                        <a:pt x="1054" y="1546"/>
                      </a:lnTo>
                      <a:lnTo>
                        <a:pt x="1058" y="1538"/>
                      </a:lnTo>
                      <a:lnTo>
                        <a:pt x="1062" y="1530"/>
                      </a:lnTo>
                      <a:lnTo>
                        <a:pt x="1066" y="1522"/>
                      </a:lnTo>
                      <a:lnTo>
                        <a:pt x="1071" y="1516"/>
                      </a:lnTo>
                      <a:lnTo>
                        <a:pt x="1075" y="1513"/>
                      </a:lnTo>
                      <a:lnTo>
                        <a:pt x="1078" y="1511"/>
                      </a:lnTo>
                      <a:lnTo>
                        <a:pt x="1083" y="1510"/>
                      </a:lnTo>
                      <a:lnTo>
                        <a:pt x="1089" y="1509"/>
                      </a:lnTo>
                      <a:lnTo>
                        <a:pt x="1092" y="1512"/>
                      </a:lnTo>
                      <a:lnTo>
                        <a:pt x="1096" y="1516"/>
                      </a:lnTo>
                      <a:lnTo>
                        <a:pt x="1102" y="1519"/>
                      </a:lnTo>
                      <a:lnTo>
                        <a:pt x="1109" y="1522"/>
                      </a:lnTo>
                      <a:lnTo>
                        <a:pt x="1124" y="1529"/>
                      </a:lnTo>
                      <a:lnTo>
                        <a:pt x="1142" y="1534"/>
                      </a:lnTo>
                      <a:lnTo>
                        <a:pt x="1159" y="1539"/>
                      </a:lnTo>
                      <a:lnTo>
                        <a:pt x="1178" y="1543"/>
                      </a:lnTo>
                      <a:lnTo>
                        <a:pt x="1194" y="1546"/>
                      </a:lnTo>
                      <a:lnTo>
                        <a:pt x="1208" y="1546"/>
                      </a:lnTo>
                      <a:lnTo>
                        <a:pt x="1217" y="1535"/>
                      </a:lnTo>
                      <a:lnTo>
                        <a:pt x="1227" y="1526"/>
                      </a:lnTo>
                      <a:lnTo>
                        <a:pt x="1236" y="1518"/>
                      </a:lnTo>
                      <a:lnTo>
                        <a:pt x="1247" y="1510"/>
                      </a:lnTo>
                      <a:lnTo>
                        <a:pt x="1258" y="1502"/>
                      </a:lnTo>
                      <a:lnTo>
                        <a:pt x="1269" y="1496"/>
                      </a:lnTo>
                      <a:lnTo>
                        <a:pt x="1280" y="1489"/>
                      </a:lnTo>
                      <a:lnTo>
                        <a:pt x="1292" y="1482"/>
                      </a:lnTo>
                      <a:lnTo>
                        <a:pt x="1317" y="1472"/>
                      </a:lnTo>
                      <a:lnTo>
                        <a:pt x="1344" y="1463"/>
                      </a:lnTo>
                      <a:lnTo>
                        <a:pt x="1372" y="1455"/>
                      </a:lnTo>
                      <a:lnTo>
                        <a:pt x="1401" y="1448"/>
                      </a:lnTo>
                      <a:lnTo>
                        <a:pt x="1408" y="1456"/>
                      </a:lnTo>
                      <a:lnTo>
                        <a:pt x="1418" y="1465"/>
                      </a:lnTo>
                      <a:lnTo>
                        <a:pt x="1431" y="1476"/>
                      </a:lnTo>
                      <a:lnTo>
                        <a:pt x="1446" y="1487"/>
                      </a:lnTo>
                      <a:lnTo>
                        <a:pt x="1453" y="1492"/>
                      </a:lnTo>
                      <a:lnTo>
                        <a:pt x="1461" y="1496"/>
                      </a:lnTo>
                      <a:lnTo>
                        <a:pt x="1469" y="1499"/>
                      </a:lnTo>
                      <a:lnTo>
                        <a:pt x="1475" y="1502"/>
                      </a:lnTo>
                      <a:lnTo>
                        <a:pt x="1483" y="1504"/>
                      </a:lnTo>
                      <a:lnTo>
                        <a:pt x="1490" y="1505"/>
                      </a:lnTo>
                      <a:lnTo>
                        <a:pt x="1495" y="1505"/>
                      </a:lnTo>
                      <a:lnTo>
                        <a:pt x="1501" y="1503"/>
                      </a:lnTo>
                      <a:lnTo>
                        <a:pt x="1512" y="1510"/>
                      </a:lnTo>
                      <a:lnTo>
                        <a:pt x="1521" y="1518"/>
                      </a:lnTo>
                      <a:lnTo>
                        <a:pt x="1530" y="1526"/>
                      </a:lnTo>
                      <a:lnTo>
                        <a:pt x="1538" y="1534"/>
                      </a:lnTo>
                      <a:lnTo>
                        <a:pt x="1547" y="1542"/>
                      </a:lnTo>
                      <a:lnTo>
                        <a:pt x="1555" y="1547"/>
                      </a:lnTo>
                      <a:lnTo>
                        <a:pt x="1561" y="1550"/>
                      </a:lnTo>
                      <a:lnTo>
                        <a:pt x="1566" y="1551"/>
                      </a:lnTo>
                      <a:lnTo>
                        <a:pt x="1573" y="1552"/>
                      </a:lnTo>
                      <a:lnTo>
                        <a:pt x="1581" y="1552"/>
                      </a:lnTo>
                      <a:lnTo>
                        <a:pt x="1586" y="1578"/>
                      </a:lnTo>
                      <a:lnTo>
                        <a:pt x="1593" y="1602"/>
                      </a:lnTo>
                      <a:lnTo>
                        <a:pt x="1596" y="1613"/>
                      </a:lnTo>
                      <a:lnTo>
                        <a:pt x="1598" y="1625"/>
                      </a:lnTo>
                      <a:lnTo>
                        <a:pt x="1599" y="1637"/>
                      </a:lnTo>
                      <a:lnTo>
                        <a:pt x="1600" y="1650"/>
                      </a:lnTo>
                      <a:lnTo>
                        <a:pt x="1599" y="1658"/>
                      </a:lnTo>
                      <a:lnTo>
                        <a:pt x="1598" y="1664"/>
                      </a:lnTo>
                      <a:lnTo>
                        <a:pt x="1596" y="1670"/>
                      </a:lnTo>
                      <a:lnTo>
                        <a:pt x="1593" y="1676"/>
                      </a:lnTo>
                      <a:lnTo>
                        <a:pt x="1585" y="1686"/>
                      </a:lnTo>
                      <a:lnTo>
                        <a:pt x="1577" y="1697"/>
                      </a:lnTo>
                      <a:lnTo>
                        <a:pt x="1569" y="1707"/>
                      </a:lnTo>
                      <a:lnTo>
                        <a:pt x="1561" y="1719"/>
                      </a:lnTo>
                      <a:lnTo>
                        <a:pt x="1558" y="1724"/>
                      </a:lnTo>
                      <a:lnTo>
                        <a:pt x="1555" y="1730"/>
                      </a:lnTo>
                      <a:lnTo>
                        <a:pt x="1554" y="1736"/>
                      </a:lnTo>
                      <a:lnTo>
                        <a:pt x="1553" y="1743"/>
                      </a:lnTo>
                      <a:lnTo>
                        <a:pt x="1554" y="1748"/>
                      </a:lnTo>
                      <a:lnTo>
                        <a:pt x="1555" y="1753"/>
                      </a:lnTo>
                      <a:lnTo>
                        <a:pt x="1558" y="1756"/>
                      </a:lnTo>
                      <a:lnTo>
                        <a:pt x="1561" y="1759"/>
                      </a:lnTo>
                      <a:lnTo>
                        <a:pt x="1565" y="1761"/>
                      </a:lnTo>
                      <a:lnTo>
                        <a:pt x="1570" y="1764"/>
                      </a:lnTo>
                      <a:lnTo>
                        <a:pt x="1574" y="1765"/>
                      </a:lnTo>
                      <a:lnTo>
                        <a:pt x="1580" y="1767"/>
                      </a:lnTo>
                      <a:lnTo>
                        <a:pt x="1591" y="1769"/>
                      </a:lnTo>
                      <a:lnTo>
                        <a:pt x="1602" y="1771"/>
                      </a:lnTo>
                      <a:lnTo>
                        <a:pt x="1607" y="1773"/>
                      </a:lnTo>
                      <a:lnTo>
                        <a:pt x="1611" y="1775"/>
                      </a:lnTo>
                      <a:lnTo>
                        <a:pt x="1616" y="1777"/>
                      </a:lnTo>
                      <a:lnTo>
                        <a:pt x="1620" y="1780"/>
                      </a:lnTo>
                      <a:lnTo>
                        <a:pt x="1627" y="1787"/>
                      </a:lnTo>
                      <a:lnTo>
                        <a:pt x="1632" y="1794"/>
                      </a:lnTo>
                      <a:lnTo>
                        <a:pt x="1636" y="1801"/>
                      </a:lnTo>
                      <a:lnTo>
                        <a:pt x="1639" y="1807"/>
                      </a:lnTo>
                      <a:lnTo>
                        <a:pt x="1645" y="1822"/>
                      </a:lnTo>
                      <a:lnTo>
                        <a:pt x="1653" y="1836"/>
                      </a:lnTo>
                      <a:lnTo>
                        <a:pt x="1659" y="1848"/>
                      </a:lnTo>
                      <a:lnTo>
                        <a:pt x="1666" y="1862"/>
                      </a:lnTo>
                      <a:lnTo>
                        <a:pt x="1674" y="1877"/>
                      </a:lnTo>
                      <a:lnTo>
                        <a:pt x="1683" y="1890"/>
                      </a:lnTo>
                      <a:lnTo>
                        <a:pt x="1688" y="1897"/>
                      </a:lnTo>
                      <a:lnTo>
                        <a:pt x="1694" y="1903"/>
                      </a:lnTo>
                      <a:lnTo>
                        <a:pt x="1699" y="1908"/>
                      </a:lnTo>
                      <a:lnTo>
                        <a:pt x="1706" y="1912"/>
                      </a:lnTo>
                      <a:lnTo>
                        <a:pt x="1712" y="1916"/>
                      </a:lnTo>
                      <a:lnTo>
                        <a:pt x="1719" y="1919"/>
                      </a:lnTo>
                      <a:lnTo>
                        <a:pt x="1726" y="1921"/>
                      </a:lnTo>
                      <a:lnTo>
                        <a:pt x="1733" y="1921"/>
                      </a:lnTo>
                      <a:lnTo>
                        <a:pt x="1741" y="1921"/>
                      </a:lnTo>
                      <a:lnTo>
                        <a:pt x="1752" y="1918"/>
                      </a:lnTo>
                      <a:lnTo>
                        <a:pt x="1762" y="1916"/>
                      </a:lnTo>
                      <a:lnTo>
                        <a:pt x="1766" y="1915"/>
                      </a:lnTo>
                      <a:lnTo>
                        <a:pt x="1777" y="1910"/>
                      </a:lnTo>
                      <a:lnTo>
                        <a:pt x="1787" y="1904"/>
                      </a:lnTo>
                      <a:lnTo>
                        <a:pt x="1795" y="1898"/>
                      </a:lnTo>
                      <a:lnTo>
                        <a:pt x="1803" y="1891"/>
                      </a:lnTo>
                      <a:lnTo>
                        <a:pt x="1809" y="1884"/>
                      </a:lnTo>
                      <a:lnTo>
                        <a:pt x="1816" y="1878"/>
                      </a:lnTo>
                      <a:lnTo>
                        <a:pt x="1823" y="1871"/>
                      </a:lnTo>
                      <a:lnTo>
                        <a:pt x="1833" y="1866"/>
                      </a:lnTo>
                      <a:lnTo>
                        <a:pt x="1842" y="1859"/>
                      </a:lnTo>
                      <a:lnTo>
                        <a:pt x="1852" y="1853"/>
                      </a:lnTo>
                      <a:lnTo>
                        <a:pt x="1863" y="1848"/>
                      </a:lnTo>
                      <a:lnTo>
                        <a:pt x="1874" y="1844"/>
                      </a:lnTo>
                      <a:lnTo>
                        <a:pt x="1896" y="1838"/>
                      </a:lnTo>
                      <a:lnTo>
                        <a:pt x="1919" y="1834"/>
                      </a:lnTo>
                      <a:lnTo>
                        <a:pt x="1941" y="1831"/>
                      </a:lnTo>
                      <a:lnTo>
                        <a:pt x="1960" y="1827"/>
                      </a:lnTo>
                      <a:lnTo>
                        <a:pt x="1968" y="1824"/>
                      </a:lnTo>
                      <a:lnTo>
                        <a:pt x="1975" y="1821"/>
                      </a:lnTo>
                      <a:lnTo>
                        <a:pt x="1981" y="1816"/>
                      </a:lnTo>
                      <a:lnTo>
                        <a:pt x="1986" y="1811"/>
                      </a:lnTo>
                      <a:lnTo>
                        <a:pt x="1996" y="1820"/>
                      </a:lnTo>
                      <a:lnTo>
                        <a:pt x="2008" y="1827"/>
                      </a:lnTo>
                      <a:lnTo>
                        <a:pt x="2019" y="1832"/>
                      </a:lnTo>
                      <a:lnTo>
                        <a:pt x="2031" y="1837"/>
                      </a:lnTo>
                      <a:lnTo>
                        <a:pt x="2054" y="1846"/>
                      </a:lnTo>
                      <a:lnTo>
                        <a:pt x="2072" y="1854"/>
                      </a:lnTo>
                      <a:lnTo>
                        <a:pt x="2091" y="1869"/>
                      </a:lnTo>
                      <a:lnTo>
                        <a:pt x="2109" y="1887"/>
                      </a:lnTo>
                      <a:lnTo>
                        <a:pt x="2119" y="1896"/>
                      </a:lnTo>
                      <a:lnTo>
                        <a:pt x="2129" y="1903"/>
                      </a:lnTo>
                      <a:lnTo>
                        <a:pt x="2140" y="1910"/>
                      </a:lnTo>
                      <a:lnTo>
                        <a:pt x="2152" y="1915"/>
                      </a:lnTo>
                      <a:lnTo>
                        <a:pt x="2245" y="1921"/>
                      </a:lnTo>
                      <a:lnTo>
                        <a:pt x="2238" y="1935"/>
                      </a:lnTo>
                      <a:lnTo>
                        <a:pt x="2232" y="1947"/>
                      </a:lnTo>
                      <a:lnTo>
                        <a:pt x="2232" y="1953"/>
                      </a:lnTo>
                      <a:lnTo>
                        <a:pt x="2235" y="1957"/>
                      </a:lnTo>
                      <a:lnTo>
                        <a:pt x="2238" y="1961"/>
                      </a:lnTo>
                      <a:lnTo>
                        <a:pt x="2243" y="1965"/>
                      </a:lnTo>
                      <a:lnTo>
                        <a:pt x="2248" y="1968"/>
                      </a:lnTo>
                      <a:lnTo>
                        <a:pt x="2254" y="1972"/>
                      </a:lnTo>
                      <a:lnTo>
                        <a:pt x="2259" y="1977"/>
                      </a:lnTo>
                      <a:lnTo>
                        <a:pt x="2265" y="1983"/>
                      </a:lnTo>
                      <a:lnTo>
                        <a:pt x="2266" y="1980"/>
                      </a:lnTo>
                      <a:lnTo>
                        <a:pt x="2267" y="1972"/>
                      </a:lnTo>
                      <a:lnTo>
                        <a:pt x="2268" y="1968"/>
                      </a:lnTo>
                      <a:lnTo>
                        <a:pt x="2267" y="1963"/>
                      </a:lnTo>
                      <a:lnTo>
                        <a:pt x="2267" y="1957"/>
                      </a:lnTo>
                      <a:lnTo>
                        <a:pt x="2265" y="1953"/>
                      </a:lnTo>
                      <a:lnTo>
                        <a:pt x="2275" y="1947"/>
                      </a:lnTo>
                      <a:lnTo>
                        <a:pt x="2293" y="1935"/>
                      </a:lnTo>
                      <a:lnTo>
                        <a:pt x="2303" y="1927"/>
                      </a:lnTo>
                      <a:lnTo>
                        <a:pt x="2313" y="1921"/>
                      </a:lnTo>
                      <a:lnTo>
                        <a:pt x="2319" y="1919"/>
                      </a:lnTo>
                      <a:lnTo>
                        <a:pt x="2323" y="1917"/>
                      </a:lnTo>
                      <a:lnTo>
                        <a:pt x="2327" y="1916"/>
                      </a:lnTo>
                      <a:lnTo>
                        <a:pt x="2331" y="1915"/>
                      </a:lnTo>
                      <a:lnTo>
                        <a:pt x="2341" y="1915"/>
                      </a:lnTo>
                      <a:lnTo>
                        <a:pt x="2349" y="1913"/>
                      </a:lnTo>
                      <a:lnTo>
                        <a:pt x="2357" y="1910"/>
                      </a:lnTo>
                      <a:lnTo>
                        <a:pt x="2364" y="1906"/>
                      </a:lnTo>
                      <a:lnTo>
                        <a:pt x="2370" y="1901"/>
                      </a:lnTo>
                      <a:lnTo>
                        <a:pt x="2376" y="1895"/>
                      </a:lnTo>
                      <a:lnTo>
                        <a:pt x="2382" y="1889"/>
                      </a:lnTo>
                      <a:lnTo>
                        <a:pt x="2388" y="1882"/>
                      </a:lnTo>
                      <a:lnTo>
                        <a:pt x="2399" y="1867"/>
                      </a:lnTo>
                      <a:lnTo>
                        <a:pt x="2412" y="1853"/>
                      </a:lnTo>
                      <a:lnTo>
                        <a:pt x="2418" y="1847"/>
                      </a:lnTo>
                      <a:lnTo>
                        <a:pt x="2426" y="1840"/>
                      </a:lnTo>
                      <a:lnTo>
                        <a:pt x="2435" y="1835"/>
                      </a:lnTo>
                      <a:lnTo>
                        <a:pt x="2444" y="1830"/>
                      </a:lnTo>
                      <a:lnTo>
                        <a:pt x="2449" y="1838"/>
                      </a:lnTo>
                      <a:lnTo>
                        <a:pt x="2454" y="1846"/>
                      </a:lnTo>
                      <a:lnTo>
                        <a:pt x="2455" y="1850"/>
                      </a:lnTo>
                      <a:lnTo>
                        <a:pt x="2456" y="1854"/>
                      </a:lnTo>
                      <a:lnTo>
                        <a:pt x="2457" y="1860"/>
                      </a:lnTo>
                      <a:lnTo>
                        <a:pt x="2457" y="1866"/>
                      </a:lnTo>
                      <a:lnTo>
                        <a:pt x="2462" y="1860"/>
                      </a:lnTo>
                      <a:lnTo>
                        <a:pt x="2468" y="1857"/>
                      </a:lnTo>
                      <a:lnTo>
                        <a:pt x="2474" y="1855"/>
                      </a:lnTo>
                      <a:lnTo>
                        <a:pt x="2481" y="1855"/>
                      </a:lnTo>
                      <a:lnTo>
                        <a:pt x="2487" y="1856"/>
                      </a:lnTo>
                      <a:lnTo>
                        <a:pt x="2493" y="1858"/>
                      </a:lnTo>
                      <a:lnTo>
                        <a:pt x="2499" y="1862"/>
                      </a:lnTo>
                      <a:lnTo>
                        <a:pt x="2504" y="1866"/>
                      </a:lnTo>
                      <a:lnTo>
                        <a:pt x="2505" y="1856"/>
                      </a:lnTo>
                      <a:lnTo>
                        <a:pt x="2507" y="1847"/>
                      </a:lnTo>
                      <a:lnTo>
                        <a:pt x="2511" y="1841"/>
                      </a:lnTo>
                      <a:lnTo>
                        <a:pt x="2514" y="1836"/>
                      </a:lnTo>
                      <a:lnTo>
                        <a:pt x="2517" y="1832"/>
                      </a:lnTo>
                      <a:lnTo>
                        <a:pt x="2522" y="1829"/>
                      </a:lnTo>
                      <a:lnTo>
                        <a:pt x="2527" y="1828"/>
                      </a:lnTo>
                      <a:lnTo>
                        <a:pt x="2533" y="1827"/>
                      </a:lnTo>
                      <a:lnTo>
                        <a:pt x="2546" y="1826"/>
                      </a:lnTo>
                      <a:lnTo>
                        <a:pt x="2561" y="1827"/>
                      </a:lnTo>
                      <a:lnTo>
                        <a:pt x="2569" y="1827"/>
                      </a:lnTo>
                      <a:lnTo>
                        <a:pt x="2578" y="1826"/>
                      </a:lnTo>
                      <a:lnTo>
                        <a:pt x="2588" y="1825"/>
                      </a:lnTo>
                      <a:lnTo>
                        <a:pt x="2596" y="1824"/>
                      </a:lnTo>
                      <a:lnTo>
                        <a:pt x="2604" y="1821"/>
                      </a:lnTo>
                      <a:lnTo>
                        <a:pt x="2611" y="1816"/>
                      </a:lnTo>
                      <a:lnTo>
                        <a:pt x="2616" y="1810"/>
                      </a:lnTo>
                      <a:lnTo>
                        <a:pt x="2622" y="1804"/>
                      </a:lnTo>
                      <a:lnTo>
                        <a:pt x="2633" y="1790"/>
                      </a:lnTo>
                      <a:lnTo>
                        <a:pt x="2642" y="1774"/>
                      </a:lnTo>
                      <a:lnTo>
                        <a:pt x="2648" y="1766"/>
                      </a:lnTo>
                      <a:lnTo>
                        <a:pt x="2653" y="1758"/>
                      </a:lnTo>
                      <a:lnTo>
                        <a:pt x="2660" y="1750"/>
                      </a:lnTo>
                      <a:lnTo>
                        <a:pt x="2667" y="1743"/>
                      </a:lnTo>
                      <a:lnTo>
                        <a:pt x="2674" y="1737"/>
                      </a:lnTo>
                      <a:lnTo>
                        <a:pt x="2683" y="1732"/>
                      </a:lnTo>
                      <a:lnTo>
                        <a:pt x="2693" y="1728"/>
                      </a:lnTo>
                      <a:lnTo>
                        <a:pt x="2703" y="1725"/>
                      </a:lnTo>
                      <a:lnTo>
                        <a:pt x="2704" y="1716"/>
                      </a:lnTo>
                      <a:lnTo>
                        <a:pt x="2706" y="1707"/>
                      </a:lnTo>
                      <a:lnTo>
                        <a:pt x="2711" y="1699"/>
                      </a:lnTo>
                      <a:lnTo>
                        <a:pt x="2715" y="1691"/>
                      </a:lnTo>
                      <a:lnTo>
                        <a:pt x="2726" y="1677"/>
                      </a:lnTo>
                      <a:lnTo>
                        <a:pt x="2737" y="1663"/>
                      </a:lnTo>
                      <a:lnTo>
                        <a:pt x="2733" y="1658"/>
                      </a:lnTo>
                      <a:lnTo>
                        <a:pt x="2730" y="1651"/>
                      </a:lnTo>
                      <a:lnTo>
                        <a:pt x="2729" y="1645"/>
                      </a:lnTo>
                      <a:lnTo>
                        <a:pt x="2729" y="1638"/>
                      </a:lnTo>
                      <a:lnTo>
                        <a:pt x="2728" y="1631"/>
                      </a:lnTo>
                      <a:lnTo>
                        <a:pt x="2726" y="1625"/>
                      </a:lnTo>
                      <a:lnTo>
                        <a:pt x="2725" y="1622"/>
                      </a:lnTo>
                      <a:lnTo>
                        <a:pt x="2723" y="1619"/>
                      </a:lnTo>
                      <a:lnTo>
                        <a:pt x="2719" y="1616"/>
                      </a:lnTo>
                      <a:lnTo>
                        <a:pt x="2716" y="1614"/>
                      </a:lnTo>
                      <a:lnTo>
                        <a:pt x="2728" y="1602"/>
                      </a:lnTo>
                      <a:lnTo>
                        <a:pt x="2739" y="1588"/>
                      </a:lnTo>
                      <a:lnTo>
                        <a:pt x="2750" y="1573"/>
                      </a:lnTo>
                      <a:lnTo>
                        <a:pt x="2760" y="1558"/>
                      </a:lnTo>
                      <a:lnTo>
                        <a:pt x="2780" y="1521"/>
                      </a:lnTo>
                      <a:lnTo>
                        <a:pt x="2803" y="1478"/>
                      </a:lnTo>
                      <a:lnTo>
                        <a:pt x="2798" y="1475"/>
                      </a:lnTo>
                      <a:lnTo>
                        <a:pt x="2796" y="1471"/>
                      </a:lnTo>
                      <a:lnTo>
                        <a:pt x="2795" y="1467"/>
                      </a:lnTo>
                      <a:lnTo>
                        <a:pt x="2794" y="1462"/>
                      </a:lnTo>
                      <a:lnTo>
                        <a:pt x="2795" y="1451"/>
                      </a:lnTo>
                      <a:lnTo>
                        <a:pt x="2796" y="1441"/>
                      </a:lnTo>
                      <a:lnTo>
                        <a:pt x="2790" y="1428"/>
                      </a:lnTo>
                      <a:lnTo>
                        <a:pt x="2790" y="1426"/>
                      </a:lnTo>
                      <a:lnTo>
                        <a:pt x="2792" y="1423"/>
                      </a:lnTo>
                      <a:lnTo>
                        <a:pt x="2794" y="1420"/>
                      </a:lnTo>
                      <a:lnTo>
                        <a:pt x="2797" y="1417"/>
                      </a:lnTo>
                      <a:lnTo>
                        <a:pt x="2801" y="1414"/>
                      </a:lnTo>
                      <a:lnTo>
                        <a:pt x="2804" y="1412"/>
                      </a:lnTo>
                      <a:lnTo>
                        <a:pt x="2807" y="1411"/>
                      </a:lnTo>
                      <a:lnTo>
                        <a:pt x="2809" y="1410"/>
                      </a:lnTo>
                      <a:lnTo>
                        <a:pt x="2809" y="1386"/>
                      </a:lnTo>
                      <a:lnTo>
                        <a:pt x="2801" y="1389"/>
                      </a:lnTo>
                      <a:lnTo>
                        <a:pt x="2793" y="1391"/>
                      </a:lnTo>
                      <a:lnTo>
                        <a:pt x="2785" y="1393"/>
                      </a:lnTo>
                      <a:lnTo>
                        <a:pt x="2778" y="1394"/>
                      </a:lnTo>
                      <a:lnTo>
                        <a:pt x="2763" y="1395"/>
                      </a:lnTo>
                      <a:lnTo>
                        <a:pt x="2750" y="1394"/>
                      </a:lnTo>
                      <a:lnTo>
                        <a:pt x="2738" y="1392"/>
                      </a:lnTo>
                      <a:lnTo>
                        <a:pt x="2725" y="1389"/>
                      </a:lnTo>
                      <a:lnTo>
                        <a:pt x="2711" y="1384"/>
                      </a:lnTo>
                      <a:lnTo>
                        <a:pt x="2696" y="1380"/>
                      </a:lnTo>
                      <a:lnTo>
                        <a:pt x="2705" y="1375"/>
                      </a:lnTo>
                      <a:lnTo>
                        <a:pt x="2713" y="1369"/>
                      </a:lnTo>
                      <a:lnTo>
                        <a:pt x="2719" y="1363"/>
                      </a:lnTo>
                      <a:lnTo>
                        <a:pt x="2726" y="1356"/>
                      </a:lnTo>
                      <a:lnTo>
                        <a:pt x="2737" y="1342"/>
                      </a:lnTo>
                      <a:lnTo>
                        <a:pt x="2750" y="1324"/>
                      </a:lnTo>
                      <a:lnTo>
                        <a:pt x="2730" y="1316"/>
                      </a:lnTo>
                      <a:lnTo>
                        <a:pt x="2712" y="1310"/>
                      </a:lnTo>
                      <a:lnTo>
                        <a:pt x="2695" y="1305"/>
                      </a:lnTo>
                      <a:lnTo>
                        <a:pt x="2679" y="1300"/>
                      </a:lnTo>
                      <a:lnTo>
                        <a:pt x="2662" y="1294"/>
                      </a:lnTo>
                      <a:lnTo>
                        <a:pt x="2647" y="1287"/>
                      </a:lnTo>
                      <a:lnTo>
                        <a:pt x="2639" y="1282"/>
                      </a:lnTo>
                      <a:lnTo>
                        <a:pt x="2632" y="1277"/>
                      </a:lnTo>
                      <a:lnTo>
                        <a:pt x="2624" y="1270"/>
                      </a:lnTo>
                      <a:lnTo>
                        <a:pt x="2617" y="1262"/>
                      </a:lnTo>
                      <a:lnTo>
                        <a:pt x="2626" y="1268"/>
                      </a:lnTo>
                      <a:lnTo>
                        <a:pt x="2640" y="1273"/>
                      </a:lnTo>
                      <a:lnTo>
                        <a:pt x="2657" y="1278"/>
                      </a:lnTo>
                      <a:lnTo>
                        <a:pt x="2675" y="1283"/>
                      </a:lnTo>
                      <a:lnTo>
                        <a:pt x="2715" y="1293"/>
                      </a:lnTo>
                      <a:lnTo>
                        <a:pt x="2750" y="1299"/>
                      </a:lnTo>
                      <a:lnTo>
                        <a:pt x="2749" y="1293"/>
                      </a:lnTo>
                      <a:lnTo>
                        <a:pt x="2746" y="1288"/>
                      </a:lnTo>
                      <a:lnTo>
                        <a:pt x="2742" y="1283"/>
                      </a:lnTo>
                      <a:lnTo>
                        <a:pt x="2737" y="1279"/>
                      </a:lnTo>
                      <a:lnTo>
                        <a:pt x="2725" y="1272"/>
                      </a:lnTo>
                      <a:lnTo>
                        <a:pt x="2709" y="1266"/>
                      </a:lnTo>
                      <a:lnTo>
                        <a:pt x="2695" y="1259"/>
                      </a:lnTo>
                      <a:lnTo>
                        <a:pt x="2682" y="1252"/>
                      </a:lnTo>
                      <a:lnTo>
                        <a:pt x="2678" y="1248"/>
                      </a:lnTo>
                      <a:lnTo>
                        <a:pt x="2673" y="1244"/>
                      </a:lnTo>
                      <a:lnTo>
                        <a:pt x="2671" y="1238"/>
                      </a:lnTo>
                      <a:lnTo>
                        <a:pt x="2670" y="1232"/>
                      </a:lnTo>
                      <a:lnTo>
                        <a:pt x="2669" y="1227"/>
                      </a:lnTo>
                      <a:lnTo>
                        <a:pt x="2668" y="1224"/>
                      </a:lnTo>
                      <a:lnTo>
                        <a:pt x="2666" y="1220"/>
                      </a:lnTo>
                      <a:lnTo>
                        <a:pt x="2662" y="1217"/>
                      </a:lnTo>
                      <a:lnTo>
                        <a:pt x="2656" y="1212"/>
                      </a:lnTo>
                      <a:lnTo>
                        <a:pt x="2650" y="1208"/>
                      </a:lnTo>
                      <a:lnTo>
                        <a:pt x="2626" y="1186"/>
                      </a:lnTo>
                      <a:lnTo>
                        <a:pt x="2581" y="1145"/>
                      </a:lnTo>
                      <a:lnTo>
                        <a:pt x="2557" y="1124"/>
                      </a:lnTo>
                      <a:lnTo>
                        <a:pt x="2537" y="1105"/>
                      </a:lnTo>
                      <a:lnTo>
                        <a:pt x="2523" y="1090"/>
                      </a:lnTo>
                      <a:lnTo>
                        <a:pt x="2517" y="1084"/>
                      </a:lnTo>
                      <a:lnTo>
                        <a:pt x="2517" y="1078"/>
                      </a:lnTo>
                      <a:lnTo>
                        <a:pt x="2520" y="1074"/>
                      </a:lnTo>
                      <a:lnTo>
                        <a:pt x="2522" y="1070"/>
                      </a:lnTo>
                      <a:lnTo>
                        <a:pt x="2525" y="1068"/>
                      </a:lnTo>
                      <a:lnTo>
                        <a:pt x="2528" y="1065"/>
                      </a:lnTo>
                      <a:lnTo>
                        <a:pt x="2532" y="1061"/>
                      </a:lnTo>
                      <a:lnTo>
                        <a:pt x="2534" y="1055"/>
                      </a:lnTo>
                      <a:lnTo>
                        <a:pt x="2537" y="1047"/>
                      </a:lnTo>
                      <a:lnTo>
                        <a:pt x="2535" y="1046"/>
                      </a:lnTo>
                      <a:lnTo>
                        <a:pt x="2530" y="1043"/>
                      </a:lnTo>
                      <a:lnTo>
                        <a:pt x="2528" y="1042"/>
                      </a:lnTo>
                      <a:lnTo>
                        <a:pt x="2526" y="1039"/>
                      </a:lnTo>
                      <a:lnTo>
                        <a:pt x="2524" y="1036"/>
                      </a:lnTo>
                      <a:lnTo>
                        <a:pt x="2524" y="1034"/>
                      </a:lnTo>
                      <a:lnTo>
                        <a:pt x="2557" y="1034"/>
                      </a:lnTo>
                      <a:lnTo>
                        <a:pt x="2558" y="1028"/>
                      </a:lnTo>
                      <a:lnTo>
                        <a:pt x="2559" y="1022"/>
                      </a:lnTo>
                      <a:lnTo>
                        <a:pt x="2561" y="1016"/>
                      </a:lnTo>
                      <a:lnTo>
                        <a:pt x="2565" y="1011"/>
                      </a:lnTo>
                      <a:lnTo>
                        <a:pt x="2569" y="1006"/>
                      </a:lnTo>
                      <a:lnTo>
                        <a:pt x="2573" y="1002"/>
                      </a:lnTo>
                      <a:lnTo>
                        <a:pt x="2578" y="997"/>
                      </a:lnTo>
                      <a:lnTo>
                        <a:pt x="2583" y="993"/>
                      </a:lnTo>
                      <a:lnTo>
                        <a:pt x="2607" y="977"/>
                      </a:lnTo>
                      <a:lnTo>
                        <a:pt x="2630" y="960"/>
                      </a:lnTo>
                      <a:lnTo>
                        <a:pt x="2617" y="958"/>
                      </a:lnTo>
                      <a:lnTo>
                        <a:pt x="2603" y="954"/>
                      </a:lnTo>
                      <a:lnTo>
                        <a:pt x="2590" y="949"/>
                      </a:lnTo>
                      <a:lnTo>
                        <a:pt x="2577" y="944"/>
                      </a:lnTo>
                      <a:lnTo>
                        <a:pt x="2563" y="938"/>
                      </a:lnTo>
                      <a:lnTo>
                        <a:pt x="2552" y="932"/>
                      </a:lnTo>
                      <a:lnTo>
                        <a:pt x="2544" y="924"/>
                      </a:lnTo>
                      <a:lnTo>
                        <a:pt x="2537" y="917"/>
                      </a:lnTo>
                      <a:lnTo>
                        <a:pt x="2498" y="917"/>
                      </a:lnTo>
                      <a:lnTo>
                        <a:pt x="2498" y="926"/>
                      </a:lnTo>
                      <a:lnTo>
                        <a:pt x="2498" y="938"/>
                      </a:lnTo>
                      <a:lnTo>
                        <a:pt x="2498" y="950"/>
                      </a:lnTo>
                      <a:lnTo>
                        <a:pt x="2498" y="967"/>
                      </a:lnTo>
                      <a:lnTo>
                        <a:pt x="2457" y="967"/>
                      </a:lnTo>
                      <a:lnTo>
                        <a:pt x="2453" y="962"/>
                      </a:lnTo>
                      <a:lnTo>
                        <a:pt x="2449" y="956"/>
                      </a:lnTo>
                      <a:lnTo>
                        <a:pt x="2447" y="949"/>
                      </a:lnTo>
                      <a:lnTo>
                        <a:pt x="2444" y="942"/>
                      </a:lnTo>
                      <a:lnTo>
                        <a:pt x="2442" y="936"/>
                      </a:lnTo>
                      <a:lnTo>
                        <a:pt x="2438" y="928"/>
                      </a:lnTo>
                      <a:lnTo>
                        <a:pt x="2435" y="922"/>
                      </a:lnTo>
                      <a:lnTo>
                        <a:pt x="2431" y="917"/>
                      </a:lnTo>
                      <a:lnTo>
                        <a:pt x="2426" y="914"/>
                      </a:lnTo>
                      <a:lnTo>
                        <a:pt x="2421" y="911"/>
                      </a:lnTo>
                      <a:lnTo>
                        <a:pt x="2413" y="909"/>
                      </a:lnTo>
                      <a:lnTo>
                        <a:pt x="2404" y="907"/>
                      </a:lnTo>
                      <a:lnTo>
                        <a:pt x="2387" y="903"/>
                      </a:lnTo>
                      <a:lnTo>
                        <a:pt x="2367" y="899"/>
                      </a:lnTo>
                      <a:lnTo>
                        <a:pt x="2357" y="897"/>
                      </a:lnTo>
                      <a:lnTo>
                        <a:pt x="2348" y="894"/>
                      </a:lnTo>
                      <a:lnTo>
                        <a:pt x="2339" y="890"/>
                      </a:lnTo>
                      <a:lnTo>
                        <a:pt x="2333" y="887"/>
                      </a:lnTo>
                      <a:lnTo>
                        <a:pt x="2326" y="882"/>
                      </a:lnTo>
                      <a:lnTo>
                        <a:pt x="2322" y="876"/>
                      </a:lnTo>
                      <a:lnTo>
                        <a:pt x="2320" y="872"/>
                      </a:lnTo>
                      <a:lnTo>
                        <a:pt x="2319" y="869"/>
                      </a:lnTo>
                      <a:lnTo>
                        <a:pt x="2319" y="866"/>
                      </a:lnTo>
                      <a:lnTo>
                        <a:pt x="2317" y="862"/>
                      </a:lnTo>
                      <a:lnTo>
                        <a:pt x="2319" y="858"/>
                      </a:lnTo>
                      <a:lnTo>
                        <a:pt x="2319" y="855"/>
                      </a:lnTo>
                      <a:lnTo>
                        <a:pt x="2321" y="853"/>
                      </a:lnTo>
                      <a:lnTo>
                        <a:pt x="2322" y="850"/>
                      </a:lnTo>
                      <a:lnTo>
                        <a:pt x="2327" y="846"/>
                      </a:lnTo>
                      <a:lnTo>
                        <a:pt x="2334" y="843"/>
                      </a:lnTo>
                      <a:lnTo>
                        <a:pt x="2341" y="840"/>
                      </a:lnTo>
                      <a:lnTo>
                        <a:pt x="2348" y="839"/>
                      </a:lnTo>
                      <a:lnTo>
                        <a:pt x="2357" y="838"/>
                      </a:lnTo>
                      <a:lnTo>
                        <a:pt x="2365" y="837"/>
                      </a:lnTo>
                      <a:lnTo>
                        <a:pt x="2368" y="836"/>
                      </a:lnTo>
                      <a:lnTo>
                        <a:pt x="2372" y="833"/>
                      </a:lnTo>
                      <a:lnTo>
                        <a:pt x="2378" y="828"/>
                      </a:lnTo>
                      <a:lnTo>
                        <a:pt x="2383" y="822"/>
                      </a:lnTo>
                      <a:lnTo>
                        <a:pt x="2393" y="811"/>
                      </a:lnTo>
                      <a:lnTo>
                        <a:pt x="2398" y="806"/>
                      </a:lnTo>
                      <a:lnTo>
                        <a:pt x="2410" y="798"/>
                      </a:lnTo>
                      <a:lnTo>
                        <a:pt x="2423" y="789"/>
                      </a:lnTo>
                      <a:lnTo>
                        <a:pt x="2428" y="783"/>
                      </a:lnTo>
                      <a:lnTo>
                        <a:pt x="2433" y="776"/>
                      </a:lnTo>
                      <a:lnTo>
                        <a:pt x="2435" y="773"/>
                      </a:lnTo>
                      <a:lnTo>
                        <a:pt x="2436" y="768"/>
                      </a:lnTo>
                      <a:lnTo>
                        <a:pt x="2437" y="763"/>
                      </a:lnTo>
                      <a:lnTo>
                        <a:pt x="2437" y="757"/>
                      </a:lnTo>
                      <a:lnTo>
                        <a:pt x="2438" y="758"/>
                      </a:lnTo>
                      <a:lnTo>
                        <a:pt x="2439" y="758"/>
                      </a:lnTo>
                      <a:lnTo>
                        <a:pt x="2442" y="757"/>
                      </a:lnTo>
                      <a:lnTo>
                        <a:pt x="2443" y="756"/>
                      </a:lnTo>
                      <a:lnTo>
                        <a:pt x="2445" y="752"/>
                      </a:lnTo>
                      <a:lnTo>
                        <a:pt x="2448" y="747"/>
                      </a:lnTo>
                      <a:lnTo>
                        <a:pt x="2451" y="742"/>
                      </a:lnTo>
                      <a:lnTo>
                        <a:pt x="2455" y="737"/>
                      </a:lnTo>
                      <a:lnTo>
                        <a:pt x="2457" y="735"/>
                      </a:lnTo>
                      <a:lnTo>
                        <a:pt x="2459" y="734"/>
                      </a:lnTo>
                      <a:lnTo>
                        <a:pt x="2461" y="733"/>
                      </a:lnTo>
                      <a:lnTo>
                        <a:pt x="2464" y="733"/>
                      </a:lnTo>
                      <a:lnTo>
                        <a:pt x="2471" y="733"/>
                      </a:lnTo>
                      <a:lnTo>
                        <a:pt x="2478" y="735"/>
                      </a:lnTo>
                      <a:lnTo>
                        <a:pt x="2484" y="737"/>
                      </a:lnTo>
                      <a:lnTo>
                        <a:pt x="2491" y="741"/>
                      </a:lnTo>
                      <a:lnTo>
                        <a:pt x="2503" y="751"/>
                      </a:lnTo>
                      <a:lnTo>
                        <a:pt x="2517" y="764"/>
                      </a:lnTo>
                      <a:lnTo>
                        <a:pt x="2511" y="769"/>
                      </a:lnTo>
                      <a:lnTo>
                        <a:pt x="2504" y="775"/>
                      </a:lnTo>
                      <a:lnTo>
                        <a:pt x="2496" y="780"/>
                      </a:lnTo>
                      <a:lnTo>
                        <a:pt x="2491" y="782"/>
                      </a:lnTo>
                      <a:lnTo>
                        <a:pt x="2493" y="789"/>
                      </a:lnTo>
                      <a:lnTo>
                        <a:pt x="2496" y="795"/>
                      </a:lnTo>
                      <a:lnTo>
                        <a:pt x="2501" y="800"/>
                      </a:lnTo>
                      <a:lnTo>
                        <a:pt x="2504" y="805"/>
                      </a:lnTo>
                      <a:lnTo>
                        <a:pt x="2510" y="809"/>
                      </a:lnTo>
                      <a:lnTo>
                        <a:pt x="2514" y="813"/>
                      </a:lnTo>
                      <a:lnTo>
                        <a:pt x="2518" y="816"/>
                      </a:lnTo>
                      <a:lnTo>
                        <a:pt x="2524" y="819"/>
                      </a:lnTo>
                      <a:lnTo>
                        <a:pt x="2524" y="837"/>
                      </a:lnTo>
                      <a:lnTo>
                        <a:pt x="2523" y="840"/>
                      </a:lnTo>
                      <a:lnTo>
                        <a:pt x="2523" y="842"/>
                      </a:lnTo>
                      <a:lnTo>
                        <a:pt x="2525" y="844"/>
                      </a:lnTo>
                      <a:lnTo>
                        <a:pt x="2527" y="847"/>
                      </a:lnTo>
                      <a:lnTo>
                        <a:pt x="2529" y="849"/>
                      </a:lnTo>
                      <a:lnTo>
                        <a:pt x="2532" y="851"/>
                      </a:lnTo>
                      <a:lnTo>
                        <a:pt x="2532" y="853"/>
                      </a:lnTo>
                      <a:lnTo>
                        <a:pt x="2530" y="856"/>
                      </a:lnTo>
                      <a:lnTo>
                        <a:pt x="2561" y="830"/>
                      </a:lnTo>
                      <a:lnTo>
                        <a:pt x="2585" y="810"/>
                      </a:lnTo>
                      <a:lnTo>
                        <a:pt x="2596" y="803"/>
                      </a:lnTo>
                      <a:lnTo>
                        <a:pt x="2605" y="797"/>
                      </a:lnTo>
                      <a:lnTo>
                        <a:pt x="2613" y="793"/>
                      </a:lnTo>
                      <a:lnTo>
                        <a:pt x="2621" y="790"/>
                      </a:lnTo>
                      <a:lnTo>
                        <a:pt x="2627" y="787"/>
                      </a:lnTo>
                      <a:lnTo>
                        <a:pt x="2633" y="786"/>
                      </a:lnTo>
                      <a:lnTo>
                        <a:pt x="2638" y="785"/>
                      </a:lnTo>
                      <a:lnTo>
                        <a:pt x="2645" y="785"/>
                      </a:lnTo>
                      <a:lnTo>
                        <a:pt x="2657" y="786"/>
                      </a:lnTo>
                      <a:lnTo>
                        <a:pt x="2670" y="788"/>
                      </a:lnTo>
                      <a:lnTo>
                        <a:pt x="2674" y="781"/>
                      </a:lnTo>
                      <a:lnTo>
                        <a:pt x="2679" y="774"/>
                      </a:lnTo>
                      <a:lnTo>
                        <a:pt x="2683" y="768"/>
                      </a:lnTo>
                      <a:lnTo>
                        <a:pt x="2689" y="763"/>
                      </a:lnTo>
                      <a:lnTo>
                        <a:pt x="2701" y="753"/>
                      </a:lnTo>
                      <a:lnTo>
                        <a:pt x="2713" y="745"/>
                      </a:lnTo>
                      <a:lnTo>
                        <a:pt x="2724" y="738"/>
                      </a:lnTo>
                      <a:lnTo>
                        <a:pt x="2735" y="730"/>
                      </a:lnTo>
                      <a:lnTo>
                        <a:pt x="2739" y="726"/>
                      </a:lnTo>
                      <a:lnTo>
                        <a:pt x="2743" y="721"/>
                      </a:lnTo>
                      <a:lnTo>
                        <a:pt x="2747" y="715"/>
                      </a:lnTo>
                      <a:lnTo>
                        <a:pt x="2750" y="708"/>
                      </a:lnTo>
                      <a:lnTo>
                        <a:pt x="2758" y="708"/>
                      </a:lnTo>
                      <a:lnTo>
                        <a:pt x="2765" y="706"/>
                      </a:lnTo>
                      <a:lnTo>
                        <a:pt x="2773" y="705"/>
                      </a:lnTo>
                      <a:lnTo>
                        <a:pt x="2780" y="704"/>
                      </a:lnTo>
                      <a:lnTo>
                        <a:pt x="2792" y="700"/>
                      </a:lnTo>
                      <a:lnTo>
                        <a:pt x="2803" y="694"/>
                      </a:lnTo>
                      <a:lnTo>
                        <a:pt x="2812" y="688"/>
                      </a:lnTo>
                      <a:lnTo>
                        <a:pt x="2820" y="681"/>
                      </a:lnTo>
                      <a:lnTo>
                        <a:pt x="2828" y="673"/>
                      </a:lnTo>
                      <a:lnTo>
                        <a:pt x="2836" y="665"/>
                      </a:lnTo>
                      <a:lnTo>
                        <a:pt x="2842" y="657"/>
                      </a:lnTo>
                      <a:lnTo>
                        <a:pt x="2850" y="649"/>
                      </a:lnTo>
                      <a:lnTo>
                        <a:pt x="2858" y="641"/>
                      </a:lnTo>
                      <a:lnTo>
                        <a:pt x="2866" y="635"/>
                      </a:lnTo>
                      <a:lnTo>
                        <a:pt x="2876" y="630"/>
                      </a:lnTo>
                      <a:lnTo>
                        <a:pt x="2887" y="625"/>
                      </a:lnTo>
                      <a:lnTo>
                        <a:pt x="2901" y="623"/>
                      </a:lnTo>
                      <a:lnTo>
                        <a:pt x="2916" y="622"/>
                      </a:lnTo>
                      <a:lnTo>
                        <a:pt x="2915" y="611"/>
                      </a:lnTo>
                      <a:lnTo>
                        <a:pt x="2914" y="602"/>
                      </a:lnTo>
                      <a:lnTo>
                        <a:pt x="2910" y="593"/>
                      </a:lnTo>
                      <a:lnTo>
                        <a:pt x="2906" y="586"/>
                      </a:lnTo>
                      <a:lnTo>
                        <a:pt x="2902" y="580"/>
                      </a:lnTo>
                      <a:lnTo>
                        <a:pt x="2897" y="574"/>
                      </a:lnTo>
                      <a:lnTo>
                        <a:pt x="2892" y="569"/>
                      </a:lnTo>
                      <a:lnTo>
                        <a:pt x="2886" y="564"/>
                      </a:lnTo>
                      <a:lnTo>
                        <a:pt x="2875" y="554"/>
                      </a:lnTo>
                      <a:lnTo>
                        <a:pt x="2865" y="543"/>
                      </a:lnTo>
                      <a:lnTo>
                        <a:pt x="2861" y="536"/>
                      </a:lnTo>
                      <a:lnTo>
                        <a:pt x="2859" y="529"/>
                      </a:lnTo>
                      <a:lnTo>
                        <a:pt x="2857" y="520"/>
                      </a:lnTo>
                      <a:lnTo>
                        <a:pt x="2855" y="511"/>
                      </a:lnTo>
                      <a:lnTo>
                        <a:pt x="2857" y="505"/>
                      </a:lnTo>
                      <a:lnTo>
                        <a:pt x="2860" y="499"/>
                      </a:lnTo>
                      <a:lnTo>
                        <a:pt x="2862" y="497"/>
                      </a:lnTo>
                      <a:lnTo>
                        <a:pt x="2864" y="495"/>
                      </a:lnTo>
                      <a:lnTo>
                        <a:pt x="2866" y="493"/>
                      </a:lnTo>
                      <a:lnTo>
                        <a:pt x="2870" y="493"/>
                      </a:lnTo>
                      <a:lnTo>
                        <a:pt x="2885" y="493"/>
                      </a:lnTo>
                      <a:lnTo>
                        <a:pt x="2903" y="495"/>
                      </a:lnTo>
                      <a:lnTo>
                        <a:pt x="2911" y="495"/>
                      </a:lnTo>
                      <a:lnTo>
                        <a:pt x="2919" y="495"/>
                      </a:lnTo>
                      <a:lnTo>
                        <a:pt x="2928" y="494"/>
                      </a:lnTo>
                      <a:lnTo>
                        <a:pt x="2936" y="493"/>
                      </a:lnTo>
                      <a:lnTo>
                        <a:pt x="2936" y="412"/>
                      </a:lnTo>
                      <a:lnTo>
                        <a:pt x="2930" y="407"/>
                      </a:lnTo>
                      <a:lnTo>
                        <a:pt x="2926" y="402"/>
                      </a:lnTo>
                      <a:lnTo>
                        <a:pt x="2921" y="396"/>
                      </a:lnTo>
                      <a:lnTo>
                        <a:pt x="2917" y="389"/>
                      </a:lnTo>
                      <a:lnTo>
                        <a:pt x="2914" y="382"/>
                      </a:lnTo>
                      <a:lnTo>
                        <a:pt x="2911" y="375"/>
                      </a:lnTo>
                      <a:lnTo>
                        <a:pt x="2909" y="365"/>
                      </a:lnTo>
                      <a:lnTo>
                        <a:pt x="2909" y="357"/>
                      </a:lnTo>
                      <a:lnTo>
                        <a:pt x="2909" y="348"/>
                      </a:lnTo>
                      <a:lnTo>
                        <a:pt x="2909" y="341"/>
                      </a:lnTo>
                      <a:lnTo>
                        <a:pt x="2909" y="332"/>
                      </a:lnTo>
                      <a:lnTo>
                        <a:pt x="2909" y="320"/>
                      </a:lnTo>
                      <a:lnTo>
                        <a:pt x="2904" y="316"/>
                      </a:lnTo>
                      <a:lnTo>
                        <a:pt x="2897" y="310"/>
                      </a:lnTo>
                      <a:lnTo>
                        <a:pt x="2893" y="307"/>
                      </a:lnTo>
                      <a:lnTo>
                        <a:pt x="2888" y="304"/>
                      </a:lnTo>
                      <a:lnTo>
                        <a:pt x="2883" y="302"/>
                      </a:lnTo>
                      <a:lnTo>
                        <a:pt x="2876" y="301"/>
                      </a:lnTo>
                      <a:lnTo>
                        <a:pt x="2866" y="302"/>
                      </a:lnTo>
                      <a:lnTo>
                        <a:pt x="2858" y="303"/>
                      </a:lnTo>
                      <a:lnTo>
                        <a:pt x="2849" y="305"/>
                      </a:lnTo>
                      <a:lnTo>
                        <a:pt x="2841" y="308"/>
                      </a:lnTo>
                      <a:lnTo>
                        <a:pt x="2827" y="314"/>
                      </a:lnTo>
                      <a:lnTo>
                        <a:pt x="2813" y="323"/>
                      </a:lnTo>
                      <a:lnTo>
                        <a:pt x="2798" y="331"/>
                      </a:lnTo>
                      <a:lnTo>
                        <a:pt x="2784" y="338"/>
                      </a:lnTo>
                      <a:lnTo>
                        <a:pt x="2776" y="341"/>
                      </a:lnTo>
                      <a:lnTo>
                        <a:pt x="2768" y="343"/>
                      </a:lnTo>
                      <a:lnTo>
                        <a:pt x="2759" y="344"/>
                      </a:lnTo>
                      <a:lnTo>
                        <a:pt x="2750" y="344"/>
                      </a:lnTo>
                      <a:lnTo>
                        <a:pt x="2735" y="343"/>
                      </a:lnTo>
                      <a:lnTo>
                        <a:pt x="2722" y="341"/>
                      </a:lnTo>
                      <a:lnTo>
                        <a:pt x="2708" y="336"/>
                      </a:lnTo>
                      <a:lnTo>
                        <a:pt x="2696" y="331"/>
                      </a:lnTo>
                      <a:lnTo>
                        <a:pt x="2684" y="324"/>
                      </a:lnTo>
                      <a:lnTo>
                        <a:pt x="2672" y="315"/>
                      </a:lnTo>
                      <a:lnTo>
                        <a:pt x="2661" y="307"/>
                      </a:lnTo>
                      <a:lnTo>
                        <a:pt x="2650" y="298"/>
                      </a:lnTo>
                      <a:lnTo>
                        <a:pt x="2627" y="280"/>
                      </a:lnTo>
                      <a:lnTo>
                        <a:pt x="2604" y="261"/>
                      </a:lnTo>
                      <a:lnTo>
                        <a:pt x="2592" y="253"/>
                      </a:lnTo>
                      <a:lnTo>
                        <a:pt x="2579" y="245"/>
                      </a:lnTo>
                      <a:lnTo>
                        <a:pt x="2565" y="239"/>
                      </a:lnTo>
                      <a:lnTo>
                        <a:pt x="2550" y="233"/>
                      </a:lnTo>
                      <a:lnTo>
                        <a:pt x="2525" y="227"/>
                      </a:lnTo>
                      <a:lnTo>
                        <a:pt x="2499" y="219"/>
                      </a:lnTo>
                      <a:lnTo>
                        <a:pt x="2487" y="215"/>
                      </a:lnTo>
                      <a:lnTo>
                        <a:pt x="2473" y="211"/>
                      </a:lnTo>
                      <a:lnTo>
                        <a:pt x="2461" y="205"/>
                      </a:lnTo>
                      <a:lnTo>
                        <a:pt x="2450" y="199"/>
                      </a:lnTo>
                      <a:lnTo>
                        <a:pt x="2438" y="193"/>
                      </a:lnTo>
                      <a:lnTo>
                        <a:pt x="2428" y="187"/>
                      </a:lnTo>
                      <a:lnTo>
                        <a:pt x="2418" y="179"/>
                      </a:lnTo>
                      <a:lnTo>
                        <a:pt x="2410" y="171"/>
                      </a:lnTo>
                      <a:lnTo>
                        <a:pt x="2401" y="162"/>
                      </a:lnTo>
                      <a:lnTo>
                        <a:pt x="2394" y="152"/>
                      </a:lnTo>
                      <a:lnTo>
                        <a:pt x="2389" y="141"/>
                      </a:lnTo>
                      <a:lnTo>
                        <a:pt x="2384" y="129"/>
                      </a:lnTo>
                      <a:lnTo>
                        <a:pt x="2370" y="128"/>
                      </a:lnTo>
                      <a:lnTo>
                        <a:pt x="2357" y="126"/>
                      </a:lnTo>
                      <a:lnTo>
                        <a:pt x="2346" y="122"/>
                      </a:lnTo>
                      <a:lnTo>
                        <a:pt x="2335" y="117"/>
                      </a:lnTo>
                      <a:lnTo>
                        <a:pt x="2325" y="111"/>
                      </a:lnTo>
                      <a:lnTo>
                        <a:pt x="2316" y="105"/>
                      </a:lnTo>
                      <a:lnTo>
                        <a:pt x="2308" y="98"/>
                      </a:lnTo>
                      <a:lnTo>
                        <a:pt x="2300" y="89"/>
                      </a:lnTo>
                      <a:lnTo>
                        <a:pt x="2283" y="74"/>
                      </a:lnTo>
                      <a:lnTo>
                        <a:pt x="2267" y="59"/>
                      </a:lnTo>
                      <a:lnTo>
                        <a:pt x="2257" y="52"/>
                      </a:lnTo>
                      <a:lnTo>
                        <a:pt x="2247" y="46"/>
                      </a:lnTo>
                      <a:lnTo>
                        <a:pt x="2236" y="41"/>
                      </a:lnTo>
                      <a:lnTo>
                        <a:pt x="2225" y="36"/>
                      </a:lnTo>
                      <a:lnTo>
                        <a:pt x="2190" y="25"/>
                      </a:lnTo>
                      <a:lnTo>
                        <a:pt x="2160" y="18"/>
                      </a:lnTo>
                      <a:lnTo>
                        <a:pt x="2131" y="10"/>
                      </a:lnTo>
                      <a:lnTo>
                        <a:pt x="2092" y="0"/>
                      </a:lnTo>
                      <a:lnTo>
                        <a:pt x="1973" y="18"/>
                      </a:lnTo>
                      <a:lnTo>
                        <a:pt x="1973" y="27"/>
                      </a:lnTo>
                      <a:lnTo>
                        <a:pt x="1973" y="36"/>
                      </a:lnTo>
                      <a:lnTo>
                        <a:pt x="1973" y="42"/>
                      </a:lnTo>
                      <a:lnTo>
                        <a:pt x="1975" y="46"/>
                      </a:lnTo>
                      <a:lnTo>
                        <a:pt x="1977" y="50"/>
                      </a:lnTo>
                      <a:lnTo>
                        <a:pt x="1980" y="53"/>
                      </a:lnTo>
                      <a:lnTo>
                        <a:pt x="1989" y="58"/>
                      </a:lnTo>
                      <a:lnTo>
                        <a:pt x="1999" y="62"/>
                      </a:lnTo>
                      <a:lnTo>
                        <a:pt x="2009" y="66"/>
                      </a:lnTo>
                      <a:lnTo>
                        <a:pt x="2018" y="72"/>
                      </a:lnTo>
                      <a:lnTo>
                        <a:pt x="2021" y="75"/>
                      </a:lnTo>
                      <a:lnTo>
                        <a:pt x="2023" y="80"/>
                      </a:lnTo>
                      <a:lnTo>
                        <a:pt x="2025" y="85"/>
                      </a:lnTo>
                      <a:lnTo>
                        <a:pt x="2025" y="91"/>
                      </a:lnTo>
                      <a:lnTo>
                        <a:pt x="2024" y="101"/>
                      </a:lnTo>
                      <a:lnTo>
                        <a:pt x="2022" y="108"/>
                      </a:lnTo>
                      <a:lnTo>
                        <a:pt x="2019" y="114"/>
                      </a:lnTo>
                      <a:lnTo>
                        <a:pt x="2016" y="120"/>
                      </a:lnTo>
                      <a:lnTo>
                        <a:pt x="2012" y="125"/>
                      </a:lnTo>
                      <a:lnTo>
                        <a:pt x="2009" y="131"/>
                      </a:lnTo>
                      <a:lnTo>
                        <a:pt x="2007" y="138"/>
                      </a:lnTo>
                      <a:lnTo>
                        <a:pt x="2006" y="147"/>
                      </a:lnTo>
                      <a:lnTo>
                        <a:pt x="2007" y="155"/>
                      </a:lnTo>
                      <a:lnTo>
                        <a:pt x="2009" y="161"/>
                      </a:lnTo>
                      <a:lnTo>
                        <a:pt x="2012" y="168"/>
                      </a:lnTo>
                      <a:lnTo>
                        <a:pt x="2018" y="174"/>
                      </a:lnTo>
                      <a:lnTo>
                        <a:pt x="2022" y="179"/>
                      </a:lnTo>
                      <a:lnTo>
                        <a:pt x="2028" y="184"/>
                      </a:lnTo>
                      <a:lnTo>
                        <a:pt x="2033" y="187"/>
                      </a:lnTo>
                      <a:lnTo>
                        <a:pt x="2039" y="190"/>
                      </a:lnTo>
                      <a:lnTo>
                        <a:pt x="2033" y="197"/>
                      </a:lnTo>
                      <a:lnTo>
                        <a:pt x="2025" y="204"/>
                      </a:lnTo>
                      <a:lnTo>
                        <a:pt x="2017" y="211"/>
                      </a:lnTo>
                      <a:lnTo>
                        <a:pt x="2008" y="216"/>
                      </a:lnTo>
                      <a:lnTo>
                        <a:pt x="1999" y="221"/>
                      </a:lnTo>
                      <a:lnTo>
                        <a:pt x="1989" y="224"/>
                      </a:lnTo>
                      <a:lnTo>
                        <a:pt x="1980" y="227"/>
                      </a:lnTo>
                      <a:lnTo>
                        <a:pt x="1973" y="227"/>
                      </a:lnTo>
                      <a:lnTo>
                        <a:pt x="1962" y="227"/>
                      </a:lnTo>
                      <a:lnTo>
                        <a:pt x="1952" y="227"/>
                      </a:lnTo>
                      <a:lnTo>
                        <a:pt x="1940" y="227"/>
                      </a:lnTo>
                      <a:lnTo>
                        <a:pt x="1925" y="227"/>
                      </a:lnTo>
                      <a:lnTo>
                        <a:pt x="1919" y="258"/>
                      </a:lnTo>
                      <a:lnTo>
                        <a:pt x="1924" y="278"/>
                      </a:lnTo>
                      <a:lnTo>
                        <a:pt x="1930" y="296"/>
                      </a:lnTo>
                      <a:lnTo>
                        <a:pt x="1933" y="304"/>
                      </a:lnTo>
                      <a:lnTo>
                        <a:pt x="1938" y="311"/>
                      </a:lnTo>
                      <a:lnTo>
                        <a:pt x="1942" y="319"/>
                      </a:lnTo>
                      <a:lnTo>
                        <a:pt x="1947" y="326"/>
                      </a:lnTo>
                      <a:lnTo>
                        <a:pt x="1953" y="331"/>
                      </a:lnTo>
                      <a:lnTo>
                        <a:pt x="1961" y="336"/>
                      </a:lnTo>
                      <a:lnTo>
                        <a:pt x="1968" y="340"/>
                      </a:lnTo>
                      <a:lnTo>
                        <a:pt x="1977" y="344"/>
                      </a:lnTo>
                      <a:lnTo>
                        <a:pt x="1987" y="347"/>
                      </a:lnTo>
                      <a:lnTo>
                        <a:pt x="1999" y="349"/>
                      </a:lnTo>
                      <a:lnTo>
                        <a:pt x="2011" y="350"/>
                      </a:lnTo>
                      <a:lnTo>
                        <a:pt x="2025" y="350"/>
                      </a:lnTo>
                      <a:lnTo>
                        <a:pt x="2036" y="350"/>
                      </a:lnTo>
                      <a:lnTo>
                        <a:pt x="2043" y="349"/>
                      </a:lnTo>
                      <a:lnTo>
                        <a:pt x="2048" y="347"/>
                      </a:lnTo>
                      <a:lnTo>
                        <a:pt x="2053" y="344"/>
                      </a:lnTo>
                      <a:lnTo>
                        <a:pt x="2057" y="342"/>
                      </a:lnTo>
                      <a:lnTo>
                        <a:pt x="2064" y="340"/>
                      </a:lnTo>
                      <a:lnTo>
                        <a:pt x="2073" y="339"/>
                      </a:lnTo>
                      <a:lnTo>
                        <a:pt x="2086" y="338"/>
                      </a:lnTo>
                      <a:lnTo>
                        <a:pt x="2092" y="339"/>
                      </a:lnTo>
                      <a:lnTo>
                        <a:pt x="2098" y="340"/>
                      </a:lnTo>
                      <a:lnTo>
                        <a:pt x="2103" y="341"/>
                      </a:lnTo>
                      <a:lnTo>
                        <a:pt x="2109" y="343"/>
                      </a:lnTo>
                      <a:lnTo>
                        <a:pt x="2122" y="349"/>
                      </a:lnTo>
                      <a:lnTo>
                        <a:pt x="2138" y="357"/>
                      </a:lnTo>
                      <a:lnTo>
                        <a:pt x="2140" y="361"/>
                      </a:lnTo>
                      <a:lnTo>
                        <a:pt x="2142" y="366"/>
                      </a:lnTo>
                      <a:lnTo>
                        <a:pt x="2146" y="370"/>
                      </a:lnTo>
                      <a:lnTo>
                        <a:pt x="2151" y="375"/>
                      </a:lnTo>
                      <a:lnTo>
                        <a:pt x="2157" y="379"/>
                      </a:lnTo>
                      <a:lnTo>
                        <a:pt x="2164" y="382"/>
                      </a:lnTo>
                      <a:lnTo>
                        <a:pt x="2170" y="385"/>
                      </a:lnTo>
                      <a:lnTo>
                        <a:pt x="2178" y="388"/>
                      </a:lnTo>
                      <a:lnTo>
                        <a:pt x="2175" y="393"/>
                      </a:lnTo>
                      <a:lnTo>
                        <a:pt x="2169" y="399"/>
                      </a:lnTo>
                      <a:lnTo>
                        <a:pt x="2160" y="405"/>
                      </a:lnTo>
                      <a:lnTo>
                        <a:pt x="2152" y="410"/>
                      </a:lnTo>
                      <a:lnTo>
                        <a:pt x="2141" y="416"/>
                      </a:lnTo>
                      <a:lnTo>
                        <a:pt x="2130" y="420"/>
                      </a:lnTo>
                      <a:lnTo>
                        <a:pt x="2118" y="423"/>
                      </a:lnTo>
                      <a:lnTo>
                        <a:pt x="2106" y="424"/>
                      </a:lnTo>
                      <a:lnTo>
                        <a:pt x="2098" y="426"/>
                      </a:lnTo>
                      <a:lnTo>
                        <a:pt x="2084" y="434"/>
                      </a:lnTo>
                      <a:lnTo>
                        <a:pt x="2064" y="443"/>
                      </a:lnTo>
                      <a:lnTo>
                        <a:pt x="2041" y="455"/>
                      </a:lnTo>
                      <a:lnTo>
                        <a:pt x="2019" y="467"/>
                      </a:lnTo>
                      <a:lnTo>
                        <a:pt x="1998" y="479"/>
                      </a:lnTo>
                      <a:lnTo>
                        <a:pt x="1989" y="485"/>
                      </a:lnTo>
                      <a:lnTo>
                        <a:pt x="1981" y="490"/>
                      </a:lnTo>
                      <a:lnTo>
                        <a:pt x="1976" y="495"/>
                      </a:lnTo>
                      <a:lnTo>
                        <a:pt x="1973" y="499"/>
                      </a:lnTo>
                      <a:lnTo>
                        <a:pt x="1860" y="499"/>
                      </a:lnTo>
                      <a:lnTo>
                        <a:pt x="1860" y="506"/>
                      </a:lnTo>
                      <a:lnTo>
                        <a:pt x="1861" y="513"/>
                      </a:lnTo>
                      <a:lnTo>
                        <a:pt x="1863" y="520"/>
                      </a:lnTo>
                      <a:lnTo>
                        <a:pt x="1864" y="525"/>
                      </a:lnTo>
                      <a:lnTo>
                        <a:pt x="1869" y="536"/>
                      </a:lnTo>
                      <a:lnTo>
                        <a:pt x="1876" y="546"/>
                      </a:lnTo>
                      <a:lnTo>
                        <a:pt x="1882" y="554"/>
                      </a:lnTo>
                      <a:lnTo>
                        <a:pt x="1887" y="562"/>
                      </a:lnTo>
                      <a:lnTo>
                        <a:pt x="1889" y="566"/>
                      </a:lnTo>
                      <a:lnTo>
                        <a:pt x="1891" y="570"/>
                      </a:lnTo>
                      <a:lnTo>
                        <a:pt x="1893" y="574"/>
                      </a:lnTo>
                      <a:lnTo>
                        <a:pt x="1893" y="578"/>
                      </a:lnTo>
                      <a:lnTo>
                        <a:pt x="1893" y="583"/>
                      </a:lnTo>
                      <a:lnTo>
                        <a:pt x="1890" y="588"/>
                      </a:lnTo>
                      <a:lnTo>
                        <a:pt x="1888" y="594"/>
                      </a:lnTo>
                      <a:lnTo>
                        <a:pt x="1885" y="601"/>
                      </a:lnTo>
                      <a:lnTo>
                        <a:pt x="1877" y="613"/>
                      </a:lnTo>
                      <a:lnTo>
                        <a:pt x="1867" y="625"/>
                      </a:lnTo>
                      <a:lnTo>
                        <a:pt x="1856" y="637"/>
                      </a:lnTo>
                      <a:lnTo>
                        <a:pt x="1845" y="647"/>
                      </a:lnTo>
                      <a:lnTo>
                        <a:pt x="1834" y="655"/>
                      </a:lnTo>
                      <a:lnTo>
                        <a:pt x="1827" y="659"/>
                      </a:lnTo>
                      <a:lnTo>
                        <a:pt x="1727" y="659"/>
                      </a:lnTo>
                      <a:lnTo>
                        <a:pt x="1699" y="674"/>
                      </a:lnTo>
                      <a:lnTo>
                        <a:pt x="1664" y="694"/>
                      </a:lnTo>
                      <a:lnTo>
                        <a:pt x="1647" y="704"/>
                      </a:lnTo>
                      <a:lnTo>
                        <a:pt x="1630" y="713"/>
                      </a:lnTo>
                      <a:lnTo>
                        <a:pt x="1624" y="716"/>
                      </a:lnTo>
                      <a:lnTo>
                        <a:pt x="1617" y="718"/>
                      </a:lnTo>
                      <a:lnTo>
                        <a:pt x="1611" y="720"/>
                      </a:lnTo>
                      <a:lnTo>
                        <a:pt x="1607" y="721"/>
                      </a:lnTo>
                      <a:lnTo>
                        <a:pt x="1598" y="720"/>
                      </a:lnTo>
                      <a:lnTo>
                        <a:pt x="1587" y="719"/>
                      </a:lnTo>
                      <a:lnTo>
                        <a:pt x="1574" y="717"/>
                      </a:lnTo>
                      <a:lnTo>
                        <a:pt x="1560" y="714"/>
                      </a:lnTo>
                      <a:lnTo>
                        <a:pt x="1527" y="705"/>
                      </a:lnTo>
                      <a:lnTo>
                        <a:pt x="1493" y="696"/>
                      </a:lnTo>
                      <a:lnTo>
                        <a:pt x="1460" y="686"/>
                      </a:lnTo>
                      <a:lnTo>
                        <a:pt x="1430" y="676"/>
                      </a:lnTo>
                      <a:lnTo>
                        <a:pt x="1418" y="671"/>
                      </a:lnTo>
                      <a:lnTo>
                        <a:pt x="1407" y="667"/>
                      </a:lnTo>
                      <a:lnTo>
                        <a:pt x="1400" y="663"/>
                      </a:lnTo>
                      <a:lnTo>
                        <a:pt x="1394" y="659"/>
                      </a:lnTo>
                      <a:lnTo>
                        <a:pt x="1228" y="659"/>
                      </a:lnTo>
                      <a:lnTo>
                        <a:pt x="1169" y="646"/>
                      </a:lnTo>
                      <a:lnTo>
                        <a:pt x="1160" y="646"/>
                      </a:lnTo>
                      <a:lnTo>
                        <a:pt x="1151" y="646"/>
                      </a:lnTo>
                      <a:lnTo>
                        <a:pt x="1143" y="644"/>
                      </a:lnTo>
                      <a:lnTo>
                        <a:pt x="1133" y="641"/>
                      </a:lnTo>
                      <a:lnTo>
                        <a:pt x="1123" y="638"/>
                      </a:lnTo>
                      <a:lnTo>
                        <a:pt x="1112" y="633"/>
                      </a:lnTo>
                      <a:lnTo>
                        <a:pt x="1102" y="628"/>
                      </a:lnTo>
                      <a:lnTo>
                        <a:pt x="1092" y="622"/>
                      </a:lnTo>
                      <a:lnTo>
                        <a:pt x="1082" y="615"/>
                      </a:lnTo>
                      <a:lnTo>
                        <a:pt x="1073" y="608"/>
                      </a:lnTo>
                      <a:lnTo>
                        <a:pt x="1065" y="601"/>
                      </a:lnTo>
                      <a:lnTo>
                        <a:pt x="1056" y="592"/>
                      </a:lnTo>
                      <a:lnTo>
                        <a:pt x="1049" y="584"/>
                      </a:lnTo>
                      <a:lnTo>
                        <a:pt x="1044" y="576"/>
                      </a:lnTo>
                      <a:lnTo>
                        <a:pt x="1038" y="568"/>
                      </a:lnTo>
                      <a:lnTo>
                        <a:pt x="1036" y="560"/>
                      </a:lnTo>
                      <a:lnTo>
                        <a:pt x="1022" y="560"/>
                      </a:lnTo>
                      <a:lnTo>
                        <a:pt x="1008" y="558"/>
                      </a:lnTo>
                      <a:lnTo>
                        <a:pt x="994" y="555"/>
                      </a:lnTo>
                      <a:lnTo>
                        <a:pt x="980" y="552"/>
                      </a:lnTo>
                      <a:lnTo>
                        <a:pt x="953" y="543"/>
                      </a:lnTo>
                      <a:lnTo>
                        <a:pt x="923" y="532"/>
                      </a:lnTo>
                      <a:lnTo>
                        <a:pt x="893" y="522"/>
                      </a:lnTo>
                      <a:lnTo>
                        <a:pt x="863" y="513"/>
                      </a:lnTo>
                      <a:lnTo>
                        <a:pt x="846" y="510"/>
                      </a:lnTo>
                      <a:lnTo>
                        <a:pt x="831" y="507"/>
                      </a:lnTo>
                      <a:lnTo>
                        <a:pt x="813" y="505"/>
                      </a:lnTo>
                      <a:lnTo>
                        <a:pt x="797" y="505"/>
                      </a:lnTo>
                      <a:lnTo>
                        <a:pt x="786" y="504"/>
                      </a:lnTo>
                      <a:lnTo>
                        <a:pt x="770" y="501"/>
                      </a:lnTo>
                      <a:lnTo>
                        <a:pt x="763" y="499"/>
                      </a:lnTo>
                      <a:lnTo>
                        <a:pt x="756" y="497"/>
                      </a:lnTo>
                      <a:lnTo>
                        <a:pt x="752" y="495"/>
                      </a:lnTo>
                      <a:lnTo>
                        <a:pt x="750" y="493"/>
                      </a:lnTo>
                      <a:lnTo>
                        <a:pt x="746" y="485"/>
                      </a:lnTo>
                      <a:lnTo>
                        <a:pt x="744" y="477"/>
                      </a:lnTo>
                      <a:lnTo>
                        <a:pt x="743" y="470"/>
                      </a:lnTo>
                      <a:lnTo>
                        <a:pt x="743" y="461"/>
                      </a:lnTo>
                      <a:lnTo>
                        <a:pt x="743" y="456"/>
                      </a:lnTo>
                      <a:lnTo>
                        <a:pt x="743" y="449"/>
                      </a:lnTo>
                      <a:lnTo>
                        <a:pt x="743" y="440"/>
                      </a:lnTo>
                      <a:lnTo>
                        <a:pt x="743" y="431"/>
                      </a:lnTo>
                      <a:lnTo>
                        <a:pt x="741" y="431"/>
                      </a:lnTo>
                      <a:lnTo>
                        <a:pt x="736" y="428"/>
                      </a:lnTo>
                      <a:lnTo>
                        <a:pt x="732" y="426"/>
                      </a:lnTo>
                      <a:lnTo>
                        <a:pt x="728" y="422"/>
                      </a:lnTo>
                      <a:lnTo>
                        <a:pt x="717" y="414"/>
                      </a:lnTo>
                      <a:lnTo>
                        <a:pt x="705" y="403"/>
                      </a:lnTo>
                      <a:lnTo>
                        <a:pt x="695" y="391"/>
                      </a:lnTo>
                      <a:lnTo>
                        <a:pt x="686" y="379"/>
                      </a:lnTo>
                      <a:lnTo>
                        <a:pt x="681" y="372"/>
                      </a:lnTo>
                      <a:lnTo>
                        <a:pt x="679" y="367"/>
                      </a:lnTo>
                      <a:lnTo>
                        <a:pt x="677" y="361"/>
                      </a:lnTo>
                      <a:lnTo>
                        <a:pt x="677" y="357"/>
                      </a:lnTo>
                      <a:lnTo>
                        <a:pt x="661" y="356"/>
                      </a:lnTo>
                      <a:lnTo>
                        <a:pt x="645" y="355"/>
                      </a:lnTo>
                      <a:lnTo>
                        <a:pt x="630" y="353"/>
                      </a:lnTo>
                      <a:lnTo>
                        <a:pt x="616" y="351"/>
                      </a:lnTo>
                      <a:lnTo>
                        <a:pt x="602" y="348"/>
                      </a:lnTo>
                      <a:lnTo>
                        <a:pt x="589" y="344"/>
                      </a:lnTo>
                      <a:lnTo>
                        <a:pt x="576" y="340"/>
                      </a:lnTo>
                      <a:lnTo>
                        <a:pt x="564" y="335"/>
                      </a:lnTo>
                      <a:lnTo>
                        <a:pt x="552" y="329"/>
                      </a:lnTo>
                      <a:lnTo>
                        <a:pt x="541" y="323"/>
                      </a:lnTo>
                      <a:lnTo>
                        <a:pt x="531" y="315"/>
                      </a:lnTo>
                      <a:lnTo>
                        <a:pt x="522" y="307"/>
                      </a:lnTo>
                      <a:lnTo>
                        <a:pt x="512" y="299"/>
                      </a:lnTo>
                      <a:lnTo>
                        <a:pt x="505" y="290"/>
                      </a:lnTo>
                      <a:lnTo>
                        <a:pt x="497" y="281"/>
                      </a:lnTo>
                      <a:lnTo>
                        <a:pt x="490" y="271"/>
                      </a:lnTo>
                      <a:lnTo>
                        <a:pt x="475" y="268"/>
                      </a:lnTo>
                      <a:lnTo>
                        <a:pt x="463" y="267"/>
                      </a:lnTo>
                      <a:lnTo>
                        <a:pt x="454" y="267"/>
                      </a:lnTo>
                      <a:lnTo>
                        <a:pt x="449" y="268"/>
                      </a:lnTo>
                      <a:lnTo>
                        <a:pt x="444" y="270"/>
                      </a:lnTo>
                      <a:lnTo>
                        <a:pt x="442" y="273"/>
                      </a:lnTo>
                      <a:lnTo>
                        <a:pt x="441" y="277"/>
                      </a:lnTo>
                      <a:lnTo>
                        <a:pt x="441" y="281"/>
                      </a:lnTo>
                      <a:lnTo>
                        <a:pt x="441" y="286"/>
                      </a:lnTo>
                      <a:lnTo>
                        <a:pt x="441" y="291"/>
                      </a:lnTo>
                      <a:lnTo>
                        <a:pt x="440" y="296"/>
                      </a:lnTo>
                      <a:lnTo>
                        <a:pt x="439" y="301"/>
                      </a:lnTo>
                      <a:lnTo>
                        <a:pt x="436" y="307"/>
                      </a:lnTo>
                      <a:lnTo>
                        <a:pt x="430" y="311"/>
                      </a:lnTo>
                      <a:lnTo>
                        <a:pt x="422" y="316"/>
                      </a:lnTo>
                      <a:lnTo>
                        <a:pt x="411" y="320"/>
                      </a:lnTo>
                      <a:lnTo>
                        <a:pt x="407" y="320"/>
                      </a:lnTo>
                      <a:lnTo>
                        <a:pt x="403" y="321"/>
                      </a:lnTo>
                      <a:lnTo>
                        <a:pt x="400" y="322"/>
                      </a:lnTo>
                      <a:lnTo>
                        <a:pt x="398" y="323"/>
                      </a:lnTo>
                      <a:lnTo>
                        <a:pt x="397" y="325"/>
                      </a:lnTo>
                      <a:lnTo>
                        <a:pt x="396" y="327"/>
                      </a:lnTo>
                      <a:lnTo>
                        <a:pt x="396" y="329"/>
                      </a:lnTo>
                      <a:lnTo>
                        <a:pt x="396" y="332"/>
                      </a:lnTo>
                      <a:lnTo>
                        <a:pt x="401" y="344"/>
                      </a:lnTo>
                      <a:lnTo>
                        <a:pt x="410" y="357"/>
                      </a:lnTo>
                      <a:lnTo>
                        <a:pt x="415" y="364"/>
                      </a:lnTo>
                      <a:lnTo>
                        <a:pt x="419" y="371"/>
                      </a:lnTo>
                      <a:lnTo>
                        <a:pt x="421" y="379"/>
                      </a:lnTo>
                      <a:lnTo>
                        <a:pt x="423" y="385"/>
                      </a:lnTo>
                      <a:lnTo>
                        <a:pt x="423" y="388"/>
                      </a:lnTo>
                      <a:lnTo>
                        <a:pt x="422" y="390"/>
                      </a:lnTo>
                      <a:lnTo>
                        <a:pt x="421" y="393"/>
                      </a:lnTo>
                      <a:lnTo>
                        <a:pt x="420" y="395"/>
                      </a:lnTo>
                      <a:lnTo>
                        <a:pt x="417" y="397"/>
                      </a:lnTo>
                      <a:lnTo>
                        <a:pt x="414" y="398"/>
                      </a:lnTo>
                      <a:lnTo>
                        <a:pt x="409" y="399"/>
                      </a:lnTo>
                      <a:lnTo>
                        <a:pt x="405" y="400"/>
                      </a:lnTo>
                      <a:lnTo>
                        <a:pt x="392" y="400"/>
                      </a:lnTo>
                      <a:lnTo>
                        <a:pt x="377" y="400"/>
                      </a:lnTo>
                      <a:lnTo>
                        <a:pt x="370" y="400"/>
                      </a:lnTo>
                      <a:lnTo>
                        <a:pt x="361" y="399"/>
                      </a:lnTo>
                      <a:lnTo>
                        <a:pt x="351" y="397"/>
                      </a:lnTo>
                      <a:lnTo>
                        <a:pt x="341" y="395"/>
                      </a:lnTo>
                      <a:lnTo>
                        <a:pt x="331" y="393"/>
                      </a:lnTo>
                      <a:lnTo>
                        <a:pt x="321" y="390"/>
                      </a:lnTo>
                      <a:lnTo>
                        <a:pt x="313" y="386"/>
                      </a:lnTo>
                      <a:lnTo>
                        <a:pt x="305" y="382"/>
                      </a:lnTo>
                      <a:lnTo>
                        <a:pt x="303" y="387"/>
                      </a:lnTo>
                      <a:lnTo>
                        <a:pt x="302" y="393"/>
                      </a:lnTo>
                      <a:lnTo>
                        <a:pt x="303" y="401"/>
                      </a:lnTo>
                      <a:lnTo>
                        <a:pt x="303" y="409"/>
                      </a:lnTo>
                      <a:lnTo>
                        <a:pt x="307" y="427"/>
                      </a:lnTo>
                      <a:lnTo>
                        <a:pt x="311" y="448"/>
                      </a:lnTo>
                      <a:lnTo>
                        <a:pt x="316" y="467"/>
                      </a:lnTo>
                      <a:lnTo>
                        <a:pt x="320" y="483"/>
                      </a:lnTo>
                      <a:lnTo>
                        <a:pt x="320" y="491"/>
                      </a:lnTo>
                      <a:lnTo>
                        <a:pt x="320" y="497"/>
                      </a:lnTo>
                      <a:lnTo>
                        <a:pt x="320" y="502"/>
                      </a:lnTo>
                      <a:lnTo>
                        <a:pt x="318" y="505"/>
                      </a:lnTo>
                      <a:lnTo>
                        <a:pt x="292" y="503"/>
                      </a:lnTo>
                      <a:lnTo>
                        <a:pt x="254" y="503"/>
                      </a:lnTo>
                      <a:lnTo>
                        <a:pt x="244" y="504"/>
                      </a:lnTo>
                      <a:lnTo>
                        <a:pt x="236" y="505"/>
                      </a:lnTo>
                      <a:lnTo>
                        <a:pt x="227" y="507"/>
                      </a:lnTo>
                      <a:lnTo>
                        <a:pt x="220" y="510"/>
                      </a:lnTo>
                      <a:lnTo>
                        <a:pt x="214" y="513"/>
                      </a:lnTo>
                      <a:lnTo>
                        <a:pt x="209" y="517"/>
                      </a:lnTo>
                      <a:lnTo>
                        <a:pt x="207" y="520"/>
                      </a:lnTo>
                      <a:lnTo>
                        <a:pt x="206" y="523"/>
                      </a:lnTo>
                      <a:lnTo>
                        <a:pt x="205" y="526"/>
                      </a:lnTo>
                      <a:lnTo>
                        <a:pt x="205" y="529"/>
                      </a:lnTo>
                      <a:lnTo>
                        <a:pt x="216" y="531"/>
                      </a:lnTo>
                      <a:lnTo>
                        <a:pt x="226" y="534"/>
                      </a:lnTo>
                      <a:lnTo>
                        <a:pt x="233" y="538"/>
                      </a:lnTo>
                      <a:lnTo>
                        <a:pt x="239" y="544"/>
                      </a:lnTo>
                      <a:lnTo>
                        <a:pt x="243" y="550"/>
                      </a:lnTo>
                      <a:lnTo>
                        <a:pt x="247" y="556"/>
                      </a:lnTo>
                      <a:lnTo>
                        <a:pt x="250" y="563"/>
                      </a:lnTo>
                      <a:lnTo>
                        <a:pt x="252" y="569"/>
                      </a:lnTo>
                      <a:lnTo>
                        <a:pt x="255" y="583"/>
                      </a:lnTo>
                      <a:lnTo>
                        <a:pt x="260" y="595"/>
                      </a:lnTo>
                      <a:lnTo>
                        <a:pt x="262" y="601"/>
                      </a:lnTo>
                      <a:lnTo>
                        <a:pt x="266" y="605"/>
                      </a:lnTo>
                      <a:lnTo>
                        <a:pt x="272" y="608"/>
                      </a:lnTo>
                      <a:lnTo>
                        <a:pt x="278" y="610"/>
                      </a:lnTo>
                      <a:lnTo>
                        <a:pt x="276" y="614"/>
                      </a:lnTo>
                      <a:lnTo>
                        <a:pt x="275" y="618"/>
                      </a:lnTo>
                      <a:lnTo>
                        <a:pt x="275" y="621"/>
                      </a:lnTo>
                      <a:lnTo>
                        <a:pt x="275" y="625"/>
                      </a:lnTo>
                      <a:lnTo>
                        <a:pt x="277" y="632"/>
                      </a:lnTo>
                      <a:lnTo>
                        <a:pt x="278" y="640"/>
                      </a:lnTo>
                      <a:lnTo>
                        <a:pt x="277" y="658"/>
                      </a:lnTo>
                      <a:lnTo>
                        <a:pt x="274" y="674"/>
                      </a:lnTo>
                      <a:lnTo>
                        <a:pt x="270" y="688"/>
                      </a:lnTo>
                      <a:lnTo>
                        <a:pt x="264" y="700"/>
                      </a:lnTo>
                      <a:lnTo>
                        <a:pt x="261" y="705"/>
                      </a:lnTo>
                      <a:lnTo>
                        <a:pt x="257" y="711"/>
                      </a:lnTo>
                      <a:lnTo>
                        <a:pt x="252" y="716"/>
                      </a:lnTo>
                      <a:lnTo>
                        <a:pt x="248" y="720"/>
                      </a:lnTo>
                      <a:lnTo>
                        <a:pt x="242" y="724"/>
                      </a:lnTo>
                      <a:lnTo>
                        <a:pt x="237" y="727"/>
                      </a:lnTo>
                      <a:lnTo>
                        <a:pt x="231" y="730"/>
                      </a:lnTo>
                      <a:lnTo>
                        <a:pt x="225" y="733"/>
                      </a:lnTo>
                      <a:lnTo>
                        <a:pt x="206" y="735"/>
                      </a:lnTo>
                      <a:lnTo>
                        <a:pt x="182" y="737"/>
                      </a:lnTo>
                      <a:lnTo>
                        <a:pt x="170" y="739"/>
                      </a:lnTo>
                      <a:lnTo>
                        <a:pt x="158" y="741"/>
                      </a:lnTo>
                      <a:lnTo>
                        <a:pt x="152" y="743"/>
                      </a:lnTo>
                      <a:lnTo>
                        <a:pt x="147" y="745"/>
                      </a:lnTo>
                      <a:lnTo>
                        <a:pt x="142" y="748"/>
                      </a:lnTo>
                      <a:lnTo>
                        <a:pt x="139" y="751"/>
                      </a:lnTo>
                      <a:lnTo>
                        <a:pt x="134" y="758"/>
                      </a:lnTo>
                      <a:lnTo>
                        <a:pt x="127" y="770"/>
                      </a:lnTo>
                      <a:lnTo>
                        <a:pt x="123" y="776"/>
                      </a:lnTo>
                      <a:lnTo>
                        <a:pt x="118" y="781"/>
                      </a:lnTo>
                      <a:lnTo>
                        <a:pt x="113" y="785"/>
                      </a:lnTo>
                      <a:lnTo>
                        <a:pt x="105" y="788"/>
                      </a:lnTo>
                      <a:lnTo>
                        <a:pt x="81" y="794"/>
                      </a:lnTo>
                      <a:lnTo>
                        <a:pt x="45" y="800"/>
                      </a:lnTo>
                      <a:lnTo>
                        <a:pt x="27" y="804"/>
                      </a:lnTo>
                      <a:lnTo>
                        <a:pt x="13" y="807"/>
                      </a:lnTo>
                      <a:lnTo>
                        <a:pt x="3" y="810"/>
                      </a:lnTo>
                      <a:lnTo>
                        <a:pt x="0" y="812"/>
                      </a:lnTo>
                      <a:lnTo>
                        <a:pt x="0" y="824"/>
                      </a:lnTo>
                      <a:lnTo>
                        <a:pt x="3" y="833"/>
                      </a:lnTo>
                      <a:lnTo>
                        <a:pt x="6" y="842"/>
                      </a:lnTo>
                      <a:lnTo>
                        <a:pt x="9" y="850"/>
                      </a:lnTo>
                      <a:lnTo>
                        <a:pt x="14" y="859"/>
                      </a:lnTo>
                      <a:lnTo>
                        <a:pt x="18" y="869"/>
                      </a:lnTo>
                      <a:lnTo>
                        <a:pt x="23" y="880"/>
                      </a:lnTo>
                      <a:lnTo>
                        <a:pt x="26" y="893"/>
                      </a:lnTo>
                      <a:lnTo>
                        <a:pt x="40" y="894"/>
                      </a:lnTo>
                      <a:lnTo>
                        <a:pt x="53" y="896"/>
                      </a:lnTo>
                      <a:lnTo>
                        <a:pt x="59" y="897"/>
                      </a:lnTo>
                      <a:lnTo>
                        <a:pt x="64" y="899"/>
                      </a:lnTo>
                      <a:lnTo>
                        <a:pt x="70" y="902"/>
                      </a:lnTo>
                      <a:lnTo>
                        <a:pt x="74" y="905"/>
                      </a:lnTo>
                      <a:lnTo>
                        <a:pt x="79" y="909"/>
                      </a:lnTo>
                      <a:lnTo>
                        <a:pt x="83" y="913"/>
                      </a:lnTo>
                      <a:lnTo>
                        <a:pt x="87" y="918"/>
                      </a:lnTo>
                      <a:lnTo>
                        <a:pt x="90" y="924"/>
                      </a:lnTo>
                      <a:lnTo>
                        <a:pt x="93" y="931"/>
                      </a:lnTo>
                      <a:lnTo>
                        <a:pt x="95" y="938"/>
                      </a:lnTo>
                      <a:lnTo>
                        <a:pt x="97" y="946"/>
                      </a:lnTo>
                      <a:lnTo>
                        <a:pt x="98" y="95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84" name="Freeform 15"/>
                <p:cNvSpPr>
                  <a:spLocks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2779" y="1403"/>
                  <a:ext cx="139" cy="172"/>
                </a:xfrm>
                <a:custGeom>
                  <a:avLst/>
                  <a:gdLst>
                    <a:gd name="T0" fmla="*/ 0 w 504"/>
                    <a:gd name="T1" fmla="*/ 1 h 524"/>
                    <a:gd name="T2" fmla="*/ 0 w 504"/>
                    <a:gd name="T3" fmla="*/ 1 h 524"/>
                    <a:gd name="T4" fmla="*/ 0 w 504"/>
                    <a:gd name="T5" fmla="*/ 1 h 524"/>
                    <a:gd name="T6" fmla="*/ 0 w 504"/>
                    <a:gd name="T7" fmla="*/ 1 h 524"/>
                    <a:gd name="T8" fmla="*/ 0 w 504"/>
                    <a:gd name="T9" fmla="*/ 1 h 524"/>
                    <a:gd name="T10" fmla="*/ 0 w 504"/>
                    <a:gd name="T11" fmla="*/ 1 h 524"/>
                    <a:gd name="T12" fmla="*/ 0 w 504"/>
                    <a:gd name="T13" fmla="*/ 1 h 524"/>
                    <a:gd name="T14" fmla="*/ 0 w 504"/>
                    <a:gd name="T15" fmla="*/ 1 h 524"/>
                    <a:gd name="T16" fmla="*/ 0 w 504"/>
                    <a:gd name="T17" fmla="*/ 1 h 524"/>
                    <a:gd name="T18" fmla="*/ 0 w 504"/>
                    <a:gd name="T19" fmla="*/ 1 h 524"/>
                    <a:gd name="T20" fmla="*/ 0 w 504"/>
                    <a:gd name="T21" fmla="*/ 1 h 524"/>
                    <a:gd name="T22" fmla="*/ 0 w 504"/>
                    <a:gd name="T23" fmla="*/ 1 h 524"/>
                    <a:gd name="T24" fmla="*/ 0 w 504"/>
                    <a:gd name="T25" fmla="*/ 1 h 524"/>
                    <a:gd name="T26" fmla="*/ 0 w 504"/>
                    <a:gd name="T27" fmla="*/ 1 h 524"/>
                    <a:gd name="T28" fmla="*/ 0 w 504"/>
                    <a:gd name="T29" fmla="*/ 1 h 524"/>
                    <a:gd name="T30" fmla="*/ 0 w 504"/>
                    <a:gd name="T31" fmla="*/ 1 h 524"/>
                    <a:gd name="T32" fmla="*/ 0 w 504"/>
                    <a:gd name="T33" fmla="*/ 1 h 524"/>
                    <a:gd name="T34" fmla="*/ 0 w 504"/>
                    <a:gd name="T35" fmla="*/ 1 h 524"/>
                    <a:gd name="T36" fmla="*/ 0 w 504"/>
                    <a:gd name="T37" fmla="*/ 1 h 524"/>
                    <a:gd name="T38" fmla="*/ 0 w 504"/>
                    <a:gd name="T39" fmla="*/ 1 h 524"/>
                    <a:gd name="T40" fmla="*/ 0 w 504"/>
                    <a:gd name="T41" fmla="*/ 1 h 524"/>
                    <a:gd name="T42" fmla="*/ 0 w 504"/>
                    <a:gd name="T43" fmla="*/ 1 h 524"/>
                    <a:gd name="T44" fmla="*/ 0 w 504"/>
                    <a:gd name="T45" fmla="*/ 1 h 524"/>
                    <a:gd name="T46" fmla="*/ 0 w 504"/>
                    <a:gd name="T47" fmla="*/ 1 h 524"/>
                    <a:gd name="T48" fmla="*/ 0 w 504"/>
                    <a:gd name="T49" fmla="*/ 1 h 524"/>
                    <a:gd name="T50" fmla="*/ 0 w 504"/>
                    <a:gd name="T51" fmla="*/ 1 h 524"/>
                    <a:gd name="T52" fmla="*/ 0 w 504"/>
                    <a:gd name="T53" fmla="*/ 1 h 524"/>
                    <a:gd name="T54" fmla="*/ 0 w 504"/>
                    <a:gd name="T55" fmla="*/ 0 h 524"/>
                    <a:gd name="T56" fmla="*/ 0 w 504"/>
                    <a:gd name="T57" fmla="*/ 0 h 524"/>
                    <a:gd name="T58" fmla="*/ 0 w 504"/>
                    <a:gd name="T59" fmla="*/ 0 h 524"/>
                    <a:gd name="T60" fmla="*/ 0 w 504"/>
                    <a:gd name="T61" fmla="*/ 0 h 524"/>
                    <a:gd name="T62" fmla="*/ 0 w 504"/>
                    <a:gd name="T63" fmla="*/ 0 h 524"/>
                    <a:gd name="T64" fmla="*/ 0 w 504"/>
                    <a:gd name="T65" fmla="*/ 0 h 524"/>
                    <a:gd name="T66" fmla="*/ 0 w 504"/>
                    <a:gd name="T67" fmla="*/ 0 h 524"/>
                    <a:gd name="T68" fmla="*/ 0 w 504"/>
                    <a:gd name="T69" fmla="*/ 0 h 524"/>
                    <a:gd name="T70" fmla="*/ 0 w 504"/>
                    <a:gd name="T71" fmla="*/ 0 h 524"/>
                    <a:gd name="T72" fmla="*/ 0 w 504"/>
                    <a:gd name="T73" fmla="*/ 0 h 524"/>
                    <a:gd name="T74" fmla="*/ 0 w 504"/>
                    <a:gd name="T75" fmla="*/ 0 h 524"/>
                    <a:gd name="T76" fmla="*/ 0 w 504"/>
                    <a:gd name="T77" fmla="*/ 0 h 524"/>
                    <a:gd name="T78" fmla="*/ 0 w 504"/>
                    <a:gd name="T79" fmla="*/ 0 h 524"/>
                    <a:gd name="T80" fmla="*/ 0 w 504"/>
                    <a:gd name="T81" fmla="*/ 0 h 524"/>
                    <a:gd name="T82" fmla="*/ 0 w 504"/>
                    <a:gd name="T83" fmla="*/ 0 h 524"/>
                    <a:gd name="T84" fmla="*/ 0 w 504"/>
                    <a:gd name="T85" fmla="*/ 0 h 524"/>
                    <a:gd name="T86" fmla="*/ 0 w 504"/>
                    <a:gd name="T87" fmla="*/ 0 h 524"/>
                    <a:gd name="T88" fmla="*/ 0 w 504"/>
                    <a:gd name="T89" fmla="*/ 0 h 524"/>
                    <a:gd name="T90" fmla="*/ 0 w 504"/>
                    <a:gd name="T91" fmla="*/ 0 h 524"/>
                    <a:gd name="T92" fmla="*/ 0 w 504"/>
                    <a:gd name="T93" fmla="*/ 0 h 524"/>
                    <a:gd name="T94" fmla="*/ 0 w 504"/>
                    <a:gd name="T95" fmla="*/ 0 h 524"/>
                    <a:gd name="T96" fmla="*/ 0 w 504"/>
                    <a:gd name="T97" fmla="*/ 1 h 524"/>
                    <a:gd name="T98" fmla="*/ 0 w 504"/>
                    <a:gd name="T99" fmla="*/ 1 h 524"/>
                    <a:gd name="T100" fmla="*/ 0 w 504"/>
                    <a:gd name="T101" fmla="*/ 1 h 524"/>
                    <a:gd name="T102" fmla="*/ 0 w 504"/>
                    <a:gd name="T103" fmla="*/ 1 h 524"/>
                    <a:gd name="T104" fmla="*/ 0 w 504"/>
                    <a:gd name="T105" fmla="*/ 1 h 524"/>
                    <a:gd name="T106" fmla="*/ 0 w 504"/>
                    <a:gd name="T107" fmla="*/ 1 h 524"/>
                    <a:gd name="T108" fmla="*/ 0 w 504"/>
                    <a:gd name="T109" fmla="*/ 1 h 524"/>
                    <a:gd name="T110" fmla="*/ 0 w 504"/>
                    <a:gd name="T111" fmla="*/ 1 h 524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504" h="524">
                      <a:moveTo>
                        <a:pt x="365" y="493"/>
                      </a:moveTo>
                      <a:lnTo>
                        <a:pt x="355" y="493"/>
                      </a:lnTo>
                      <a:lnTo>
                        <a:pt x="345" y="493"/>
                      </a:lnTo>
                      <a:lnTo>
                        <a:pt x="266" y="493"/>
                      </a:lnTo>
                      <a:lnTo>
                        <a:pt x="262" y="500"/>
                      </a:lnTo>
                      <a:lnTo>
                        <a:pt x="256" y="505"/>
                      </a:lnTo>
                      <a:lnTo>
                        <a:pt x="250" y="510"/>
                      </a:lnTo>
                      <a:lnTo>
                        <a:pt x="243" y="513"/>
                      </a:lnTo>
                      <a:lnTo>
                        <a:pt x="235" y="517"/>
                      </a:lnTo>
                      <a:lnTo>
                        <a:pt x="228" y="519"/>
                      </a:lnTo>
                      <a:lnTo>
                        <a:pt x="219" y="521"/>
                      </a:lnTo>
                      <a:lnTo>
                        <a:pt x="210" y="522"/>
                      </a:lnTo>
                      <a:lnTo>
                        <a:pt x="191" y="524"/>
                      </a:lnTo>
                      <a:lnTo>
                        <a:pt x="173" y="524"/>
                      </a:lnTo>
                      <a:lnTo>
                        <a:pt x="155" y="524"/>
                      </a:lnTo>
                      <a:lnTo>
                        <a:pt x="140" y="524"/>
                      </a:lnTo>
                      <a:lnTo>
                        <a:pt x="121" y="523"/>
                      </a:lnTo>
                      <a:lnTo>
                        <a:pt x="106" y="522"/>
                      </a:lnTo>
                      <a:lnTo>
                        <a:pt x="100" y="521"/>
                      </a:lnTo>
                      <a:lnTo>
                        <a:pt x="96" y="519"/>
                      </a:lnTo>
                      <a:lnTo>
                        <a:pt x="94" y="516"/>
                      </a:lnTo>
                      <a:lnTo>
                        <a:pt x="93" y="512"/>
                      </a:lnTo>
                      <a:lnTo>
                        <a:pt x="82" y="511"/>
                      </a:lnTo>
                      <a:lnTo>
                        <a:pt x="71" y="509"/>
                      </a:lnTo>
                      <a:lnTo>
                        <a:pt x="59" y="505"/>
                      </a:lnTo>
                      <a:lnTo>
                        <a:pt x="47" y="501"/>
                      </a:lnTo>
                      <a:lnTo>
                        <a:pt x="36" y="496"/>
                      </a:lnTo>
                      <a:lnTo>
                        <a:pt x="28" y="491"/>
                      </a:lnTo>
                      <a:lnTo>
                        <a:pt x="25" y="489"/>
                      </a:lnTo>
                      <a:lnTo>
                        <a:pt x="22" y="486"/>
                      </a:lnTo>
                      <a:lnTo>
                        <a:pt x="20" y="484"/>
                      </a:lnTo>
                      <a:lnTo>
                        <a:pt x="20" y="481"/>
                      </a:lnTo>
                      <a:lnTo>
                        <a:pt x="20" y="477"/>
                      </a:lnTo>
                      <a:lnTo>
                        <a:pt x="22" y="472"/>
                      </a:lnTo>
                      <a:lnTo>
                        <a:pt x="25" y="467"/>
                      </a:lnTo>
                      <a:lnTo>
                        <a:pt x="27" y="463"/>
                      </a:lnTo>
                      <a:lnTo>
                        <a:pt x="31" y="456"/>
                      </a:lnTo>
                      <a:lnTo>
                        <a:pt x="33" y="450"/>
                      </a:lnTo>
                      <a:lnTo>
                        <a:pt x="32" y="445"/>
                      </a:lnTo>
                      <a:lnTo>
                        <a:pt x="31" y="440"/>
                      </a:lnTo>
                      <a:lnTo>
                        <a:pt x="30" y="436"/>
                      </a:lnTo>
                      <a:lnTo>
                        <a:pt x="28" y="432"/>
                      </a:lnTo>
                      <a:lnTo>
                        <a:pt x="22" y="426"/>
                      </a:lnTo>
                      <a:lnTo>
                        <a:pt x="17" y="421"/>
                      </a:lnTo>
                      <a:lnTo>
                        <a:pt x="10" y="417"/>
                      </a:lnTo>
                      <a:lnTo>
                        <a:pt x="5" y="412"/>
                      </a:lnTo>
                      <a:lnTo>
                        <a:pt x="3" y="409"/>
                      </a:lnTo>
                      <a:lnTo>
                        <a:pt x="1" y="407"/>
                      </a:lnTo>
                      <a:lnTo>
                        <a:pt x="0" y="404"/>
                      </a:lnTo>
                      <a:lnTo>
                        <a:pt x="0" y="401"/>
                      </a:lnTo>
                      <a:lnTo>
                        <a:pt x="1" y="391"/>
                      </a:lnTo>
                      <a:lnTo>
                        <a:pt x="5" y="381"/>
                      </a:lnTo>
                      <a:lnTo>
                        <a:pt x="10" y="371"/>
                      </a:lnTo>
                      <a:lnTo>
                        <a:pt x="17" y="360"/>
                      </a:lnTo>
                      <a:lnTo>
                        <a:pt x="26" y="349"/>
                      </a:lnTo>
                      <a:lnTo>
                        <a:pt x="37" y="338"/>
                      </a:lnTo>
                      <a:lnTo>
                        <a:pt x="48" y="328"/>
                      </a:lnTo>
                      <a:lnTo>
                        <a:pt x="60" y="318"/>
                      </a:lnTo>
                      <a:lnTo>
                        <a:pt x="73" y="309"/>
                      </a:lnTo>
                      <a:lnTo>
                        <a:pt x="86" y="299"/>
                      </a:lnTo>
                      <a:lnTo>
                        <a:pt x="99" y="291"/>
                      </a:lnTo>
                      <a:lnTo>
                        <a:pt x="112" y="285"/>
                      </a:lnTo>
                      <a:lnTo>
                        <a:pt x="124" y="279"/>
                      </a:lnTo>
                      <a:lnTo>
                        <a:pt x="138" y="275"/>
                      </a:lnTo>
                      <a:lnTo>
                        <a:pt x="149" y="272"/>
                      </a:lnTo>
                      <a:lnTo>
                        <a:pt x="160" y="272"/>
                      </a:lnTo>
                      <a:lnTo>
                        <a:pt x="166" y="266"/>
                      </a:lnTo>
                      <a:lnTo>
                        <a:pt x="160" y="265"/>
                      </a:lnTo>
                      <a:lnTo>
                        <a:pt x="155" y="264"/>
                      </a:lnTo>
                      <a:lnTo>
                        <a:pt x="150" y="263"/>
                      </a:lnTo>
                      <a:lnTo>
                        <a:pt x="145" y="261"/>
                      </a:lnTo>
                      <a:lnTo>
                        <a:pt x="142" y="259"/>
                      </a:lnTo>
                      <a:lnTo>
                        <a:pt x="139" y="257"/>
                      </a:lnTo>
                      <a:lnTo>
                        <a:pt x="135" y="254"/>
                      </a:lnTo>
                      <a:lnTo>
                        <a:pt x="133" y="251"/>
                      </a:lnTo>
                      <a:lnTo>
                        <a:pt x="130" y="244"/>
                      </a:lnTo>
                      <a:lnTo>
                        <a:pt x="128" y="236"/>
                      </a:lnTo>
                      <a:lnTo>
                        <a:pt x="127" y="229"/>
                      </a:lnTo>
                      <a:lnTo>
                        <a:pt x="127" y="222"/>
                      </a:lnTo>
                      <a:lnTo>
                        <a:pt x="126" y="208"/>
                      </a:lnTo>
                      <a:lnTo>
                        <a:pt x="124" y="195"/>
                      </a:lnTo>
                      <a:lnTo>
                        <a:pt x="121" y="182"/>
                      </a:lnTo>
                      <a:lnTo>
                        <a:pt x="119" y="171"/>
                      </a:lnTo>
                      <a:lnTo>
                        <a:pt x="115" y="161"/>
                      </a:lnTo>
                      <a:lnTo>
                        <a:pt x="110" y="152"/>
                      </a:lnTo>
                      <a:lnTo>
                        <a:pt x="106" y="143"/>
                      </a:lnTo>
                      <a:lnTo>
                        <a:pt x="100" y="134"/>
                      </a:lnTo>
                      <a:lnTo>
                        <a:pt x="89" y="119"/>
                      </a:lnTo>
                      <a:lnTo>
                        <a:pt x="78" y="104"/>
                      </a:lnTo>
                      <a:lnTo>
                        <a:pt x="68" y="90"/>
                      </a:lnTo>
                      <a:lnTo>
                        <a:pt x="60" y="74"/>
                      </a:lnTo>
                      <a:lnTo>
                        <a:pt x="74" y="66"/>
                      </a:lnTo>
                      <a:lnTo>
                        <a:pt x="86" y="60"/>
                      </a:lnTo>
                      <a:lnTo>
                        <a:pt x="93" y="58"/>
                      </a:lnTo>
                      <a:lnTo>
                        <a:pt x="99" y="57"/>
                      </a:lnTo>
                      <a:lnTo>
                        <a:pt x="106" y="56"/>
                      </a:lnTo>
                      <a:lnTo>
                        <a:pt x="112" y="56"/>
                      </a:lnTo>
                      <a:lnTo>
                        <a:pt x="123" y="56"/>
                      </a:lnTo>
                      <a:lnTo>
                        <a:pt x="130" y="58"/>
                      </a:lnTo>
                      <a:lnTo>
                        <a:pt x="133" y="59"/>
                      </a:lnTo>
                      <a:lnTo>
                        <a:pt x="137" y="60"/>
                      </a:lnTo>
                      <a:lnTo>
                        <a:pt x="139" y="61"/>
                      </a:lnTo>
                      <a:lnTo>
                        <a:pt x="143" y="61"/>
                      </a:lnTo>
                      <a:lnTo>
                        <a:pt x="149" y="59"/>
                      </a:lnTo>
                      <a:lnTo>
                        <a:pt x="160" y="56"/>
                      </a:lnTo>
                      <a:lnTo>
                        <a:pt x="160" y="47"/>
                      </a:lnTo>
                      <a:lnTo>
                        <a:pt x="162" y="40"/>
                      </a:lnTo>
                      <a:lnTo>
                        <a:pt x="164" y="33"/>
                      </a:lnTo>
                      <a:lnTo>
                        <a:pt x="166" y="25"/>
                      </a:lnTo>
                      <a:lnTo>
                        <a:pt x="168" y="19"/>
                      </a:lnTo>
                      <a:lnTo>
                        <a:pt x="171" y="13"/>
                      </a:lnTo>
                      <a:lnTo>
                        <a:pt x="172" y="7"/>
                      </a:lnTo>
                      <a:lnTo>
                        <a:pt x="173" y="0"/>
                      </a:lnTo>
                      <a:lnTo>
                        <a:pt x="187" y="0"/>
                      </a:lnTo>
                      <a:lnTo>
                        <a:pt x="201" y="0"/>
                      </a:lnTo>
                      <a:lnTo>
                        <a:pt x="214" y="0"/>
                      </a:lnTo>
                      <a:lnTo>
                        <a:pt x="225" y="0"/>
                      </a:lnTo>
                      <a:lnTo>
                        <a:pt x="235" y="1"/>
                      </a:lnTo>
                      <a:lnTo>
                        <a:pt x="244" y="4"/>
                      </a:lnTo>
                      <a:lnTo>
                        <a:pt x="254" y="8"/>
                      </a:lnTo>
                      <a:lnTo>
                        <a:pt x="263" y="12"/>
                      </a:lnTo>
                      <a:lnTo>
                        <a:pt x="270" y="17"/>
                      </a:lnTo>
                      <a:lnTo>
                        <a:pt x="280" y="21"/>
                      </a:lnTo>
                      <a:lnTo>
                        <a:pt x="289" y="24"/>
                      </a:lnTo>
                      <a:lnTo>
                        <a:pt x="299" y="25"/>
                      </a:lnTo>
                      <a:lnTo>
                        <a:pt x="279" y="62"/>
                      </a:lnTo>
                      <a:lnTo>
                        <a:pt x="283" y="67"/>
                      </a:lnTo>
                      <a:lnTo>
                        <a:pt x="287" y="72"/>
                      </a:lnTo>
                      <a:lnTo>
                        <a:pt x="292" y="77"/>
                      </a:lnTo>
                      <a:lnTo>
                        <a:pt x="297" y="82"/>
                      </a:lnTo>
                      <a:lnTo>
                        <a:pt x="308" y="88"/>
                      </a:lnTo>
                      <a:lnTo>
                        <a:pt x="319" y="94"/>
                      </a:lnTo>
                      <a:lnTo>
                        <a:pt x="341" y="103"/>
                      </a:lnTo>
                      <a:lnTo>
                        <a:pt x="358" y="111"/>
                      </a:lnTo>
                      <a:lnTo>
                        <a:pt x="356" y="119"/>
                      </a:lnTo>
                      <a:lnTo>
                        <a:pt x="353" y="126"/>
                      </a:lnTo>
                      <a:lnTo>
                        <a:pt x="350" y="131"/>
                      </a:lnTo>
                      <a:lnTo>
                        <a:pt x="346" y="135"/>
                      </a:lnTo>
                      <a:lnTo>
                        <a:pt x="343" y="141"/>
                      </a:lnTo>
                      <a:lnTo>
                        <a:pt x="341" y="146"/>
                      </a:lnTo>
                      <a:lnTo>
                        <a:pt x="340" y="153"/>
                      </a:lnTo>
                      <a:lnTo>
                        <a:pt x="339" y="161"/>
                      </a:lnTo>
                      <a:lnTo>
                        <a:pt x="340" y="168"/>
                      </a:lnTo>
                      <a:lnTo>
                        <a:pt x="344" y="176"/>
                      </a:lnTo>
                      <a:lnTo>
                        <a:pt x="350" y="184"/>
                      </a:lnTo>
                      <a:lnTo>
                        <a:pt x="356" y="193"/>
                      </a:lnTo>
                      <a:lnTo>
                        <a:pt x="363" y="200"/>
                      </a:lnTo>
                      <a:lnTo>
                        <a:pt x="369" y="205"/>
                      </a:lnTo>
                      <a:lnTo>
                        <a:pt x="375" y="209"/>
                      </a:lnTo>
                      <a:lnTo>
                        <a:pt x="378" y="210"/>
                      </a:lnTo>
                      <a:lnTo>
                        <a:pt x="379" y="226"/>
                      </a:lnTo>
                      <a:lnTo>
                        <a:pt x="381" y="241"/>
                      </a:lnTo>
                      <a:lnTo>
                        <a:pt x="386" y="256"/>
                      </a:lnTo>
                      <a:lnTo>
                        <a:pt x="391" y="268"/>
                      </a:lnTo>
                      <a:lnTo>
                        <a:pt x="397" y="279"/>
                      </a:lnTo>
                      <a:lnTo>
                        <a:pt x="404" y="289"/>
                      </a:lnTo>
                      <a:lnTo>
                        <a:pt x="413" y="298"/>
                      </a:lnTo>
                      <a:lnTo>
                        <a:pt x="422" y="307"/>
                      </a:lnTo>
                      <a:lnTo>
                        <a:pt x="432" y="315"/>
                      </a:lnTo>
                      <a:lnTo>
                        <a:pt x="442" y="322"/>
                      </a:lnTo>
                      <a:lnTo>
                        <a:pt x="452" y="329"/>
                      </a:lnTo>
                      <a:lnTo>
                        <a:pt x="463" y="335"/>
                      </a:lnTo>
                      <a:lnTo>
                        <a:pt x="485" y="346"/>
                      </a:lnTo>
                      <a:lnTo>
                        <a:pt x="504" y="357"/>
                      </a:lnTo>
                      <a:lnTo>
                        <a:pt x="466" y="390"/>
                      </a:lnTo>
                      <a:lnTo>
                        <a:pt x="430" y="424"/>
                      </a:lnTo>
                      <a:lnTo>
                        <a:pt x="413" y="440"/>
                      </a:lnTo>
                      <a:lnTo>
                        <a:pt x="397" y="457"/>
                      </a:lnTo>
                      <a:lnTo>
                        <a:pt x="380" y="476"/>
                      </a:lnTo>
                      <a:lnTo>
                        <a:pt x="365" y="49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85" name="Freeform 16"/>
                <p:cNvSpPr>
                  <a:spLocks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2613" y="1666"/>
                  <a:ext cx="115" cy="150"/>
                </a:xfrm>
                <a:custGeom>
                  <a:avLst/>
                  <a:gdLst>
                    <a:gd name="T0" fmla="*/ 0 w 438"/>
                    <a:gd name="T1" fmla="*/ 1 h 451"/>
                    <a:gd name="T2" fmla="*/ 0 w 438"/>
                    <a:gd name="T3" fmla="*/ 0 h 451"/>
                    <a:gd name="T4" fmla="*/ 0 w 438"/>
                    <a:gd name="T5" fmla="*/ 0 h 451"/>
                    <a:gd name="T6" fmla="*/ 0 w 438"/>
                    <a:gd name="T7" fmla="*/ 0 h 451"/>
                    <a:gd name="T8" fmla="*/ 0 w 438"/>
                    <a:gd name="T9" fmla="*/ 0 h 451"/>
                    <a:gd name="T10" fmla="*/ 0 w 438"/>
                    <a:gd name="T11" fmla="*/ 0 h 451"/>
                    <a:gd name="T12" fmla="*/ 0 w 438"/>
                    <a:gd name="T13" fmla="*/ 0 h 451"/>
                    <a:gd name="T14" fmla="*/ 0 w 438"/>
                    <a:gd name="T15" fmla="*/ 0 h 451"/>
                    <a:gd name="T16" fmla="*/ 0 w 438"/>
                    <a:gd name="T17" fmla="*/ 0 h 451"/>
                    <a:gd name="T18" fmla="*/ 0 w 438"/>
                    <a:gd name="T19" fmla="*/ 0 h 451"/>
                    <a:gd name="T20" fmla="*/ 0 w 438"/>
                    <a:gd name="T21" fmla="*/ 0 h 451"/>
                    <a:gd name="T22" fmla="*/ 0 w 438"/>
                    <a:gd name="T23" fmla="*/ 0 h 451"/>
                    <a:gd name="T24" fmla="*/ 0 w 438"/>
                    <a:gd name="T25" fmla="*/ 0 h 451"/>
                    <a:gd name="T26" fmla="*/ 0 w 438"/>
                    <a:gd name="T27" fmla="*/ 0 h 451"/>
                    <a:gd name="T28" fmla="*/ 0 w 438"/>
                    <a:gd name="T29" fmla="*/ 0 h 451"/>
                    <a:gd name="T30" fmla="*/ 0 w 438"/>
                    <a:gd name="T31" fmla="*/ 0 h 451"/>
                    <a:gd name="T32" fmla="*/ 0 w 438"/>
                    <a:gd name="T33" fmla="*/ 0 h 451"/>
                    <a:gd name="T34" fmla="*/ 0 w 438"/>
                    <a:gd name="T35" fmla="*/ 0 h 451"/>
                    <a:gd name="T36" fmla="*/ 0 w 438"/>
                    <a:gd name="T37" fmla="*/ 0 h 451"/>
                    <a:gd name="T38" fmla="*/ 0 w 438"/>
                    <a:gd name="T39" fmla="*/ 0 h 451"/>
                    <a:gd name="T40" fmla="*/ 0 w 438"/>
                    <a:gd name="T41" fmla="*/ 0 h 451"/>
                    <a:gd name="T42" fmla="*/ 0 w 438"/>
                    <a:gd name="T43" fmla="*/ 0 h 451"/>
                    <a:gd name="T44" fmla="*/ 0 w 438"/>
                    <a:gd name="T45" fmla="*/ 0 h 451"/>
                    <a:gd name="T46" fmla="*/ 0 w 438"/>
                    <a:gd name="T47" fmla="*/ 1 h 451"/>
                    <a:gd name="T48" fmla="*/ 0 w 438"/>
                    <a:gd name="T49" fmla="*/ 1 h 451"/>
                    <a:gd name="T50" fmla="*/ 0 w 438"/>
                    <a:gd name="T51" fmla="*/ 1 h 451"/>
                    <a:gd name="T52" fmla="*/ 0 w 438"/>
                    <a:gd name="T53" fmla="*/ 1 h 451"/>
                    <a:gd name="T54" fmla="*/ 0 w 438"/>
                    <a:gd name="T55" fmla="*/ 1 h 451"/>
                    <a:gd name="T56" fmla="*/ 0 w 438"/>
                    <a:gd name="T57" fmla="*/ 1 h 451"/>
                    <a:gd name="T58" fmla="*/ 0 w 438"/>
                    <a:gd name="T59" fmla="*/ 1 h 451"/>
                    <a:gd name="T60" fmla="*/ 0 w 438"/>
                    <a:gd name="T61" fmla="*/ 1 h 451"/>
                    <a:gd name="T62" fmla="*/ 0 w 438"/>
                    <a:gd name="T63" fmla="*/ 1 h 451"/>
                    <a:gd name="T64" fmla="*/ 0 w 438"/>
                    <a:gd name="T65" fmla="*/ 1 h 451"/>
                    <a:gd name="T66" fmla="*/ 0 w 438"/>
                    <a:gd name="T67" fmla="*/ 1 h 451"/>
                    <a:gd name="T68" fmla="*/ 0 w 438"/>
                    <a:gd name="T69" fmla="*/ 1 h 451"/>
                    <a:gd name="T70" fmla="*/ 0 w 438"/>
                    <a:gd name="T71" fmla="*/ 1 h 451"/>
                    <a:gd name="T72" fmla="*/ 0 w 438"/>
                    <a:gd name="T73" fmla="*/ 1 h 451"/>
                    <a:gd name="T74" fmla="*/ 0 w 438"/>
                    <a:gd name="T75" fmla="*/ 1 h 451"/>
                    <a:gd name="T76" fmla="*/ 0 w 438"/>
                    <a:gd name="T77" fmla="*/ 1 h 451"/>
                    <a:gd name="T78" fmla="*/ 0 w 438"/>
                    <a:gd name="T79" fmla="*/ 1 h 451"/>
                    <a:gd name="T80" fmla="*/ 0 w 438"/>
                    <a:gd name="T81" fmla="*/ 1 h 451"/>
                    <a:gd name="T82" fmla="*/ 0 w 438"/>
                    <a:gd name="T83" fmla="*/ 1 h 451"/>
                    <a:gd name="T84" fmla="*/ 0 w 438"/>
                    <a:gd name="T85" fmla="*/ 1 h 451"/>
                    <a:gd name="T86" fmla="*/ 0 w 438"/>
                    <a:gd name="T87" fmla="*/ 1 h 451"/>
                    <a:gd name="T88" fmla="*/ 0 w 438"/>
                    <a:gd name="T89" fmla="*/ 1 h 451"/>
                    <a:gd name="T90" fmla="*/ 0 w 438"/>
                    <a:gd name="T91" fmla="*/ 1 h 451"/>
                    <a:gd name="T92" fmla="*/ 0 w 438"/>
                    <a:gd name="T93" fmla="*/ 1 h 451"/>
                    <a:gd name="T94" fmla="*/ 0 w 438"/>
                    <a:gd name="T95" fmla="*/ 1 h 451"/>
                    <a:gd name="T96" fmla="*/ 0 w 438"/>
                    <a:gd name="T97" fmla="*/ 1 h 451"/>
                    <a:gd name="T98" fmla="*/ 0 w 438"/>
                    <a:gd name="T99" fmla="*/ 1 h 451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438" h="451">
                      <a:moveTo>
                        <a:pt x="438" y="235"/>
                      </a:moveTo>
                      <a:lnTo>
                        <a:pt x="431" y="212"/>
                      </a:lnTo>
                      <a:lnTo>
                        <a:pt x="426" y="190"/>
                      </a:lnTo>
                      <a:lnTo>
                        <a:pt x="420" y="169"/>
                      </a:lnTo>
                      <a:lnTo>
                        <a:pt x="415" y="148"/>
                      </a:lnTo>
                      <a:lnTo>
                        <a:pt x="408" y="128"/>
                      </a:lnTo>
                      <a:lnTo>
                        <a:pt x="398" y="106"/>
                      </a:lnTo>
                      <a:lnTo>
                        <a:pt x="393" y="95"/>
                      </a:lnTo>
                      <a:lnTo>
                        <a:pt x="387" y="85"/>
                      </a:lnTo>
                      <a:lnTo>
                        <a:pt x="380" y="74"/>
                      </a:lnTo>
                      <a:lnTo>
                        <a:pt x="372" y="62"/>
                      </a:lnTo>
                      <a:lnTo>
                        <a:pt x="367" y="62"/>
                      </a:lnTo>
                      <a:lnTo>
                        <a:pt x="363" y="61"/>
                      </a:lnTo>
                      <a:lnTo>
                        <a:pt x="359" y="60"/>
                      </a:lnTo>
                      <a:lnTo>
                        <a:pt x="356" y="58"/>
                      </a:lnTo>
                      <a:lnTo>
                        <a:pt x="349" y="54"/>
                      </a:lnTo>
                      <a:lnTo>
                        <a:pt x="342" y="49"/>
                      </a:lnTo>
                      <a:lnTo>
                        <a:pt x="335" y="45"/>
                      </a:lnTo>
                      <a:lnTo>
                        <a:pt x="326" y="41"/>
                      </a:lnTo>
                      <a:lnTo>
                        <a:pt x="320" y="40"/>
                      </a:lnTo>
                      <a:lnTo>
                        <a:pt x="314" y="38"/>
                      </a:lnTo>
                      <a:lnTo>
                        <a:pt x="307" y="38"/>
                      </a:lnTo>
                      <a:lnTo>
                        <a:pt x="298" y="37"/>
                      </a:lnTo>
                      <a:lnTo>
                        <a:pt x="293" y="38"/>
                      </a:lnTo>
                      <a:lnTo>
                        <a:pt x="287" y="39"/>
                      </a:lnTo>
                      <a:lnTo>
                        <a:pt x="282" y="40"/>
                      </a:lnTo>
                      <a:lnTo>
                        <a:pt x="276" y="42"/>
                      </a:lnTo>
                      <a:lnTo>
                        <a:pt x="268" y="47"/>
                      </a:lnTo>
                      <a:lnTo>
                        <a:pt x="260" y="52"/>
                      </a:lnTo>
                      <a:lnTo>
                        <a:pt x="251" y="58"/>
                      </a:lnTo>
                      <a:lnTo>
                        <a:pt x="244" y="64"/>
                      </a:lnTo>
                      <a:lnTo>
                        <a:pt x="239" y="66"/>
                      </a:lnTo>
                      <a:lnTo>
                        <a:pt x="235" y="67"/>
                      </a:lnTo>
                      <a:lnTo>
                        <a:pt x="230" y="68"/>
                      </a:lnTo>
                      <a:lnTo>
                        <a:pt x="226" y="69"/>
                      </a:lnTo>
                      <a:lnTo>
                        <a:pt x="217" y="66"/>
                      </a:lnTo>
                      <a:lnTo>
                        <a:pt x="205" y="58"/>
                      </a:lnTo>
                      <a:lnTo>
                        <a:pt x="190" y="48"/>
                      </a:lnTo>
                      <a:lnTo>
                        <a:pt x="174" y="37"/>
                      </a:lnTo>
                      <a:lnTo>
                        <a:pt x="145" y="16"/>
                      </a:lnTo>
                      <a:lnTo>
                        <a:pt x="133" y="7"/>
                      </a:lnTo>
                      <a:lnTo>
                        <a:pt x="113" y="0"/>
                      </a:lnTo>
                      <a:lnTo>
                        <a:pt x="104" y="9"/>
                      </a:lnTo>
                      <a:lnTo>
                        <a:pt x="98" y="18"/>
                      </a:lnTo>
                      <a:lnTo>
                        <a:pt x="95" y="23"/>
                      </a:lnTo>
                      <a:lnTo>
                        <a:pt x="94" y="28"/>
                      </a:lnTo>
                      <a:lnTo>
                        <a:pt x="93" y="35"/>
                      </a:lnTo>
                      <a:lnTo>
                        <a:pt x="93" y="43"/>
                      </a:lnTo>
                      <a:lnTo>
                        <a:pt x="93" y="46"/>
                      </a:lnTo>
                      <a:lnTo>
                        <a:pt x="95" y="49"/>
                      </a:lnTo>
                      <a:lnTo>
                        <a:pt x="98" y="52"/>
                      </a:lnTo>
                      <a:lnTo>
                        <a:pt x="101" y="55"/>
                      </a:lnTo>
                      <a:lnTo>
                        <a:pt x="110" y="63"/>
                      </a:lnTo>
                      <a:lnTo>
                        <a:pt x="119" y="69"/>
                      </a:lnTo>
                      <a:lnTo>
                        <a:pt x="112" y="69"/>
                      </a:lnTo>
                      <a:lnTo>
                        <a:pt x="105" y="71"/>
                      </a:lnTo>
                      <a:lnTo>
                        <a:pt x="99" y="73"/>
                      </a:lnTo>
                      <a:lnTo>
                        <a:pt x="93" y="76"/>
                      </a:lnTo>
                      <a:lnTo>
                        <a:pt x="80" y="84"/>
                      </a:lnTo>
                      <a:lnTo>
                        <a:pt x="66" y="93"/>
                      </a:lnTo>
                      <a:lnTo>
                        <a:pt x="63" y="103"/>
                      </a:lnTo>
                      <a:lnTo>
                        <a:pt x="61" y="112"/>
                      </a:lnTo>
                      <a:lnTo>
                        <a:pt x="58" y="119"/>
                      </a:lnTo>
                      <a:lnTo>
                        <a:pt x="56" y="125"/>
                      </a:lnTo>
                      <a:lnTo>
                        <a:pt x="49" y="133"/>
                      </a:lnTo>
                      <a:lnTo>
                        <a:pt x="45" y="138"/>
                      </a:lnTo>
                      <a:lnTo>
                        <a:pt x="39" y="144"/>
                      </a:lnTo>
                      <a:lnTo>
                        <a:pt x="36" y="151"/>
                      </a:lnTo>
                      <a:lnTo>
                        <a:pt x="35" y="156"/>
                      </a:lnTo>
                      <a:lnTo>
                        <a:pt x="34" y="162"/>
                      </a:lnTo>
                      <a:lnTo>
                        <a:pt x="33" y="169"/>
                      </a:lnTo>
                      <a:lnTo>
                        <a:pt x="33" y="179"/>
                      </a:lnTo>
                      <a:lnTo>
                        <a:pt x="0" y="235"/>
                      </a:lnTo>
                      <a:lnTo>
                        <a:pt x="4" y="236"/>
                      </a:lnTo>
                      <a:lnTo>
                        <a:pt x="7" y="238"/>
                      </a:lnTo>
                      <a:lnTo>
                        <a:pt x="11" y="240"/>
                      </a:lnTo>
                      <a:lnTo>
                        <a:pt x="13" y="243"/>
                      </a:lnTo>
                      <a:lnTo>
                        <a:pt x="15" y="246"/>
                      </a:lnTo>
                      <a:lnTo>
                        <a:pt x="18" y="248"/>
                      </a:lnTo>
                      <a:lnTo>
                        <a:pt x="22" y="248"/>
                      </a:lnTo>
                      <a:lnTo>
                        <a:pt x="26" y="247"/>
                      </a:lnTo>
                      <a:lnTo>
                        <a:pt x="39" y="277"/>
                      </a:lnTo>
                      <a:lnTo>
                        <a:pt x="33" y="308"/>
                      </a:lnTo>
                      <a:lnTo>
                        <a:pt x="33" y="346"/>
                      </a:lnTo>
                      <a:lnTo>
                        <a:pt x="53" y="347"/>
                      </a:lnTo>
                      <a:lnTo>
                        <a:pt x="72" y="350"/>
                      </a:lnTo>
                      <a:lnTo>
                        <a:pt x="93" y="353"/>
                      </a:lnTo>
                      <a:lnTo>
                        <a:pt x="113" y="358"/>
                      </a:lnTo>
                      <a:lnTo>
                        <a:pt x="107" y="366"/>
                      </a:lnTo>
                      <a:lnTo>
                        <a:pt x="104" y="376"/>
                      </a:lnTo>
                      <a:lnTo>
                        <a:pt x="100" y="387"/>
                      </a:lnTo>
                      <a:lnTo>
                        <a:pt x="96" y="400"/>
                      </a:lnTo>
                      <a:lnTo>
                        <a:pt x="89" y="425"/>
                      </a:lnTo>
                      <a:lnTo>
                        <a:pt x="79" y="451"/>
                      </a:lnTo>
                      <a:lnTo>
                        <a:pt x="94" y="449"/>
                      </a:lnTo>
                      <a:lnTo>
                        <a:pt x="109" y="447"/>
                      </a:lnTo>
                      <a:lnTo>
                        <a:pt x="123" y="447"/>
                      </a:lnTo>
                      <a:lnTo>
                        <a:pt x="137" y="447"/>
                      </a:lnTo>
                      <a:lnTo>
                        <a:pt x="152" y="447"/>
                      </a:lnTo>
                      <a:lnTo>
                        <a:pt x="169" y="446"/>
                      </a:lnTo>
                      <a:lnTo>
                        <a:pt x="186" y="445"/>
                      </a:lnTo>
                      <a:lnTo>
                        <a:pt x="205" y="444"/>
                      </a:lnTo>
                      <a:lnTo>
                        <a:pt x="228" y="445"/>
                      </a:lnTo>
                      <a:lnTo>
                        <a:pt x="252" y="446"/>
                      </a:lnTo>
                      <a:lnTo>
                        <a:pt x="276" y="446"/>
                      </a:lnTo>
                      <a:lnTo>
                        <a:pt x="300" y="445"/>
                      </a:lnTo>
                      <a:lnTo>
                        <a:pt x="322" y="444"/>
                      </a:lnTo>
                      <a:lnTo>
                        <a:pt x="343" y="442"/>
                      </a:lnTo>
                      <a:lnTo>
                        <a:pt x="362" y="440"/>
                      </a:lnTo>
                      <a:lnTo>
                        <a:pt x="379" y="438"/>
                      </a:lnTo>
                      <a:lnTo>
                        <a:pt x="372" y="432"/>
                      </a:lnTo>
                      <a:lnTo>
                        <a:pt x="365" y="425"/>
                      </a:lnTo>
                      <a:lnTo>
                        <a:pt x="361" y="419"/>
                      </a:lnTo>
                      <a:lnTo>
                        <a:pt x="359" y="413"/>
                      </a:lnTo>
                      <a:lnTo>
                        <a:pt x="363" y="411"/>
                      </a:lnTo>
                      <a:lnTo>
                        <a:pt x="367" y="407"/>
                      </a:lnTo>
                      <a:lnTo>
                        <a:pt x="369" y="403"/>
                      </a:lnTo>
                      <a:lnTo>
                        <a:pt x="370" y="398"/>
                      </a:lnTo>
                      <a:lnTo>
                        <a:pt x="372" y="389"/>
                      </a:lnTo>
                      <a:lnTo>
                        <a:pt x="372" y="382"/>
                      </a:lnTo>
                      <a:lnTo>
                        <a:pt x="385" y="379"/>
                      </a:lnTo>
                      <a:lnTo>
                        <a:pt x="398" y="376"/>
                      </a:lnTo>
                      <a:lnTo>
                        <a:pt x="380" y="367"/>
                      </a:lnTo>
                      <a:lnTo>
                        <a:pt x="365" y="359"/>
                      </a:lnTo>
                      <a:lnTo>
                        <a:pt x="353" y="351"/>
                      </a:lnTo>
                      <a:lnTo>
                        <a:pt x="343" y="344"/>
                      </a:lnTo>
                      <a:lnTo>
                        <a:pt x="336" y="336"/>
                      </a:lnTo>
                      <a:lnTo>
                        <a:pt x="330" y="329"/>
                      </a:lnTo>
                      <a:lnTo>
                        <a:pt x="325" y="323"/>
                      </a:lnTo>
                      <a:lnTo>
                        <a:pt x="322" y="317"/>
                      </a:lnTo>
                      <a:lnTo>
                        <a:pt x="316" y="305"/>
                      </a:lnTo>
                      <a:lnTo>
                        <a:pt x="311" y="294"/>
                      </a:lnTo>
                      <a:lnTo>
                        <a:pt x="306" y="289"/>
                      </a:lnTo>
                      <a:lnTo>
                        <a:pt x="301" y="283"/>
                      </a:lnTo>
                      <a:lnTo>
                        <a:pt x="294" y="277"/>
                      </a:lnTo>
                      <a:lnTo>
                        <a:pt x="285" y="271"/>
                      </a:lnTo>
                      <a:lnTo>
                        <a:pt x="301" y="274"/>
                      </a:lnTo>
                      <a:lnTo>
                        <a:pt x="314" y="275"/>
                      </a:lnTo>
                      <a:lnTo>
                        <a:pt x="326" y="275"/>
                      </a:lnTo>
                      <a:lnTo>
                        <a:pt x="336" y="273"/>
                      </a:lnTo>
                      <a:lnTo>
                        <a:pt x="346" y="271"/>
                      </a:lnTo>
                      <a:lnTo>
                        <a:pt x="354" y="268"/>
                      </a:lnTo>
                      <a:lnTo>
                        <a:pt x="362" y="264"/>
                      </a:lnTo>
                      <a:lnTo>
                        <a:pt x="369" y="260"/>
                      </a:lnTo>
                      <a:lnTo>
                        <a:pt x="383" y="251"/>
                      </a:lnTo>
                      <a:lnTo>
                        <a:pt x="398" y="243"/>
                      </a:lnTo>
                      <a:lnTo>
                        <a:pt x="407" y="240"/>
                      </a:lnTo>
                      <a:lnTo>
                        <a:pt x="416" y="237"/>
                      </a:lnTo>
                      <a:lnTo>
                        <a:pt x="427" y="236"/>
                      </a:lnTo>
                      <a:lnTo>
                        <a:pt x="438" y="23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86" name="Freeform 17"/>
                <p:cNvSpPr>
                  <a:spLocks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2629" y="1828"/>
                  <a:ext cx="158" cy="173"/>
                </a:xfrm>
                <a:custGeom>
                  <a:avLst/>
                  <a:gdLst>
                    <a:gd name="T0" fmla="*/ 0 w 578"/>
                    <a:gd name="T1" fmla="*/ 0 h 524"/>
                    <a:gd name="T2" fmla="*/ 0 w 578"/>
                    <a:gd name="T3" fmla="*/ 0 h 524"/>
                    <a:gd name="T4" fmla="*/ 0 w 578"/>
                    <a:gd name="T5" fmla="*/ 0 h 524"/>
                    <a:gd name="T6" fmla="*/ 0 w 578"/>
                    <a:gd name="T7" fmla="*/ 0 h 524"/>
                    <a:gd name="T8" fmla="*/ 0 w 578"/>
                    <a:gd name="T9" fmla="*/ 0 h 524"/>
                    <a:gd name="T10" fmla="*/ 0 w 578"/>
                    <a:gd name="T11" fmla="*/ 0 h 524"/>
                    <a:gd name="T12" fmla="*/ 0 w 578"/>
                    <a:gd name="T13" fmla="*/ 0 h 524"/>
                    <a:gd name="T14" fmla="*/ 0 w 578"/>
                    <a:gd name="T15" fmla="*/ 0 h 524"/>
                    <a:gd name="T16" fmla="*/ 0 w 578"/>
                    <a:gd name="T17" fmla="*/ 0 h 524"/>
                    <a:gd name="T18" fmla="*/ 0 w 578"/>
                    <a:gd name="T19" fmla="*/ 1 h 524"/>
                    <a:gd name="T20" fmla="*/ 0 w 578"/>
                    <a:gd name="T21" fmla="*/ 1 h 524"/>
                    <a:gd name="T22" fmla="*/ 0 w 578"/>
                    <a:gd name="T23" fmla="*/ 1 h 524"/>
                    <a:gd name="T24" fmla="*/ 0 w 578"/>
                    <a:gd name="T25" fmla="*/ 1 h 524"/>
                    <a:gd name="T26" fmla="*/ 0 w 578"/>
                    <a:gd name="T27" fmla="*/ 1 h 524"/>
                    <a:gd name="T28" fmla="*/ 0 w 578"/>
                    <a:gd name="T29" fmla="*/ 1 h 524"/>
                    <a:gd name="T30" fmla="*/ 0 w 578"/>
                    <a:gd name="T31" fmla="*/ 1 h 524"/>
                    <a:gd name="T32" fmla="*/ 0 w 578"/>
                    <a:gd name="T33" fmla="*/ 1 h 524"/>
                    <a:gd name="T34" fmla="*/ 0 w 578"/>
                    <a:gd name="T35" fmla="*/ 1 h 524"/>
                    <a:gd name="T36" fmla="*/ 0 w 578"/>
                    <a:gd name="T37" fmla="*/ 1 h 524"/>
                    <a:gd name="T38" fmla="*/ 0 w 578"/>
                    <a:gd name="T39" fmla="*/ 1 h 524"/>
                    <a:gd name="T40" fmla="*/ 0 w 578"/>
                    <a:gd name="T41" fmla="*/ 1 h 524"/>
                    <a:gd name="T42" fmla="*/ 0 w 578"/>
                    <a:gd name="T43" fmla="*/ 1 h 524"/>
                    <a:gd name="T44" fmla="*/ 0 w 578"/>
                    <a:gd name="T45" fmla="*/ 1 h 524"/>
                    <a:gd name="T46" fmla="*/ 0 w 578"/>
                    <a:gd name="T47" fmla="*/ 1 h 524"/>
                    <a:gd name="T48" fmla="*/ 0 w 578"/>
                    <a:gd name="T49" fmla="*/ 1 h 524"/>
                    <a:gd name="T50" fmla="*/ 0 w 578"/>
                    <a:gd name="T51" fmla="*/ 1 h 524"/>
                    <a:gd name="T52" fmla="*/ 0 w 578"/>
                    <a:gd name="T53" fmla="*/ 1 h 524"/>
                    <a:gd name="T54" fmla="*/ 0 w 578"/>
                    <a:gd name="T55" fmla="*/ 1 h 524"/>
                    <a:gd name="T56" fmla="*/ 0 w 578"/>
                    <a:gd name="T57" fmla="*/ 1 h 524"/>
                    <a:gd name="T58" fmla="*/ 0 w 578"/>
                    <a:gd name="T59" fmla="*/ 1 h 524"/>
                    <a:gd name="T60" fmla="*/ 0 w 578"/>
                    <a:gd name="T61" fmla="*/ 1 h 524"/>
                    <a:gd name="T62" fmla="*/ 0 w 578"/>
                    <a:gd name="T63" fmla="*/ 1 h 524"/>
                    <a:gd name="T64" fmla="*/ 0 w 578"/>
                    <a:gd name="T65" fmla="*/ 1 h 524"/>
                    <a:gd name="T66" fmla="*/ 0 w 578"/>
                    <a:gd name="T67" fmla="*/ 1 h 524"/>
                    <a:gd name="T68" fmla="*/ 0 w 578"/>
                    <a:gd name="T69" fmla="*/ 1 h 524"/>
                    <a:gd name="T70" fmla="*/ 0 w 578"/>
                    <a:gd name="T71" fmla="*/ 1 h 524"/>
                    <a:gd name="T72" fmla="*/ 0 w 578"/>
                    <a:gd name="T73" fmla="*/ 0 h 524"/>
                    <a:gd name="T74" fmla="*/ 0 w 578"/>
                    <a:gd name="T75" fmla="*/ 0 h 524"/>
                    <a:gd name="T76" fmla="*/ 0 w 578"/>
                    <a:gd name="T77" fmla="*/ 0 h 524"/>
                    <a:gd name="T78" fmla="*/ 0 w 578"/>
                    <a:gd name="T79" fmla="*/ 0 h 524"/>
                    <a:gd name="T80" fmla="*/ 0 w 578"/>
                    <a:gd name="T81" fmla="*/ 0 h 524"/>
                    <a:gd name="T82" fmla="*/ 0 w 578"/>
                    <a:gd name="T83" fmla="*/ 0 h 524"/>
                    <a:gd name="T84" fmla="*/ 0 w 578"/>
                    <a:gd name="T85" fmla="*/ 0 h 524"/>
                    <a:gd name="T86" fmla="*/ 0 w 578"/>
                    <a:gd name="T87" fmla="*/ 0 h 524"/>
                    <a:gd name="T88" fmla="*/ 0 w 578"/>
                    <a:gd name="T89" fmla="*/ 0 h 524"/>
                    <a:gd name="T90" fmla="*/ 0 w 578"/>
                    <a:gd name="T91" fmla="*/ 0 h 524"/>
                    <a:gd name="T92" fmla="*/ 0 w 578"/>
                    <a:gd name="T93" fmla="*/ 0 h 524"/>
                    <a:gd name="T94" fmla="*/ 0 w 578"/>
                    <a:gd name="T95" fmla="*/ 0 h 524"/>
                    <a:gd name="T96" fmla="*/ 0 w 578"/>
                    <a:gd name="T97" fmla="*/ 0 h 524"/>
                    <a:gd name="T98" fmla="*/ 0 w 578"/>
                    <a:gd name="T99" fmla="*/ 0 h 524"/>
                    <a:gd name="T100" fmla="*/ 0 w 578"/>
                    <a:gd name="T101" fmla="*/ 0 h 524"/>
                    <a:gd name="T102" fmla="*/ 0 w 578"/>
                    <a:gd name="T103" fmla="*/ 0 h 524"/>
                    <a:gd name="T104" fmla="*/ 0 w 578"/>
                    <a:gd name="T105" fmla="*/ 0 h 524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578" h="524">
                      <a:moveTo>
                        <a:pt x="332" y="99"/>
                      </a:moveTo>
                      <a:lnTo>
                        <a:pt x="331" y="94"/>
                      </a:lnTo>
                      <a:lnTo>
                        <a:pt x="329" y="90"/>
                      </a:lnTo>
                      <a:lnTo>
                        <a:pt x="327" y="88"/>
                      </a:lnTo>
                      <a:lnTo>
                        <a:pt x="325" y="86"/>
                      </a:lnTo>
                      <a:lnTo>
                        <a:pt x="320" y="85"/>
                      </a:lnTo>
                      <a:lnTo>
                        <a:pt x="315" y="85"/>
                      </a:lnTo>
                      <a:lnTo>
                        <a:pt x="312" y="85"/>
                      </a:lnTo>
                      <a:lnTo>
                        <a:pt x="309" y="85"/>
                      </a:lnTo>
                      <a:lnTo>
                        <a:pt x="306" y="84"/>
                      </a:lnTo>
                      <a:lnTo>
                        <a:pt x="304" y="82"/>
                      </a:lnTo>
                      <a:lnTo>
                        <a:pt x="301" y="79"/>
                      </a:lnTo>
                      <a:lnTo>
                        <a:pt x="297" y="75"/>
                      </a:lnTo>
                      <a:lnTo>
                        <a:pt x="295" y="69"/>
                      </a:lnTo>
                      <a:lnTo>
                        <a:pt x="293" y="61"/>
                      </a:lnTo>
                      <a:lnTo>
                        <a:pt x="275" y="66"/>
                      </a:lnTo>
                      <a:lnTo>
                        <a:pt x="263" y="70"/>
                      </a:lnTo>
                      <a:lnTo>
                        <a:pt x="258" y="73"/>
                      </a:lnTo>
                      <a:lnTo>
                        <a:pt x="254" y="76"/>
                      </a:lnTo>
                      <a:lnTo>
                        <a:pt x="251" y="78"/>
                      </a:lnTo>
                      <a:lnTo>
                        <a:pt x="249" y="81"/>
                      </a:lnTo>
                      <a:lnTo>
                        <a:pt x="247" y="87"/>
                      </a:lnTo>
                      <a:lnTo>
                        <a:pt x="246" y="95"/>
                      </a:lnTo>
                      <a:lnTo>
                        <a:pt x="246" y="105"/>
                      </a:lnTo>
                      <a:lnTo>
                        <a:pt x="246" y="117"/>
                      </a:lnTo>
                      <a:lnTo>
                        <a:pt x="247" y="131"/>
                      </a:lnTo>
                      <a:lnTo>
                        <a:pt x="249" y="143"/>
                      </a:lnTo>
                      <a:lnTo>
                        <a:pt x="253" y="153"/>
                      </a:lnTo>
                      <a:lnTo>
                        <a:pt x="259" y="162"/>
                      </a:lnTo>
                      <a:lnTo>
                        <a:pt x="262" y="166"/>
                      </a:lnTo>
                      <a:lnTo>
                        <a:pt x="266" y="169"/>
                      </a:lnTo>
                      <a:lnTo>
                        <a:pt x="270" y="172"/>
                      </a:lnTo>
                      <a:lnTo>
                        <a:pt x="274" y="174"/>
                      </a:lnTo>
                      <a:lnTo>
                        <a:pt x="279" y="176"/>
                      </a:lnTo>
                      <a:lnTo>
                        <a:pt x="283" y="177"/>
                      </a:lnTo>
                      <a:lnTo>
                        <a:pt x="287" y="178"/>
                      </a:lnTo>
                      <a:lnTo>
                        <a:pt x="293" y="178"/>
                      </a:lnTo>
                      <a:lnTo>
                        <a:pt x="293" y="182"/>
                      </a:lnTo>
                      <a:lnTo>
                        <a:pt x="295" y="187"/>
                      </a:lnTo>
                      <a:lnTo>
                        <a:pt x="298" y="191"/>
                      </a:lnTo>
                      <a:lnTo>
                        <a:pt x="303" y="195"/>
                      </a:lnTo>
                      <a:lnTo>
                        <a:pt x="314" y="203"/>
                      </a:lnTo>
                      <a:lnTo>
                        <a:pt x="327" y="211"/>
                      </a:lnTo>
                      <a:lnTo>
                        <a:pt x="351" y="225"/>
                      </a:lnTo>
                      <a:lnTo>
                        <a:pt x="365" y="234"/>
                      </a:lnTo>
                      <a:lnTo>
                        <a:pt x="439" y="296"/>
                      </a:lnTo>
                      <a:lnTo>
                        <a:pt x="443" y="303"/>
                      </a:lnTo>
                      <a:lnTo>
                        <a:pt x="449" y="309"/>
                      </a:lnTo>
                      <a:lnTo>
                        <a:pt x="454" y="314"/>
                      </a:lnTo>
                      <a:lnTo>
                        <a:pt x="461" y="318"/>
                      </a:lnTo>
                      <a:lnTo>
                        <a:pt x="469" y="320"/>
                      </a:lnTo>
                      <a:lnTo>
                        <a:pt x="477" y="322"/>
                      </a:lnTo>
                      <a:lnTo>
                        <a:pt x="487" y="322"/>
                      </a:lnTo>
                      <a:lnTo>
                        <a:pt x="498" y="321"/>
                      </a:lnTo>
                      <a:lnTo>
                        <a:pt x="500" y="324"/>
                      </a:lnTo>
                      <a:lnTo>
                        <a:pt x="504" y="328"/>
                      </a:lnTo>
                      <a:lnTo>
                        <a:pt x="507" y="332"/>
                      </a:lnTo>
                      <a:lnTo>
                        <a:pt x="511" y="337"/>
                      </a:lnTo>
                      <a:lnTo>
                        <a:pt x="523" y="346"/>
                      </a:lnTo>
                      <a:lnTo>
                        <a:pt x="536" y="356"/>
                      </a:lnTo>
                      <a:lnTo>
                        <a:pt x="549" y="364"/>
                      </a:lnTo>
                      <a:lnTo>
                        <a:pt x="561" y="370"/>
                      </a:lnTo>
                      <a:lnTo>
                        <a:pt x="571" y="374"/>
                      </a:lnTo>
                      <a:lnTo>
                        <a:pt x="578" y="376"/>
                      </a:lnTo>
                      <a:lnTo>
                        <a:pt x="577" y="383"/>
                      </a:lnTo>
                      <a:lnTo>
                        <a:pt x="574" y="391"/>
                      </a:lnTo>
                      <a:lnTo>
                        <a:pt x="570" y="400"/>
                      </a:lnTo>
                      <a:lnTo>
                        <a:pt x="565" y="407"/>
                      </a:lnTo>
                      <a:lnTo>
                        <a:pt x="552" y="388"/>
                      </a:lnTo>
                      <a:lnTo>
                        <a:pt x="541" y="387"/>
                      </a:lnTo>
                      <a:lnTo>
                        <a:pt x="530" y="384"/>
                      </a:lnTo>
                      <a:lnTo>
                        <a:pt x="526" y="383"/>
                      </a:lnTo>
                      <a:lnTo>
                        <a:pt x="521" y="381"/>
                      </a:lnTo>
                      <a:lnTo>
                        <a:pt x="519" y="378"/>
                      </a:lnTo>
                      <a:lnTo>
                        <a:pt x="518" y="376"/>
                      </a:lnTo>
                      <a:lnTo>
                        <a:pt x="508" y="376"/>
                      </a:lnTo>
                      <a:lnTo>
                        <a:pt x="498" y="376"/>
                      </a:lnTo>
                      <a:lnTo>
                        <a:pt x="498" y="382"/>
                      </a:lnTo>
                      <a:lnTo>
                        <a:pt x="498" y="389"/>
                      </a:lnTo>
                      <a:lnTo>
                        <a:pt x="498" y="397"/>
                      </a:lnTo>
                      <a:lnTo>
                        <a:pt x="498" y="407"/>
                      </a:lnTo>
                      <a:lnTo>
                        <a:pt x="499" y="414"/>
                      </a:lnTo>
                      <a:lnTo>
                        <a:pt x="504" y="422"/>
                      </a:lnTo>
                      <a:lnTo>
                        <a:pt x="506" y="426"/>
                      </a:lnTo>
                      <a:lnTo>
                        <a:pt x="509" y="429"/>
                      </a:lnTo>
                      <a:lnTo>
                        <a:pt x="514" y="431"/>
                      </a:lnTo>
                      <a:lnTo>
                        <a:pt x="518" y="432"/>
                      </a:lnTo>
                      <a:lnTo>
                        <a:pt x="514" y="442"/>
                      </a:lnTo>
                      <a:lnTo>
                        <a:pt x="508" y="454"/>
                      </a:lnTo>
                      <a:lnTo>
                        <a:pt x="506" y="460"/>
                      </a:lnTo>
                      <a:lnTo>
                        <a:pt x="504" y="465"/>
                      </a:lnTo>
                      <a:lnTo>
                        <a:pt x="500" y="468"/>
                      </a:lnTo>
                      <a:lnTo>
                        <a:pt x="498" y="469"/>
                      </a:lnTo>
                      <a:lnTo>
                        <a:pt x="493" y="485"/>
                      </a:lnTo>
                      <a:lnTo>
                        <a:pt x="486" y="498"/>
                      </a:lnTo>
                      <a:lnTo>
                        <a:pt x="483" y="505"/>
                      </a:lnTo>
                      <a:lnTo>
                        <a:pt x="481" y="511"/>
                      </a:lnTo>
                      <a:lnTo>
                        <a:pt x="480" y="518"/>
                      </a:lnTo>
                      <a:lnTo>
                        <a:pt x="478" y="524"/>
                      </a:lnTo>
                      <a:lnTo>
                        <a:pt x="465" y="522"/>
                      </a:lnTo>
                      <a:lnTo>
                        <a:pt x="450" y="518"/>
                      </a:lnTo>
                      <a:lnTo>
                        <a:pt x="438" y="513"/>
                      </a:lnTo>
                      <a:lnTo>
                        <a:pt x="432" y="511"/>
                      </a:lnTo>
                      <a:lnTo>
                        <a:pt x="436" y="505"/>
                      </a:lnTo>
                      <a:lnTo>
                        <a:pt x="440" y="499"/>
                      </a:lnTo>
                      <a:lnTo>
                        <a:pt x="445" y="494"/>
                      </a:lnTo>
                      <a:lnTo>
                        <a:pt x="451" y="489"/>
                      </a:lnTo>
                      <a:lnTo>
                        <a:pt x="456" y="484"/>
                      </a:lnTo>
                      <a:lnTo>
                        <a:pt x="461" y="478"/>
                      </a:lnTo>
                      <a:lnTo>
                        <a:pt x="463" y="475"/>
                      </a:lnTo>
                      <a:lnTo>
                        <a:pt x="464" y="471"/>
                      </a:lnTo>
                      <a:lnTo>
                        <a:pt x="465" y="467"/>
                      </a:lnTo>
                      <a:lnTo>
                        <a:pt x="465" y="463"/>
                      </a:lnTo>
                      <a:lnTo>
                        <a:pt x="464" y="455"/>
                      </a:lnTo>
                      <a:lnTo>
                        <a:pt x="463" y="448"/>
                      </a:lnTo>
                      <a:lnTo>
                        <a:pt x="461" y="441"/>
                      </a:lnTo>
                      <a:lnTo>
                        <a:pt x="458" y="434"/>
                      </a:lnTo>
                      <a:lnTo>
                        <a:pt x="449" y="420"/>
                      </a:lnTo>
                      <a:lnTo>
                        <a:pt x="439" y="407"/>
                      </a:lnTo>
                      <a:lnTo>
                        <a:pt x="427" y="395"/>
                      </a:lnTo>
                      <a:lnTo>
                        <a:pt x="415" y="384"/>
                      </a:lnTo>
                      <a:lnTo>
                        <a:pt x="403" y="376"/>
                      </a:lnTo>
                      <a:lnTo>
                        <a:pt x="392" y="370"/>
                      </a:lnTo>
                      <a:lnTo>
                        <a:pt x="385" y="369"/>
                      </a:lnTo>
                      <a:lnTo>
                        <a:pt x="378" y="367"/>
                      </a:lnTo>
                      <a:lnTo>
                        <a:pt x="372" y="364"/>
                      </a:lnTo>
                      <a:lnTo>
                        <a:pt x="366" y="362"/>
                      </a:lnTo>
                      <a:lnTo>
                        <a:pt x="355" y="356"/>
                      </a:lnTo>
                      <a:lnTo>
                        <a:pt x="348" y="349"/>
                      </a:lnTo>
                      <a:lnTo>
                        <a:pt x="336" y="338"/>
                      </a:lnTo>
                      <a:lnTo>
                        <a:pt x="332" y="333"/>
                      </a:lnTo>
                      <a:lnTo>
                        <a:pt x="318" y="330"/>
                      </a:lnTo>
                      <a:lnTo>
                        <a:pt x="305" y="327"/>
                      </a:lnTo>
                      <a:lnTo>
                        <a:pt x="292" y="323"/>
                      </a:lnTo>
                      <a:lnTo>
                        <a:pt x="280" y="319"/>
                      </a:lnTo>
                      <a:lnTo>
                        <a:pt x="268" y="315"/>
                      </a:lnTo>
                      <a:lnTo>
                        <a:pt x="257" y="310"/>
                      </a:lnTo>
                      <a:lnTo>
                        <a:pt x="247" y="304"/>
                      </a:lnTo>
                      <a:lnTo>
                        <a:pt x="237" y="299"/>
                      </a:lnTo>
                      <a:lnTo>
                        <a:pt x="218" y="285"/>
                      </a:lnTo>
                      <a:lnTo>
                        <a:pt x="202" y="272"/>
                      </a:lnTo>
                      <a:lnTo>
                        <a:pt x="186" y="258"/>
                      </a:lnTo>
                      <a:lnTo>
                        <a:pt x="173" y="244"/>
                      </a:lnTo>
                      <a:lnTo>
                        <a:pt x="162" y="229"/>
                      </a:lnTo>
                      <a:lnTo>
                        <a:pt x="152" y="215"/>
                      </a:lnTo>
                      <a:lnTo>
                        <a:pt x="144" y="202"/>
                      </a:lnTo>
                      <a:lnTo>
                        <a:pt x="137" y="189"/>
                      </a:lnTo>
                      <a:lnTo>
                        <a:pt x="126" y="168"/>
                      </a:lnTo>
                      <a:lnTo>
                        <a:pt x="119" y="154"/>
                      </a:lnTo>
                      <a:lnTo>
                        <a:pt x="102" y="154"/>
                      </a:lnTo>
                      <a:lnTo>
                        <a:pt x="89" y="154"/>
                      </a:lnTo>
                      <a:lnTo>
                        <a:pt x="77" y="154"/>
                      </a:lnTo>
                      <a:lnTo>
                        <a:pt x="67" y="154"/>
                      </a:lnTo>
                      <a:lnTo>
                        <a:pt x="61" y="155"/>
                      </a:lnTo>
                      <a:lnTo>
                        <a:pt x="57" y="155"/>
                      </a:lnTo>
                      <a:lnTo>
                        <a:pt x="51" y="157"/>
                      </a:lnTo>
                      <a:lnTo>
                        <a:pt x="46" y="159"/>
                      </a:lnTo>
                      <a:lnTo>
                        <a:pt x="34" y="164"/>
                      </a:lnTo>
                      <a:lnTo>
                        <a:pt x="21" y="172"/>
                      </a:lnTo>
                      <a:lnTo>
                        <a:pt x="15" y="165"/>
                      </a:lnTo>
                      <a:lnTo>
                        <a:pt x="12" y="158"/>
                      </a:lnTo>
                      <a:lnTo>
                        <a:pt x="7" y="150"/>
                      </a:lnTo>
                      <a:lnTo>
                        <a:pt x="5" y="141"/>
                      </a:lnTo>
                      <a:lnTo>
                        <a:pt x="3" y="133"/>
                      </a:lnTo>
                      <a:lnTo>
                        <a:pt x="1" y="123"/>
                      </a:lnTo>
                      <a:lnTo>
                        <a:pt x="1" y="114"/>
                      </a:lnTo>
                      <a:lnTo>
                        <a:pt x="0" y="105"/>
                      </a:lnTo>
                      <a:lnTo>
                        <a:pt x="1" y="93"/>
                      </a:lnTo>
                      <a:lnTo>
                        <a:pt x="3" y="83"/>
                      </a:lnTo>
                      <a:lnTo>
                        <a:pt x="5" y="71"/>
                      </a:lnTo>
                      <a:lnTo>
                        <a:pt x="6" y="55"/>
                      </a:lnTo>
                      <a:lnTo>
                        <a:pt x="6" y="49"/>
                      </a:lnTo>
                      <a:lnTo>
                        <a:pt x="27" y="49"/>
                      </a:lnTo>
                      <a:lnTo>
                        <a:pt x="34" y="47"/>
                      </a:lnTo>
                      <a:lnTo>
                        <a:pt x="39" y="44"/>
                      </a:lnTo>
                      <a:lnTo>
                        <a:pt x="45" y="41"/>
                      </a:lnTo>
                      <a:lnTo>
                        <a:pt x="49" y="37"/>
                      </a:lnTo>
                      <a:lnTo>
                        <a:pt x="58" y="31"/>
                      </a:lnTo>
                      <a:lnTo>
                        <a:pt x="67" y="25"/>
                      </a:lnTo>
                      <a:lnTo>
                        <a:pt x="68" y="33"/>
                      </a:lnTo>
                      <a:lnTo>
                        <a:pt x="70" y="39"/>
                      </a:lnTo>
                      <a:lnTo>
                        <a:pt x="73" y="44"/>
                      </a:lnTo>
                      <a:lnTo>
                        <a:pt x="78" y="46"/>
                      </a:lnTo>
                      <a:lnTo>
                        <a:pt x="83" y="48"/>
                      </a:lnTo>
                      <a:lnTo>
                        <a:pt x="89" y="49"/>
                      </a:lnTo>
                      <a:lnTo>
                        <a:pt x="94" y="49"/>
                      </a:lnTo>
                      <a:lnTo>
                        <a:pt x="100" y="49"/>
                      </a:lnTo>
                      <a:lnTo>
                        <a:pt x="104" y="44"/>
                      </a:lnTo>
                      <a:lnTo>
                        <a:pt x="113" y="38"/>
                      </a:lnTo>
                      <a:lnTo>
                        <a:pt x="124" y="31"/>
                      </a:lnTo>
                      <a:lnTo>
                        <a:pt x="136" y="24"/>
                      </a:lnTo>
                      <a:lnTo>
                        <a:pt x="149" y="16"/>
                      </a:lnTo>
                      <a:lnTo>
                        <a:pt x="160" y="11"/>
                      </a:lnTo>
                      <a:lnTo>
                        <a:pt x="168" y="7"/>
                      </a:lnTo>
                      <a:lnTo>
                        <a:pt x="173" y="6"/>
                      </a:lnTo>
                      <a:lnTo>
                        <a:pt x="239" y="0"/>
                      </a:lnTo>
                      <a:lnTo>
                        <a:pt x="243" y="4"/>
                      </a:lnTo>
                      <a:lnTo>
                        <a:pt x="248" y="8"/>
                      </a:lnTo>
                      <a:lnTo>
                        <a:pt x="252" y="11"/>
                      </a:lnTo>
                      <a:lnTo>
                        <a:pt x="257" y="13"/>
                      </a:lnTo>
                      <a:lnTo>
                        <a:pt x="266" y="16"/>
                      </a:lnTo>
                      <a:lnTo>
                        <a:pt x="279" y="19"/>
                      </a:lnTo>
                      <a:lnTo>
                        <a:pt x="304" y="20"/>
                      </a:lnTo>
                      <a:lnTo>
                        <a:pt x="332" y="19"/>
                      </a:lnTo>
                      <a:lnTo>
                        <a:pt x="331" y="34"/>
                      </a:lnTo>
                      <a:lnTo>
                        <a:pt x="329" y="46"/>
                      </a:lnTo>
                      <a:lnTo>
                        <a:pt x="325" y="56"/>
                      </a:lnTo>
                      <a:lnTo>
                        <a:pt x="322" y="65"/>
                      </a:lnTo>
                      <a:lnTo>
                        <a:pt x="320" y="74"/>
                      </a:lnTo>
                      <a:lnTo>
                        <a:pt x="321" y="82"/>
                      </a:lnTo>
                      <a:lnTo>
                        <a:pt x="322" y="86"/>
                      </a:lnTo>
                      <a:lnTo>
                        <a:pt x="325" y="90"/>
                      </a:lnTo>
                      <a:lnTo>
                        <a:pt x="328" y="94"/>
                      </a:lnTo>
                      <a:lnTo>
                        <a:pt x="332" y="9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87" name="Freeform 18"/>
                <p:cNvSpPr>
                  <a:spLocks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2640" y="1934"/>
                  <a:ext cx="21" cy="52"/>
                </a:xfrm>
                <a:custGeom>
                  <a:avLst/>
                  <a:gdLst>
                    <a:gd name="T0" fmla="*/ 0 w 79"/>
                    <a:gd name="T1" fmla="*/ 0 h 160"/>
                    <a:gd name="T2" fmla="*/ 0 w 79"/>
                    <a:gd name="T3" fmla="*/ 0 h 160"/>
                    <a:gd name="T4" fmla="*/ 0 w 79"/>
                    <a:gd name="T5" fmla="*/ 0 h 160"/>
                    <a:gd name="T6" fmla="*/ 0 w 79"/>
                    <a:gd name="T7" fmla="*/ 0 h 160"/>
                    <a:gd name="T8" fmla="*/ 0 w 79"/>
                    <a:gd name="T9" fmla="*/ 0 h 160"/>
                    <a:gd name="T10" fmla="*/ 0 w 79"/>
                    <a:gd name="T11" fmla="*/ 0 h 160"/>
                    <a:gd name="T12" fmla="*/ 0 w 79"/>
                    <a:gd name="T13" fmla="*/ 0 h 160"/>
                    <a:gd name="T14" fmla="*/ 0 w 79"/>
                    <a:gd name="T15" fmla="*/ 0 h 160"/>
                    <a:gd name="T16" fmla="*/ 0 w 79"/>
                    <a:gd name="T17" fmla="*/ 0 h 160"/>
                    <a:gd name="T18" fmla="*/ 0 w 79"/>
                    <a:gd name="T19" fmla="*/ 0 h 160"/>
                    <a:gd name="T20" fmla="*/ 0 w 79"/>
                    <a:gd name="T21" fmla="*/ 0 h 160"/>
                    <a:gd name="T22" fmla="*/ 0 w 79"/>
                    <a:gd name="T23" fmla="*/ 0 h 160"/>
                    <a:gd name="T24" fmla="*/ 0 w 79"/>
                    <a:gd name="T25" fmla="*/ 0 h 160"/>
                    <a:gd name="T26" fmla="*/ 0 w 79"/>
                    <a:gd name="T27" fmla="*/ 0 h 160"/>
                    <a:gd name="T28" fmla="*/ 0 w 79"/>
                    <a:gd name="T29" fmla="*/ 0 h 160"/>
                    <a:gd name="T30" fmla="*/ 0 w 79"/>
                    <a:gd name="T31" fmla="*/ 0 h 160"/>
                    <a:gd name="T32" fmla="*/ 0 w 79"/>
                    <a:gd name="T33" fmla="*/ 0 h 160"/>
                    <a:gd name="T34" fmla="*/ 0 w 79"/>
                    <a:gd name="T35" fmla="*/ 0 h 160"/>
                    <a:gd name="T36" fmla="*/ 0 w 79"/>
                    <a:gd name="T37" fmla="*/ 0 h 160"/>
                    <a:gd name="T38" fmla="*/ 0 w 79"/>
                    <a:gd name="T39" fmla="*/ 0 h 160"/>
                    <a:gd name="T40" fmla="*/ 0 w 79"/>
                    <a:gd name="T41" fmla="*/ 0 h 160"/>
                    <a:gd name="T42" fmla="*/ 0 w 79"/>
                    <a:gd name="T43" fmla="*/ 0 h 160"/>
                    <a:gd name="T44" fmla="*/ 0 w 79"/>
                    <a:gd name="T45" fmla="*/ 0 h 160"/>
                    <a:gd name="T46" fmla="*/ 0 w 79"/>
                    <a:gd name="T47" fmla="*/ 0 h 160"/>
                    <a:gd name="T48" fmla="*/ 0 w 79"/>
                    <a:gd name="T49" fmla="*/ 0 h 160"/>
                    <a:gd name="T50" fmla="*/ 0 w 79"/>
                    <a:gd name="T51" fmla="*/ 0 h 160"/>
                    <a:gd name="T52" fmla="*/ 0 w 79"/>
                    <a:gd name="T53" fmla="*/ 0 h 160"/>
                    <a:gd name="T54" fmla="*/ 0 w 79"/>
                    <a:gd name="T55" fmla="*/ 0 h 160"/>
                    <a:gd name="T56" fmla="*/ 0 w 79"/>
                    <a:gd name="T57" fmla="*/ 0 h 160"/>
                    <a:gd name="T58" fmla="*/ 0 w 79"/>
                    <a:gd name="T59" fmla="*/ 0 h 160"/>
                    <a:gd name="T60" fmla="*/ 0 w 79"/>
                    <a:gd name="T61" fmla="*/ 0 h 160"/>
                    <a:gd name="T62" fmla="*/ 0 w 79"/>
                    <a:gd name="T63" fmla="*/ 0 h 160"/>
                    <a:gd name="T64" fmla="*/ 0 w 79"/>
                    <a:gd name="T65" fmla="*/ 0 h 160"/>
                    <a:gd name="T66" fmla="*/ 0 w 79"/>
                    <a:gd name="T67" fmla="*/ 0 h 160"/>
                    <a:gd name="T68" fmla="*/ 0 w 79"/>
                    <a:gd name="T69" fmla="*/ 0 h 160"/>
                    <a:gd name="T70" fmla="*/ 0 w 79"/>
                    <a:gd name="T71" fmla="*/ 0 h 160"/>
                    <a:gd name="T72" fmla="*/ 0 w 79"/>
                    <a:gd name="T73" fmla="*/ 0 h 160"/>
                    <a:gd name="T74" fmla="*/ 0 w 79"/>
                    <a:gd name="T75" fmla="*/ 0 h 160"/>
                    <a:gd name="T76" fmla="*/ 0 w 79"/>
                    <a:gd name="T77" fmla="*/ 0 h 160"/>
                    <a:gd name="T78" fmla="*/ 0 w 79"/>
                    <a:gd name="T79" fmla="*/ 0 h 160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79" h="160">
                      <a:moveTo>
                        <a:pt x="0" y="37"/>
                      </a:moveTo>
                      <a:lnTo>
                        <a:pt x="6" y="37"/>
                      </a:lnTo>
                      <a:lnTo>
                        <a:pt x="11" y="36"/>
                      </a:lnTo>
                      <a:lnTo>
                        <a:pt x="16" y="35"/>
                      </a:lnTo>
                      <a:lnTo>
                        <a:pt x="19" y="33"/>
                      </a:lnTo>
                      <a:lnTo>
                        <a:pt x="26" y="28"/>
                      </a:lnTo>
                      <a:lnTo>
                        <a:pt x="31" y="22"/>
                      </a:lnTo>
                      <a:lnTo>
                        <a:pt x="37" y="16"/>
                      </a:lnTo>
                      <a:lnTo>
                        <a:pt x="41" y="10"/>
                      </a:lnTo>
                      <a:lnTo>
                        <a:pt x="46" y="5"/>
                      </a:lnTo>
                      <a:lnTo>
                        <a:pt x="53" y="0"/>
                      </a:lnTo>
                      <a:lnTo>
                        <a:pt x="57" y="3"/>
                      </a:lnTo>
                      <a:lnTo>
                        <a:pt x="62" y="7"/>
                      </a:lnTo>
                      <a:lnTo>
                        <a:pt x="64" y="10"/>
                      </a:lnTo>
                      <a:lnTo>
                        <a:pt x="66" y="14"/>
                      </a:lnTo>
                      <a:lnTo>
                        <a:pt x="69" y="22"/>
                      </a:lnTo>
                      <a:lnTo>
                        <a:pt x="72" y="32"/>
                      </a:lnTo>
                      <a:lnTo>
                        <a:pt x="73" y="40"/>
                      </a:lnTo>
                      <a:lnTo>
                        <a:pt x="74" y="49"/>
                      </a:lnTo>
                      <a:lnTo>
                        <a:pt x="76" y="58"/>
                      </a:lnTo>
                      <a:lnTo>
                        <a:pt x="79" y="67"/>
                      </a:lnTo>
                      <a:lnTo>
                        <a:pt x="79" y="98"/>
                      </a:lnTo>
                      <a:lnTo>
                        <a:pt x="68" y="115"/>
                      </a:lnTo>
                      <a:lnTo>
                        <a:pt x="59" y="129"/>
                      </a:lnTo>
                      <a:lnTo>
                        <a:pt x="53" y="136"/>
                      </a:lnTo>
                      <a:lnTo>
                        <a:pt x="50" y="144"/>
                      </a:lnTo>
                      <a:lnTo>
                        <a:pt x="48" y="151"/>
                      </a:lnTo>
                      <a:lnTo>
                        <a:pt x="46" y="160"/>
                      </a:lnTo>
                      <a:lnTo>
                        <a:pt x="40" y="155"/>
                      </a:lnTo>
                      <a:lnTo>
                        <a:pt x="33" y="150"/>
                      </a:lnTo>
                      <a:lnTo>
                        <a:pt x="28" y="144"/>
                      </a:lnTo>
                      <a:lnTo>
                        <a:pt x="22" y="137"/>
                      </a:lnTo>
                      <a:lnTo>
                        <a:pt x="18" y="130"/>
                      </a:lnTo>
                      <a:lnTo>
                        <a:pt x="15" y="123"/>
                      </a:lnTo>
                      <a:lnTo>
                        <a:pt x="11" y="115"/>
                      </a:lnTo>
                      <a:lnTo>
                        <a:pt x="8" y="108"/>
                      </a:lnTo>
                      <a:lnTo>
                        <a:pt x="4" y="91"/>
                      </a:lnTo>
                      <a:lnTo>
                        <a:pt x="1" y="73"/>
                      </a:lnTo>
                      <a:lnTo>
                        <a:pt x="0" y="55"/>
                      </a:lnTo>
                      <a:lnTo>
                        <a:pt x="0" y="3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5" name="Group 19"/>
                <p:cNvGrpSpPr>
                  <a:grpSpLocks/>
                </p:cNvGrpSpPr>
                <p:nvPr>
                  <p:custDataLst>
                    <p:tags r:id="rId15"/>
                  </p:custDataLst>
                </p:nvPr>
              </p:nvGrpSpPr>
              <p:grpSpPr bwMode="auto">
                <a:xfrm>
                  <a:off x="4101" y="2602"/>
                  <a:ext cx="298" cy="134"/>
                  <a:chOff x="4488" y="2394"/>
                  <a:chExt cx="358" cy="124"/>
                </a:xfrm>
              </p:grpSpPr>
              <p:sp>
                <p:nvSpPr>
                  <p:cNvPr id="611" name="Freeform 20"/>
                  <p:cNvSpPr>
                    <a:spLocks/>
                  </p:cNvSpPr>
                  <p:nvPr/>
                </p:nvSpPr>
                <p:spPr bwMode="auto">
                  <a:xfrm>
                    <a:off x="4675" y="2394"/>
                    <a:ext cx="171" cy="124"/>
                  </a:xfrm>
                  <a:custGeom>
                    <a:avLst/>
                    <a:gdLst>
                      <a:gd name="T0" fmla="*/ 0 w 512"/>
                      <a:gd name="T1" fmla="*/ 0 h 408"/>
                      <a:gd name="T2" fmla="*/ 0 w 512"/>
                      <a:gd name="T3" fmla="*/ 0 h 408"/>
                      <a:gd name="T4" fmla="*/ 0 w 512"/>
                      <a:gd name="T5" fmla="*/ 0 h 408"/>
                      <a:gd name="T6" fmla="*/ 0 w 512"/>
                      <a:gd name="T7" fmla="*/ 0 h 408"/>
                      <a:gd name="T8" fmla="*/ 0 w 512"/>
                      <a:gd name="T9" fmla="*/ 0 h 408"/>
                      <a:gd name="T10" fmla="*/ 0 w 512"/>
                      <a:gd name="T11" fmla="*/ 0 h 408"/>
                      <a:gd name="T12" fmla="*/ 0 w 512"/>
                      <a:gd name="T13" fmla="*/ 0 h 408"/>
                      <a:gd name="T14" fmla="*/ 0 w 512"/>
                      <a:gd name="T15" fmla="*/ 0 h 408"/>
                      <a:gd name="T16" fmla="*/ 0 w 512"/>
                      <a:gd name="T17" fmla="*/ 0 h 408"/>
                      <a:gd name="T18" fmla="*/ 0 w 512"/>
                      <a:gd name="T19" fmla="*/ 0 h 408"/>
                      <a:gd name="T20" fmla="*/ 0 w 512"/>
                      <a:gd name="T21" fmla="*/ 0 h 408"/>
                      <a:gd name="T22" fmla="*/ 0 w 512"/>
                      <a:gd name="T23" fmla="*/ 0 h 408"/>
                      <a:gd name="T24" fmla="*/ 0 w 512"/>
                      <a:gd name="T25" fmla="*/ 0 h 408"/>
                      <a:gd name="T26" fmla="*/ 0 w 512"/>
                      <a:gd name="T27" fmla="*/ 0 h 408"/>
                      <a:gd name="T28" fmla="*/ 0 w 512"/>
                      <a:gd name="T29" fmla="*/ 0 h 408"/>
                      <a:gd name="T30" fmla="*/ 0 w 512"/>
                      <a:gd name="T31" fmla="*/ 0 h 408"/>
                      <a:gd name="T32" fmla="*/ 0 w 512"/>
                      <a:gd name="T33" fmla="*/ 0 h 408"/>
                      <a:gd name="T34" fmla="*/ 0 w 512"/>
                      <a:gd name="T35" fmla="*/ 0 h 408"/>
                      <a:gd name="T36" fmla="*/ 0 w 512"/>
                      <a:gd name="T37" fmla="*/ 0 h 408"/>
                      <a:gd name="T38" fmla="*/ 0 w 512"/>
                      <a:gd name="T39" fmla="*/ 0 h 408"/>
                      <a:gd name="T40" fmla="*/ 0 w 512"/>
                      <a:gd name="T41" fmla="*/ 0 h 408"/>
                      <a:gd name="T42" fmla="*/ 0 w 512"/>
                      <a:gd name="T43" fmla="*/ 0 h 408"/>
                      <a:gd name="T44" fmla="*/ 0 w 512"/>
                      <a:gd name="T45" fmla="*/ 0 h 408"/>
                      <a:gd name="T46" fmla="*/ 0 w 512"/>
                      <a:gd name="T47" fmla="*/ 0 h 408"/>
                      <a:gd name="T48" fmla="*/ 0 w 512"/>
                      <a:gd name="T49" fmla="*/ 0 h 408"/>
                      <a:gd name="T50" fmla="*/ 0 w 512"/>
                      <a:gd name="T51" fmla="*/ 0 h 408"/>
                      <a:gd name="T52" fmla="*/ 0 w 512"/>
                      <a:gd name="T53" fmla="*/ 0 h 408"/>
                      <a:gd name="T54" fmla="*/ 0 w 512"/>
                      <a:gd name="T55" fmla="*/ 0 h 408"/>
                      <a:gd name="T56" fmla="*/ 0 w 512"/>
                      <a:gd name="T57" fmla="*/ 0 h 408"/>
                      <a:gd name="T58" fmla="*/ 0 w 512"/>
                      <a:gd name="T59" fmla="*/ 0 h 408"/>
                      <a:gd name="T60" fmla="*/ 0 w 512"/>
                      <a:gd name="T61" fmla="*/ 0 h 408"/>
                      <a:gd name="T62" fmla="*/ 0 w 512"/>
                      <a:gd name="T63" fmla="*/ 0 h 408"/>
                      <a:gd name="T64" fmla="*/ 0 w 512"/>
                      <a:gd name="T65" fmla="*/ 0 h 408"/>
                      <a:gd name="T66" fmla="*/ 0 w 512"/>
                      <a:gd name="T67" fmla="*/ 0 h 408"/>
                      <a:gd name="T68" fmla="*/ 0 w 512"/>
                      <a:gd name="T69" fmla="*/ 0 h 408"/>
                      <a:gd name="T70" fmla="*/ 0 w 512"/>
                      <a:gd name="T71" fmla="*/ 0 h 408"/>
                      <a:gd name="T72" fmla="*/ 0 w 512"/>
                      <a:gd name="T73" fmla="*/ 0 h 408"/>
                      <a:gd name="T74" fmla="*/ 0 w 512"/>
                      <a:gd name="T75" fmla="*/ 0 h 408"/>
                      <a:gd name="T76" fmla="*/ 0 w 512"/>
                      <a:gd name="T77" fmla="*/ 0 h 408"/>
                      <a:gd name="T78" fmla="*/ 0 w 512"/>
                      <a:gd name="T79" fmla="*/ 0 h 408"/>
                      <a:gd name="T80" fmla="*/ 0 w 512"/>
                      <a:gd name="T81" fmla="*/ 0 h 408"/>
                      <a:gd name="T82" fmla="*/ 0 w 512"/>
                      <a:gd name="T83" fmla="*/ 0 h 408"/>
                      <a:gd name="T84" fmla="*/ 0 w 512"/>
                      <a:gd name="T85" fmla="*/ 0 h 408"/>
                      <a:gd name="T86" fmla="*/ 0 w 512"/>
                      <a:gd name="T87" fmla="*/ 0 h 408"/>
                      <a:gd name="T88" fmla="*/ 0 w 512"/>
                      <a:gd name="T89" fmla="*/ 0 h 408"/>
                      <a:gd name="T90" fmla="*/ 0 w 512"/>
                      <a:gd name="T91" fmla="*/ 0 h 408"/>
                      <a:gd name="T92" fmla="*/ 0 w 512"/>
                      <a:gd name="T93" fmla="*/ 0 h 408"/>
                      <a:gd name="T94" fmla="*/ 0 w 512"/>
                      <a:gd name="T95" fmla="*/ 0 h 408"/>
                      <a:gd name="T96" fmla="*/ 0 w 512"/>
                      <a:gd name="T97" fmla="*/ 0 h 408"/>
                      <a:gd name="T98" fmla="*/ 0 w 512"/>
                      <a:gd name="T99" fmla="*/ 0 h 408"/>
                      <a:gd name="T100" fmla="*/ 0 w 512"/>
                      <a:gd name="T101" fmla="*/ 0 h 408"/>
                      <a:gd name="T102" fmla="*/ 0 w 512"/>
                      <a:gd name="T103" fmla="*/ 0 h 408"/>
                      <a:gd name="T104" fmla="*/ 0 w 512"/>
                      <a:gd name="T105" fmla="*/ 0 h 408"/>
                      <a:gd name="T106" fmla="*/ 0 w 512"/>
                      <a:gd name="T107" fmla="*/ 0 h 408"/>
                      <a:gd name="T108" fmla="*/ 0 w 512"/>
                      <a:gd name="T109" fmla="*/ 0 h 408"/>
                      <a:gd name="T110" fmla="*/ 0 w 512"/>
                      <a:gd name="T111" fmla="*/ 0 h 408"/>
                      <a:gd name="T112" fmla="*/ 0 w 512"/>
                      <a:gd name="T113" fmla="*/ 0 h 408"/>
                      <a:gd name="T114" fmla="*/ 0 w 512"/>
                      <a:gd name="T115" fmla="*/ 0 h 408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0" t="0" r="r" b="b"/>
                    <a:pathLst>
                      <a:path w="512" h="408">
                        <a:moveTo>
                          <a:pt x="452" y="204"/>
                        </a:moveTo>
                        <a:lnTo>
                          <a:pt x="442" y="202"/>
                        </a:lnTo>
                        <a:lnTo>
                          <a:pt x="424" y="198"/>
                        </a:lnTo>
                        <a:lnTo>
                          <a:pt x="407" y="194"/>
                        </a:lnTo>
                        <a:lnTo>
                          <a:pt x="392" y="192"/>
                        </a:lnTo>
                        <a:lnTo>
                          <a:pt x="387" y="193"/>
                        </a:lnTo>
                        <a:lnTo>
                          <a:pt x="380" y="195"/>
                        </a:lnTo>
                        <a:lnTo>
                          <a:pt x="374" y="198"/>
                        </a:lnTo>
                        <a:lnTo>
                          <a:pt x="367" y="203"/>
                        </a:lnTo>
                        <a:lnTo>
                          <a:pt x="362" y="207"/>
                        </a:lnTo>
                        <a:lnTo>
                          <a:pt x="356" y="212"/>
                        </a:lnTo>
                        <a:lnTo>
                          <a:pt x="354" y="217"/>
                        </a:lnTo>
                        <a:lnTo>
                          <a:pt x="353" y="222"/>
                        </a:lnTo>
                        <a:lnTo>
                          <a:pt x="351" y="238"/>
                        </a:lnTo>
                        <a:lnTo>
                          <a:pt x="347" y="254"/>
                        </a:lnTo>
                        <a:lnTo>
                          <a:pt x="342" y="271"/>
                        </a:lnTo>
                        <a:lnTo>
                          <a:pt x="335" y="289"/>
                        </a:lnTo>
                        <a:lnTo>
                          <a:pt x="327" y="306"/>
                        </a:lnTo>
                        <a:lnTo>
                          <a:pt x="316" y="321"/>
                        </a:lnTo>
                        <a:lnTo>
                          <a:pt x="310" y="328"/>
                        </a:lnTo>
                        <a:lnTo>
                          <a:pt x="305" y="335"/>
                        </a:lnTo>
                        <a:lnTo>
                          <a:pt x="299" y="341"/>
                        </a:lnTo>
                        <a:lnTo>
                          <a:pt x="293" y="346"/>
                        </a:lnTo>
                        <a:lnTo>
                          <a:pt x="289" y="350"/>
                        </a:lnTo>
                        <a:lnTo>
                          <a:pt x="284" y="354"/>
                        </a:lnTo>
                        <a:lnTo>
                          <a:pt x="277" y="356"/>
                        </a:lnTo>
                        <a:lnTo>
                          <a:pt x="271" y="359"/>
                        </a:lnTo>
                        <a:lnTo>
                          <a:pt x="264" y="362"/>
                        </a:lnTo>
                        <a:lnTo>
                          <a:pt x="258" y="366"/>
                        </a:lnTo>
                        <a:lnTo>
                          <a:pt x="256" y="368"/>
                        </a:lnTo>
                        <a:lnTo>
                          <a:pt x="254" y="370"/>
                        </a:lnTo>
                        <a:lnTo>
                          <a:pt x="253" y="373"/>
                        </a:lnTo>
                        <a:lnTo>
                          <a:pt x="253" y="376"/>
                        </a:lnTo>
                        <a:lnTo>
                          <a:pt x="227" y="376"/>
                        </a:lnTo>
                        <a:lnTo>
                          <a:pt x="221" y="373"/>
                        </a:lnTo>
                        <a:lnTo>
                          <a:pt x="215" y="370"/>
                        </a:lnTo>
                        <a:lnTo>
                          <a:pt x="208" y="369"/>
                        </a:lnTo>
                        <a:lnTo>
                          <a:pt x="200" y="368"/>
                        </a:lnTo>
                        <a:lnTo>
                          <a:pt x="183" y="367"/>
                        </a:lnTo>
                        <a:lnTo>
                          <a:pt x="160" y="364"/>
                        </a:lnTo>
                        <a:lnTo>
                          <a:pt x="157" y="369"/>
                        </a:lnTo>
                        <a:lnTo>
                          <a:pt x="155" y="373"/>
                        </a:lnTo>
                        <a:lnTo>
                          <a:pt x="152" y="377"/>
                        </a:lnTo>
                        <a:lnTo>
                          <a:pt x="148" y="381"/>
                        </a:lnTo>
                        <a:lnTo>
                          <a:pt x="138" y="388"/>
                        </a:lnTo>
                        <a:lnTo>
                          <a:pt x="126" y="396"/>
                        </a:lnTo>
                        <a:lnTo>
                          <a:pt x="111" y="401"/>
                        </a:lnTo>
                        <a:lnTo>
                          <a:pt x="97" y="405"/>
                        </a:lnTo>
                        <a:lnTo>
                          <a:pt x="82" y="407"/>
                        </a:lnTo>
                        <a:lnTo>
                          <a:pt x="66" y="408"/>
                        </a:lnTo>
                        <a:lnTo>
                          <a:pt x="62" y="407"/>
                        </a:lnTo>
                        <a:lnTo>
                          <a:pt x="56" y="406"/>
                        </a:lnTo>
                        <a:lnTo>
                          <a:pt x="51" y="403"/>
                        </a:lnTo>
                        <a:lnTo>
                          <a:pt x="45" y="400"/>
                        </a:lnTo>
                        <a:lnTo>
                          <a:pt x="34" y="390"/>
                        </a:lnTo>
                        <a:lnTo>
                          <a:pt x="24" y="379"/>
                        </a:lnTo>
                        <a:lnTo>
                          <a:pt x="15" y="368"/>
                        </a:lnTo>
                        <a:lnTo>
                          <a:pt x="7" y="356"/>
                        </a:lnTo>
                        <a:lnTo>
                          <a:pt x="4" y="350"/>
                        </a:lnTo>
                        <a:lnTo>
                          <a:pt x="2" y="344"/>
                        </a:lnTo>
                        <a:lnTo>
                          <a:pt x="0" y="338"/>
                        </a:lnTo>
                        <a:lnTo>
                          <a:pt x="0" y="333"/>
                        </a:lnTo>
                        <a:lnTo>
                          <a:pt x="8" y="335"/>
                        </a:lnTo>
                        <a:lnTo>
                          <a:pt x="19" y="340"/>
                        </a:lnTo>
                        <a:lnTo>
                          <a:pt x="27" y="342"/>
                        </a:lnTo>
                        <a:lnTo>
                          <a:pt x="34" y="344"/>
                        </a:lnTo>
                        <a:lnTo>
                          <a:pt x="43" y="346"/>
                        </a:lnTo>
                        <a:lnTo>
                          <a:pt x="53" y="346"/>
                        </a:lnTo>
                        <a:lnTo>
                          <a:pt x="53" y="336"/>
                        </a:lnTo>
                        <a:lnTo>
                          <a:pt x="54" y="328"/>
                        </a:lnTo>
                        <a:lnTo>
                          <a:pt x="54" y="321"/>
                        </a:lnTo>
                        <a:lnTo>
                          <a:pt x="56" y="314"/>
                        </a:lnTo>
                        <a:lnTo>
                          <a:pt x="60" y="308"/>
                        </a:lnTo>
                        <a:lnTo>
                          <a:pt x="64" y="303"/>
                        </a:lnTo>
                        <a:lnTo>
                          <a:pt x="71" y="300"/>
                        </a:lnTo>
                        <a:lnTo>
                          <a:pt x="80" y="297"/>
                        </a:lnTo>
                        <a:lnTo>
                          <a:pt x="81" y="291"/>
                        </a:lnTo>
                        <a:lnTo>
                          <a:pt x="82" y="286"/>
                        </a:lnTo>
                        <a:lnTo>
                          <a:pt x="84" y="281"/>
                        </a:lnTo>
                        <a:lnTo>
                          <a:pt x="86" y="276"/>
                        </a:lnTo>
                        <a:lnTo>
                          <a:pt x="89" y="272"/>
                        </a:lnTo>
                        <a:lnTo>
                          <a:pt x="93" y="268"/>
                        </a:lnTo>
                        <a:lnTo>
                          <a:pt x="97" y="265"/>
                        </a:lnTo>
                        <a:lnTo>
                          <a:pt x="101" y="262"/>
                        </a:lnTo>
                        <a:lnTo>
                          <a:pt x="112" y="256"/>
                        </a:lnTo>
                        <a:lnTo>
                          <a:pt x="125" y="251"/>
                        </a:lnTo>
                        <a:lnTo>
                          <a:pt x="137" y="246"/>
                        </a:lnTo>
                        <a:lnTo>
                          <a:pt x="150" y="241"/>
                        </a:lnTo>
                        <a:lnTo>
                          <a:pt x="163" y="237"/>
                        </a:lnTo>
                        <a:lnTo>
                          <a:pt x="175" y="232"/>
                        </a:lnTo>
                        <a:lnTo>
                          <a:pt x="187" y="226"/>
                        </a:lnTo>
                        <a:lnTo>
                          <a:pt x="198" y="220"/>
                        </a:lnTo>
                        <a:lnTo>
                          <a:pt x="202" y="217"/>
                        </a:lnTo>
                        <a:lnTo>
                          <a:pt x="207" y="213"/>
                        </a:lnTo>
                        <a:lnTo>
                          <a:pt x="210" y="210"/>
                        </a:lnTo>
                        <a:lnTo>
                          <a:pt x="213" y="205"/>
                        </a:lnTo>
                        <a:lnTo>
                          <a:pt x="216" y="201"/>
                        </a:lnTo>
                        <a:lnTo>
                          <a:pt x="218" y="196"/>
                        </a:lnTo>
                        <a:lnTo>
                          <a:pt x="219" y="191"/>
                        </a:lnTo>
                        <a:lnTo>
                          <a:pt x="219" y="186"/>
                        </a:lnTo>
                        <a:lnTo>
                          <a:pt x="221" y="175"/>
                        </a:lnTo>
                        <a:lnTo>
                          <a:pt x="227" y="161"/>
                        </a:lnTo>
                        <a:lnTo>
                          <a:pt x="231" y="150"/>
                        </a:lnTo>
                        <a:lnTo>
                          <a:pt x="233" y="143"/>
                        </a:lnTo>
                        <a:lnTo>
                          <a:pt x="229" y="149"/>
                        </a:lnTo>
                        <a:lnTo>
                          <a:pt x="228" y="153"/>
                        </a:lnTo>
                        <a:lnTo>
                          <a:pt x="229" y="153"/>
                        </a:lnTo>
                        <a:lnTo>
                          <a:pt x="231" y="152"/>
                        </a:lnTo>
                        <a:lnTo>
                          <a:pt x="237" y="146"/>
                        </a:lnTo>
                        <a:lnTo>
                          <a:pt x="240" y="143"/>
                        </a:lnTo>
                        <a:lnTo>
                          <a:pt x="239" y="143"/>
                        </a:lnTo>
                        <a:lnTo>
                          <a:pt x="238" y="146"/>
                        </a:lnTo>
                        <a:lnTo>
                          <a:pt x="237" y="150"/>
                        </a:lnTo>
                        <a:lnTo>
                          <a:pt x="237" y="155"/>
                        </a:lnTo>
                        <a:lnTo>
                          <a:pt x="238" y="160"/>
                        </a:lnTo>
                        <a:lnTo>
                          <a:pt x="239" y="166"/>
                        </a:lnTo>
                        <a:lnTo>
                          <a:pt x="240" y="174"/>
                        </a:lnTo>
                        <a:lnTo>
                          <a:pt x="243" y="181"/>
                        </a:lnTo>
                        <a:lnTo>
                          <a:pt x="246" y="187"/>
                        </a:lnTo>
                        <a:lnTo>
                          <a:pt x="251" y="193"/>
                        </a:lnTo>
                        <a:lnTo>
                          <a:pt x="256" y="198"/>
                        </a:lnTo>
                        <a:lnTo>
                          <a:pt x="264" y="202"/>
                        </a:lnTo>
                        <a:lnTo>
                          <a:pt x="272" y="205"/>
                        </a:lnTo>
                        <a:lnTo>
                          <a:pt x="282" y="207"/>
                        </a:lnTo>
                        <a:lnTo>
                          <a:pt x="293" y="206"/>
                        </a:lnTo>
                        <a:lnTo>
                          <a:pt x="306" y="204"/>
                        </a:lnTo>
                        <a:lnTo>
                          <a:pt x="311" y="206"/>
                        </a:lnTo>
                        <a:lnTo>
                          <a:pt x="317" y="206"/>
                        </a:lnTo>
                        <a:lnTo>
                          <a:pt x="320" y="205"/>
                        </a:lnTo>
                        <a:lnTo>
                          <a:pt x="323" y="204"/>
                        </a:lnTo>
                        <a:lnTo>
                          <a:pt x="325" y="201"/>
                        </a:lnTo>
                        <a:lnTo>
                          <a:pt x="327" y="198"/>
                        </a:lnTo>
                        <a:lnTo>
                          <a:pt x="328" y="193"/>
                        </a:lnTo>
                        <a:lnTo>
                          <a:pt x="328" y="188"/>
                        </a:lnTo>
                        <a:lnTo>
                          <a:pt x="324" y="176"/>
                        </a:lnTo>
                        <a:lnTo>
                          <a:pt x="319" y="161"/>
                        </a:lnTo>
                        <a:lnTo>
                          <a:pt x="310" y="146"/>
                        </a:lnTo>
                        <a:lnTo>
                          <a:pt x="299" y="130"/>
                        </a:lnTo>
                        <a:lnTo>
                          <a:pt x="307" y="124"/>
                        </a:lnTo>
                        <a:lnTo>
                          <a:pt x="312" y="118"/>
                        </a:lnTo>
                        <a:lnTo>
                          <a:pt x="319" y="109"/>
                        </a:lnTo>
                        <a:lnTo>
                          <a:pt x="324" y="101"/>
                        </a:lnTo>
                        <a:lnTo>
                          <a:pt x="334" y="84"/>
                        </a:lnTo>
                        <a:lnTo>
                          <a:pt x="344" y="66"/>
                        </a:lnTo>
                        <a:lnTo>
                          <a:pt x="354" y="47"/>
                        </a:lnTo>
                        <a:lnTo>
                          <a:pt x="366" y="30"/>
                        </a:lnTo>
                        <a:lnTo>
                          <a:pt x="374" y="22"/>
                        </a:lnTo>
                        <a:lnTo>
                          <a:pt x="381" y="14"/>
                        </a:lnTo>
                        <a:lnTo>
                          <a:pt x="389" y="7"/>
                        </a:lnTo>
                        <a:lnTo>
                          <a:pt x="399" y="0"/>
                        </a:lnTo>
                        <a:lnTo>
                          <a:pt x="399" y="9"/>
                        </a:lnTo>
                        <a:lnTo>
                          <a:pt x="400" y="16"/>
                        </a:lnTo>
                        <a:lnTo>
                          <a:pt x="401" y="23"/>
                        </a:lnTo>
                        <a:lnTo>
                          <a:pt x="403" y="29"/>
                        </a:lnTo>
                        <a:lnTo>
                          <a:pt x="408" y="41"/>
                        </a:lnTo>
                        <a:lnTo>
                          <a:pt x="413" y="50"/>
                        </a:lnTo>
                        <a:lnTo>
                          <a:pt x="421" y="59"/>
                        </a:lnTo>
                        <a:lnTo>
                          <a:pt x="430" y="68"/>
                        </a:lnTo>
                        <a:lnTo>
                          <a:pt x="439" y="75"/>
                        </a:lnTo>
                        <a:lnTo>
                          <a:pt x="447" y="81"/>
                        </a:lnTo>
                        <a:lnTo>
                          <a:pt x="467" y="93"/>
                        </a:lnTo>
                        <a:lnTo>
                          <a:pt x="486" y="106"/>
                        </a:lnTo>
                        <a:lnTo>
                          <a:pt x="493" y="113"/>
                        </a:lnTo>
                        <a:lnTo>
                          <a:pt x="501" y="123"/>
                        </a:lnTo>
                        <a:lnTo>
                          <a:pt x="508" y="132"/>
                        </a:lnTo>
                        <a:lnTo>
                          <a:pt x="512" y="143"/>
                        </a:lnTo>
                        <a:lnTo>
                          <a:pt x="504" y="146"/>
                        </a:lnTo>
                        <a:lnTo>
                          <a:pt x="499" y="149"/>
                        </a:lnTo>
                        <a:lnTo>
                          <a:pt x="493" y="150"/>
                        </a:lnTo>
                        <a:lnTo>
                          <a:pt x="489" y="151"/>
                        </a:lnTo>
                        <a:lnTo>
                          <a:pt x="478" y="152"/>
                        </a:lnTo>
                        <a:lnTo>
                          <a:pt x="465" y="155"/>
                        </a:lnTo>
                        <a:lnTo>
                          <a:pt x="463" y="166"/>
                        </a:lnTo>
                        <a:lnTo>
                          <a:pt x="458" y="180"/>
                        </a:lnTo>
                        <a:lnTo>
                          <a:pt x="454" y="193"/>
                        </a:lnTo>
                        <a:lnTo>
                          <a:pt x="452" y="204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612" name="Freeform 21"/>
                  <p:cNvSpPr>
                    <a:spLocks/>
                  </p:cNvSpPr>
                  <p:nvPr/>
                </p:nvSpPr>
                <p:spPr bwMode="auto">
                  <a:xfrm>
                    <a:off x="4488" y="2420"/>
                    <a:ext cx="77" cy="89"/>
                  </a:xfrm>
                  <a:custGeom>
                    <a:avLst/>
                    <a:gdLst>
                      <a:gd name="T0" fmla="*/ 0 w 232"/>
                      <a:gd name="T1" fmla="*/ 0 h 289"/>
                      <a:gd name="T2" fmla="*/ 0 w 232"/>
                      <a:gd name="T3" fmla="*/ 0 h 289"/>
                      <a:gd name="T4" fmla="*/ 0 w 232"/>
                      <a:gd name="T5" fmla="*/ 0 h 289"/>
                      <a:gd name="T6" fmla="*/ 0 w 232"/>
                      <a:gd name="T7" fmla="*/ 0 h 289"/>
                      <a:gd name="T8" fmla="*/ 0 w 232"/>
                      <a:gd name="T9" fmla="*/ 0 h 289"/>
                      <a:gd name="T10" fmla="*/ 0 w 232"/>
                      <a:gd name="T11" fmla="*/ 0 h 289"/>
                      <a:gd name="T12" fmla="*/ 0 w 232"/>
                      <a:gd name="T13" fmla="*/ 0 h 289"/>
                      <a:gd name="T14" fmla="*/ 0 w 232"/>
                      <a:gd name="T15" fmla="*/ 0 h 289"/>
                      <a:gd name="T16" fmla="*/ 0 w 232"/>
                      <a:gd name="T17" fmla="*/ 0 h 289"/>
                      <a:gd name="T18" fmla="*/ 0 w 232"/>
                      <a:gd name="T19" fmla="*/ 0 h 289"/>
                      <a:gd name="T20" fmla="*/ 0 w 232"/>
                      <a:gd name="T21" fmla="*/ 0 h 289"/>
                      <a:gd name="T22" fmla="*/ 0 w 232"/>
                      <a:gd name="T23" fmla="*/ 0 h 289"/>
                      <a:gd name="T24" fmla="*/ 0 w 232"/>
                      <a:gd name="T25" fmla="*/ 0 h 289"/>
                      <a:gd name="T26" fmla="*/ 0 w 232"/>
                      <a:gd name="T27" fmla="*/ 0 h 289"/>
                      <a:gd name="T28" fmla="*/ 0 w 232"/>
                      <a:gd name="T29" fmla="*/ 0 h 289"/>
                      <a:gd name="T30" fmla="*/ 0 w 232"/>
                      <a:gd name="T31" fmla="*/ 0 h 289"/>
                      <a:gd name="T32" fmla="*/ 0 w 232"/>
                      <a:gd name="T33" fmla="*/ 0 h 289"/>
                      <a:gd name="T34" fmla="*/ 0 w 232"/>
                      <a:gd name="T35" fmla="*/ 0 h 289"/>
                      <a:gd name="T36" fmla="*/ 0 w 232"/>
                      <a:gd name="T37" fmla="*/ 0 h 289"/>
                      <a:gd name="T38" fmla="*/ 0 w 232"/>
                      <a:gd name="T39" fmla="*/ 0 h 289"/>
                      <a:gd name="T40" fmla="*/ 0 w 232"/>
                      <a:gd name="T41" fmla="*/ 0 h 289"/>
                      <a:gd name="T42" fmla="*/ 0 w 232"/>
                      <a:gd name="T43" fmla="*/ 0 h 289"/>
                      <a:gd name="T44" fmla="*/ 0 w 232"/>
                      <a:gd name="T45" fmla="*/ 0 h 289"/>
                      <a:gd name="T46" fmla="*/ 0 w 232"/>
                      <a:gd name="T47" fmla="*/ 0 h 289"/>
                      <a:gd name="T48" fmla="*/ 0 w 232"/>
                      <a:gd name="T49" fmla="*/ 0 h 289"/>
                      <a:gd name="T50" fmla="*/ 0 w 232"/>
                      <a:gd name="T51" fmla="*/ 0 h 289"/>
                      <a:gd name="T52" fmla="*/ 0 w 232"/>
                      <a:gd name="T53" fmla="*/ 0 h 289"/>
                      <a:gd name="T54" fmla="*/ 0 w 232"/>
                      <a:gd name="T55" fmla="*/ 0 h 289"/>
                      <a:gd name="T56" fmla="*/ 0 w 232"/>
                      <a:gd name="T57" fmla="*/ 0 h 289"/>
                      <a:gd name="T58" fmla="*/ 0 w 232"/>
                      <a:gd name="T59" fmla="*/ 0 h 289"/>
                      <a:gd name="T60" fmla="*/ 0 w 232"/>
                      <a:gd name="T61" fmla="*/ 0 h 289"/>
                      <a:gd name="T62" fmla="*/ 0 w 232"/>
                      <a:gd name="T63" fmla="*/ 0 h 289"/>
                      <a:gd name="T64" fmla="*/ 0 w 232"/>
                      <a:gd name="T65" fmla="*/ 0 h 289"/>
                      <a:gd name="T66" fmla="*/ 0 w 232"/>
                      <a:gd name="T67" fmla="*/ 0 h 289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232" h="289">
                        <a:moveTo>
                          <a:pt x="140" y="6"/>
                        </a:moveTo>
                        <a:lnTo>
                          <a:pt x="151" y="24"/>
                        </a:lnTo>
                        <a:lnTo>
                          <a:pt x="159" y="41"/>
                        </a:lnTo>
                        <a:lnTo>
                          <a:pt x="165" y="48"/>
                        </a:lnTo>
                        <a:lnTo>
                          <a:pt x="170" y="54"/>
                        </a:lnTo>
                        <a:lnTo>
                          <a:pt x="174" y="56"/>
                        </a:lnTo>
                        <a:lnTo>
                          <a:pt x="177" y="59"/>
                        </a:lnTo>
                        <a:lnTo>
                          <a:pt x="181" y="60"/>
                        </a:lnTo>
                        <a:lnTo>
                          <a:pt x="186" y="62"/>
                        </a:lnTo>
                        <a:lnTo>
                          <a:pt x="186" y="166"/>
                        </a:lnTo>
                        <a:lnTo>
                          <a:pt x="187" y="183"/>
                        </a:lnTo>
                        <a:lnTo>
                          <a:pt x="189" y="196"/>
                        </a:lnTo>
                        <a:lnTo>
                          <a:pt x="191" y="202"/>
                        </a:lnTo>
                        <a:lnTo>
                          <a:pt x="193" y="207"/>
                        </a:lnTo>
                        <a:lnTo>
                          <a:pt x="196" y="212"/>
                        </a:lnTo>
                        <a:lnTo>
                          <a:pt x="199" y="216"/>
                        </a:lnTo>
                        <a:lnTo>
                          <a:pt x="213" y="230"/>
                        </a:lnTo>
                        <a:lnTo>
                          <a:pt x="232" y="246"/>
                        </a:lnTo>
                        <a:lnTo>
                          <a:pt x="232" y="289"/>
                        </a:lnTo>
                        <a:lnTo>
                          <a:pt x="219" y="288"/>
                        </a:lnTo>
                        <a:lnTo>
                          <a:pt x="202" y="286"/>
                        </a:lnTo>
                        <a:lnTo>
                          <a:pt x="186" y="282"/>
                        </a:lnTo>
                        <a:lnTo>
                          <a:pt x="172" y="277"/>
                        </a:lnTo>
                        <a:lnTo>
                          <a:pt x="151" y="264"/>
                        </a:lnTo>
                        <a:lnTo>
                          <a:pt x="131" y="249"/>
                        </a:lnTo>
                        <a:lnTo>
                          <a:pt x="113" y="235"/>
                        </a:lnTo>
                        <a:lnTo>
                          <a:pt x="97" y="221"/>
                        </a:lnTo>
                        <a:lnTo>
                          <a:pt x="81" y="207"/>
                        </a:lnTo>
                        <a:lnTo>
                          <a:pt x="68" y="191"/>
                        </a:lnTo>
                        <a:lnTo>
                          <a:pt x="56" y="176"/>
                        </a:lnTo>
                        <a:lnTo>
                          <a:pt x="46" y="160"/>
                        </a:lnTo>
                        <a:lnTo>
                          <a:pt x="31" y="145"/>
                        </a:lnTo>
                        <a:lnTo>
                          <a:pt x="15" y="132"/>
                        </a:lnTo>
                        <a:lnTo>
                          <a:pt x="9" y="126"/>
                        </a:lnTo>
                        <a:lnTo>
                          <a:pt x="4" y="120"/>
                        </a:lnTo>
                        <a:lnTo>
                          <a:pt x="2" y="117"/>
                        </a:lnTo>
                        <a:lnTo>
                          <a:pt x="1" y="113"/>
                        </a:lnTo>
                        <a:lnTo>
                          <a:pt x="0" y="109"/>
                        </a:lnTo>
                        <a:lnTo>
                          <a:pt x="0" y="105"/>
                        </a:lnTo>
                        <a:lnTo>
                          <a:pt x="0" y="100"/>
                        </a:lnTo>
                        <a:lnTo>
                          <a:pt x="1" y="96"/>
                        </a:lnTo>
                        <a:lnTo>
                          <a:pt x="3" y="92"/>
                        </a:lnTo>
                        <a:lnTo>
                          <a:pt x="7" y="88"/>
                        </a:lnTo>
                        <a:lnTo>
                          <a:pt x="11" y="79"/>
                        </a:lnTo>
                        <a:lnTo>
                          <a:pt x="13" y="74"/>
                        </a:lnTo>
                        <a:lnTo>
                          <a:pt x="12" y="52"/>
                        </a:lnTo>
                        <a:lnTo>
                          <a:pt x="10" y="33"/>
                        </a:lnTo>
                        <a:lnTo>
                          <a:pt x="7" y="15"/>
                        </a:lnTo>
                        <a:lnTo>
                          <a:pt x="7" y="0"/>
                        </a:lnTo>
                        <a:lnTo>
                          <a:pt x="13" y="0"/>
                        </a:lnTo>
                        <a:lnTo>
                          <a:pt x="20" y="1"/>
                        </a:lnTo>
                        <a:lnTo>
                          <a:pt x="26" y="3"/>
                        </a:lnTo>
                        <a:lnTo>
                          <a:pt x="32" y="5"/>
                        </a:lnTo>
                        <a:lnTo>
                          <a:pt x="42" y="10"/>
                        </a:lnTo>
                        <a:lnTo>
                          <a:pt x="51" y="15"/>
                        </a:lnTo>
                        <a:lnTo>
                          <a:pt x="59" y="21"/>
                        </a:lnTo>
                        <a:lnTo>
                          <a:pt x="68" y="26"/>
                        </a:lnTo>
                        <a:lnTo>
                          <a:pt x="73" y="28"/>
                        </a:lnTo>
                        <a:lnTo>
                          <a:pt x="77" y="29"/>
                        </a:lnTo>
                        <a:lnTo>
                          <a:pt x="81" y="31"/>
                        </a:lnTo>
                        <a:lnTo>
                          <a:pt x="86" y="31"/>
                        </a:lnTo>
                        <a:lnTo>
                          <a:pt x="91" y="31"/>
                        </a:lnTo>
                        <a:lnTo>
                          <a:pt x="98" y="28"/>
                        </a:lnTo>
                        <a:lnTo>
                          <a:pt x="105" y="26"/>
                        </a:lnTo>
                        <a:lnTo>
                          <a:pt x="112" y="23"/>
                        </a:lnTo>
                        <a:lnTo>
                          <a:pt x="120" y="19"/>
                        </a:lnTo>
                        <a:lnTo>
                          <a:pt x="127" y="15"/>
                        </a:lnTo>
                        <a:lnTo>
                          <a:pt x="133" y="11"/>
                        </a:lnTo>
                        <a:lnTo>
                          <a:pt x="140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89" name="Freeform 22"/>
                <p:cNvSpPr>
                  <a:spLocks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2855" y="1264"/>
                  <a:ext cx="1931" cy="677"/>
                </a:xfrm>
                <a:custGeom>
                  <a:avLst/>
                  <a:gdLst>
                    <a:gd name="T0" fmla="*/ 0 w 7049"/>
                    <a:gd name="T1" fmla="*/ 5 h 2048"/>
                    <a:gd name="T2" fmla="*/ 0 w 7049"/>
                    <a:gd name="T3" fmla="*/ 5 h 2048"/>
                    <a:gd name="T4" fmla="*/ 0 w 7049"/>
                    <a:gd name="T5" fmla="*/ 5 h 2048"/>
                    <a:gd name="T6" fmla="*/ 1 w 7049"/>
                    <a:gd name="T7" fmla="*/ 4 h 2048"/>
                    <a:gd name="T8" fmla="*/ 1 w 7049"/>
                    <a:gd name="T9" fmla="*/ 4 h 2048"/>
                    <a:gd name="T10" fmla="*/ 1 w 7049"/>
                    <a:gd name="T11" fmla="*/ 4 h 2048"/>
                    <a:gd name="T12" fmla="*/ 1 w 7049"/>
                    <a:gd name="T13" fmla="*/ 4 h 2048"/>
                    <a:gd name="T14" fmla="*/ 1 w 7049"/>
                    <a:gd name="T15" fmla="*/ 4 h 2048"/>
                    <a:gd name="T16" fmla="*/ 1 w 7049"/>
                    <a:gd name="T17" fmla="*/ 4 h 2048"/>
                    <a:gd name="T18" fmla="*/ 1 w 7049"/>
                    <a:gd name="T19" fmla="*/ 4 h 2048"/>
                    <a:gd name="T20" fmla="*/ 1 w 7049"/>
                    <a:gd name="T21" fmla="*/ 4 h 2048"/>
                    <a:gd name="T22" fmla="*/ 2 w 7049"/>
                    <a:gd name="T23" fmla="*/ 4 h 2048"/>
                    <a:gd name="T24" fmla="*/ 2 w 7049"/>
                    <a:gd name="T25" fmla="*/ 5 h 2048"/>
                    <a:gd name="T26" fmla="*/ 2 w 7049"/>
                    <a:gd name="T27" fmla="*/ 4 h 2048"/>
                    <a:gd name="T28" fmla="*/ 2 w 7049"/>
                    <a:gd name="T29" fmla="*/ 3 h 2048"/>
                    <a:gd name="T30" fmla="*/ 1 w 7049"/>
                    <a:gd name="T31" fmla="*/ 3 h 2048"/>
                    <a:gd name="T32" fmla="*/ 2 w 7049"/>
                    <a:gd name="T33" fmla="*/ 3 h 2048"/>
                    <a:gd name="T34" fmla="*/ 2 w 7049"/>
                    <a:gd name="T35" fmla="*/ 2 h 2048"/>
                    <a:gd name="T36" fmla="*/ 2 w 7049"/>
                    <a:gd name="T37" fmla="*/ 2 h 2048"/>
                    <a:gd name="T38" fmla="*/ 2 w 7049"/>
                    <a:gd name="T39" fmla="*/ 3 h 2048"/>
                    <a:gd name="T40" fmla="*/ 2 w 7049"/>
                    <a:gd name="T41" fmla="*/ 3 h 2048"/>
                    <a:gd name="T42" fmla="*/ 2 w 7049"/>
                    <a:gd name="T43" fmla="*/ 4 h 2048"/>
                    <a:gd name="T44" fmla="*/ 2 w 7049"/>
                    <a:gd name="T45" fmla="*/ 3 h 2048"/>
                    <a:gd name="T46" fmla="*/ 2 w 7049"/>
                    <a:gd name="T47" fmla="*/ 3 h 2048"/>
                    <a:gd name="T48" fmla="*/ 2 w 7049"/>
                    <a:gd name="T49" fmla="*/ 2 h 2048"/>
                    <a:gd name="T50" fmla="*/ 2 w 7049"/>
                    <a:gd name="T51" fmla="*/ 2 h 2048"/>
                    <a:gd name="T52" fmla="*/ 2 w 7049"/>
                    <a:gd name="T53" fmla="*/ 2 h 2048"/>
                    <a:gd name="T54" fmla="*/ 2 w 7049"/>
                    <a:gd name="T55" fmla="*/ 2 h 2048"/>
                    <a:gd name="T56" fmla="*/ 2 w 7049"/>
                    <a:gd name="T57" fmla="*/ 2 h 2048"/>
                    <a:gd name="T58" fmla="*/ 2 w 7049"/>
                    <a:gd name="T59" fmla="*/ 1 h 2048"/>
                    <a:gd name="T60" fmla="*/ 2 w 7049"/>
                    <a:gd name="T61" fmla="*/ 1 h 2048"/>
                    <a:gd name="T62" fmla="*/ 2 w 7049"/>
                    <a:gd name="T63" fmla="*/ 1 h 2048"/>
                    <a:gd name="T64" fmla="*/ 1 w 7049"/>
                    <a:gd name="T65" fmla="*/ 1 h 2048"/>
                    <a:gd name="T66" fmla="*/ 1 w 7049"/>
                    <a:gd name="T67" fmla="*/ 1 h 2048"/>
                    <a:gd name="T68" fmla="*/ 1 w 7049"/>
                    <a:gd name="T69" fmla="*/ 1 h 2048"/>
                    <a:gd name="T70" fmla="*/ 1 w 7049"/>
                    <a:gd name="T71" fmla="*/ 1 h 2048"/>
                    <a:gd name="T72" fmla="*/ 1 w 7049"/>
                    <a:gd name="T73" fmla="*/ 1 h 2048"/>
                    <a:gd name="T74" fmla="*/ 1 w 7049"/>
                    <a:gd name="T75" fmla="*/ 1 h 2048"/>
                    <a:gd name="T76" fmla="*/ 1 w 7049"/>
                    <a:gd name="T77" fmla="*/ 1 h 2048"/>
                    <a:gd name="T78" fmla="*/ 1 w 7049"/>
                    <a:gd name="T79" fmla="*/ 0 h 2048"/>
                    <a:gd name="T80" fmla="*/ 1 w 7049"/>
                    <a:gd name="T81" fmla="*/ 0 h 2048"/>
                    <a:gd name="T82" fmla="*/ 1 w 7049"/>
                    <a:gd name="T83" fmla="*/ 0 h 2048"/>
                    <a:gd name="T84" fmla="*/ 1 w 7049"/>
                    <a:gd name="T85" fmla="*/ 1 h 2048"/>
                    <a:gd name="T86" fmla="*/ 1 w 7049"/>
                    <a:gd name="T87" fmla="*/ 1 h 2048"/>
                    <a:gd name="T88" fmla="*/ 1 w 7049"/>
                    <a:gd name="T89" fmla="*/ 1 h 2048"/>
                    <a:gd name="T90" fmla="*/ 1 w 7049"/>
                    <a:gd name="T91" fmla="*/ 1 h 2048"/>
                    <a:gd name="T92" fmla="*/ 1 w 7049"/>
                    <a:gd name="T93" fmla="*/ 1 h 2048"/>
                    <a:gd name="T94" fmla="*/ 1 w 7049"/>
                    <a:gd name="T95" fmla="*/ 1 h 2048"/>
                    <a:gd name="T96" fmla="*/ 1 w 7049"/>
                    <a:gd name="T97" fmla="*/ 2 h 2048"/>
                    <a:gd name="T98" fmla="*/ 1 w 7049"/>
                    <a:gd name="T99" fmla="*/ 1 h 2048"/>
                    <a:gd name="T100" fmla="*/ 1 w 7049"/>
                    <a:gd name="T101" fmla="*/ 1 h 2048"/>
                    <a:gd name="T102" fmla="*/ 1 w 7049"/>
                    <a:gd name="T103" fmla="*/ 1 h 2048"/>
                    <a:gd name="T104" fmla="*/ 0 w 7049"/>
                    <a:gd name="T105" fmla="*/ 1 h 2048"/>
                    <a:gd name="T106" fmla="*/ 0 w 7049"/>
                    <a:gd name="T107" fmla="*/ 1 h 2048"/>
                    <a:gd name="T108" fmla="*/ 0 w 7049"/>
                    <a:gd name="T109" fmla="*/ 1 h 2048"/>
                    <a:gd name="T110" fmla="*/ 0 w 7049"/>
                    <a:gd name="T111" fmla="*/ 1 h 2048"/>
                    <a:gd name="T112" fmla="*/ 0 w 7049"/>
                    <a:gd name="T113" fmla="*/ 2 h 2048"/>
                    <a:gd name="T114" fmla="*/ 0 w 7049"/>
                    <a:gd name="T115" fmla="*/ 2 h 2048"/>
                    <a:gd name="T116" fmla="*/ 0 w 7049"/>
                    <a:gd name="T117" fmla="*/ 2 h 2048"/>
                    <a:gd name="T118" fmla="*/ 0 w 7049"/>
                    <a:gd name="T119" fmla="*/ 1 h 2048"/>
                    <a:gd name="T120" fmla="*/ 0 w 7049"/>
                    <a:gd name="T121" fmla="*/ 2 h 2048"/>
                    <a:gd name="T122" fmla="*/ 0 w 7049"/>
                    <a:gd name="T123" fmla="*/ 3 h 2048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7049" h="2048">
                      <a:moveTo>
                        <a:pt x="365" y="1401"/>
                      </a:moveTo>
                      <a:lnTo>
                        <a:pt x="373" y="1401"/>
                      </a:lnTo>
                      <a:lnTo>
                        <a:pt x="405" y="1401"/>
                      </a:lnTo>
                      <a:lnTo>
                        <a:pt x="425" y="1388"/>
                      </a:lnTo>
                      <a:lnTo>
                        <a:pt x="471" y="1388"/>
                      </a:lnTo>
                      <a:lnTo>
                        <a:pt x="491" y="1401"/>
                      </a:lnTo>
                      <a:lnTo>
                        <a:pt x="519" y="1426"/>
                      </a:lnTo>
                      <a:lnTo>
                        <a:pt x="505" y="1451"/>
                      </a:lnTo>
                      <a:lnTo>
                        <a:pt x="558" y="1451"/>
                      </a:lnTo>
                      <a:lnTo>
                        <a:pt x="578" y="1499"/>
                      </a:lnTo>
                      <a:lnTo>
                        <a:pt x="604" y="1493"/>
                      </a:lnTo>
                      <a:lnTo>
                        <a:pt x="632" y="1512"/>
                      </a:lnTo>
                      <a:lnTo>
                        <a:pt x="665" y="1499"/>
                      </a:lnTo>
                      <a:lnTo>
                        <a:pt x="698" y="1524"/>
                      </a:lnTo>
                      <a:lnTo>
                        <a:pt x="737" y="1524"/>
                      </a:lnTo>
                      <a:lnTo>
                        <a:pt x="778" y="1543"/>
                      </a:lnTo>
                      <a:lnTo>
                        <a:pt x="817" y="1555"/>
                      </a:lnTo>
                      <a:lnTo>
                        <a:pt x="811" y="1586"/>
                      </a:lnTo>
                      <a:lnTo>
                        <a:pt x="804" y="1623"/>
                      </a:lnTo>
                      <a:lnTo>
                        <a:pt x="817" y="1647"/>
                      </a:lnTo>
                      <a:lnTo>
                        <a:pt x="784" y="1647"/>
                      </a:lnTo>
                      <a:lnTo>
                        <a:pt x="744" y="1660"/>
                      </a:lnTo>
                      <a:lnTo>
                        <a:pt x="737" y="1691"/>
                      </a:lnTo>
                      <a:lnTo>
                        <a:pt x="743" y="1690"/>
                      </a:lnTo>
                      <a:lnTo>
                        <a:pt x="757" y="1685"/>
                      </a:lnTo>
                      <a:lnTo>
                        <a:pt x="752" y="1691"/>
                      </a:lnTo>
                      <a:lnTo>
                        <a:pt x="747" y="1696"/>
                      </a:lnTo>
                      <a:lnTo>
                        <a:pt x="743" y="1701"/>
                      </a:lnTo>
                      <a:lnTo>
                        <a:pt x="737" y="1705"/>
                      </a:lnTo>
                      <a:lnTo>
                        <a:pt x="725" y="1713"/>
                      </a:lnTo>
                      <a:lnTo>
                        <a:pt x="711" y="1721"/>
                      </a:lnTo>
                      <a:lnTo>
                        <a:pt x="712" y="1724"/>
                      </a:lnTo>
                      <a:lnTo>
                        <a:pt x="715" y="1728"/>
                      </a:lnTo>
                      <a:lnTo>
                        <a:pt x="719" y="1731"/>
                      </a:lnTo>
                      <a:lnTo>
                        <a:pt x="725" y="1733"/>
                      </a:lnTo>
                      <a:lnTo>
                        <a:pt x="736" y="1738"/>
                      </a:lnTo>
                      <a:lnTo>
                        <a:pt x="744" y="1740"/>
                      </a:lnTo>
                      <a:lnTo>
                        <a:pt x="741" y="1749"/>
                      </a:lnTo>
                      <a:lnTo>
                        <a:pt x="738" y="1756"/>
                      </a:lnTo>
                      <a:lnTo>
                        <a:pt x="734" y="1763"/>
                      </a:lnTo>
                      <a:lnTo>
                        <a:pt x="728" y="1769"/>
                      </a:lnTo>
                      <a:lnTo>
                        <a:pt x="722" y="1774"/>
                      </a:lnTo>
                      <a:lnTo>
                        <a:pt x="715" y="1779"/>
                      </a:lnTo>
                      <a:lnTo>
                        <a:pt x="707" y="1785"/>
                      </a:lnTo>
                      <a:lnTo>
                        <a:pt x="698" y="1790"/>
                      </a:lnTo>
                      <a:lnTo>
                        <a:pt x="696" y="1796"/>
                      </a:lnTo>
                      <a:lnTo>
                        <a:pt x="698" y="1801"/>
                      </a:lnTo>
                      <a:lnTo>
                        <a:pt x="700" y="1806"/>
                      </a:lnTo>
                      <a:lnTo>
                        <a:pt x="702" y="1809"/>
                      </a:lnTo>
                      <a:lnTo>
                        <a:pt x="706" y="1812"/>
                      </a:lnTo>
                      <a:lnTo>
                        <a:pt x="711" y="1815"/>
                      </a:lnTo>
                      <a:lnTo>
                        <a:pt x="716" y="1817"/>
                      </a:lnTo>
                      <a:lnTo>
                        <a:pt x="722" y="1819"/>
                      </a:lnTo>
                      <a:lnTo>
                        <a:pt x="734" y="1823"/>
                      </a:lnTo>
                      <a:lnTo>
                        <a:pt x="747" y="1828"/>
                      </a:lnTo>
                      <a:lnTo>
                        <a:pt x="754" y="1831"/>
                      </a:lnTo>
                      <a:lnTo>
                        <a:pt x="759" y="1835"/>
                      </a:lnTo>
                      <a:lnTo>
                        <a:pt x="766" y="1840"/>
                      </a:lnTo>
                      <a:lnTo>
                        <a:pt x="771" y="1845"/>
                      </a:lnTo>
                      <a:lnTo>
                        <a:pt x="781" y="1854"/>
                      </a:lnTo>
                      <a:lnTo>
                        <a:pt x="794" y="1861"/>
                      </a:lnTo>
                      <a:lnTo>
                        <a:pt x="807" y="1868"/>
                      </a:lnTo>
                      <a:lnTo>
                        <a:pt x="823" y="1875"/>
                      </a:lnTo>
                      <a:lnTo>
                        <a:pt x="856" y="1887"/>
                      </a:lnTo>
                      <a:lnTo>
                        <a:pt x="890" y="1901"/>
                      </a:lnTo>
                      <a:lnTo>
                        <a:pt x="897" y="1901"/>
                      </a:lnTo>
                      <a:lnTo>
                        <a:pt x="950" y="1919"/>
                      </a:lnTo>
                      <a:lnTo>
                        <a:pt x="996" y="1931"/>
                      </a:lnTo>
                      <a:lnTo>
                        <a:pt x="1024" y="1919"/>
                      </a:lnTo>
                      <a:lnTo>
                        <a:pt x="1070" y="1937"/>
                      </a:lnTo>
                      <a:lnTo>
                        <a:pt x="1096" y="1956"/>
                      </a:lnTo>
                      <a:lnTo>
                        <a:pt x="1136" y="1950"/>
                      </a:lnTo>
                      <a:lnTo>
                        <a:pt x="1176" y="1962"/>
                      </a:lnTo>
                      <a:lnTo>
                        <a:pt x="1203" y="1980"/>
                      </a:lnTo>
                      <a:lnTo>
                        <a:pt x="1249" y="2005"/>
                      </a:lnTo>
                      <a:lnTo>
                        <a:pt x="1282" y="2030"/>
                      </a:lnTo>
                      <a:lnTo>
                        <a:pt x="1316" y="2048"/>
                      </a:lnTo>
                      <a:lnTo>
                        <a:pt x="1342" y="2011"/>
                      </a:lnTo>
                      <a:lnTo>
                        <a:pt x="1355" y="2011"/>
                      </a:lnTo>
                      <a:lnTo>
                        <a:pt x="1350" y="2009"/>
                      </a:lnTo>
                      <a:lnTo>
                        <a:pt x="1345" y="2006"/>
                      </a:lnTo>
                      <a:lnTo>
                        <a:pt x="1341" y="2001"/>
                      </a:lnTo>
                      <a:lnTo>
                        <a:pt x="1337" y="1998"/>
                      </a:lnTo>
                      <a:lnTo>
                        <a:pt x="1333" y="1994"/>
                      </a:lnTo>
                      <a:lnTo>
                        <a:pt x="1331" y="1989"/>
                      </a:lnTo>
                      <a:lnTo>
                        <a:pt x="1329" y="1985"/>
                      </a:lnTo>
                      <a:lnTo>
                        <a:pt x="1329" y="1980"/>
                      </a:lnTo>
                      <a:lnTo>
                        <a:pt x="1318" y="1972"/>
                      </a:lnTo>
                      <a:lnTo>
                        <a:pt x="1296" y="1952"/>
                      </a:lnTo>
                      <a:lnTo>
                        <a:pt x="1283" y="1941"/>
                      </a:lnTo>
                      <a:lnTo>
                        <a:pt x="1273" y="1931"/>
                      </a:lnTo>
                      <a:lnTo>
                        <a:pt x="1265" y="1923"/>
                      </a:lnTo>
                      <a:lnTo>
                        <a:pt x="1262" y="1919"/>
                      </a:lnTo>
                      <a:lnTo>
                        <a:pt x="1255" y="1887"/>
                      </a:lnTo>
                      <a:lnTo>
                        <a:pt x="1255" y="1869"/>
                      </a:lnTo>
                      <a:lnTo>
                        <a:pt x="1245" y="1869"/>
                      </a:lnTo>
                      <a:lnTo>
                        <a:pt x="1237" y="1866"/>
                      </a:lnTo>
                      <a:lnTo>
                        <a:pt x="1229" y="1862"/>
                      </a:lnTo>
                      <a:lnTo>
                        <a:pt x="1222" y="1857"/>
                      </a:lnTo>
                      <a:lnTo>
                        <a:pt x="1217" y="1851"/>
                      </a:lnTo>
                      <a:lnTo>
                        <a:pt x="1212" y="1844"/>
                      </a:lnTo>
                      <a:lnTo>
                        <a:pt x="1210" y="1835"/>
                      </a:lnTo>
                      <a:lnTo>
                        <a:pt x="1209" y="1826"/>
                      </a:lnTo>
                      <a:lnTo>
                        <a:pt x="1210" y="1821"/>
                      </a:lnTo>
                      <a:lnTo>
                        <a:pt x="1212" y="1814"/>
                      </a:lnTo>
                      <a:lnTo>
                        <a:pt x="1216" y="1807"/>
                      </a:lnTo>
                      <a:lnTo>
                        <a:pt x="1220" y="1799"/>
                      </a:lnTo>
                      <a:lnTo>
                        <a:pt x="1229" y="1786"/>
                      </a:lnTo>
                      <a:lnTo>
                        <a:pt x="1236" y="1777"/>
                      </a:lnTo>
                      <a:lnTo>
                        <a:pt x="1254" y="1767"/>
                      </a:lnTo>
                      <a:lnTo>
                        <a:pt x="1272" y="1758"/>
                      </a:lnTo>
                      <a:lnTo>
                        <a:pt x="1287" y="1749"/>
                      </a:lnTo>
                      <a:lnTo>
                        <a:pt x="1303" y="1740"/>
                      </a:lnTo>
                      <a:lnTo>
                        <a:pt x="1309" y="1728"/>
                      </a:lnTo>
                      <a:lnTo>
                        <a:pt x="1282" y="1721"/>
                      </a:lnTo>
                      <a:lnTo>
                        <a:pt x="1309" y="1703"/>
                      </a:lnTo>
                      <a:lnTo>
                        <a:pt x="1282" y="1679"/>
                      </a:lnTo>
                      <a:lnTo>
                        <a:pt x="1255" y="1654"/>
                      </a:lnTo>
                      <a:lnTo>
                        <a:pt x="1216" y="1654"/>
                      </a:lnTo>
                      <a:lnTo>
                        <a:pt x="1203" y="1629"/>
                      </a:lnTo>
                      <a:lnTo>
                        <a:pt x="1183" y="1617"/>
                      </a:lnTo>
                      <a:lnTo>
                        <a:pt x="1176" y="1586"/>
                      </a:lnTo>
                      <a:lnTo>
                        <a:pt x="1176" y="1549"/>
                      </a:lnTo>
                      <a:lnTo>
                        <a:pt x="1189" y="1524"/>
                      </a:lnTo>
                      <a:lnTo>
                        <a:pt x="1196" y="1499"/>
                      </a:lnTo>
                      <a:lnTo>
                        <a:pt x="1229" y="1518"/>
                      </a:lnTo>
                      <a:lnTo>
                        <a:pt x="1262" y="1530"/>
                      </a:lnTo>
                      <a:lnTo>
                        <a:pt x="1282" y="1524"/>
                      </a:lnTo>
                      <a:lnTo>
                        <a:pt x="1255" y="1493"/>
                      </a:lnTo>
                      <a:lnTo>
                        <a:pt x="1289" y="1475"/>
                      </a:lnTo>
                      <a:lnTo>
                        <a:pt x="1322" y="1444"/>
                      </a:lnTo>
                      <a:lnTo>
                        <a:pt x="1355" y="1438"/>
                      </a:lnTo>
                      <a:lnTo>
                        <a:pt x="1395" y="1438"/>
                      </a:lnTo>
                      <a:lnTo>
                        <a:pt x="1422" y="1426"/>
                      </a:lnTo>
                      <a:lnTo>
                        <a:pt x="1468" y="1438"/>
                      </a:lnTo>
                      <a:lnTo>
                        <a:pt x="1514" y="1457"/>
                      </a:lnTo>
                      <a:lnTo>
                        <a:pt x="1555" y="1493"/>
                      </a:lnTo>
                      <a:lnTo>
                        <a:pt x="1601" y="1487"/>
                      </a:lnTo>
                      <a:lnTo>
                        <a:pt x="1641" y="1469"/>
                      </a:lnTo>
                      <a:lnTo>
                        <a:pt x="1674" y="1469"/>
                      </a:lnTo>
                      <a:lnTo>
                        <a:pt x="1714" y="1463"/>
                      </a:lnTo>
                      <a:lnTo>
                        <a:pt x="1754" y="1481"/>
                      </a:lnTo>
                      <a:lnTo>
                        <a:pt x="1800" y="1493"/>
                      </a:lnTo>
                      <a:lnTo>
                        <a:pt x="1847" y="1487"/>
                      </a:lnTo>
                      <a:lnTo>
                        <a:pt x="1893" y="1469"/>
                      </a:lnTo>
                      <a:lnTo>
                        <a:pt x="1893" y="1444"/>
                      </a:lnTo>
                      <a:lnTo>
                        <a:pt x="1860" y="1438"/>
                      </a:lnTo>
                      <a:lnTo>
                        <a:pt x="1821" y="1426"/>
                      </a:lnTo>
                      <a:lnTo>
                        <a:pt x="1793" y="1414"/>
                      </a:lnTo>
                      <a:lnTo>
                        <a:pt x="1834" y="1401"/>
                      </a:lnTo>
                      <a:lnTo>
                        <a:pt x="1827" y="1364"/>
                      </a:lnTo>
                      <a:lnTo>
                        <a:pt x="1880" y="1358"/>
                      </a:lnTo>
                      <a:lnTo>
                        <a:pt x="1814" y="1309"/>
                      </a:lnTo>
                      <a:lnTo>
                        <a:pt x="1920" y="1291"/>
                      </a:lnTo>
                      <a:lnTo>
                        <a:pt x="2006" y="1284"/>
                      </a:lnTo>
                      <a:lnTo>
                        <a:pt x="2020" y="1259"/>
                      </a:lnTo>
                      <a:lnTo>
                        <a:pt x="2080" y="1253"/>
                      </a:lnTo>
                      <a:lnTo>
                        <a:pt x="2139" y="1241"/>
                      </a:lnTo>
                      <a:lnTo>
                        <a:pt x="2159" y="1216"/>
                      </a:lnTo>
                      <a:lnTo>
                        <a:pt x="2226" y="1229"/>
                      </a:lnTo>
                      <a:lnTo>
                        <a:pt x="2265" y="1222"/>
                      </a:lnTo>
                      <a:lnTo>
                        <a:pt x="2292" y="1241"/>
                      </a:lnTo>
                      <a:lnTo>
                        <a:pt x="2298" y="1291"/>
                      </a:lnTo>
                      <a:lnTo>
                        <a:pt x="2339" y="1291"/>
                      </a:lnTo>
                      <a:lnTo>
                        <a:pt x="2352" y="1277"/>
                      </a:lnTo>
                      <a:lnTo>
                        <a:pt x="2372" y="1291"/>
                      </a:lnTo>
                      <a:lnTo>
                        <a:pt x="2411" y="1297"/>
                      </a:lnTo>
                      <a:lnTo>
                        <a:pt x="2431" y="1297"/>
                      </a:lnTo>
                      <a:lnTo>
                        <a:pt x="2431" y="1333"/>
                      </a:lnTo>
                      <a:lnTo>
                        <a:pt x="2472" y="1327"/>
                      </a:lnTo>
                      <a:lnTo>
                        <a:pt x="2511" y="1309"/>
                      </a:lnTo>
                      <a:lnTo>
                        <a:pt x="2551" y="1277"/>
                      </a:lnTo>
                      <a:lnTo>
                        <a:pt x="2577" y="1265"/>
                      </a:lnTo>
                      <a:lnTo>
                        <a:pt x="2577" y="1297"/>
                      </a:lnTo>
                      <a:lnTo>
                        <a:pt x="2618" y="1315"/>
                      </a:lnTo>
                      <a:lnTo>
                        <a:pt x="2664" y="1333"/>
                      </a:lnTo>
                      <a:lnTo>
                        <a:pt x="2704" y="1376"/>
                      </a:lnTo>
                      <a:lnTo>
                        <a:pt x="2757" y="1420"/>
                      </a:lnTo>
                      <a:lnTo>
                        <a:pt x="2803" y="1457"/>
                      </a:lnTo>
                      <a:lnTo>
                        <a:pt x="2823" y="1487"/>
                      </a:lnTo>
                      <a:lnTo>
                        <a:pt x="2836" y="1457"/>
                      </a:lnTo>
                      <a:lnTo>
                        <a:pt x="2864" y="1451"/>
                      </a:lnTo>
                      <a:lnTo>
                        <a:pt x="2884" y="1475"/>
                      </a:lnTo>
                      <a:lnTo>
                        <a:pt x="2923" y="1487"/>
                      </a:lnTo>
                      <a:lnTo>
                        <a:pt x="2969" y="1481"/>
                      </a:lnTo>
                      <a:lnTo>
                        <a:pt x="2997" y="1469"/>
                      </a:lnTo>
                      <a:lnTo>
                        <a:pt x="3036" y="1499"/>
                      </a:lnTo>
                      <a:lnTo>
                        <a:pt x="3082" y="1524"/>
                      </a:lnTo>
                      <a:lnTo>
                        <a:pt x="3123" y="1549"/>
                      </a:lnTo>
                      <a:lnTo>
                        <a:pt x="3176" y="1555"/>
                      </a:lnTo>
                      <a:lnTo>
                        <a:pt x="3182" y="1562"/>
                      </a:lnTo>
                      <a:lnTo>
                        <a:pt x="3186" y="1560"/>
                      </a:lnTo>
                      <a:lnTo>
                        <a:pt x="3189" y="1557"/>
                      </a:lnTo>
                      <a:lnTo>
                        <a:pt x="3193" y="1556"/>
                      </a:lnTo>
                      <a:lnTo>
                        <a:pt x="3198" y="1555"/>
                      </a:lnTo>
                      <a:lnTo>
                        <a:pt x="3211" y="1555"/>
                      </a:lnTo>
                      <a:lnTo>
                        <a:pt x="3228" y="1555"/>
                      </a:lnTo>
                      <a:lnTo>
                        <a:pt x="3234" y="1554"/>
                      </a:lnTo>
                      <a:lnTo>
                        <a:pt x="3239" y="1552"/>
                      </a:lnTo>
                      <a:lnTo>
                        <a:pt x="3246" y="1549"/>
                      </a:lnTo>
                      <a:lnTo>
                        <a:pt x="3251" y="1546"/>
                      </a:lnTo>
                      <a:lnTo>
                        <a:pt x="3261" y="1539"/>
                      </a:lnTo>
                      <a:lnTo>
                        <a:pt x="3269" y="1537"/>
                      </a:lnTo>
                      <a:lnTo>
                        <a:pt x="3278" y="1536"/>
                      </a:lnTo>
                      <a:lnTo>
                        <a:pt x="3288" y="1534"/>
                      </a:lnTo>
                      <a:lnTo>
                        <a:pt x="3296" y="1531"/>
                      </a:lnTo>
                      <a:lnTo>
                        <a:pt x="3304" y="1527"/>
                      </a:lnTo>
                      <a:lnTo>
                        <a:pt x="3320" y="1517"/>
                      </a:lnTo>
                      <a:lnTo>
                        <a:pt x="3335" y="1506"/>
                      </a:lnTo>
                      <a:lnTo>
                        <a:pt x="3350" y="1494"/>
                      </a:lnTo>
                      <a:lnTo>
                        <a:pt x="3366" y="1485"/>
                      </a:lnTo>
                      <a:lnTo>
                        <a:pt x="3374" y="1481"/>
                      </a:lnTo>
                      <a:lnTo>
                        <a:pt x="3383" y="1478"/>
                      </a:lnTo>
                      <a:lnTo>
                        <a:pt x="3392" y="1476"/>
                      </a:lnTo>
                      <a:lnTo>
                        <a:pt x="3402" y="1475"/>
                      </a:lnTo>
                      <a:lnTo>
                        <a:pt x="3413" y="1476"/>
                      </a:lnTo>
                      <a:lnTo>
                        <a:pt x="3423" y="1477"/>
                      </a:lnTo>
                      <a:lnTo>
                        <a:pt x="3432" y="1479"/>
                      </a:lnTo>
                      <a:lnTo>
                        <a:pt x="3439" y="1481"/>
                      </a:lnTo>
                      <a:lnTo>
                        <a:pt x="3447" y="1483"/>
                      </a:lnTo>
                      <a:lnTo>
                        <a:pt x="3453" y="1485"/>
                      </a:lnTo>
                      <a:lnTo>
                        <a:pt x="3461" y="1487"/>
                      </a:lnTo>
                      <a:lnTo>
                        <a:pt x="3468" y="1487"/>
                      </a:lnTo>
                      <a:lnTo>
                        <a:pt x="3494" y="1475"/>
                      </a:lnTo>
                      <a:lnTo>
                        <a:pt x="3507" y="1475"/>
                      </a:lnTo>
                      <a:lnTo>
                        <a:pt x="3522" y="1475"/>
                      </a:lnTo>
                      <a:lnTo>
                        <a:pt x="3522" y="1483"/>
                      </a:lnTo>
                      <a:lnTo>
                        <a:pt x="3524" y="1490"/>
                      </a:lnTo>
                      <a:lnTo>
                        <a:pt x="3526" y="1496"/>
                      </a:lnTo>
                      <a:lnTo>
                        <a:pt x="3528" y="1501"/>
                      </a:lnTo>
                      <a:lnTo>
                        <a:pt x="3535" y="1510"/>
                      </a:lnTo>
                      <a:lnTo>
                        <a:pt x="3541" y="1518"/>
                      </a:lnTo>
                      <a:lnTo>
                        <a:pt x="3720" y="1518"/>
                      </a:lnTo>
                      <a:lnTo>
                        <a:pt x="3721" y="1510"/>
                      </a:lnTo>
                      <a:lnTo>
                        <a:pt x="3720" y="1501"/>
                      </a:lnTo>
                      <a:lnTo>
                        <a:pt x="3718" y="1494"/>
                      </a:lnTo>
                      <a:lnTo>
                        <a:pt x="3716" y="1488"/>
                      </a:lnTo>
                      <a:lnTo>
                        <a:pt x="3713" y="1482"/>
                      </a:lnTo>
                      <a:lnTo>
                        <a:pt x="3708" y="1477"/>
                      </a:lnTo>
                      <a:lnTo>
                        <a:pt x="3704" y="1472"/>
                      </a:lnTo>
                      <a:lnTo>
                        <a:pt x="3699" y="1467"/>
                      </a:lnTo>
                      <a:lnTo>
                        <a:pt x="3691" y="1459"/>
                      </a:lnTo>
                      <a:lnTo>
                        <a:pt x="3682" y="1449"/>
                      </a:lnTo>
                      <a:lnTo>
                        <a:pt x="3679" y="1443"/>
                      </a:lnTo>
                      <a:lnTo>
                        <a:pt x="3676" y="1438"/>
                      </a:lnTo>
                      <a:lnTo>
                        <a:pt x="3674" y="1432"/>
                      </a:lnTo>
                      <a:lnTo>
                        <a:pt x="3674" y="1426"/>
                      </a:lnTo>
                      <a:lnTo>
                        <a:pt x="3674" y="1418"/>
                      </a:lnTo>
                      <a:lnTo>
                        <a:pt x="3674" y="1411"/>
                      </a:lnTo>
                      <a:lnTo>
                        <a:pt x="3674" y="1404"/>
                      </a:lnTo>
                      <a:lnTo>
                        <a:pt x="3674" y="1395"/>
                      </a:lnTo>
                      <a:lnTo>
                        <a:pt x="3687" y="1388"/>
                      </a:lnTo>
                      <a:lnTo>
                        <a:pt x="3880" y="1426"/>
                      </a:lnTo>
                      <a:lnTo>
                        <a:pt x="3883" y="1437"/>
                      </a:lnTo>
                      <a:lnTo>
                        <a:pt x="3886" y="1446"/>
                      </a:lnTo>
                      <a:lnTo>
                        <a:pt x="3890" y="1456"/>
                      </a:lnTo>
                      <a:lnTo>
                        <a:pt x="3895" y="1464"/>
                      </a:lnTo>
                      <a:lnTo>
                        <a:pt x="3900" y="1472"/>
                      </a:lnTo>
                      <a:lnTo>
                        <a:pt x="3906" y="1478"/>
                      </a:lnTo>
                      <a:lnTo>
                        <a:pt x="3914" y="1484"/>
                      </a:lnTo>
                      <a:lnTo>
                        <a:pt x="3920" y="1489"/>
                      </a:lnTo>
                      <a:lnTo>
                        <a:pt x="3929" y="1493"/>
                      </a:lnTo>
                      <a:lnTo>
                        <a:pt x="3938" y="1496"/>
                      </a:lnTo>
                      <a:lnTo>
                        <a:pt x="3948" y="1499"/>
                      </a:lnTo>
                      <a:lnTo>
                        <a:pt x="3957" y="1502"/>
                      </a:lnTo>
                      <a:lnTo>
                        <a:pt x="3968" y="1504"/>
                      </a:lnTo>
                      <a:lnTo>
                        <a:pt x="3981" y="1505"/>
                      </a:lnTo>
                      <a:lnTo>
                        <a:pt x="3993" y="1506"/>
                      </a:lnTo>
                      <a:lnTo>
                        <a:pt x="4006" y="1506"/>
                      </a:lnTo>
                      <a:lnTo>
                        <a:pt x="4018" y="1506"/>
                      </a:lnTo>
                      <a:lnTo>
                        <a:pt x="4029" y="1502"/>
                      </a:lnTo>
                      <a:lnTo>
                        <a:pt x="4039" y="1500"/>
                      </a:lnTo>
                      <a:lnTo>
                        <a:pt x="4050" y="1496"/>
                      </a:lnTo>
                      <a:lnTo>
                        <a:pt x="4060" y="1493"/>
                      </a:lnTo>
                      <a:lnTo>
                        <a:pt x="4069" y="1490"/>
                      </a:lnTo>
                      <a:lnTo>
                        <a:pt x="4080" y="1488"/>
                      </a:lnTo>
                      <a:lnTo>
                        <a:pt x="4093" y="1487"/>
                      </a:lnTo>
                      <a:lnTo>
                        <a:pt x="4108" y="1488"/>
                      </a:lnTo>
                      <a:lnTo>
                        <a:pt x="4123" y="1490"/>
                      </a:lnTo>
                      <a:lnTo>
                        <a:pt x="4136" y="1492"/>
                      </a:lnTo>
                      <a:lnTo>
                        <a:pt x="4150" y="1496"/>
                      </a:lnTo>
                      <a:lnTo>
                        <a:pt x="4162" y="1500"/>
                      </a:lnTo>
                      <a:lnTo>
                        <a:pt x="4173" y="1506"/>
                      </a:lnTo>
                      <a:lnTo>
                        <a:pt x="4184" y="1511"/>
                      </a:lnTo>
                      <a:lnTo>
                        <a:pt x="4195" y="1517"/>
                      </a:lnTo>
                      <a:lnTo>
                        <a:pt x="4214" y="1528"/>
                      </a:lnTo>
                      <a:lnTo>
                        <a:pt x="4233" y="1539"/>
                      </a:lnTo>
                      <a:lnTo>
                        <a:pt x="4243" y="1544"/>
                      </a:lnTo>
                      <a:lnTo>
                        <a:pt x="4253" y="1548"/>
                      </a:lnTo>
                      <a:lnTo>
                        <a:pt x="4262" y="1552"/>
                      </a:lnTo>
                      <a:lnTo>
                        <a:pt x="4272" y="1555"/>
                      </a:lnTo>
                      <a:lnTo>
                        <a:pt x="4306" y="1555"/>
                      </a:lnTo>
                      <a:lnTo>
                        <a:pt x="4334" y="1555"/>
                      </a:lnTo>
                      <a:lnTo>
                        <a:pt x="4358" y="1555"/>
                      </a:lnTo>
                      <a:lnTo>
                        <a:pt x="4378" y="1555"/>
                      </a:lnTo>
                      <a:lnTo>
                        <a:pt x="4396" y="1555"/>
                      </a:lnTo>
                      <a:lnTo>
                        <a:pt x="4412" y="1555"/>
                      </a:lnTo>
                      <a:lnTo>
                        <a:pt x="4427" y="1555"/>
                      </a:lnTo>
                      <a:lnTo>
                        <a:pt x="4445" y="1555"/>
                      </a:lnTo>
                      <a:lnTo>
                        <a:pt x="4455" y="1554"/>
                      </a:lnTo>
                      <a:lnTo>
                        <a:pt x="4464" y="1553"/>
                      </a:lnTo>
                      <a:lnTo>
                        <a:pt x="4470" y="1550"/>
                      </a:lnTo>
                      <a:lnTo>
                        <a:pt x="4476" y="1547"/>
                      </a:lnTo>
                      <a:lnTo>
                        <a:pt x="4480" y="1544"/>
                      </a:lnTo>
                      <a:lnTo>
                        <a:pt x="4485" y="1539"/>
                      </a:lnTo>
                      <a:lnTo>
                        <a:pt x="4488" y="1535"/>
                      </a:lnTo>
                      <a:lnTo>
                        <a:pt x="4490" y="1530"/>
                      </a:lnTo>
                      <a:lnTo>
                        <a:pt x="4495" y="1522"/>
                      </a:lnTo>
                      <a:lnTo>
                        <a:pt x="4503" y="1514"/>
                      </a:lnTo>
                      <a:lnTo>
                        <a:pt x="4509" y="1511"/>
                      </a:lnTo>
                      <a:lnTo>
                        <a:pt x="4514" y="1508"/>
                      </a:lnTo>
                      <a:lnTo>
                        <a:pt x="4522" y="1507"/>
                      </a:lnTo>
                      <a:lnTo>
                        <a:pt x="4531" y="1506"/>
                      </a:lnTo>
                      <a:lnTo>
                        <a:pt x="4554" y="1507"/>
                      </a:lnTo>
                      <a:lnTo>
                        <a:pt x="4577" y="1509"/>
                      </a:lnTo>
                      <a:lnTo>
                        <a:pt x="4599" y="1512"/>
                      </a:lnTo>
                      <a:lnTo>
                        <a:pt x="4620" y="1515"/>
                      </a:lnTo>
                      <a:lnTo>
                        <a:pt x="4651" y="1522"/>
                      </a:lnTo>
                      <a:lnTo>
                        <a:pt x="4663" y="1524"/>
                      </a:lnTo>
                      <a:lnTo>
                        <a:pt x="4678" y="1524"/>
                      </a:lnTo>
                      <a:lnTo>
                        <a:pt x="4690" y="1524"/>
                      </a:lnTo>
                      <a:lnTo>
                        <a:pt x="4700" y="1524"/>
                      </a:lnTo>
                      <a:lnTo>
                        <a:pt x="4711" y="1524"/>
                      </a:lnTo>
                      <a:lnTo>
                        <a:pt x="4718" y="1524"/>
                      </a:lnTo>
                      <a:lnTo>
                        <a:pt x="4727" y="1521"/>
                      </a:lnTo>
                      <a:lnTo>
                        <a:pt x="4737" y="1518"/>
                      </a:lnTo>
                      <a:lnTo>
                        <a:pt x="4746" y="1513"/>
                      </a:lnTo>
                      <a:lnTo>
                        <a:pt x="4755" y="1508"/>
                      </a:lnTo>
                      <a:lnTo>
                        <a:pt x="4763" y="1501"/>
                      </a:lnTo>
                      <a:lnTo>
                        <a:pt x="4771" y="1494"/>
                      </a:lnTo>
                      <a:lnTo>
                        <a:pt x="4777" y="1487"/>
                      </a:lnTo>
                      <a:lnTo>
                        <a:pt x="4771" y="1484"/>
                      </a:lnTo>
                      <a:lnTo>
                        <a:pt x="4766" y="1481"/>
                      </a:lnTo>
                      <a:lnTo>
                        <a:pt x="4760" y="1476"/>
                      </a:lnTo>
                      <a:lnTo>
                        <a:pt x="4756" y="1471"/>
                      </a:lnTo>
                      <a:lnTo>
                        <a:pt x="4750" y="1465"/>
                      </a:lnTo>
                      <a:lnTo>
                        <a:pt x="4747" y="1458"/>
                      </a:lnTo>
                      <a:lnTo>
                        <a:pt x="4745" y="1452"/>
                      </a:lnTo>
                      <a:lnTo>
                        <a:pt x="4744" y="1444"/>
                      </a:lnTo>
                      <a:lnTo>
                        <a:pt x="4745" y="1435"/>
                      </a:lnTo>
                      <a:lnTo>
                        <a:pt x="4747" y="1428"/>
                      </a:lnTo>
                      <a:lnTo>
                        <a:pt x="4750" y="1422"/>
                      </a:lnTo>
                      <a:lnTo>
                        <a:pt x="4754" y="1417"/>
                      </a:lnTo>
                      <a:lnTo>
                        <a:pt x="4757" y="1411"/>
                      </a:lnTo>
                      <a:lnTo>
                        <a:pt x="4760" y="1405"/>
                      </a:lnTo>
                      <a:lnTo>
                        <a:pt x="4762" y="1398"/>
                      </a:lnTo>
                      <a:lnTo>
                        <a:pt x="4763" y="1388"/>
                      </a:lnTo>
                      <a:lnTo>
                        <a:pt x="4763" y="1382"/>
                      </a:lnTo>
                      <a:lnTo>
                        <a:pt x="4761" y="1377"/>
                      </a:lnTo>
                      <a:lnTo>
                        <a:pt x="4759" y="1372"/>
                      </a:lnTo>
                      <a:lnTo>
                        <a:pt x="4756" y="1369"/>
                      </a:lnTo>
                      <a:lnTo>
                        <a:pt x="4747" y="1363"/>
                      </a:lnTo>
                      <a:lnTo>
                        <a:pt x="4737" y="1359"/>
                      </a:lnTo>
                      <a:lnTo>
                        <a:pt x="4727" y="1355"/>
                      </a:lnTo>
                      <a:lnTo>
                        <a:pt x="4718" y="1350"/>
                      </a:lnTo>
                      <a:lnTo>
                        <a:pt x="4715" y="1347"/>
                      </a:lnTo>
                      <a:lnTo>
                        <a:pt x="4713" y="1343"/>
                      </a:lnTo>
                      <a:lnTo>
                        <a:pt x="4711" y="1339"/>
                      </a:lnTo>
                      <a:lnTo>
                        <a:pt x="4711" y="1333"/>
                      </a:lnTo>
                      <a:lnTo>
                        <a:pt x="4711" y="1324"/>
                      </a:lnTo>
                      <a:lnTo>
                        <a:pt x="4711" y="1315"/>
                      </a:lnTo>
                      <a:lnTo>
                        <a:pt x="4830" y="1297"/>
                      </a:lnTo>
                      <a:lnTo>
                        <a:pt x="4869" y="1307"/>
                      </a:lnTo>
                      <a:lnTo>
                        <a:pt x="4898" y="1315"/>
                      </a:lnTo>
                      <a:lnTo>
                        <a:pt x="4928" y="1322"/>
                      </a:lnTo>
                      <a:lnTo>
                        <a:pt x="4963" y="1333"/>
                      </a:lnTo>
                      <a:lnTo>
                        <a:pt x="4974" y="1338"/>
                      </a:lnTo>
                      <a:lnTo>
                        <a:pt x="4985" y="1343"/>
                      </a:lnTo>
                      <a:lnTo>
                        <a:pt x="4995" y="1349"/>
                      </a:lnTo>
                      <a:lnTo>
                        <a:pt x="5005" y="1356"/>
                      </a:lnTo>
                      <a:lnTo>
                        <a:pt x="5021" y="1371"/>
                      </a:lnTo>
                      <a:lnTo>
                        <a:pt x="5038" y="1386"/>
                      </a:lnTo>
                      <a:lnTo>
                        <a:pt x="5046" y="1395"/>
                      </a:lnTo>
                      <a:lnTo>
                        <a:pt x="5054" y="1402"/>
                      </a:lnTo>
                      <a:lnTo>
                        <a:pt x="5063" y="1408"/>
                      </a:lnTo>
                      <a:lnTo>
                        <a:pt x="5073" y="1414"/>
                      </a:lnTo>
                      <a:lnTo>
                        <a:pt x="5084" y="1419"/>
                      </a:lnTo>
                      <a:lnTo>
                        <a:pt x="5095" y="1423"/>
                      </a:lnTo>
                      <a:lnTo>
                        <a:pt x="5108" y="1425"/>
                      </a:lnTo>
                      <a:lnTo>
                        <a:pt x="5122" y="1426"/>
                      </a:lnTo>
                      <a:lnTo>
                        <a:pt x="5127" y="1438"/>
                      </a:lnTo>
                      <a:lnTo>
                        <a:pt x="5132" y="1449"/>
                      </a:lnTo>
                      <a:lnTo>
                        <a:pt x="5139" y="1459"/>
                      </a:lnTo>
                      <a:lnTo>
                        <a:pt x="5148" y="1468"/>
                      </a:lnTo>
                      <a:lnTo>
                        <a:pt x="5156" y="1476"/>
                      </a:lnTo>
                      <a:lnTo>
                        <a:pt x="5166" y="1484"/>
                      </a:lnTo>
                      <a:lnTo>
                        <a:pt x="5176" y="1490"/>
                      </a:lnTo>
                      <a:lnTo>
                        <a:pt x="5188" y="1496"/>
                      </a:lnTo>
                      <a:lnTo>
                        <a:pt x="5199" y="1502"/>
                      </a:lnTo>
                      <a:lnTo>
                        <a:pt x="5211" y="1508"/>
                      </a:lnTo>
                      <a:lnTo>
                        <a:pt x="5225" y="1512"/>
                      </a:lnTo>
                      <a:lnTo>
                        <a:pt x="5237" y="1516"/>
                      </a:lnTo>
                      <a:lnTo>
                        <a:pt x="5263" y="1524"/>
                      </a:lnTo>
                      <a:lnTo>
                        <a:pt x="5288" y="1530"/>
                      </a:lnTo>
                      <a:lnTo>
                        <a:pt x="5303" y="1536"/>
                      </a:lnTo>
                      <a:lnTo>
                        <a:pt x="5317" y="1542"/>
                      </a:lnTo>
                      <a:lnTo>
                        <a:pt x="5330" y="1550"/>
                      </a:lnTo>
                      <a:lnTo>
                        <a:pt x="5342" y="1558"/>
                      </a:lnTo>
                      <a:lnTo>
                        <a:pt x="5365" y="1577"/>
                      </a:lnTo>
                      <a:lnTo>
                        <a:pt x="5388" y="1595"/>
                      </a:lnTo>
                      <a:lnTo>
                        <a:pt x="5399" y="1604"/>
                      </a:lnTo>
                      <a:lnTo>
                        <a:pt x="5410" y="1612"/>
                      </a:lnTo>
                      <a:lnTo>
                        <a:pt x="5422" y="1621"/>
                      </a:lnTo>
                      <a:lnTo>
                        <a:pt x="5434" y="1628"/>
                      </a:lnTo>
                      <a:lnTo>
                        <a:pt x="5446" y="1633"/>
                      </a:lnTo>
                      <a:lnTo>
                        <a:pt x="5460" y="1638"/>
                      </a:lnTo>
                      <a:lnTo>
                        <a:pt x="5473" y="1640"/>
                      </a:lnTo>
                      <a:lnTo>
                        <a:pt x="5488" y="1641"/>
                      </a:lnTo>
                      <a:lnTo>
                        <a:pt x="5497" y="1641"/>
                      </a:lnTo>
                      <a:lnTo>
                        <a:pt x="5506" y="1640"/>
                      </a:lnTo>
                      <a:lnTo>
                        <a:pt x="5514" y="1638"/>
                      </a:lnTo>
                      <a:lnTo>
                        <a:pt x="5522" y="1635"/>
                      </a:lnTo>
                      <a:lnTo>
                        <a:pt x="5536" y="1628"/>
                      </a:lnTo>
                      <a:lnTo>
                        <a:pt x="5551" y="1620"/>
                      </a:lnTo>
                      <a:lnTo>
                        <a:pt x="5565" y="1611"/>
                      </a:lnTo>
                      <a:lnTo>
                        <a:pt x="5579" y="1605"/>
                      </a:lnTo>
                      <a:lnTo>
                        <a:pt x="5587" y="1602"/>
                      </a:lnTo>
                      <a:lnTo>
                        <a:pt x="5596" y="1600"/>
                      </a:lnTo>
                      <a:lnTo>
                        <a:pt x="5604" y="1599"/>
                      </a:lnTo>
                      <a:lnTo>
                        <a:pt x="5614" y="1598"/>
                      </a:lnTo>
                      <a:lnTo>
                        <a:pt x="5621" y="1599"/>
                      </a:lnTo>
                      <a:lnTo>
                        <a:pt x="5626" y="1601"/>
                      </a:lnTo>
                      <a:lnTo>
                        <a:pt x="5631" y="1604"/>
                      </a:lnTo>
                      <a:lnTo>
                        <a:pt x="5635" y="1607"/>
                      </a:lnTo>
                      <a:lnTo>
                        <a:pt x="5642" y="1613"/>
                      </a:lnTo>
                      <a:lnTo>
                        <a:pt x="5647" y="1617"/>
                      </a:lnTo>
                      <a:lnTo>
                        <a:pt x="5647" y="1629"/>
                      </a:lnTo>
                      <a:lnTo>
                        <a:pt x="5647" y="1638"/>
                      </a:lnTo>
                      <a:lnTo>
                        <a:pt x="5647" y="1645"/>
                      </a:lnTo>
                      <a:lnTo>
                        <a:pt x="5647" y="1654"/>
                      </a:lnTo>
                      <a:lnTo>
                        <a:pt x="5647" y="1662"/>
                      </a:lnTo>
                      <a:lnTo>
                        <a:pt x="5649" y="1672"/>
                      </a:lnTo>
                      <a:lnTo>
                        <a:pt x="5652" y="1679"/>
                      </a:lnTo>
                      <a:lnTo>
                        <a:pt x="5655" y="1686"/>
                      </a:lnTo>
                      <a:lnTo>
                        <a:pt x="5659" y="1693"/>
                      </a:lnTo>
                      <a:lnTo>
                        <a:pt x="5664" y="1699"/>
                      </a:lnTo>
                      <a:lnTo>
                        <a:pt x="5668" y="1704"/>
                      </a:lnTo>
                      <a:lnTo>
                        <a:pt x="5674" y="1709"/>
                      </a:lnTo>
                      <a:lnTo>
                        <a:pt x="5674" y="1790"/>
                      </a:lnTo>
                      <a:lnTo>
                        <a:pt x="5666" y="1791"/>
                      </a:lnTo>
                      <a:lnTo>
                        <a:pt x="5657" y="1792"/>
                      </a:lnTo>
                      <a:lnTo>
                        <a:pt x="5649" y="1792"/>
                      </a:lnTo>
                      <a:lnTo>
                        <a:pt x="5641" y="1792"/>
                      </a:lnTo>
                      <a:lnTo>
                        <a:pt x="5623" y="1790"/>
                      </a:lnTo>
                      <a:lnTo>
                        <a:pt x="5608" y="1790"/>
                      </a:lnTo>
                      <a:lnTo>
                        <a:pt x="5604" y="1790"/>
                      </a:lnTo>
                      <a:lnTo>
                        <a:pt x="5602" y="1792"/>
                      </a:lnTo>
                      <a:lnTo>
                        <a:pt x="5600" y="1794"/>
                      </a:lnTo>
                      <a:lnTo>
                        <a:pt x="5598" y="1796"/>
                      </a:lnTo>
                      <a:lnTo>
                        <a:pt x="5595" y="1802"/>
                      </a:lnTo>
                      <a:lnTo>
                        <a:pt x="5593" y="1808"/>
                      </a:lnTo>
                      <a:lnTo>
                        <a:pt x="5595" y="1818"/>
                      </a:lnTo>
                      <a:lnTo>
                        <a:pt x="5597" y="1827"/>
                      </a:lnTo>
                      <a:lnTo>
                        <a:pt x="5600" y="1835"/>
                      </a:lnTo>
                      <a:lnTo>
                        <a:pt x="5604" y="1844"/>
                      </a:lnTo>
                      <a:lnTo>
                        <a:pt x="5609" y="1852"/>
                      </a:lnTo>
                      <a:lnTo>
                        <a:pt x="5614" y="1859"/>
                      </a:lnTo>
                      <a:lnTo>
                        <a:pt x="5620" y="1865"/>
                      </a:lnTo>
                      <a:lnTo>
                        <a:pt x="5626" y="1871"/>
                      </a:lnTo>
                      <a:lnTo>
                        <a:pt x="5637" y="1881"/>
                      </a:lnTo>
                      <a:lnTo>
                        <a:pt x="5647" y="1890"/>
                      </a:lnTo>
                      <a:lnTo>
                        <a:pt x="5651" y="1896"/>
                      </a:lnTo>
                      <a:lnTo>
                        <a:pt x="5653" y="1899"/>
                      </a:lnTo>
                      <a:lnTo>
                        <a:pt x="5654" y="1903"/>
                      </a:lnTo>
                      <a:lnTo>
                        <a:pt x="5654" y="1907"/>
                      </a:lnTo>
                      <a:lnTo>
                        <a:pt x="5747" y="1919"/>
                      </a:lnTo>
                      <a:lnTo>
                        <a:pt x="5754" y="1918"/>
                      </a:lnTo>
                      <a:lnTo>
                        <a:pt x="5761" y="1917"/>
                      </a:lnTo>
                      <a:lnTo>
                        <a:pt x="5768" y="1915"/>
                      </a:lnTo>
                      <a:lnTo>
                        <a:pt x="5775" y="1912"/>
                      </a:lnTo>
                      <a:lnTo>
                        <a:pt x="5780" y="1908"/>
                      </a:lnTo>
                      <a:lnTo>
                        <a:pt x="5786" y="1904"/>
                      </a:lnTo>
                      <a:lnTo>
                        <a:pt x="5792" y="1899"/>
                      </a:lnTo>
                      <a:lnTo>
                        <a:pt x="5797" y="1892"/>
                      </a:lnTo>
                      <a:lnTo>
                        <a:pt x="5807" y="1880"/>
                      </a:lnTo>
                      <a:lnTo>
                        <a:pt x="5815" y="1865"/>
                      </a:lnTo>
                      <a:lnTo>
                        <a:pt x="5823" y="1850"/>
                      </a:lnTo>
                      <a:lnTo>
                        <a:pt x="5830" y="1832"/>
                      </a:lnTo>
                      <a:lnTo>
                        <a:pt x="5835" y="1815"/>
                      </a:lnTo>
                      <a:lnTo>
                        <a:pt x="5841" y="1797"/>
                      </a:lnTo>
                      <a:lnTo>
                        <a:pt x="5845" y="1779"/>
                      </a:lnTo>
                      <a:lnTo>
                        <a:pt x="5847" y="1763"/>
                      </a:lnTo>
                      <a:lnTo>
                        <a:pt x="5852" y="1733"/>
                      </a:lnTo>
                      <a:lnTo>
                        <a:pt x="5853" y="1709"/>
                      </a:lnTo>
                      <a:lnTo>
                        <a:pt x="5853" y="1694"/>
                      </a:lnTo>
                      <a:lnTo>
                        <a:pt x="5853" y="1677"/>
                      </a:lnTo>
                      <a:lnTo>
                        <a:pt x="5853" y="1657"/>
                      </a:lnTo>
                      <a:lnTo>
                        <a:pt x="5853" y="1635"/>
                      </a:lnTo>
                      <a:lnTo>
                        <a:pt x="5853" y="1623"/>
                      </a:lnTo>
                      <a:lnTo>
                        <a:pt x="5853" y="1612"/>
                      </a:lnTo>
                      <a:lnTo>
                        <a:pt x="5855" y="1607"/>
                      </a:lnTo>
                      <a:lnTo>
                        <a:pt x="5858" y="1604"/>
                      </a:lnTo>
                      <a:lnTo>
                        <a:pt x="5865" y="1601"/>
                      </a:lnTo>
                      <a:lnTo>
                        <a:pt x="5873" y="1598"/>
                      </a:lnTo>
                      <a:lnTo>
                        <a:pt x="5873" y="1568"/>
                      </a:lnTo>
                      <a:lnTo>
                        <a:pt x="5867" y="1564"/>
                      </a:lnTo>
                      <a:lnTo>
                        <a:pt x="5859" y="1558"/>
                      </a:lnTo>
                      <a:lnTo>
                        <a:pt x="5850" y="1551"/>
                      </a:lnTo>
                      <a:lnTo>
                        <a:pt x="5843" y="1543"/>
                      </a:lnTo>
                      <a:lnTo>
                        <a:pt x="5835" y="1534"/>
                      </a:lnTo>
                      <a:lnTo>
                        <a:pt x="5830" y="1525"/>
                      </a:lnTo>
                      <a:lnTo>
                        <a:pt x="5827" y="1520"/>
                      </a:lnTo>
                      <a:lnTo>
                        <a:pt x="5826" y="1516"/>
                      </a:lnTo>
                      <a:lnTo>
                        <a:pt x="5826" y="1511"/>
                      </a:lnTo>
                      <a:lnTo>
                        <a:pt x="5826" y="1506"/>
                      </a:lnTo>
                      <a:lnTo>
                        <a:pt x="5816" y="1498"/>
                      </a:lnTo>
                      <a:lnTo>
                        <a:pt x="5808" y="1490"/>
                      </a:lnTo>
                      <a:lnTo>
                        <a:pt x="5799" y="1481"/>
                      </a:lnTo>
                      <a:lnTo>
                        <a:pt x="5791" y="1472"/>
                      </a:lnTo>
                      <a:lnTo>
                        <a:pt x="5776" y="1451"/>
                      </a:lnTo>
                      <a:lnTo>
                        <a:pt x="5761" y="1428"/>
                      </a:lnTo>
                      <a:lnTo>
                        <a:pt x="5748" y="1404"/>
                      </a:lnTo>
                      <a:lnTo>
                        <a:pt x="5735" y="1378"/>
                      </a:lnTo>
                      <a:lnTo>
                        <a:pt x="5721" y="1353"/>
                      </a:lnTo>
                      <a:lnTo>
                        <a:pt x="5707" y="1327"/>
                      </a:lnTo>
                      <a:lnTo>
                        <a:pt x="5700" y="1316"/>
                      </a:lnTo>
                      <a:lnTo>
                        <a:pt x="5692" y="1307"/>
                      </a:lnTo>
                      <a:lnTo>
                        <a:pt x="5684" y="1299"/>
                      </a:lnTo>
                      <a:lnTo>
                        <a:pt x="5674" y="1291"/>
                      </a:lnTo>
                      <a:lnTo>
                        <a:pt x="5664" y="1285"/>
                      </a:lnTo>
                      <a:lnTo>
                        <a:pt x="5652" y="1279"/>
                      </a:lnTo>
                      <a:lnTo>
                        <a:pt x="5640" y="1274"/>
                      </a:lnTo>
                      <a:lnTo>
                        <a:pt x="5628" y="1270"/>
                      </a:lnTo>
                      <a:lnTo>
                        <a:pt x="5600" y="1263"/>
                      </a:lnTo>
                      <a:lnTo>
                        <a:pt x="5570" y="1256"/>
                      </a:lnTo>
                      <a:lnTo>
                        <a:pt x="5540" y="1249"/>
                      </a:lnTo>
                      <a:lnTo>
                        <a:pt x="5508" y="1241"/>
                      </a:lnTo>
                      <a:lnTo>
                        <a:pt x="5503" y="1252"/>
                      </a:lnTo>
                      <a:lnTo>
                        <a:pt x="5500" y="1265"/>
                      </a:lnTo>
                      <a:lnTo>
                        <a:pt x="5498" y="1272"/>
                      </a:lnTo>
                      <a:lnTo>
                        <a:pt x="5496" y="1279"/>
                      </a:lnTo>
                      <a:lnTo>
                        <a:pt x="5492" y="1285"/>
                      </a:lnTo>
                      <a:lnTo>
                        <a:pt x="5488" y="1291"/>
                      </a:lnTo>
                      <a:lnTo>
                        <a:pt x="5483" y="1284"/>
                      </a:lnTo>
                      <a:lnTo>
                        <a:pt x="5476" y="1278"/>
                      </a:lnTo>
                      <a:lnTo>
                        <a:pt x="5469" y="1275"/>
                      </a:lnTo>
                      <a:lnTo>
                        <a:pt x="5462" y="1272"/>
                      </a:lnTo>
                      <a:lnTo>
                        <a:pt x="5446" y="1267"/>
                      </a:lnTo>
                      <a:lnTo>
                        <a:pt x="5431" y="1264"/>
                      </a:lnTo>
                      <a:lnTo>
                        <a:pt x="5423" y="1262"/>
                      </a:lnTo>
                      <a:lnTo>
                        <a:pt x="5417" y="1260"/>
                      </a:lnTo>
                      <a:lnTo>
                        <a:pt x="5411" y="1257"/>
                      </a:lnTo>
                      <a:lnTo>
                        <a:pt x="5406" y="1254"/>
                      </a:lnTo>
                      <a:lnTo>
                        <a:pt x="5401" y="1249"/>
                      </a:lnTo>
                      <a:lnTo>
                        <a:pt x="5398" y="1244"/>
                      </a:lnTo>
                      <a:lnTo>
                        <a:pt x="5396" y="1237"/>
                      </a:lnTo>
                      <a:lnTo>
                        <a:pt x="5395" y="1229"/>
                      </a:lnTo>
                      <a:lnTo>
                        <a:pt x="5378" y="1226"/>
                      </a:lnTo>
                      <a:lnTo>
                        <a:pt x="5341" y="1218"/>
                      </a:lnTo>
                      <a:lnTo>
                        <a:pt x="5322" y="1214"/>
                      </a:lnTo>
                      <a:lnTo>
                        <a:pt x="5305" y="1210"/>
                      </a:lnTo>
                      <a:lnTo>
                        <a:pt x="5293" y="1207"/>
                      </a:lnTo>
                      <a:lnTo>
                        <a:pt x="5288" y="1204"/>
                      </a:lnTo>
                      <a:lnTo>
                        <a:pt x="5289" y="1197"/>
                      </a:lnTo>
                      <a:lnTo>
                        <a:pt x="5293" y="1191"/>
                      </a:lnTo>
                      <a:lnTo>
                        <a:pt x="5298" y="1185"/>
                      </a:lnTo>
                      <a:lnTo>
                        <a:pt x="5304" y="1180"/>
                      </a:lnTo>
                      <a:lnTo>
                        <a:pt x="5319" y="1167"/>
                      </a:lnTo>
                      <a:lnTo>
                        <a:pt x="5334" y="1154"/>
                      </a:lnTo>
                      <a:lnTo>
                        <a:pt x="5331" y="1147"/>
                      </a:lnTo>
                      <a:lnTo>
                        <a:pt x="5329" y="1140"/>
                      </a:lnTo>
                      <a:lnTo>
                        <a:pt x="5328" y="1132"/>
                      </a:lnTo>
                      <a:lnTo>
                        <a:pt x="5329" y="1125"/>
                      </a:lnTo>
                      <a:lnTo>
                        <a:pt x="5331" y="1117"/>
                      </a:lnTo>
                      <a:lnTo>
                        <a:pt x="5334" y="1108"/>
                      </a:lnTo>
                      <a:lnTo>
                        <a:pt x="5339" y="1100"/>
                      </a:lnTo>
                      <a:lnTo>
                        <a:pt x="5343" y="1092"/>
                      </a:lnTo>
                      <a:lnTo>
                        <a:pt x="5365" y="1064"/>
                      </a:lnTo>
                      <a:lnTo>
                        <a:pt x="5382" y="1043"/>
                      </a:lnTo>
                      <a:lnTo>
                        <a:pt x="5382" y="964"/>
                      </a:lnTo>
                      <a:lnTo>
                        <a:pt x="5388" y="962"/>
                      </a:lnTo>
                      <a:lnTo>
                        <a:pt x="5396" y="961"/>
                      </a:lnTo>
                      <a:lnTo>
                        <a:pt x="5402" y="961"/>
                      </a:lnTo>
                      <a:lnTo>
                        <a:pt x="5409" y="962"/>
                      </a:lnTo>
                      <a:lnTo>
                        <a:pt x="5423" y="963"/>
                      </a:lnTo>
                      <a:lnTo>
                        <a:pt x="5441" y="964"/>
                      </a:lnTo>
                      <a:lnTo>
                        <a:pt x="5465" y="964"/>
                      </a:lnTo>
                      <a:lnTo>
                        <a:pt x="5492" y="966"/>
                      </a:lnTo>
                      <a:lnTo>
                        <a:pt x="5521" y="968"/>
                      </a:lnTo>
                      <a:lnTo>
                        <a:pt x="5552" y="970"/>
                      </a:lnTo>
                      <a:lnTo>
                        <a:pt x="5583" y="972"/>
                      </a:lnTo>
                      <a:lnTo>
                        <a:pt x="5612" y="974"/>
                      </a:lnTo>
                      <a:lnTo>
                        <a:pt x="5641" y="975"/>
                      </a:lnTo>
                      <a:lnTo>
                        <a:pt x="5667" y="976"/>
                      </a:lnTo>
                      <a:lnTo>
                        <a:pt x="5671" y="975"/>
                      </a:lnTo>
                      <a:lnTo>
                        <a:pt x="5677" y="972"/>
                      </a:lnTo>
                      <a:lnTo>
                        <a:pt x="5682" y="968"/>
                      </a:lnTo>
                      <a:lnTo>
                        <a:pt x="5687" y="964"/>
                      </a:lnTo>
                      <a:lnTo>
                        <a:pt x="5674" y="945"/>
                      </a:lnTo>
                      <a:lnTo>
                        <a:pt x="5807" y="945"/>
                      </a:lnTo>
                      <a:lnTo>
                        <a:pt x="5809" y="949"/>
                      </a:lnTo>
                      <a:lnTo>
                        <a:pt x="5816" y="955"/>
                      </a:lnTo>
                      <a:lnTo>
                        <a:pt x="5825" y="962"/>
                      </a:lnTo>
                      <a:lnTo>
                        <a:pt x="5836" y="969"/>
                      </a:lnTo>
                      <a:lnTo>
                        <a:pt x="5857" y="982"/>
                      </a:lnTo>
                      <a:lnTo>
                        <a:pt x="5867" y="988"/>
                      </a:lnTo>
                      <a:lnTo>
                        <a:pt x="5871" y="988"/>
                      </a:lnTo>
                      <a:lnTo>
                        <a:pt x="5875" y="987"/>
                      </a:lnTo>
                      <a:lnTo>
                        <a:pt x="5878" y="985"/>
                      </a:lnTo>
                      <a:lnTo>
                        <a:pt x="5880" y="983"/>
                      </a:lnTo>
                      <a:lnTo>
                        <a:pt x="5884" y="979"/>
                      </a:lnTo>
                      <a:lnTo>
                        <a:pt x="5888" y="973"/>
                      </a:lnTo>
                      <a:lnTo>
                        <a:pt x="5892" y="967"/>
                      </a:lnTo>
                      <a:lnTo>
                        <a:pt x="5898" y="963"/>
                      </a:lnTo>
                      <a:lnTo>
                        <a:pt x="5902" y="961"/>
                      </a:lnTo>
                      <a:lnTo>
                        <a:pt x="5906" y="959"/>
                      </a:lnTo>
                      <a:lnTo>
                        <a:pt x="5913" y="958"/>
                      </a:lnTo>
                      <a:lnTo>
                        <a:pt x="5920" y="958"/>
                      </a:lnTo>
                      <a:lnTo>
                        <a:pt x="5911" y="954"/>
                      </a:lnTo>
                      <a:lnTo>
                        <a:pt x="5904" y="950"/>
                      </a:lnTo>
                      <a:lnTo>
                        <a:pt x="5900" y="945"/>
                      </a:lnTo>
                      <a:lnTo>
                        <a:pt x="5897" y="941"/>
                      </a:lnTo>
                      <a:lnTo>
                        <a:pt x="5894" y="935"/>
                      </a:lnTo>
                      <a:lnTo>
                        <a:pt x="5893" y="927"/>
                      </a:lnTo>
                      <a:lnTo>
                        <a:pt x="5893" y="916"/>
                      </a:lnTo>
                      <a:lnTo>
                        <a:pt x="5893" y="902"/>
                      </a:lnTo>
                      <a:lnTo>
                        <a:pt x="5893" y="886"/>
                      </a:lnTo>
                      <a:lnTo>
                        <a:pt x="5894" y="871"/>
                      </a:lnTo>
                      <a:lnTo>
                        <a:pt x="5897" y="858"/>
                      </a:lnTo>
                      <a:lnTo>
                        <a:pt x="5900" y="846"/>
                      </a:lnTo>
                      <a:lnTo>
                        <a:pt x="5902" y="841"/>
                      </a:lnTo>
                      <a:lnTo>
                        <a:pt x="5904" y="835"/>
                      </a:lnTo>
                      <a:lnTo>
                        <a:pt x="5906" y="831"/>
                      </a:lnTo>
                      <a:lnTo>
                        <a:pt x="5910" y="828"/>
                      </a:lnTo>
                      <a:lnTo>
                        <a:pt x="5913" y="825"/>
                      </a:lnTo>
                      <a:lnTo>
                        <a:pt x="5917" y="823"/>
                      </a:lnTo>
                      <a:lnTo>
                        <a:pt x="5922" y="822"/>
                      </a:lnTo>
                      <a:lnTo>
                        <a:pt x="5926" y="822"/>
                      </a:lnTo>
                      <a:lnTo>
                        <a:pt x="5945" y="822"/>
                      </a:lnTo>
                      <a:lnTo>
                        <a:pt x="5974" y="822"/>
                      </a:lnTo>
                      <a:lnTo>
                        <a:pt x="6006" y="822"/>
                      </a:lnTo>
                      <a:lnTo>
                        <a:pt x="6033" y="822"/>
                      </a:lnTo>
                      <a:lnTo>
                        <a:pt x="6037" y="828"/>
                      </a:lnTo>
                      <a:lnTo>
                        <a:pt x="6045" y="838"/>
                      </a:lnTo>
                      <a:lnTo>
                        <a:pt x="6055" y="849"/>
                      </a:lnTo>
                      <a:lnTo>
                        <a:pt x="6066" y="860"/>
                      </a:lnTo>
                      <a:lnTo>
                        <a:pt x="6077" y="871"/>
                      </a:lnTo>
                      <a:lnTo>
                        <a:pt x="6086" y="881"/>
                      </a:lnTo>
                      <a:lnTo>
                        <a:pt x="6094" y="887"/>
                      </a:lnTo>
                      <a:lnTo>
                        <a:pt x="6099" y="889"/>
                      </a:lnTo>
                      <a:lnTo>
                        <a:pt x="6102" y="881"/>
                      </a:lnTo>
                      <a:lnTo>
                        <a:pt x="6105" y="874"/>
                      </a:lnTo>
                      <a:lnTo>
                        <a:pt x="6108" y="867"/>
                      </a:lnTo>
                      <a:lnTo>
                        <a:pt x="6112" y="861"/>
                      </a:lnTo>
                      <a:lnTo>
                        <a:pt x="6116" y="855"/>
                      </a:lnTo>
                      <a:lnTo>
                        <a:pt x="6119" y="848"/>
                      </a:lnTo>
                      <a:lnTo>
                        <a:pt x="6123" y="839"/>
                      </a:lnTo>
                      <a:lnTo>
                        <a:pt x="6125" y="828"/>
                      </a:lnTo>
                      <a:lnTo>
                        <a:pt x="6128" y="830"/>
                      </a:lnTo>
                      <a:lnTo>
                        <a:pt x="6132" y="831"/>
                      </a:lnTo>
                      <a:lnTo>
                        <a:pt x="6135" y="832"/>
                      </a:lnTo>
                      <a:lnTo>
                        <a:pt x="6139" y="832"/>
                      </a:lnTo>
                      <a:lnTo>
                        <a:pt x="6144" y="832"/>
                      </a:lnTo>
                      <a:lnTo>
                        <a:pt x="6149" y="831"/>
                      </a:lnTo>
                      <a:lnTo>
                        <a:pt x="6153" y="830"/>
                      </a:lnTo>
                      <a:lnTo>
                        <a:pt x="6159" y="828"/>
                      </a:lnTo>
                      <a:lnTo>
                        <a:pt x="6148" y="815"/>
                      </a:lnTo>
                      <a:lnTo>
                        <a:pt x="6137" y="803"/>
                      </a:lnTo>
                      <a:lnTo>
                        <a:pt x="6133" y="796"/>
                      </a:lnTo>
                      <a:lnTo>
                        <a:pt x="6128" y="789"/>
                      </a:lnTo>
                      <a:lnTo>
                        <a:pt x="6126" y="782"/>
                      </a:lnTo>
                      <a:lnTo>
                        <a:pt x="6125" y="772"/>
                      </a:lnTo>
                      <a:lnTo>
                        <a:pt x="6126" y="767"/>
                      </a:lnTo>
                      <a:lnTo>
                        <a:pt x="6128" y="764"/>
                      </a:lnTo>
                      <a:lnTo>
                        <a:pt x="6132" y="761"/>
                      </a:lnTo>
                      <a:lnTo>
                        <a:pt x="6135" y="760"/>
                      </a:lnTo>
                      <a:lnTo>
                        <a:pt x="6140" y="759"/>
                      </a:lnTo>
                      <a:lnTo>
                        <a:pt x="6146" y="759"/>
                      </a:lnTo>
                      <a:lnTo>
                        <a:pt x="6152" y="760"/>
                      </a:lnTo>
                      <a:lnTo>
                        <a:pt x="6159" y="762"/>
                      </a:lnTo>
                      <a:lnTo>
                        <a:pt x="6188" y="771"/>
                      </a:lnTo>
                      <a:lnTo>
                        <a:pt x="6212" y="778"/>
                      </a:lnTo>
                      <a:lnTo>
                        <a:pt x="6202" y="779"/>
                      </a:lnTo>
                      <a:lnTo>
                        <a:pt x="6193" y="782"/>
                      </a:lnTo>
                      <a:lnTo>
                        <a:pt x="6184" y="784"/>
                      </a:lnTo>
                      <a:lnTo>
                        <a:pt x="6179" y="785"/>
                      </a:lnTo>
                      <a:lnTo>
                        <a:pt x="6180" y="792"/>
                      </a:lnTo>
                      <a:lnTo>
                        <a:pt x="6183" y="797"/>
                      </a:lnTo>
                      <a:lnTo>
                        <a:pt x="6186" y="802"/>
                      </a:lnTo>
                      <a:lnTo>
                        <a:pt x="6191" y="807"/>
                      </a:lnTo>
                      <a:lnTo>
                        <a:pt x="6201" y="815"/>
                      </a:lnTo>
                      <a:lnTo>
                        <a:pt x="6211" y="822"/>
                      </a:lnTo>
                      <a:lnTo>
                        <a:pt x="6222" y="829"/>
                      </a:lnTo>
                      <a:lnTo>
                        <a:pt x="6230" y="837"/>
                      </a:lnTo>
                      <a:lnTo>
                        <a:pt x="6234" y="842"/>
                      </a:lnTo>
                      <a:lnTo>
                        <a:pt x="6236" y="847"/>
                      </a:lnTo>
                      <a:lnTo>
                        <a:pt x="6238" y="853"/>
                      </a:lnTo>
                      <a:lnTo>
                        <a:pt x="6238" y="859"/>
                      </a:lnTo>
                      <a:lnTo>
                        <a:pt x="6237" y="867"/>
                      </a:lnTo>
                      <a:lnTo>
                        <a:pt x="6231" y="878"/>
                      </a:lnTo>
                      <a:lnTo>
                        <a:pt x="6224" y="893"/>
                      </a:lnTo>
                      <a:lnTo>
                        <a:pt x="6215" y="907"/>
                      </a:lnTo>
                      <a:lnTo>
                        <a:pt x="6206" y="922"/>
                      </a:lnTo>
                      <a:lnTo>
                        <a:pt x="6200" y="937"/>
                      </a:lnTo>
                      <a:lnTo>
                        <a:pt x="6196" y="944"/>
                      </a:lnTo>
                      <a:lnTo>
                        <a:pt x="6194" y="952"/>
                      </a:lnTo>
                      <a:lnTo>
                        <a:pt x="6192" y="958"/>
                      </a:lnTo>
                      <a:lnTo>
                        <a:pt x="6192" y="964"/>
                      </a:lnTo>
                      <a:lnTo>
                        <a:pt x="6193" y="970"/>
                      </a:lnTo>
                      <a:lnTo>
                        <a:pt x="6195" y="974"/>
                      </a:lnTo>
                      <a:lnTo>
                        <a:pt x="6198" y="977"/>
                      </a:lnTo>
                      <a:lnTo>
                        <a:pt x="6202" y="979"/>
                      </a:lnTo>
                      <a:lnTo>
                        <a:pt x="6205" y="981"/>
                      </a:lnTo>
                      <a:lnTo>
                        <a:pt x="6208" y="984"/>
                      </a:lnTo>
                      <a:lnTo>
                        <a:pt x="6211" y="988"/>
                      </a:lnTo>
                      <a:lnTo>
                        <a:pt x="6212" y="994"/>
                      </a:lnTo>
                      <a:lnTo>
                        <a:pt x="6212" y="1001"/>
                      </a:lnTo>
                      <a:lnTo>
                        <a:pt x="6211" y="1010"/>
                      </a:lnTo>
                      <a:lnTo>
                        <a:pt x="6208" y="1018"/>
                      </a:lnTo>
                      <a:lnTo>
                        <a:pt x="6204" y="1026"/>
                      </a:lnTo>
                      <a:lnTo>
                        <a:pt x="6202" y="1030"/>
                      </a:lnTo>
                      <a:lnTo>
                        <a:pt x="6200" y="1033"/>
                      </a:lnTo>
                      <a:lnTo>
                        <a:pt x="6196" y="1036"/>
                      </a:lnTo>
                      <a:lnTo>
                        <a:pt x="6192" y="1039"/>
                      </a:lnTo>
                      <a:lnTo>
                        <a:pt x="6188" y="1041"/>
                      </a:lnTo>
                      <a:lnTo>
                        <a:pt x="6183" y="1042"/>
                      </a:lnTo>
                      <a:lnTo>
                        <a:pt x="6178" y="1043"/>
                      </a:lnTo>
                      <a:lnTo>
                        <a:pt x="6172" y="1043"/>
                      </a:lnTo>
                      <a:lnTo>
                        <a:pt x="6173" y="1062"/>
                      </a:lnTo>
                      <a:lnTo>
                        <a:pt x="6175" y="1079"/>
                      </a:lnTo>
                      <a:lnTo>
                        <a:pt x="6181" y="1095"/>
                      </a:lnTo>
                      <a:lnTo>
                        <a:pt x="6186" y="1111"/>
                      </a:lnTo>
                      <a:lnTo>
                        <a:pt x="6194" y="1126"/>
                      </a:lnTo>
                      <a:lnTo>
                        <a:pt x="6204" y="1140"/>
                      </a:lnTo>
                      <a:lnTo>
                        <a:pt x="6214" y="1153"/>
                      </a:lnTo>
                      <a:lnTo>
                        <a:pt x="6226" y="1166"/>
                      </a:lnTo>
                      <a:lnTo>
                        <a:pt x="6238" y="1179"/>
                      </a:lnTo>
                      <a:lnTo>
                        <a:pt x="6252" y="1190"/>
                      </a:lnTo>
                      <a:lnTo>
                        <a:pt x="6267" y="1201"/>
                      </a:lnTo>
                      <a:lnTo>
                        <a:pt x="6281" y="1211"/>
                      </a:lnTo>
                      <a:lnTo>
                        <a:pt x="6296" y="1220"/>
                      </a:lnTo>
                      <a:lnTo>
                        <a:pt x="6313" y="1230"/>
                      </a:lnTo>
                      <a:lnTo>
                        <a:pt x="6328" y="1239"/>
                      </a:lnTo>
                      <a:lnTo>
                        <a:pt x="6345" y="1247"/>
                      </a:lnTo>
                      <a:lnTo>
                        <a:pt x="6352" y="1251"/>
                      </a:lnTo>
                      <a:lnTo>
                        <a:pt x="6360" y="1256"/>
                      </a:lnTo>
                      <a:lnTo>
                        <a:pt x="6365" y="1261"/>
                      </a:lnTo>
                      <a:lnTo>
                        <a:pt x="6371" y="1267"/>
                      </a:lnTo>
                      <a:lnTo>
                        <a:pt x="6379" y="1282"/>
                      </a:lnTo>
                      <a:lnTo>
                        <a:pt x="6387" y="1297"/>
                      </a:lnTo>
                      <a:lnTo>
                        <a:pt x="6392" y="1304"/>
                      </a:lnTo>
                      <a:lnTo>
                        <a:pt x="6396" y="1311"/>
                      </a:lnTo>
                      <a:lnTo>
                        <a:pt x="6402" y="1318"/>
                      </a:lnTo>
                      <a:lnTo>
                        <a:pt x="6407" y="1325"/>
                      </a:lnTo>
                      <a:lnTo>
                        <a:pt x="6415" y="1331"/>
                      </a:lnTo>
                      <a:lnTo>
                        <a:pt x="6422" y="1337"/>
                      </a:lnTo>
                      <a:lnTo>
                        <a:pt x="6432" y="1342"/>
                      </a:lnTo>
                      <a:lnTo>
                        <a:pt x="6444" y="1346"/>
                      </a:lnTo>
                      <a:lnTo>
                        <a:pt x="6452" y="1347"/>
                      </a:lnTo>
                      <a:lnTo>
                        <a:pt x="6464" y="1351"/>
                      </a:lnTo>
                      <a:lnTo>
                        <a:pt x="6471" y="1353"/>
                      </a:lnTo>
                      <a:lnTo>
                        <a:pt x="6476" y="1356"/>
                      </a:lnTo>
                      <a:lnTo>
                        <a:pt x="6481" y="1360"/>
                      </a:lnTo>
                      <a:lnTo>
                        <a:pt x="6484" y="1364"/>
                      </a:lnTo>
                      <a:lnTo>
                        <a:pt x="6491" y="1374"/>
                      </a:lnTo>
                      <a:lnTo>
                        <a:pt x="6497" y="1384"/>
                      </a:lnTo>
                      <a:lnTo>
                        <a:pt x="6506" y="1395"/>
                      </a:lnTo>
                      <a:lnTo>
                        <a:pt x="6515" y="1404"/>
                      </a:lnTo>
                      <a:lnTo>
                        <a:pt x="6525" y="1413"/>
                      </a:lnTo>
                      <a:lnTo>
                        <a:pt x="6533" y="1420"/>
                      </a:lnTo>
                      <a:lnTo>
                        <a:pt x="6538" y="1422"/>
                      </a:lnTo>
                      <a:lnTo>
                        <a:pt x="6542" y="1424"/>
                      </a:lnTo>
                      <a:lnTo>
                        <a:pt x="6547" y="1425"/>
                      </a:lnTo>
                      <a:lnTo>
                        <a:pt x="6551" y="1426"/>
                      </a:lnTo>
                      <a:lnTo>
                        <a:pt x="6554" y="1425"/>
                      </a:lnTo>
                      <a:lnTo>
                        <a:pt x="6558" y="1425"/>
                      </a:lnTo>
                      <a:lnTo>
                        <a:pt x="6561" y="1423"/>
                      </a:lnTo>
                      <a:lnTo>
                        <a:pt x="6564" y="1421"/>
                      </a:lnTo>
                      <a:lnTo>
                        <a:pt x="6570" y="1416"/>
                      </a:lnTo>
                      <a:lnTo>
                        <a:pt x="6575" y="1410"/>
                      </a:lnTo>
                      <a:lnTo>
                        <a:pt x="6578" y="1402"/>
                      </a:lnTo>
                      <a:lnTo>
                        <a:pt x="6582" y="1391"/>
                      </a:lnTo>
                      <a:lnTo>
                        <a:pt x="6583" y="1381"/>
                      </a:lnTo>
                      <a:lnTo>
                        <a:pt x="6584" y="1370"/>
                      </a:lnTo>
                      <a:lnTo>
                        <a:pt x="6583" y="1366"/>
                      </a:lnTo>
                      <a:lnTo>
                        <a:pt x="6582" y="1362"/>
                      </a:lnTo>
                      <a:lnTo>
                        <a:pt x="6579" y="1359"/>
                      </a:lnTo>
                      <a:lnTo>
                        <a:pt x="6576" y="1356"/>
                      </a:lnTo>
                      <a:lnTo>
                        <a:pt x="6570" y="1350"/>
                      </a:lnTo>
                      <a:lnTo>
                        <a:pt x="6561" y="1345"/>
                      </a:lnTo>
                      <a:lnTo>
                        <a:pt x="6552" y="1340"/>
                      </a:lnTo>
                      <a:lnTo>
                        <a:pt x="6544" y="1333"/>
                      </a:lnTo>
                      <a:lnTo>
                        <a:pt x="6542" y="1329"/>
                      </a:lnTo>
                      <a:lnTo>
                        <a:pt x="6539" y="1325"/>
                      </a:lnTo>
                      <a:lnTo>
                        <a:pt x="6538" y="1320"/>
                      </a:lnTo>
                      <a:lnTo>
                        <a:pt x="6538" y="1315"/>
                      </a:lnTo>
                      <a:lnTo>
                        <a:pt x="6539" y="1313"/>
                      </a:lnTo>
                      <a:lnTo>
                        <a:pt x="6542" y="1310"/>
                      </a:lnTo>
                      <a:lnTo>
                        <a:pt x="6547" y="1308"/>
                      </a:lnTo>
                      <a:lnTo>
                        <a:pt x="6552" y="1306"/>
                      </a:lnTo>
                      <a:lnTo>
                        <a:pt x="6565" y="1301"/>
                      </a:lnTo>
                      <a:lnTo>
                        <a:pt x="6577" y="1297"/>
                      </a:lnTo>
                      <a:lnTo>
                        <a:pt x="6569" y="1280"/>
                      </a:lnTo>
                      <a:lnTo>
                        <a:pt x="6560" y="1268"/>
                      </a:lnTo>
                      <a:lnTo>
                        <a:pt x="6550" y="1256"/>
                      </a:lnTo>
                      <a:lnTo>
                        <a:pt x="6538" y="1241"/>
                      </a:lnTo>
                      <a:lnTo>
                        <a:pt x="6540" y="1239"/>
                      </a:lnTo>
                      <a:lnTo>
                        <a:pt x="6544" y="1238"/>
                      </a:lnTo>
                      <a:lnTo>
                        <a:pt x="6550" y="1237"/>
                      </a:lnTo>
                      <a:lnTo>
                        <a:pt x="6556" y="1236"/>
                      </a:lnTo>
                      <a:lnTo>
                        <a:pt x="6572" y="1235"/>
                      </a:lnTo>
                      <a:lnTo>
                        <a:pt x="6590" y="1235"/>
                      </a:lnTo>
                      <a:lnTo>
                        <a:pt x="6583" y="1229"/>
                      </a:lnTo>
                      <a:lnTo>
                        <a:pt x="6572" y="1219"/>
                      </a:lnTo>
                      <a:lnTo>
                        <a:pt x="6566" y="1214"/>
                      </a:lnTo>
                      <a:lnTo>
                        <a:pt x="6562" y="1210"/>
                      </a:lnTo>
                      <a:lnTo>
                        <a:pt x="6559" y="1207"/>
                      </a:lnTo>
                      <a:lnTo>
                        <a:pt x="6558" y="1204"/>
                      </a:lnTo>
                      <a:lnTo>
                        <a:pt x="6550" y="1199"/>
                      </a:lnTo>
                      <a:lnTo>
                        <a:pt x="6544" y="1194"/>
                      </a:lnTo>
                      <a:lnTo>
                        <a:pt x="6540" y="1187"/>
                      </a:lnTo>
                      <a:lnTo>
                        <a:pt x="6537" y="1180"/>
                      </a:lnTo>
                      <a:lnTo>
                        <a:pt x="6533" y="1173"/>
                      </a:lnTo>
                      <a:lnTo>
                        <a:pt x="6532" y="1163"/>
                      </a:lnTo>
                      <a:lnTo>
                        <a:pt x="6531" y="1153"/>
                      </a:lnTo>
                      <a:lnTo>
                        <a:pt x="6531" y="1142"/>
                      </a:lnTo>
                      <a:lnTo>
                        <a:pt x="6536" y="1142"/>
                      </a:lnTo>
                      <a:lnTo>
                        <a:pt x="6540" y="1140"/>
                      </a:lnTo>
                      <a:lnTo>
                        <a:pt x="6545" y="1138"/>
                      </a:lnTo>
                      <a:lnTo>
                        <a:pt x="6549" y="1136"/>
                      </a:lnTo>
                      <a:lnTo>
                        <a:pt x="6552" y="1133"/>
                      </a:lnTo>
                      <a:lnTo>
                        <a:pt x="6555" y="1130"/>
                      </a:lnTo>
                      <a:lnTo>
                        <a:pt x="6556" y="1127"/>
                      </a:lnTo>
                      <a:lnTo>
                        <a:pt x="6558" y="1124"/>
                      </a:lnTo>
                      <a:lnTo>
                        <a:pt x="6539" y="1118"/>
                      </a:lnTo>
                      <a:lnTo>
                        <a:pt x="6522" y="1110"/>
                      </a:lnTo>
                      <a:lnTo>
                        <a:pt x="6508" y="1103"/>
                      </a:lnTo>
                      <a:lnTo>
                        <a:pt x="6496" y="1095"/>
                      </a:lnTo>
                      <a:lnTo>
                        <a:pt x="6476" y="1078"/>
                      </a:lnTo>
                      <a:lnTo>
                        <a:pt x="6460" y="1063"/>
                      </a:lnTo>
                      <a:lnTo>
                        <a:pt x="6452" y="1055"/>
                      </a:lnTo>
                      <a:lnTo>
                        <a:pt x="6444" y="1048"/>
                      </a:lnTo>
                      <a:lnTo>
                        <a:pt x="6437" y="1043"/>
                      </a:lnTo>
                      <a:lnTo>
                        <a:pt x="6427" y="1039"/>
                      </a:lnTo>
                      <a:lnTo>
                        <a:pt x="6417" y="1036"/>
                      </a:lnTo>
                      <a:lnTo>
                        <a:pt x="6406" y="1035"/>
                      </a:lnTo>
                      <a:lnTo>
                        <a:pt x="6393" y="1035"/>
                      </a:lnTo>
                      <a:lnTo>
                        <a:pt x="6377" y="1037"/>
                      </a:lnTo>
                      <a:lnTo>
                        <a:pt x="6375" y="1038"/>
                      </a:lnTo>
                      <a:lnTo>
                        <a:pt x="6373" y="1037"/>
                      </a:lnTo>
                      <a:lnTo>
                        <a:pt x="6372" y="1036"/>
                      </a:lnTo>
                      <a:lnTo>
                        <a:pt x="6370" y="1035"/>
                      </a:lnTo>
                      <a:lnTo>
                        <a:pt x="6368" y="1031"/>
                      </a:lnTo>
                      <a:lnTo>
                        <a:pt x="6365" y="1025"/>
                      </a:lnTo>
                      <a:lnTo>
                        <a:pt x="6363" y="1009"/>
                      </a:lnTo>
                      <a:lnTo>
                        <a:pt x="6360" y="990"/>
                      </a:lnTo>
                      <a:lnTo>
                        <a:pt x="6358" y="981"/>
                      </a:lnTo>
                      <a:lnTo>
                        <a:pt x="6354" y="972"/>
                      </a:lnTo>
                      <a:lnTo>
                        <a:pt x="6351" y="963"/>
                      </a:lnTo>
                      <a:lnTo>
                        <a:pt x="6346" y="956"/>
                      </a:lnTo>
                      <a:lnTo>
                        <a:pt x="6340" y="949"/>
                      </a:lnTo>
                      <a:lnTo>
                        <a:pt x="6332" y="943"/>
                      </a:lnTo>
                      <a:lnTo>
                        <a:pt x="6328" y="941"/>
                      </a:lnTo>
                      <a:lnTo>
                        <a:pt x="6323" y="940"/>
                      </a:lnTo>
                      <a:lnTo>
                        <a:pt x="6317" y="939"/>
                      </a:lnTo>
                      <a:lnTo>
                        <a:pt x="6312" y="939"/>
                      </a:lnTo>
                      <a:lnTo>
                        <a:pt x="6392" y="889"/>
                      </a:lnTo>
                      <a:lnTo>
                        <a:pt x="6396" y="890"/>
                      </a:lnTo>
                      <a:lnTo>
                        <a:pt x="6399" y="894"/>
                      </a:lnTo>
                      <a:lnTo>
                        <a:pt x="6403" y="898"/>
                      </a:lnTo>
                      <a:lnTo>
                        <a:pt x="6405" y="902"/>
                      </a:lnTo>
                      <a:lnTo>
                        <a:pt x="6408" y="907"/>
                      </a:lnTo>
                      <a:lnTo>
                        <a:pt x="6413" y="911"/>
                      </a:lnTo>
                      <a:lnTo>
                        <a:pt x="6415" y="912"/>
                      </a:lnTo>
                      <a:lnTo>
                        <a:pt x="6418" y="913"/>
                      </a:lnTo>
                      <a:lnTo>
                        <a:pt x="6421" y="914"/>
                      </a:lnTo>
                      <a:lnTo>
                        <a:pt x="6425" y="914"/>
                      </a:lnTo>
                      <a:lnTo>
                        <a:pt x="6435" y="913"/>
                      </a:lnTo>
                      <a:lnTo>
                        <a:pt x="6446" y="910"/>
                      </a:lnTo>
                      <a:lnTo>
                        <a:pt x="6458" y="906"/>
                      </a:lnTo>
                      <a:lnTo>
                        <a:pt x="6470" y="901"/>
                      </a:lnTo>
                      <a:lnTo>
                        <a:pt x="6495" y="888"/>
                      </a:lnTo>
                      <a:lnTo>
                        <a:pt x="6525" y="877"/>
                      </a:lnTo>
                      <a:lnTo>
                        <a:pt x="6544" y="877"/>
                      </a:lnTo>
                      <a:lnTo>
                        <a:pt x="6547" y="885"/>
                      </a:lnTo>
                      <a:lnTo>
                        <a:pt x="6551" y="893"/>
                      </a:lnTo>
                      <a:lnTo>
                        <a:pt x="6556" y="899"/>
                      </a:lnTo>
                      <a:lnTo>
                        <a:pt x="6562" y="905"/>
                      </a:lnTo>
                      <a:lnTo>
                        <a:pt x="6576" y="915"/>
                      </a:lnTo>
                      <a:lnTo>
                        <a:pt x="6590" y="927"/>
                      </a:lnTo>
                      <a:lnTo>
                        <a:pt x="6596" y="906"/>
                      </a:lnTo>
                      <a:lnTo>
                        <a:pt x="6601" y="884"/>
                      </a:lnTo>
                      <a:lnTo>
                        <a:pt x="6605" y="873"/>
                      </a:lnTo>
                      <a:lnTo>
                        <a:pt x="6609" y="863"/>
                      </a:lnTo>
                      <a:lnTo>
                        <a:pt x="6614" y="854"/>
                      </a:lnTo>
                      <a:lnTo>
                        <a:pt x="6619" y="845"/>
                      </a:lnTo>
                      <a:lnTo>
                        <a:pt x="6626" y="835"/>
                      </a:lnTo>
                      <a:lnTo>
                        <a:pt x="6633" y="827"/>
                      </a:lnTo>
                      <a:lnTo>
                        <a:pt x="6642" y="821"/>
                      </a:lnTo>
                      <a:lnTo>
                        <a:pt x="6651" y="815"/>
                      </a:lnTo>
                      <a:lnTo>
                        <a:pt x="6662" y="810"/>
                      </a:lnTo>
                      <a:lnTo>
                        <a:pt x="6674" y="806"/>
                      </a:lnTo>
                      <a:lnTo>
                        <a:pt x="6688" y="804"/>
                      </a:lnTo>
                      <a:lnTo>
                        <a:pt x="6704" y="803"/>
                      </a:lnTo>
                      <a:lnTo>
                        <a:pt x="6701" y="799"/>
                      </a:lnTo>
                      <a:lnTo>
                        <a:pt x="6700" y="794"/>
                      </a:lnTo>
                      <a:lnTo>
                        <a:pt x="6700" y="790"/>
                      </a:lnTo>
                      <a:lnTo>
                        <a:pt x="6701" y="785"/>
                      </a:lnTo>
                      <a:lnTo>
                        <a:pt x="6702" y="775"/>
                      </a:lnTo>
                      <a:lnTo>
                        <a:pt x="6704" y="766"/>
                      </a:lnTo>
                      <a:lnTo>
                        <a:pt x="6709" y="770"/>
                      </a:lnTo>
                      <a:lnTo>
                        <a:pt x="6715" y="773"/>
                      </a:lnTo>
                      <a:lnTo>
                        <a:pt x="6721" y="775"/>
                      </a:lnTo>
                      <a:lnTo>
                        <a:pt x="6729" y="777"/>
                      </a:lnTo>
                      <a:lnTo>
                        <a:pt x="6744" y="778"/>
                      </a:lnTo>
                      <a:lnTo>
                        <a:pt x="6763" y="778"/>
                      </a:lnTo>
                      <a:lnTo>
                        <a:pt x="6774" y="781"/>
                      </a:lnTo>
                      <a:lnTo>
                        <a:pt x="6787" y="784"/>
                      </a:lnTo>
                      <a:lnTo>
                        <a:pt x="6795" y="785"/>
                      </a:lnTo>
                      <a:lnTo>
                        <a:pt x="6801" y="784"/>
                      </a:lnTo>
                      <a:lnTo>
                        <a:pt x="6809" y="783"/>
                      </a:lnTo>
                      <a:lnTo>
                        <a:pt x="6817" y="778"/>
                      </a:lnTo>
                      <a:lnTo>
                        <a:pt x="6813" y="767"/>
                      </a:lnTo>
                      <a:lnTo>
                        <a:pt x="6813" y="762"/>
                      </a:lnTo>
                      <a:lnTo>
                        <a:pt x="6816" y="757"/>
                      </a:lnTo>
                      <a:lnTo>
                        <a:pt x="6817" y="742"/>
                      </a:lnTo>
                      <a:lnTo>
                        <a:pt x="6790" y="738"/>
                      </a:lnTo>
                      <a:lnTo>
                        <a:pt x="6766" y="733"/>
                      </a:lnTo>
                      <a:lnTo>
                        <a:pt x="6743" y="727"/>
                      </a:lnTo>
                      <a:lnTo>
                        <a:pt x="6722" y="720"/>
                      </a:lnTo>
                      <a:lnTo>
                        <a:pt x="6685" y="706"/>
                      </a:lnTo>
                      <a:lnTo>
                        <a:pt x="6650" y="692"/>
                      </a:lnTo>
                      <a:lnTo>
                        <a:pt x="6632" y="685"/>
                      </a:lnTo>
                      <a:lnTo>
                        <a:pt x="6616" y="678"/>
                      </a:lnTo>
                      <a:lnTo>
                        <a:pt x="6598" y="672"/>
                      </a:lnTo>
                      <a:lnTo>
                        <a:pt x="6579" y="666"/>
                      </a:lnTo>
                      <a:lnTo>
                        <a:pt x="6561" y="662"/>
                      </a:lnTo>
                      <a:lnTo>
                        <a:pt x="6541" y="658"/>
                      </a:lnTo>
                      <a:lnTo>
                        <a:pt x="6520" y="656"/>
                      </a:lnTo>
                      <a:lnTo>
                        <a:pt x="6497" y="655"/>
                      </a:lnTo>
                      <a:lnTo>
                        <a:pt x="6543" y="659"/>
                      </a:lnTo>
                      <a:lnTo>
                        <a:pt x="6582" y="663"/>
                      </a:lnTo>
                      <a:lnTo>
                        <a:pt x="6592" y="663"/>
                      </a:lnTo>
                      <a:lnTo>
                        <a:pt x="6600" y="663"/>
                      </a:lnTo>
                      <a:lnTo>
                        <a:pt x="6610" y="662"/>
                      </a:lnTo>
                      <a:lnTo>
                        <a:pt x="6619" y="660"/>
                      </a:lnTo>
                      <a:lnTo>
                        <a:pt x="6628" y="658"/>
                      </a:lnTo>
                      <a:lnTo>
                        <a:pt x="6638" y="654"/>
                      </a:lnTo>
                      <a:lnTo>
                        <a:pt x="6648" y="649"/>
                      </a:lnTo>
                      <a:lnTo>
                        <a:pt x="6657" y="643"/>
                      </a:lnTo>
                      <a:lnTo>
                        <a:pt x="6653" y="637"/>
                      </a:lnTo>
                      <a:lnTo>
                        <a:pt x="6649" y="632"/>
                      </a:lnTo>
                      <a:lnTo>
                        <a:pt x="6644" y="627"/>
                      </a:lnTo>
                      <a:lnTo>
                        <a:pt x="6639" y="624"/>
                      </a:lnTo>
                      <a:lnTo>
                        <a:pt x="6628" y="618"/>
                      </a:lnTo>
                      <a:lnTo>
                        <a:pt x="6616" y="612"/>
                      </a:lnTo>
                      <a:lnTo>
                        <a:pt x="6605" y="607"/>
                      </a:lnTo>
                      <a:lnTo>
                        <a:pt x="6593" y="601"/>
                      </a:lnTo>
                      <a:lnTo>
                        <a:pt x="6587" y="598"/>
                      </a:lnTo>
                      <a:lnTo>
                        <a:pt x="6581" y="593"/>
                      </a:lnTo>
                      <a:lnTo>
                        <a:pt x="6576" y="588"/>
                      </a:lnTo>
                      <a:lnTo>
                        <a:pt x="6571" y="582"/>
                      </a:lnTo>
                      <a:lnTo>
                        <a:pt x="6597" y="582"/>
                      </a:lnTo>
                      <a:lnTo>
                        <a:pt x="6600" y="587"/>
                      </a:lnTo>
                      <a:lnTo>
                        <a:pt x="6605" y="592"/>
                      </a:lnTo>
                      <a:lnTo>
                        <a:pt x="6610" y="599"/>
                      </a:lnTo>
                      <a:lnTo>
                        <a:pt x="6617" y="604"/>
                      </a:lnTo>
                      <a:lnTo>
                        <a:pt x="6626" y="610"/>
                      </a:lnTo>
                      <a:lnTo>
                        <a:pt x="6634" y="615"/>
                      </a:lnTo>
                      <a:lnTo>
                        <a:pt x="6640" y="617"/>
                      </a:lnTo>
                      <a:lnTo>
                        <a:pt x="6645" y="618"/>
                      </a:lnTo>
                      <a:lnTo>
                        <a:pt x="6651" y="619"/>
                      </a:lnTo>
                      <a:lnTo>
                        <a:pt x="6657" y="619"/>
                      </a:lnTo>
                      <a:lnTo>
                        <a:pt x="6665" y="618"/>
                      </a:lnTo>
                      <a:lnTo>
                        <a:pt x="6670" y="617"/>
                      </a:lnTo>
                      <a:lnTo>
                        <a:pt x="6673" y="615"/>
                      </a:lnTo>
                      <a:lnTo>
                        <a:pt x="6675" y="612"/>
                      </a:lnTo>
                      <a:lnTo>
                        <a:pt x="6678" y="610"/>
                      </a:lnTo>
                      <a:lnTo>
                        <a:pt x="6683" y="608"/>
                      </a:lnTo>
                      <a:lnTo>
                        <a:pt x="6691" y="606"/>
                      </a:lnTo>
                      <a:lnTo>
                        <a:pt x="6704" y="606"/>
                      </a:lnTo>
                      <a:lnTo>
                        <a:pt x="6718" y="606"/>
                      </a:lnTo>
                      <a:lnTo>
                        <a:pt x="6730" y="607"/>
                      </a:lnTo>
                      <a:lnTo>
                        <a:pt x="6742" y="609"/>
                      </a:lnTo>
                      <a:lnTo>
                        <a:pt x="6752" y="612"/>
                      </a:lnTo>
                      <a:lnTo>
                        <a:pt x="6762" y="616"/>
                      </a:lnTo>
                      <a:lnTo>
                        <a:pt x="6771" y="619"/>
                      </a:lnTo>
                      <a:lnTo>
                        <a:pt x="6778" y="623"/>
                      </a:lnTo>
                      <a:lnTo>
                        <a:pt x="6786" y="627"/>
                      </a:lnTo>
                      <a:lnTo>
                        <a:pt x="6799" y="636"/>
                      </a:lnTo>
                      <a:lnTo>
                        <a:pt x="6812" y="645"/>
                      </a:lnTo>
                      <a:lnTo>
                        <a:pt x="6827" y="654"/>
                      </a:lnTo>
                      <a:lnTo>
                        <a:pt x="6843" y="661"/>
                      </a:lnTo>
                      <a:lnTo>
                        <a:pt x="6943" y="661"/>
                      </a:lnTo>
                      <a:lnTo>
                        <a:pt x="6945" y="667"/>
                      </a:lnTo>
                      <a:lnTo>
                        <a:pt x="6950" y="673"/>
                      </a:lnTo>
                      <a:lnTo>
                        <a:pt x="6955" y="676"/>
                      </a:lnTo>
                      <a:lnTo>
                        <a:pt x="6961" y="678"/>
                      </a:lnTo>
                      <a:lnTo>
                        <a:pt x="6971" y="680"/>
                      </a:lnTo>
                      <a:lnTo>
                        <a:pt x="6982" y="680"/>
                      </a:lnTo>
                      <a:lnTo>
                        <a:pt x="6989" y="680"/>
                      </a:lnTo>
                      <a:lnTo>
                        <a:pt x="7006" y="680"/>
                      </a:lnTo>
                      <a:lnTo>
                        <a:pt x="7027" y="678"/>
                      </a:lnTo>
                      <a:lnTo>
                        <a:pt x="7049" y="674"/>
                      </a:lnTo>
                      <a:lnTo>
                        <a:pt x="7031" y="668"/>
                      </a:lnTo>
                      <a:lnTo>
                        <a:pt x="7011" y="659"/>
                      </a:lnTo>
                      <a:lnTo>
                        <a:pt x="7002" y="654"/>
                      </a:lnTo>
                      <a:lnTo>
                        <a:pt x="6996" y="647"/>
                      </a:lnTo>
                      <a:lnTo>
                        <a:pt x="6993" y="644"/>
                      </a:lnTo>
                      <a:lnTo>
                        <a:pt x="6991" y="640"/>
                      </a:lnTo>
                      <a:lnTo>
                        <a:pt x="6989" y="636"/>
                      </a:lnTo>
                      <a:lnTo>
                        <a:pt x="6989" y="631"/>
                      </a:lnTo>
                      <a:lnTo>
                        <a:pt x="6990" y="621"/>
                      </a:lnTo>
                      <a:lnTo>
                        <a:pt x="6991" y="614"/>
                      </a:lnTo>
                      <a:lnTo>
                        <a:pt x="6992" y="608"/>
                      </a:lnTo>
                      <a:lnTo>
                        <a:pt x="6992" y="602"/>
                      </a:lnTo>
                      <a:lnTo>
                        <a:pt x="6991" y="593"/>
                      </a:lnTo>
                      <a:lnTo>
                        <a:pt x="6989" y="582"/>
                      </a:lnTo>
                      <a:lnTo>
                        <a:pt x="6975" y="581"/>
                      </a:lnTo>
                      <a:lnTo>
                        <a:pt x="6961" y="579"/>
                      </a:lnTo>
                      <a:lnTo>
                        <a:pt x="6947" y="577"/>
                      </a:lnTo>
                      <a:lnTo>
                        <a:pt x="6934" y="573"/>
                      </a:lnTo>
                      <a:lnTo>
                        <a:pt x="6910" y="564"/>
                      </a:lnTo>
                      <a:lnTo>
                        <a:pt x="6886" y="553"/>
                      </a:lnTo>
                      <a:lnTo>
                        <a:pt x="6861" y="543"/>
                      </a:lnTo>
                      <a:lnTo>
                        <a:pt x="6835" y="535"/>
                      </a:lnTo>
                      <a:lnTo>
                        <a:pt x="6821" y="531"/>
                      </a:lnTo>
                      <a:lnTo>
                        <a:pt x="6807" y="529"/>
                      </a:lnTo>
                      <a:lnTo>
                        <a:pt x="6793" y="527"/>
                      </a:lnTo>
                      <a:lnTo>
                        <a:pt x="6776" y="526"/>
                      </a:lnTo>
                      <a:lnTo>
                        <a:pt x="6769" y="527"/>
                      </a:lnTo>
                      <a:lnTo>
                        <a:pt x="6761" y="531"/>
                      </a:lnTo>
                      <a:lnTo>
                        <a:pt x="6756" y="533"/>
                      </a:lnTo>
                      <a:lnTo>
                        <a:pt x="6753" y="536"/>
                      </a:lnTo>
                      <a:lnTo>
                        <a:pt x="6751" y="540"/>
                      </a:lnTo>
                      <a:lnTo>
                        <a:pt x="6750" y="544"/>
                      </a:lnTo>
                      <a:lnTo>
                        <a:pt x="6751" y="547"/>
                      </a:lnTo>
                      <a:lnTo>
                        <a:pt x="6752" y="548"/>
                      </a:lnTo>
                      <a:lnTo>
                        <a:pt x="6754" y="550"/>
                      </a:lnTo>
                      <a:lnTo>
                        <a:pt x="6757" y="552"/>
                      </a:lnTo>
                      <a:lnTo>
                        <a:pt x="6765" y="555"/>
                      </a:lnTo>
                      <a:lnTo>
                        <a:pt x="6775" y="559"/>
                      </a:lnTo>
                      <a:lnTo>
                        <a:pt x="6785" y="563"/>
                      </a:lnTo>
                      <a:lnTo>
                        <a:pt x="6795" y="567"/>
                      </a:lnTo>
                      <a:lnTo>
                        <a:pt x="6799" y="570"/>
                      </a:lnTo>
                      <a:lnTo>
                        <a:pt x="6803" y="574"/>
                      </a:lnTo>
                      <a:lnTo>
                        <a:pt x="6807" y="577"/>
                      </a:lnTo>
                      <a:lnTo>
                        <a:pt x="6810" y="582"/>
                      </a:lnTo>
                      <a:lnTo>
                        <a:pt x="6778" y="567"/>
                      </a:lnTo>
                      <a:lnTo>
                        <a:pt x="6751" y="552"/>
                      </a:lnTo>
                      <a:lnTo>
                        <a:pt x="6728" y="539"/>
                      </a:lnTo>
                      <a:lnTo>
                        <a:pt x="6706" y="528"/>
                      </a:lnTo>
                      <a:lnTo>
                        <a:pt x="6684" y="517"/>
                      </a:lnTo>
                      <a:lnTo>
                        <a:pt x="6660" y="506"/>
                      </a:lnTo>
                      <a:lnTo>
                        <a:pt x="6631" y="494"/>
                      </a:lnTo>
                      <a:lnTo>
                        <a:pt x="6597" y="483"/>
                      </a:lnTo>
                      <a:lnTo>
                        <a:pt x="6573" y="477"/>
                      </a:lnTo>
                      <a:lnTo>
                        <a:pt x="6548" y="471"/>
                      </a:lnTo>
                      <a:lnTo>
                        <a:pt x="6525" y="466"/>
                      </a:lnTo>
                      <a:lnTo>
                        <a:pt x="6500" y="462"/>
                      </a:lnTo>
                      <a:lnTo>
                        <a:pt x="6454" y="455"/>
                      </a:lnTo>
                      <a:lnTo>
                        <a:pt x="6408" y="450"/>
                      </a:lnTo>
                      <a:lnTo>
                        <a:pt x="6363" y="443"/>
                      </a:lnTo>
                      <a:lnTo>
                        <a:pt x="6318" y="436"/>
                      </a:lnTo>
                      <a:lnTo>
                        <a:pt x="6295" y="432"/>
                      </a:lnTo>
                      <a:lnTo>
                        <a:pt x="6272" y="427"/>
                      </a:lnTo>
                      <a:lnTo>
                        <a:pt x="6249" y="422"/>
                      </a:lnTo>
                      <a:lnTo>
                        <a:pt x="6225" y="415"/>
                      </a:lnTo>
                      <a:lnTo>
                        <a:pt x="6146" y="415"/>
                      </a:lnTo>
                      <a:lnTo>
                        <a:pt x="6133" y="407"/>
                      </a:lnTo>
                      <a:lnTo>
                        <a:pt x="6121" y="402"/>
                      </a:lnTo>
                      <a:lnTo>
                        <a:pt x="6114" y="400"/>
                      </a:lnTo>
                      <a:lnTo>
                        <a:pt x="6106" y="398"/>
                      </a:lnTo>
                      <a:lnTo>
                        <a:pt x="6096" y="397"/>
                      </a:lnTo>
                      <a:lnTo>
                        <a:pt x="6085" y="397"/>
                      </a:lnTo>
                      <a:lnTo>
                        <a:pt x="6071" y="398"/>
                      </a:lnTo>
                      <a:lnTo>
                        <a:pt x="6058" y="400"/>
                      </a:lnTo>
                      <a:lnTo>
                        <a:pt x="6045" y="403"/>
                      </a:lnTo>
                      <a:lnTo>
                        <a:pt x="6033" y="406"/>
                      </a:lnTo>
                      <a:lnTo>
                        <a:pt x="6020" y="410"/>
                      </a:lnTo>
                      <a:lnTo>
                        <a:pt x="6007" y="412"/>
                      </a:lnTo>
                      <a:lnTo>
                        <a:pt x="5993" y="415"/>
                      </a:lnTo>
                      <a:lnTo>
                        <a:pt x="5979" y="415"/>
                      </a:lnTo>
                      <a:lnTo>
                        <a:pt x="5971" y="415"/>
                      </a:lnTo>
                      <a:lnTo>
                        <a:pt x="5960" y="412"/>
                      </a:lnTo>
                      <a:lnTo>
                        <a:pt x="5945" y="409"/>
                      </a:lnTo>
                      <a:lnTo>
                        <a:pt x="5929" y="405"/>
                      </a:lnTo>
                      <a:lnTo>
                        <a:pt x="5913" y="400"/>
                      </a:lnTo>
                      <a:lnTo>
                        <a:pt x="5899" y="395"/>
                      </a:lnTo>
                      <a:lnTo>
                        <a:pt x="5887" y="389"/>
                      </a:lnTo>
                      <a:lnTo>
                        <a:pt x="5880" y="384"/>
                      </a:lnTo>
                      <a:lnTo>
                        <a:pt x="5833" y="384"/>
                      </a:lnTo>
                      <a:lnTo>
                        <a:pt x="5835" y="394"/>
                      </a:lnTo>
                      <a:lnTo>
                        <a:pt x="5838" y="402"/>
                      </a:lnTo>
                      <a:lnTo>
                        <a:pt x="5843" y="410"/>
                      </a:lnTo>
                      <a:lnTo>
                        <a:pt x="5847" y="417"/>
                      </a:lnTo>
                      <a:lnTo>
                        <a:pt x="5853" y="423"/>
                      </a:lnTo>
                      <a:lnTo>
                        <a:pt x="5859" y="429"/>
                      </a:lnTo>
                      <a:lnTo>
                        <a:pt x="5866" y="435"/>
                      </a:lnTo>
                      <a:lnTo>
                        <a:pt x="5872" y="439"/>
                      </a:lnTo>
                      <a:lnTo>
                        <a:pt x="5895" y="454"/>
                      </a:lnTo>
                      <a:lnTo>
                        <a:pt x="5906" y="459"/>
                      </a:lnTo>
                      <a:lnTo>
                        <a:pt x="5883" y="448"/>
                      </a:lnTo>
                      <a:lnTo>
                        <a:pt x="5860" y="435"/>
                      </a:lnTo>
                      <a:lnTo>
                        <a:pt x="5848" y="430"/>
                      </a:lnTo>
                      <a:lnTo>
                        <a:pt x="5834" y="425"/>
                      </a:lnTo>
                      <a:lnTo>
                        <a:pt x="5826" y="424"/>
                      </a:lnTo>
                      <a:lnTo>
                        <a:pt x="5819" y="422"/>
                      </a:lnTo>
                      <a:lnTo>
                        <a:pt x="5810" y="422"/>
                      </a:lnTo>
                      <a:lnTo>
                        <a:pt x="5800" y="421"/>
                      </a:lnTo>
                      <a:lnTo>
                        <a:pt x="5804" y="417"/>
                      </a:lnTo>
                      <a:lnTo>
                        <a:pt x="5807" y="412"/>
                      </a:lnTo>
                      <a:lnTo>
                        <a:pt x="5809" y="405"/>
                      </a:lnTo>
                      <a:lnTo>
                        <a:pt x="5813" y="397"/>
                      </a:lnTo>
                      <a:lnTo>
                        <a:pt x="5796" y="397"/>
                      </a:lnTo>
                      <a:lnTo>
                        <a:pt x="5781" y="396"/>
                      </a:lnTo>
                      <a:lnTo>
                        <a:pt x="5767" y="395"/>
                      </a:lnTo>
                      <a:lnTo>
                        <a:pt x="5754" y="390"/>
                      </a:lnTo>
                      <a:lnTo>
                        <a:pt x="5753" y="395"/>
                      </a:lnTo>
                      <a:lnTo>
                        <a:pt x="5752" y="399"/>
                      </a:lnTo>
                      <a:lnTo>
                        <a:pt x="5751" y="402"/>
                      </a:lnTo>
                      <a:lnTo>
                        <a:pt x="5748" y="405"/>
                      </a:lnTo>
                      <a:lnTo>
                        <a:pt x="5745" y="407"/>
                      </a:lnTo>
                      <a:lnTo>
                        <a:pt x="5742" y="409"/>
                      </a:lnTo>
                      <a:lnTo>
                        <a:pt x="5737" y="411"/>
                      </a:lnTo>
                      <a:lnTo>
                        <a:pt x="5733" y="412"/>
                      </a:lnTo>
                      <a:lnTo>
                        <a:pt x="5724" y="414"/>
                      </a:lnTo>
                      <a:lnTo>
                        <a:pt x="5714" y="415"/>
                      </a:lnTo>
                      <a:lnTo>
                        <a:pt x="5703" y="415"/>
                      </a:lnTo>
                      <a:lnTo>
                        <a:pt x="5693" y="415"/>
                      </a:lnTo>
                      <a:lnTo>
                        <a:pt x="5667" y="415"/>
                      </a:lnTo>
                      <a:lnTo>
                        <a:pt x="5643" y="413"/>
                      </a:lnTo>
                      <a:lnTo>
                        <a:pt x="5621" y="411"/>
                      </a:lnTo>
                      <a:lnTo>
                        <a:pt x="5599" y="409"/>
                      </a:lnTo>
                      <a:lnTo>
                        <a:pt x="5578" y="407"/>
                      </a:lnTo>
                      <a:lnTo>
                        <a:pt x="5557" y="408"/>
                      </a:lnTo>
                      <a:lnTo>
                        <a:pt x="5546" y="409"/>
                      </a:lnTo>
                      <a:lnTo>
                        <a:pt x="5536" y="410"/>
                      </a:lnTo>
                      <a:lnTo>
                        <a:pt x="5525" y="412"/>
                      </a:lnTo>
                      <a:lnTo>
                        <a:pt x="5514" y="415"/>
                      </a:lnTo>
                      <a:lnTo>
                        <a:pt x="5528" y="430"/>
                      </a:lnTo>
                      <a:lnTo>
                        <a:pt x="5539" y="439"/>
                      </a:lnTo>
                      <a:lnTo>
                        <a:pt x="5551" y="450"/>
                      </a:lnTo>
                      <a:lnTo>
                        <a:pt x="5567" y="465"/>
                      </a:lnTo>
                      <a:lnTo>
                        <a:pt x="5531" y="450"/>
                      </a:lnTo>
                      <a:lnTo>
                        <a:pt x="5497" y="437"/>
                      </a:lnTo>
                      <a:lnTo>
                        <a:pt x="5465" y="426"/>
                      </a:lnTo>
                      <a:lnTo>
                        <a:pt x="5433" y="414"/>
                      </a:lnTo>
                      <a:lnTo>
                        <a:pt x="5419" y="407"/>
                      </a:lnTo>
                      <a:lnTo>
                        <a:pt x="5404" y="400"/>
                      </a:lnTo>
                      <a:lnTo>
                        <a:pt x="5388" y="392"/>
                      </a:lnTo>
                      <a:lnTo>
                        <a:pt x="5374" y="383"/>
                      </a:lnTo>
                      <a:lnTo>
                        <a:pt x="5360" y="373"/>
                      </a:lnTo>
                      <a:lnTo>
                        <a:pt x="5344" y="362"/>
                      </a:lnTo>
                      <a:lnTo>
                        <a:pt x="5330" y="350"/>
                      </a:lnTo>
                      <a:lnTo>
                        <a:pt x="5315" y="336"/>
                      </a:lnTo>
                      <a:lnTo>
                        <a:pt x="5109" y="336"/>
                      </a:lnTo>
                      <a:lnTo>
                        <a:pt x="5104" y="337"/>
                      </a:lnTo>
                      <a:lnTo>
                        <a:pt x="5099" y="339"/>
                      </a:lnTo>
                      <a:lnTo>
                        <a:pt x="5094" y="343"/>
                      </a:lnTo>
                      <a:lnTo>
                        <a:pt x="5090" y="348"/>
                      </a:lnTo>
                      <a:lnTo>
                        <a:pt x="5009" y="354"/>
                      </a:lnTo>
                      <a:lnTo>
                        <a:pt x="5003" y="353"/>
                      </a:lnTo>
                      <a:lnTo>
                        <a:pt x="4996" y="353"/>
                      </a:lnTo>
                      <a:lnTo>
                        <a:pt x="4991" y="351"/>
                      </a:lnTo>
                      <a:lnTo>
                        <a:pt x="4986" y="349"/>
                      </a:lnTo>
                      <a:lnTo>
                        <a:pt x="4979" y="344"/>
                      </a:lnTo>
                      <a:lnTo>
                        <a:pt x="4972" y="339"/>
                      </a:lnTo>
                      <a:lnTo>
                        <a:pt x="4964" y="332"/>
                      </a:lnTo>
                      <a:lnTo>
                        <a:pt x="4956" y="327"/>
                      </a:lnTo>
                      <a:lnTo>
                        <a:pt x="4951" y="325"/>
                      </a:lnTo>
                      <a:lnTo>
                        <a:pt x="4945" y="324"/>
                      </a:lnTo>
                      <a:lnTo>
                        <a:pt x="4938" y="323"/>
                      </a:lnTo>
                      <a:lnTo>
                        <a:pt x="4929" y="323"/>
                      </a:lnTo>
                      <a:lnTo>
                        <a:pt x="4924" y="323"/>
                      </a:lnTo>
                      <a:lnTo>
                        <a:pt x="4918" y="324"/>
                      </a:lnTo>
                      <a:lnTo>
                        <a:pt x="4916" y="326"/>
                      </a:lnTo>
                      <a:lnTo>
                        <a:pt x="4913" y="329"/>
                      </a:lnTo>
                      <a:lnTo>
                        <a:pt x="4911" y="331"/>
                      </a:lnTo>
                      <a:lnTo>
                        <a:pt x="4907" y="333"/>
                      </a:lnTo>
                      <a:lnTo>
                        <a:pt x="4903" y="334"/>
                      </a:lnTo>
                      <a:lnTo>
                        <a:pt x="4896" y="336"/>
                      </a:lnTo>
                      <a:lnTo>
                        <a:pt x="4884" y="334"/>
                      </a:lnTo>
                      <a:lnTo>
                        <a:pt x="4873" y="332"/>
                      </a:lnTo>
                      <a:lnTo>
                        <a:pt x="4863" y="328"/>
                      </a:lnTo>
                      <a:lnTo>
                        <a:pt x="4853" y="324"/>
                      </a:lnTo>
                      <a:lnTo>
                        <a:pt x="4836" y="314"/>
                      </a:lnTo>
                      <a:lnTo>
                        <a:pt x="4816" y="304"/>
                      </a:lnTo>
                      <a:lnTo>
                        <a:pt x="4830" y="292"/>
                      </a:lnTo>
                      <a:lnTo>
                        <a:pt x="4826" y="290"/>
                      </a:lnTo>
                      <a:lnTo>
                        <a:pt x="4816" y="286"/>
                      </a:lnTo>
                      <a:lnTo>
                        <a:pt x="4808" y="284"/>
                      </a:lnTo>
                      <a:lnTo>
                        <a:pt x="4799" y="282"/>
                      </a:lnTo>
                      <a:lnTo>
                        <a:pt x="4789" y="281"/>
                      </a:lnTo>
                      <a:lnTo>
                        <a:pt x="4777" y="279"/>
                      </a:lnTo>
                      <a:lnTo>
                        <a:pt x="4766" y="281"/>
                      </a:lnTo>
                      <a:lnTo>
                        <a:pt x="4757" y="281"/>
                      </a:lnTo>
                      <a:lnTo>
                        <a:pt x="4748" y="283"/>
                      </a:lnTo>
                      <a:lnTo>
                        <a:pt x="4740" y="285"/>
                      </a:lnTo>
                      <a:lnTo>
                        <a:pt x="4728" y="290"/>
                      </a:lnTo>
                      <a:lnTo>
                        <a:pt x="4717" y="295"/>
                      </a:lnTo>
                      <a:lnTo>
                        <a:pt x="4710" y="301"/>
                      </a:lnTo>
                      <a:lnTo>
                        <a:pt x="4701" y="306"/>
                      </a:lnTo>
                      <a:lnTo>
                        <a:pt x="4698" y="308"/>
                      </a:lnTo>
                      <a:lnTo>
                        <a:pt x="4693" y="309"/>
                      </a:lnTo>
                      <a:lnTo>
                        <a:pt x="4689" y="310"/>
                      </a:lnTo>
                      <a:lnTo>
                        <a:pt x="4683" y="310"/>
                      </a:lnTo>
                      <a:lnTo>
                        <a:pt x="4670" y="310"/>
                      </a:lnTo>
                      <a:lnTo>
                        <a:pt x="4657" y="310"/>
                      </a:lnTo>
                      <a:lnTo>
                        <a:pt x="4657" y="279"/>
                      </a:lnTo>
                      <a:lnTo>
                        <a:pt x="4650" y="275"/>
                      </a:lnTo>
                      <a:lnTo>
                        <a:pt x="4644" y="272"/>
                      </a:lnTo>
                      <a:lnTo>
                        <a:pt x="4638" y="271"/>
                      </a:lnTo>
                      <a:lnTo>
                        <a:pt x="4633" y="270"/>
                      </a:lnTo>
                      <a:lnTo>
                        <a:pt x="4627" y="271"/>
                      </a:lnTo>
                      <a:lnTo>
                        <a:pt x="4621" y="272"/>
                      </a:lnTo>
                      <a:lnTo>
                        <a:pt x="4613" y="275"/>
                      </a:lnTo>
                      <a:lnTo>
                        <a:pt x="4604" y="279"/>
                      </a:lnTo>
                      <a:lnTo>
                        <a:pt x="4603" y="277"/>
                      </a:lnTo>
                      <a:lnTo>
                        <a:pt x="4601" y="275"/>
                      </a:lnTo>
                      <a:lnTo>
                        <a:pt x="4599" y="273"/>
                      </a:lnTo>
                      <a:lnTo>
                        <a:pt x="4597" y="272"/>
                      </a:lnTo>
                      <a:lnTo>
                        <a:pt x="4589" y="270"/>
                      </a:lnTo>
                      <a:lnTo>
                        <a:pt x="4579" y="268"/>
                      </a:lnTo>
                      <a:lnTo>
                        <a:pt x="4557" y="267"/>
                      </a:lnTo>
                      <a:lnTo>
                        <a:pt x="4532" y="267"/>
                      </a:lnTo>
                      <a:lnTo>
                        <a:pt x="4486" y="271"/>
                      </a:lnTo>
                      <a:lnTo>
                        <a:pt x="4465" y="273"/>
                      </a:lnTo>
                      <a:lnTo>
                        <a:pt x="4398" y="273"/>
                      </a:lnTo>
                      <a:lnTo>
                        <a:pt x="4399" y="276"/>
                      </a:lnTo>
                      <a:lnTo>
                        <a:pt x="4400" y="279"/>
                      </a:lnTo>
                      <a:lnTo>
                        <a:pt x="4402" y="283"/>
                      </a:lnTo>
                      <a:lnTo>
                        <a:pt x="4405" y="285"/>
                      </a:lnTo>
                      <a:lnTo>
                        <a:pt x="4409" y="288"/>
                      </a:lnTo>
                      <a:lnTo>
                        <a:pt x="4412" y="290"/>
                      </a:lnTo>
                      <a:lnTo>
                        <a:pt x="4415" y="292"/>
                      </a:lnTo>
                      <a:lnTo>
                        <a:pt x="4418" y="292"/>
                      </a:lnTo>
                      <a:lnTo>
                        <a:pt x="4420" y="299"/>
                      </a:lnTo>
                      <a:lnTo>
                        <a:pt x="4425" y="307"/>
                      </a:lnTo>
                      <a:lnTo>
                        <a:pt x="4432" y="316"/>
                      </a:lnTo>
                      <a:lnTo>
                        <a:pt x="4438" y="323"/>
                      </a:lnTo>
                      <a:lnTo>
                        <a:pt x="4429" y="323"/>
                      </a:lnTo>
                      <a:lnTo>
                        <a:pt x="4420" y="324"/>
                      </a:lnTo>
                      <a:lnTo>
                        <a:pt x="4412" y="326"/>
                      </a:lnTo>
                      <a:lnTo>
                        <a:pt x="4403" y="329"/>
                      </a:lnTo>
                      <a:lnTo>
                        <a:pt x="4394" y="331"/>
                      </a:lnTo>
                      <a:lnTo>
                        <a:pt x="4383" y="333"/>
                      </a:lnTo>
                      <a:lnTo>
                        <a:pt x="4373" y="334"/>
                      </a:lnTo>
                      <a:lnTo>
                        <a:pt x="4358" y="336"/>
                      </a:lnTo>
                      <a:lnTo>
                        <a:pt x="4337" y="334"/>
                      </a:lnTo>
                      <a:lnTo>
                        <a:pt x="4317" y="331"/>
                      </a:lnTo>
                      <a:lnTo>
                        <a:pt x="4295" y="327"/>
                      </a:lnTo>
                      <a:lnTo>
                        <a:pt x="4272" y="323"/>
                      </a:lnTo>
                      <a:lnTo>
                        <a:pt x="4250" y="318"/>
                      </a:lnTo>
                      <a:lnTo>
                        <a:pt x="4228" y="314"/>
                      </a:lnTo>
                      <a:lnTo>
                        <a:pt x="4206" y="311"/>
                      </a:lnTo>
                      <a:lnTo>
                        <a:pt x="4186" y="310"/>
                      </a:lnTo>
                      <a:lnTo>
                        <a:pt x="4176" y="310"/>
                      </a:lnTo>
                      <a:lnTo>
                        <a:pt x="4166" y="310"/>
                      </a:lnTo>
                      <a:lnTo>
                        <a:pt x="4166" y="348"/>
                      </a:lnTo>
                      <a:lnTo>
                        <a:pt x="4139" y="348"/>
                      </a:lnTo>
                      <a:lnTo>
                        <a:pt x="4131" y="345"/>
                      </a:lnTo>
                      <a:lnTo>
                        <a:pt x="4122" y="342"/>
                      </a:lnTo>
                      <a:lnTo>
                        <a:pt x="4113" y="340"/>
                      </a:lnTo>
                      <a:lnTo>
                        <a:pt x="4102" y="338"/>
                      </a:lnTo>
                      <a:lnTo>
                        <a:pt x="4082" y="333"/>
                      </a:lnTo>
                      <a:lnTo>
                        <a:pt x="4060" y="330"/>
                      </a:lnTo>
                      <a:lnTo>
                        <a:pt x="4039" y="326"/>
                      </a:lnTo>
                      <a:lnTo>
                        <a:pt x="4019" y="321"/>
                      </a:lnTo>
                      <a:lnTo>
                        <a:pt x="4009" y="318"/>
                      </a:lnTo>
                      <a:lnTo>
                        <a:pt x="4000" y="314"/>
                      </a:lnTo>
                      <a:lnTo>
                        <a:pt x="3993" y="310"/>
                      </a:lnTo>
                      <a:lnTo>
                        <a:pt x="3986" y="304"/>
                      </a:lnTo>
                      <a:lnTo>
                        <a:pt x="3946" y="304"/>
                      </a:lnTo>
                      <a:lnTo>
                        <a:pt x="3953" y="317"/>
                      </a:lnTo>
                      <a:lnTo>
                        <a:pt x="3960" y="329"/>
                      </a:lnTo>
                      <a:lnTo>
                        <a:pt x="3941" y="318"/>
                      </a:lnTo>
                      <a:lnTo>
                        <a:pt x="3920" y="305"/>
                      </a:lnTo>
                      <a:lnTo>
                        <a:pt x="3898" y="294"/>
                      </a:lnTo>
                      <a:lnTo>
                        <a:pt x="3880" y="286"/>
                      </a:lnTo>
                      <a:lnTo>
                        <a:pt x="3820" y="286"/>
                      </a:lnTo>
                      <a:lnTo>
                        <a:pt x="3820" y="287"/>
                      </a:lnTo>
                      <a:lnTo>
                        <a:pt x="3819" y="288"/>
                      </a:lnTo>
                      <a:lnTo>
                        <a:pt x="3818" y="288"/>
                      </a:lnTo>
                      <a:lnTo>
                        <a:pt x="3816" y="287"/>
                      </a:lnTo>
                      <a:lnTo>
                        <a:pt x="3809" y="286"/>
                      </a:lnTo>
                      <a:lnTo>
                        <a:pt x="3800" y="283"/>
                      </a:lnTo>
                      <a:lnTo>
                        <a:pt x="3777" y="274"/>
                      </a:lnTo>
                      <a:lnTo>
                        <a:pt x="3752" y="265"/>
                      </a:lnTo>
                      <a:lnTo>
                        <a:pt x="3727" y="256"/>
                      </a:lnTo>
                      <a:lnTo>
                        <a:pt x="3706" y="249"/>
                      </a:lnTo>
                      <a:lnTo>
                        <a:pt x="3698" y="247"/>
                      </a:lnTo>
                      <a:lnTo>
                        <a:pt x="3694" y="246"/>
                      </a:lnTo>
                      <a:lnTo>
                        <a:pt x="3693" y="246"/>
                      </a:lnTo>
                      <a:lnTo>
                        <a:pt x="3692" y="247"/>
                      </a:lnTo>
                      <a:lnTo>
                        <a:pt x="3693" y="248"/>
                      </a:lnTo>
                      <a:lnTo>
                        <a:pt x="3694" y="249"/>
                      </a:lnTo>
                      <a:lnTo>
                        <a:pt x="3677" y="249"/>
                      </a:lnTo>
                      <a:lnTo>
                        <a:pt x="3663" y="251"/>
                      </a:lnTo>
                      <a:lnTo>
                        <a:pt x="3650" y="253"/>
                      </a:lnTo>
                      <a:lnTo>
                        <a:pt x="3637" y="255"/>
                      </a:lnTo>
                      <a:lnTo>
                        <a:pt x="3624" y="257"/>
                      </a:lnTo>
                      <a:lnTo>
                        <a:pt x="3608" y="259"/>
                      </a:lnTo>
                      <a:lnTo>
                        <a:pt x="3593" y="261"/>
                      </a:lnTo>
                      <a:lnTo>
                        <a:pt x="3574" y="261"/>
                      </a:lnTo>
                      <a:lnTo>
                        <a:pt x="3559" y="261"/>
                      </a:lnTo>
                      <a:lnTo>
                        <a:pt x="3544" y="260"/>
                      </a:lnTo>
                      <a:lnTo>
                        <a:pt x="3528" y="258"/>
                      </a:lnTo>
                      <a:lnTo>
                        <a:pt x="3515" y="256"/>
                      </a:lnTo>
                      <a:lnTo>
                        <a:pt x="3488" y="252"/>
                      </a:lnTo>
                      <a:lnTo>
                        <a:pt x="3461" y="246"/>
                      </a:lnTo>
                      <a:lnTo>
                        <a:pt x="3435" y="240"/>
                      </a:lnTo>
                      <a:lnTo>
                        <a:pt x="3408" y="236"/>
                      </a:lnTo>
                      <a:lnTo>
                        <a:pt x="3394" y="234"/>
                      </a:lnTo>
                      <a:lnTo>
                        <a:pt x="3379" y="232"/>
                      </a:lnTo>
                      <a:lnTo>
                        <a:pt x="3365" y="231"/>
                      </a:lnTo>
                      <a:lnTo>
                        <a:pt x="3348" y="231"/>
                      </a:lnTo>
                      <a:lnTo>
                        <a:pt x="3334" y="227"/>
                      </a:lnTo>
                      <a:lnTo>
                        <a:pt x="3313" y="219"/>
                      </a:lnTo>
                      <a:lnTo>
                        <a:pt x="3304" y="216"/>
                      </a:lnTo>
                      <a:lnTo>
                        <a:pt x="3296" y="214"/>
                      </a:lnTo>
                      <a:lnTo>
                        <a:pt x="3293" y="214"/>
                      </a:lnTo>
                      <a:lnTo>
                        <a:pt x="3291" y="215"/>
                      </a:lnTo>
                      <a:lnTo>
                        <a:pt x="3289" y="216"/>
                      </a:lnTo>
                      <a:lnTo>
                        <a:pt x="3289" y="218"/>
                      </a:lnTo>
                      <a:lnTo>
                        <a:pt x="3289" y="221"/>
                      </a:lnTo>
                      <a:lnTo>
                        <a:pt x="3290" y="226"/>
                      </a:lnTo>
                      <a:lnTo>
                        <a:pt x="3292" y="229"/>
                      </a:lnTo>
                      <a:lnTo>
                        <a:pt x="3295" y="233"/>
                      </a:lnTo>
                      <a:lnTo>
                        <a:pt x="3302" y="240"/>
                      </a:lnTo>
                      <a:lnTo>
                        <a:pt x="3310" y="247"/>
                      </a:lnTo>
                      <a:lnTo>
                        <a:pt x="3320" y="252"/>
                      </a:lnTo>
                      <a:lnTo>
                        <a:pt x="3328" y="257"/>
                      </a:lnTo>
                      <a:lnTo>
                        <a:pt x="3336" y="260"/>
                      </a:lnTo>
                      <a:lnTo>
                        <a:pt x="3341" y="261"/>
                      </a:lnTo>
                      <a:lnTo>
                        <a:pt x="3332" y="260"/>
                      </a:lnTo>
                      <a:lnTo>
                        <a:pt x="3323" y="257"/>
                      </a:lnTo>
                      <a:lnTo>
                        <a:pt x="3314" y="255"/>
                      </a:lnTo>
                      <a:lnTo>
                        <a:pt x="3305" y="251"/>
                      </a:lnTo>
                      <a:lnTo>
                        <a:pt x="3290" y="244"/>
                      </a:lnTo>
                      <a:lnTo>
                        <a:pt x="3273" y="235"/>
                      </a:lnTo>
                      <a:lnTo>
                        <a:pt x="3257" y="225"/>
                      </a:lnTo>
                      <a:lnTo>
                        <a:pt x="3239" y="213"/>
                      </a:lnTo>
                      <a:lnTo>
                        <a:pt x="3219" y="203"/>
                      </a:lnTo>
                      <a:lnTo>
                        <a:pt x="3195" y="193"/>
                      </a:lnTo>
                      <a:lnTo>
                        <a:pt x="3198" y="192"/>
                      </a:lnTo>
                      <a:lnTo>
                        <a:pt x="3200" y="190"/>
                      </a:lnTo>
                      <a:lnTo>
                        <a:pt x="3201" y="186"/>
                      </a:lnTo>
                      <a:lnTo>
                        <a:pt x="3201" y="181"/>
                      </a:lnTo>
                      <a:lnTo>
                        <a:pt x="3202" y="173"/>
                      </a:lnTo>
                      <a:lnTo>
                        <a:pt x="3202" y="169"/>
                      </a:lnTo>
                      <a:lnTo>
                        <a:pt x="3169" y="169"/>
                      </a:lnTo>
                      <a:lnTo>
                        <a:pt x="3164" y="170"/>
                      </a:lnTo>
                      <a:lnTo>
                        <a:pt x="3159" y="173"/>
                      </a:lnTo>
                      <a:lnTo>
                        <a:pt x="3154" y="177"/>
                      </a:lnTo>
                      <a:lnTo>
                        <a:pt x="3149" y="181"/>
                      </a:lnTo>
                      <a:lnTo>
                        <a:pt x="3153" y="187"/>
                      </a:lnTo>
                      <a:lnTo>
                        <a:pt x="3156" y="193"/>
                      </a:lnTo>
                      <a:lnTo>
                        <a:pt x="3144" y="196"/>
                      </a:lnTo>
                      <a:lnTo>
                        <a:pt x="3133" y="199"/>
                      </a:lnTo>
                      <a:lnTo>
                        <a:pt x="3122" y="203"/>
                      </a:lnTo>
                      <a:lnTo>
                        <a:pt x="3112" y="206"/>
                      </a:lnTo>
                      <a:lnTo>
                        <a:pt x="3093" y="215"/>
                      </a:lnTo>
                      <a:lnTo>
                        <a:pt x="3076" y="225"/>
                      </a:lnTo>
                      <a:lnTo>
                        <a:pt x="3058" y="235"/>
                      </a:lnTo>
                      <a:lnTo>
                        <a:pt x="3040" y="245"/>
                      </a:lnTo>
                      <a:lnTo>
                        <a:pt x="3030" y="249"/>
                      </a:lnTo>
                      <a:lnTo>
                        <a:pt x="3020" y="253"/>
                      </a:lnTo>
                      <a:lnTo>
                        <a:pt x="3008" y="257"/>
                      </a:lnTo>
                      <a:lnTo>
                        <a:pt x="2997" y="261"/>
                      </a:lnTo>
                      <a:lnTo>
                        <a:pt x="2997" y="257"/>
                      </a:lnTo>
                      <a:lnTo>
                        <a:pt x="2998" y="252"/>
                      </a:lnTo>
                      <a:lnTo>
                        <a:pt x="2999" y="248"/>
                      </a:lnTo>
                      <a:lnTo>
                        <a:pt x="3002" y="243"/>
                      </a:lnTo>
                      <a:lnTo>
                        <a:pt x="3008" y="235"/>
                      </a:lnTo>
                      <a:lnTo>
                        <a:pt x="3016" y="226"/>
                      </a:lnTo>
                      <a:lnTo>
                        <a:pt x="3026" y="217"/>
                      </a:lnTo>
                      <a:lnTo>
                        <a:pt x="3038" y="209"/>
                      </a:lnTo>
                      <a:lnTo>
                        <a:pt x="3052" y="201"/>
                      </a:lnTo>
                      <a:lnTo>
                        <a:pt x="3065" y="193"/>
                      </a:lnTo>
                      <a:lnTo>
                        <a:pt x="3093" y="179"/>
                      </a:lnTo>
                      <a:lnTo>
                        <a:pt x="3122" y="165"/>
                      </a:lnTo>
                      <a:lnTo>
                        <a:pt x="3148" y="154"/>
                      </a:lnTo>
                      <a:lnTo>
                        <a:pt x="3169" y="144"/>
                      </a:lnTo>
                      <a:lnTo>
                        <a:pt x="3157" y="136"/>
                      </a:lnTo>
                      <a:lnTo>
                        <a:pt x="3144" y="129"/>
                      </a:lnTo>
                      <a:lnTo>
                        <a:pt x="3130" y="122"/>
                      </a:lnTo>
                      <a:lnTo>
                        <a:pt x="3114" y="115"/>
                      </a:lnTo>
                      <a:lnTo>
                        <a:pt x="3098" y="107"/>
                      </a:lnTo>
                      <a:lnTo>
                        <a:pt x="3080" y="102"/>
                      </a:lnTo>
                      <a:lnTo>
                        <a:pt x="3063" y="96"/>
                      </a:lnTo>
                      <a:lnTo>
                        <a:pt x="3044" y="91"/>
                      </a:lnTo>
                      <a:lnTo>
                        <a:pt x="3024" y="86"/>
                      </a:lnTo>
                      <a:lnTo>
                        <a:pt x="3004" y="82"/>
                      </a:lnTo>
                      <a:lnTo>
                        <a:pt x="2985" y="79"/>
                      </a:lnTo>
                      <a:lnTo>
                        <a:pt x="2965" y="76"/>
                      </a:lnTo>
                      <a:lnTo>
                        <a:pt x="2944" y="74"/>
                      </a:lnTo>
                      <a:lnTo>
                        <a:pt x="2923" y="72"/>
                      </a:lnTo>
                      <a:lnTo>
                        <a:pt x="2903" y="71"/>
                      </a:lnTo>
                      <a:lnTo>
                        <a:pt x="2884" y="70"/>
                      </a:lnTo>
                      <a:lnTo>
                        <a:pt x="2875" y="71"/>
                      </a:lnTo>
                      <a:lnTo>
                        <a:pt x="2867" y="72"/>
                      </a:lnTo>
                      <a:lnTo>
                        <a:pt x="2862" y="74"/>
                      </a:lnTo>
                      <a:lnTo>
                        <a:pt x="2856" y="76"/>
                      </a:lnTo>
                      <a:lnTo>
                        <a:pt x="2850" y="79"/>
                      </a:lnTo>
                      <a:lnTo>
                        <a:pt x="2843" y="81"/>
                      </a:lnTo>
                      <a:lnTo>
                        <a:pt x="2834" y="82"/>
                      </a:lnTo>
                      <a:lnTo>
                        <a:pt x="2823" y="83"/>
                      </a:lnTo>
                      <a:lnTo>
                        <a:pt x="2723" y="64"/>
                      </a:lnTo>
                      <a:lnTo>
                        <a:pt x="2724" y="58"/>
                      </a:lnTo>
                      <a:lnTo>
                        <a:pt x="2726" y="52"/>
                      </a:lnTo>
                      <a:lnTo>
                        <a:pt x="2729" y="47"/>
                      </a:lnTo>
                      <a:lnTo>
                        <a:pt x="2731" y="42"/>
                      </a:lnTo>
                      <a:lnTo>
                        <a:pt x="2738" y="33"/>
                      </a:lnTo>
                      <a:lnTo>
                        <a:pt x="2744" y="21"/>
                      </a:lnTo>
                      <a:lnTo>
                        <a:pt x="2743" y="19"/>
                      </a:lnTo>
                      <a:lnTo>
                        <a:pt x="2742" y="17"/>
                      </a:lnTo>
                      <a:lnTo>
                        <a:pt x="2739" y="15"/>
                      </a:lnTo>
                      <a:lnTo>
                        <a:pt x="2735" y="13"/>
                      </a:lnTo>
                      <a:lnTo>
                        <a:pt x="2727" y="10"/>
                      </a:lnTo>
                      <a:lnTo>
                        <a:pt x="2717" y="9"/>
                      </a:lnTo>
                      <a:lnTo>
                        <a:pt x="2712" y="5"/>
                      </a:lnTo>
                      <a:lnTo>
                        <a:pt x="2707" y="1"/>
                      </a:lnTo>
                      <a:lnTo>
                        <a:pt x="2701" y="0"/>
                      </a:lnTo>
                      <a:lnTo>
                        <a:pt x="2696" y="0"/>
                      </a:lnTo>
                      <a:lnTo>
                        <a:pt x="2691" y="3"/>
                      </a:lnTo>
                      <a:lnTo>
                        <a:pt x="2687" y="7"/>
                      </a:lnTo>
                      <a:lnTo>
                        <a:pt x="2685" y="13"/>
                      </a:lnTo>
                      <a:lnTo>
                        <a:pt x="2684" y="21"/>
                      </a:lnTo>
                      <a:lnTo>
                        <a:pt x="2667" y="24"/>
                      </a:lnTo>
                      <a:lnTo>
                        <a:pt x="2653" y="29"/>
                      </a:lnTo>
                      <a:lnTo>
                        <a:pt x="2641" y="34"/>
                      </a:lnTo>
                      <a:lnTo>
                        <a:pt x="2630" y="40"/>
                      </a:lnTo>
                      <a:lnTo>
                        <a:pt x="2610" y="53"/>
                      </a:lnTo>
                      <a:lnTo>
                        <a:pt x="2590" y="64"/>
                      </a:lnTo>
                      <a:lnTo>
                        <a:pt x="2618" y="83"/>
                      </a:lnTo>
                      <a:lnTo>
                        <a:pt x="2611" y="83"/>
                      </a:lnTo>
                      <a:lnTo>
                        <a:pt x="2597" y="83"/>
                      </a:lnTo>
                      <a:lnTo>
                        <a:pt x="2575" y="83"/>
                      </a:lnTo>
                      <a:lnTo>
                        <a:pt x="2551" y="83"/>
                      </a:lnTo>
                      <a:lnTo>
                        <a:pt x="2567" y="97"/>
                      </a:lnTo>
                      <a:lnTo>
                        <a:pt x="2587" y="118"/>
                      </a:lnTo>
                      <a:lnTo>
                        <a:pt x="2598" y="128"/>
                      </a:lnTo>
                      <a:lnTo>
                        <a:pt x="2610" y="136"/>
                      </a:lnTo>
                      <a:lnTo>
                        <a:pt x="2617" y="140"/>
                      </a:lnTo>
                      <a:lnTo>
                        <a:pt x="2623" y="142"/>
                      </a:lnTo>
                      <a:lnTo>
                        <a:pt x="2630" y="144"/>
                      </a:lnTo>
                      <a:lnTo>
                        <a:pt x="2638" y="144"/>
                      </a:lnTo>
                      <a:lnTo>
                        <a:pt x="2630" y="144"/>
                      </a:lnTo>
                      <a:lnTo>
                        <a:pt x="2623" y="142"/>
                      </a:lnTo>
                      <a:lnTo>
                        <a:pt x="2618" y="140"/>
                      </a:lnTo>
                      <a:lnTo>
                        <a:pt x="2611" y="137"/>
                      </a:lnTo>
                      <a:lnTo>
                        <a:pt x="2600" y="130"/>
                      </a:lnTo>
                      <a:lnTo>
                        <a:pt x="2590" y="121"/>
                      </a:lnTo>
                      <a:lnTo>
                        <a:pt x="2579" y="110"/>
                      </a:lnTo>
                      <a:lnTo>
                        <a:pt x="2567" y="100"/>
                      </a:lnTo>
                      <a:lnTo>
                        <a:pt x="2561" y="95"/>
                      </a:lnTo>
                      <a:lnTo>
                        <a:pt x="2554" y="90"/>
                      </a:lnTo>
                      <a:lnTo>
                        <a:pt x="2547" y="86"/>
                      </a:lnTo>
                      <a:lnTo>
                        <a:pt x="2538" y="83"/>
                      </a:lnTo>
                      <a:lnTo>
                        <a:pt x="2465" y="114"/>
                      </a:lnTo>
                      <a:lnTo>
                        <a:pt x="2462" y="110"/>
                      </a:lnTo>
                      <a:lnTo>
                        <a:pt x="2455" y="104"/>
                      </a:lnTo>
                      <a:lnTo>
                        <a:pt x="2451" y="100"/>
                      </a:lnTo>
                      <a:lnTo>
                        <a:pt x="2446" y="98"/>
                      </a:lnTo>
                      <a:lnTo>
                        <a:pt x="2439" y="95"/>
                      </a:lnTo>
                      <a:lnTo>
                        <a:pt x="2431" y="95"/>
                      </a:lnTo>
                      <a:lnTo>
                        <a:pt x="2410" y="95"/>
                      </a:lnTo>
                      <a:lnTo>
                        <a:pt x="2391" y="98"/>
                      </a:lnTo>
                      <a:lnTo>
                        <a:pt x="2372" y="101"/>
                      </a:lnTo>
                      <a:lnTo>
                        <a:pt x="2354" y="105"/>
                      </a:lnTo>
                      <a:lnTo>
                        <a:pt x="2319" y="117"/>
                      </a:lnTo>
                      <a:lnTo>
                        <a:pt x="2284" y="129"/>
                      </a:lnTo>
                      <a:lnTo>
                        <a:pt x="2250" y="141"/>
                      </a:lnTo>
                      <a:lnTo>
                        <a:pt x="2214" y="152"/>
                      </a:lnTo>
                      <a:lnTo>
                        <a:pt x="2195" y="156"/>
                      </a:lnTo>
                      <a:lnTo>
                        <a:pt x="2175" y="159"/>
                      </a:lnTo>
                      <a:lnTo>
                        <a:pt x="2155" y="161"/>
                      </a:lnTo>
                      <a:lnTo>
                        <a:pt x="2133" y="162"/>
                      </a:lnTo>
                      <a:lnTo>
                        <a:pt x="2134" y="167"/>
                      </a:lnTo>
                      <a:lnTo>
                        <a:pt x="2137" y="173"/>
                      </a:lnTo>
                      <a:lnTo>
                        <a:pt x="2142" y="178"/>
                      </a:lnTo>
                      <a:lnTo>
                        <a:pt x="2149" y="183"/>
                      </a:lnTo>
                      <a:lnTo>
                        <a:pt x="2157" y="187"/>
                      </a:lnTo>
                      <a:lnTo>
                        <a:pt x="2167" y="190"/>
                      </a:lnTo>
                      <a:lnTo>
                        <a:pt x="2175" y="193"/>
                      </a:lnTo>
                      <a:lnTo>
                        <a:pt x="2185" y="193"/>
                      </a:lnTo>
                      <a:lnTo>
                        <a:pt x="2186" y="198"/>
                      </a:lnTo>
                      <a:lnTo>
                        <a:pt x="2187" y="203"/>
                      </a:lnTo>
                      <a:lnTo>
                        <a:pt x="2190" y="208"/>
                      </a:lnTo>
                      <a:lnTo>
                        <a:pt x="2192" y="213"/>
                      </a:lnTo>
                      <a:lnTo>
                        <a:pt x="2198" y="225"/>
                      </a:lnTo>
                      <a:lnTo>
                        <a:pt x="2207" y="235"/>
                      </a:lnTo>
                      <a:lnTo>
                        <a:pt x="2216" y="244"/>
                      </a:lnTo>
                      <a:lnTo>
                        <a:pt x="2225" y="251"/>
                      </a:lnTo>
                      <a:lnTo>
                        <a:pt x="2233" y="257"/>
                      </a:lnTo>
                      <a:lnTo>
                        <a:pt x="2239" y="261"/>
                      </a:lnTo>
                      <a:lnTo>
                        <a:pt x="2233" y="261"/>
                      </a:lnTo>
                      <a:lnTo>
                        <a:pt x="2227" y="260"/>
                      </a:lnTo>
                      <a:lnTo>
                        <a:pt x="2223" y="259"/>
                      </a:lnTo>
                      <a:lnTo>
                        <a:pt x="2217" y="257"/>
                      </a:lnTo>
                      <a:lnTo>
                        <a:pt x="2214" y="254"/>
                      </a:lnTo>
                      <a:lnTo>
                        <a:pt x="2209" y="251"/>
                      </a:lnTo>
                      <a:lnTo>
                        <a:pt x="2206" y="248"/>
                      </a:lnTo>
                      <a:lnTo>
                        <a:pt x="2203" y="244"/>
                      </a:lnTo>
                      <a:lnTo>
                        <a:pt x="2198" y="236"/>
                      </a:lnTo>
                      <a:lnTo>
                        <a:pt x="2195" y="225"/>
                      </a:lnTo>
                      <a:lnTo>
                        <a:pt x="2193" y="213"/>
                      </a:lnTo>
                      <a:lnTo>
                        <a:pt x="2192" y="200"/>
                      </a:lnTo>
                      <a:lnTo>
                        <a:pt x="2190" y="201"/>
                      </a:lnTo>
                      <a:lnTo>
                        <a:pt x="2186" y="202"/>
                      </a:lnTo>
                      <a:lnTo>
                        <a:pt x="2182" y="202"/>
                      </a:lnTo>
                      <a:lnTo>
                        <a:pt x="2179" y="202"/>
                      </a:lnTo>
                      <a:lnTo>
                        <a:pt x="2169" y="200"/>
                      </a:lnTo>
                      <a:lnTo>
                        <a:pt x="2159" y="200"/>
                      </a:lnTo>
                      <a:lnTo>
                        <a:pt x="2150" y="200"/>
                      </a:lnTo>
                      <a:lnTo>
                        <a:pt x="2141" y="202"/>
                      </a:lnTo>
                      <a:lnTo>
                        <a:pt x="2134" y="205"/>
                      </a:lnTo>
                      <a:lnTo>
                        <a:pt x="2126" y="209"/>
                      </a:lnTo>
                      <a:lnTo>
                        <a:pt x="2118" y="212"/>
                      </a:lnTo>
                      <a:lnTo>
                        <a:pt x="2111" y="215"/>
                      </a:lnTo>
                      <a:lnTo>
                        <a:pt x="2102" y="217"/>
                      </a:lnTo>
                      <a:lnTo>
                        <a:pt x="2093" y="218"/>
                      </a:lnTo>
                      <a:lnTo>
                        <a:pt x="2083" y="217"/>
                      </a:lnTo>
                      <a:lnTo>
                        <a:pt x="2073" y="214"/>
                      </a:lnTo>
                      <a:lnTo>
                        <a:pt x="2066" y="210"/>
                      </a:lnTo>
                      <a:lnTo>
                        <a:pt x="2059" y="206"/>
                      </a:lnTo>
                      <a:lnTo>
                        <a:pt x="2020" y="218"/>
                      </a:lnTo>
                      <a:lnTo>
                        <a:pt x="2013" y="218"/>
                      </a:lnTo>
                      <a:lnTo>
                        <a:pt x="2000" y="219"/>
                      </a:lnTo>
                      <a:lnTo>
                        <a:pt x="1992" y="221"/>
                      </a:lnTo>
                      <a:lnTo>
                        <a:pt x="1985" y="223"/>
                      </a:lnTo>
                      <a:lnTo>
                        <a:pt x="1983" y="225"/>
                      </a:lnTo>
                      <a:lnTo>
                        <a:pt x="1981" y="227"/>
                      </a:lnTo>
                      <a:lnTo>
                        <a:pt x="1980" y="229"/>
                      </a:lnTo>
                      <a:lnTo>
                        <a:pt x="1980" y="231"/>
                      </a:lnTo>
                      <a:lnTo>
                        <a:pt x="1980" y="234"/>
                      </a:lnTo>
                      <a:lnTo>
                        <a:pt x="1982" y="238"/>
                      </a:lnTo>
                      <a:lnTo>
                        <a:pt x="1984" y="242"/>
                      </a:lnTo>
                      <a:lnTo>
                        <a:pt x="1988" y="245"/>
                      </a:lnTo>
                      <a:lnTo>
                        <a:pt x="1996" y="253"/>
                      </a:lnTo>
                      <a:lnTo>
                        <a:pt x="2009" y="261"/>
                      </a:lnTo>
                      <a:lnTo>
                        <a:pt x="2023" y="270"/>
                      </a:lnTo>
                      <a:lnTo>
                        <a:pt x="2038" y="278"/>
                      </a:lnTo>
                      <a:lnTo>
                        <a:pt x="2056" y="287"/>
                      </a:lnTo>
                      <a:lnTo>
                        <a:pt x="2074" y="295"/>
                      </a:lnTo>
                      <a:lnTo>
                        <a:pt x="2112" y="311"/>
                      </a:lnTo>
                      <a:lnTo>
                        <a:pt x="2148" y="324"/>
                      </a:lnTo>
                      <a:lnTo>
                        <a:pt x="2178" y="334"/>
                      </a:lnTo>
                      <a:lnTo>
                        <a:pt x="2198" y="342"/>
                      </a:lnTo>
                      <a:lnTo>
                        <a:pt x="2200" y="352"/>
                      </a:lnTo>
                      <a:lnTo>
                        <a:pt x="2202" y="361"/>
                      </a:lnTo>
                      <a:lnTo>
                        <a:pt x="2204" y="369"/>
                      </a:lnTo>
                      <a:lnTo>
                        <a:pt x="2207" y="376"/>
                      </a:lnTo>
                      <a:lnTo>
                        <a:pt x="2216" y="389"/>
                      </a:lnTo>
                      <a:lnTo>
                        <a:pt x="2226" y="403"/>
                      </a:lnTo>
                      <a:lnTo>
                        <a:pt x="2214" y="405"/>
                      </a:lnTo>
                      <a:lnTo>
                        <a:pt x="2203" y="404"/>
                      </a:lnTo>
                      <a:lnTo>
                        <a:pt x="2193" y="402"/>
                      </a:lnTo>
                      <a:lnTo>
                        <a:pt x="2184" y="399"/>
                      </a:lnTo>
                      <a:lnTo>
                        <a:pt x="2177" y="394"/>
                      </a:lnTo>
                      <a:lnTo>
                        <a:pt x="2169" y="387"/>
                      </a:lnTo>
                      <a:lnTo>
                        <a:pt x="2161" y="381"/>
                      </a:lnTo>
                      <a:lnTo>
                        <a:pt x="2155" y="374"/>
                      </a:lnTo>
                      <a:lnTo>
                        <a:pt x="2142" y="360"/>
                      </a:lnTo>
                      <a:lnTo>
                        <a:pt x="2129" y="345"/>
                      </a:lnTo>
                      <a:lnTo>
                        <a:pt x="2123" y="339"/>
                      </a:lnTo>
                      <a:lnTo>
                        <a:pt x="2115" y="332"/>
                      </a:lnTo>
                      <a:lnTo>
                        <a:pt x="2107" y="327"/>
                      </a:lnTo>
                      <a:lnTo>
                        <a:pt x="2100" y="323"/>
                      </a:lnTo>
                      <a:lnTo>
                        <a:pt x="2065" y="315"/>
                      </a:lnTo>
                      <a:lnTo>
                        <a:pt x="2020" y="305"/>
                      </a:lnTo>
                      <a:lnTo>
                        <a:pt x="2009" y="302"/>
                      </a:lnTo>
                      <a:lnTo>
                        <a:pt x="1999" y="298"/>
                      </a:lnTo>
                      <a:lnTo>
                        <a:pt x="1989" y="293"/>
                      </a:lnTo>
                      <a:lnTo>
                        <a:pt x="1980" y="288"/>
                      </a:lnTo>
                      <a:lnTo>
                        <a:pt x="1972" y="281"/>
                      </a:lnTo>
                      <a:lnTo>
                        <a:pt x="1967" y="273"/>
                      </a:lnTo>
                      <a:lnTo>
                        <a:pt x="1964" y="269"/>
                      </a:lnTo>
                      <a:lnTo>
                        <a:pt x="1962" y="265"/>
                      </a:lnTo>
                      <a:lnTo>
                        <a:pt x="1960" y="260"/>
                      </a:lnTo>
                      <a:lnTo>
                        <a:pt x="1960" y="255"/>
                      </a:lnTo>
                      <a:lnTo>
                        <a:pt x="1947" y="255"/>
                      </a:lnTo>
                      <a:lnTo>
                        <a:pt x="1940" y="255"/>
                      </a:lnTo>
                      <a:lnTo>
                        <a:pt x="1933" y="256"/>
                      </a:lnTo>
                      <a:lnTo>
                        <a:pt x="1927" y="258"/>
                      </a:lnTo>
                      <a:lnTo>
                        <a:pt x="1922" y="261"/>
                      </a:lnTo>
                      <a:lnTo>
                        <a:pt x="1916" y="264"/>
                      </a:lnTo>
                      <a:lnTo>
                        <a:pt x="1910" y="267"/>
                      </a:lnTo>
                      <a:lnTo>
                        <a:pt x="1903" y="270"/>
                      </a:lnTo>
                      <a:lnTo>
                        <a:pt x="1895" y="272"/>
                      </a:lnTo>
                      <a:lnTo>
                        <a:pt x="1887" y="273"/>
                      </a:lnTo>
                      <a:lnTo>
                        <a:pt x="1882" y="287"/>
                      </a:lnTo>
                      <a:lnTo>
                        <a:pt x="1879" y="297"/>
                      </a:lnTo>
                      <a:lnTo>
                        <a:pt x="1877" y="301"/>
                      </a:lnTo>
                      <a:lnTo>
                        <a:pt x="1875" y="305"/>
                      </a:lnTo>
                      <a:lnTo>
                        <a:pt x="1871" y="308"/>
                      </a:lnTo>
                      <a:lnTo>
                        <a:pt x="1867" y="310"/>
                      </a:lnTo>
                      <a:lnTo>
                        <a:pt x="1871" y="316"/>
                      </a:lnTo>
                      <a:lnTo>
                        <a:pt x="1876" y="320"/>
                      </a:lnTo>
                      <a:lnTo>
                        <a:pt x="1882" y="325"/>
                      </a:lnTo>
                      <a:lnTo>
                        <a:pt x="1889" y="328"/>
                      </a:lnTo>
                      <a:lnTo>
                        <a:pt x="1903" y="334"/>
                      </a:lnTo>
                      <a:lnTo>
                        <a:pt x="1921" y="340"/>
                      </a:lnTo>
                      <a:lnTo>
                        <a:pt x="1959" y="349"/>
                      </a:lnTo>
                      <a:lnTo>
                        <a:pt x="2000" y="360"/>
                      </a:lnTo>
                      <a:lnTo>
                        <a:pt x="1954" y="360"/>
                      </a:lnTo>
                      <a:lnTo>
                        <a:pt x="1929" y="354"/>
                      </a:lnTo>
                      <a:lnTo>
                        <a:pt x="1906" y="349"/>
                      </a:lnTo>
                      <a:lnTo>
                        <a:pt x="1886" y="344"/>
                      </a:lnTo>
                      <a:lnTo>
                        <a:pt x="1866" y="338"/>
                      </a:lnTo>
                      <a:lnTo>
                        <a:pt x="1857" y="333"/>
                      </a:lnTo>
                      <a:lnTo>
                        <a:pt x="1849" y="328"/>
                      </a:lnTo>
                      <a:lnTo>
                        <a:pt x="1842" y="322"/>
                      </a:lnTo>
                      <a:lnTo>
                        <a:pt x="1835" y="315"/>
                      </a:lnTo>
                      <a:lnTo>
                        <a:pt x="1828" y="307"/>
                      </a:lnTo>
                      <a:lnTo>
                        <a:pt x="1823" y="298"/>
                      </a:lnTo>
                      <a:lnTo>
                        <a:pt x="1817" y="287"/>
                      </a:lnTo>
                      <a:lnTo>
                        <a:pt x="1814" y="273"/>
                      </a:lnTo>
                      <a:lnTo>
                        <a:pt x="1787" y="273"/>
                      </a:lnTo>
                      <a:lnTo>
                        <a:pt x="1787" y="282"/>
                      </a:lnTo>
                      <a:lnTo>
                        <a:pt x="1786" y="288"/>
                      </a:lnTo>
                      <a:lnTo>
                        <a:pt x="1785" y="293"/>
                      </a:lnTo>
                      <a:lnTo>
                        <a:pt x="1782" y="298"/>
                      </a:lnTo>
                      <a:lnTo>
                        <a:pt x="1776" y="306"/>
                      </a:lnTo>
                      <a:lnTo>
                        <a:pt x="1767" y="316"/>
                      </a:lnTo>
                      <a:lnTo>
                        <a:pt x="1771" y="323"/>
                      </a:lnTo>
                      <a:lnTo>
                        <a:pt x="1775" y="328"/>
                      </a:lnTo>
                      <a:lnTo>
                        <a:pt x="1779" y="332"/>
                      </a:lnTo>
                      <a:lnTo>
                        <a:pt x="1785" y="336"/>
                      </a:lnTo>
                      <a:lnTo>
                        <a:pt x="1793" y="342"/>
                      </a:lnTo>
                      <a:lnTo>
                        <a:pt x="1803" y="346"/>
                      </a:lnTo>
                      <a:lnTo>
                        <a:pt x="1813" y="351"/>
                      </a:lnTo>
                      <a:lnTo>
                        <a:pt x="1823" y="358"/>
                      </a:lnTo>
                      <a:lnTo>
                        <a:pt x="1827" y="363"/>
                      </a:lnTo>
                      <a:lnTo>
                        <a:pt x="1832" y="369"/>
                      </a:lnTo>
                      <a:lnTo>
                        <a:pt x="1836" y="376"/>
                      </a:lnTo>
                      <a:lnTo>
                        <a:pt x="1841" y="384"/>
                      </a:lnTo>
                      <a:lnTo>
                        <a:pt x="1842" y="389"/>
                      </a:lnTo>
                      <a:lnTo>
                        <a:pt x="1843" y="396"/>
                      </a:lnTo>
                      <a:lnTo>
                        <a:pt x="1844" y="402"/>
                      </a:lnTo>
                      <a:lnTo>
                        <a:pt x="1844" y="409"/>
                      </a:lnTo>
                      <a:lnTo>
                        <a:pt x="1844" y="415"/>
                      </a:lnTo>
                      <a:lnTo>
                        <a:pt x="1844" y="420"/>
                      </a:lnTo>
                      <a:lnTo>
                        <a:pt x="1845" y="424"/>
                      </a:lnTo>
                      <a:lnTo>
                        <a:pt x="1847" y="427"/>
                      </a:lnTo>
                      <a:lnTo>
                        <a:pt x="1859" y="436"/>
                      </a:lnTo>
                      <a:lnTo>
                        <a:pt x="1868" y="444"/>
                      </a:lnTo>
                      <a:lnTo>
                        <a:pt x="1872" y="448"/>
                      </a:lnTo>
                      <a:lnTo>
                        <a:pt x="1878" y="451"/>
                      </a:lnTo>
                      <a:lnTo>
                        <a:pt x="1884" y="452"/>
                      </a:lnTo>
                      <a:lnTo>
                        <a:pt x="1893" y="453"/>
                      </a:lnTo>
                      <a:lnTo>
                        <a:pt x="1902" y="452"/>
                      </a:lnTo>
                      <a:lnTo>
                        <a:pt x="1910" y="450"/>
                      </a:lnTo>
                      <a:lnTo>
                        <a:pt x="1917" y="446"/>
                      </a:lnTo>
                      <a:lnTo>
                        <a:pt x="1923" y="443"/>
                      </a:lnTo>
                      <a:lnTo>
                        <a:pt x="1929" y="439"/>
                      </a:lnTo>
                      <a:lnTo>
                        <a:pt x="1936" y="436"/>
                      </a:lnTo>
                      <a:lnTo>
                        <a:pt x="1944" y="434"/>
                      </a:lnTo>
                      <a:lnTo>
                        <a:pt x="1954" y="433"/>
                      </a:lnTo>
                      <a:lnTo>
                        <a:pt x="1961" y="434"/>
                      </a:lnTo>
                      <a:lnTo>
                        <a:pt x="1970" y="435"/>
                      </a:lnTo>
                      <a:lnTo>
                        <a:pt x="1978" y="437"/>
                      </a:lnTo>
                      <a:lnTo>
                        <a:pt x="1985" y="439"/>
                      </a:lnTo>
                      <a:lnTo>
                        <a:pt x="1999" y="445"/>
                      </a:lnTo>
                      <a:lnTo>
                        <a:pt x="2013" y="453"/>
                      </a:lnTo>
                      <a:lnTo>
                        <a:pt x="2027" y="459"/>
                      </a:lnTo>
                      <a:lnTo>
                        <a:pt x="2041" y="465"/>
                      </a:lnTo>
                      <a:lnTo>
                        <a:pt x="2048" y="467"/>
                      </a:lnTo>
                      <a:lnTo>
                        <a:pt x="2056" y="469"/>
                      </a:lnTo>
                      <a:lnTo>
                        <a:pt x="2065" y="470"/>
                      </a:lnTo>
                      <a:lnTo>
                        <a:pt x="2073" y="471"/>
                      </a:lnTo>
                      <a:lnTo>
                        <a:pt x="2076" y="482"/>
                      </a:lnTo>
                      <a:lnTo>
                        <a:pt x="2078" y="492"/>
                      </a:lnTo>
                      <a:lnTo>
                        <a:pt x="2082" y="503"/>
                      </a:lnTo>
                      <a:lnTo>
                        <a:pt x="2086" y="511"/>
                      </a:lnTo>
                      <a:lnTo>
                        <a:pt x="2090" y="515"/>
                      </a:lnTo>
                      <a:lnTo>
                        <a:pt x="2093" y="518"/>
                      </a:lnTo>
                      <a:lnTo>
                        <a:pt x="2097" y="522"/>
                      </a:lnTo>
                      <a:lnTo>
                        <a:pt x="2102" y="525"/>
                      </a:lnTo>
                      <a:lnTo>
                        <a:pt x="2106" y="527"/>
                      </a:lnTo>
                      <a:lnTo>
                        <a:pt x="2113" y="529"/>
                      </a:lnTo>
                      <a:lnTo>
                        <a:pt x="2118" y="531"/>
                      </a:lnTo>
                      <a:lnTo>
                        <a:pt x="2126" y="532"/>
                      </a:lnTo>
                      <a:lnTo>
                        <a:pt x="2111" y="532"/>
                      </a:lnTo>
                      <a:lnTo>
                        <a:pt x="2100" y="532"/>
                      </a:lnTo>
                      <a:lnTo>
                        <a:pt x="2093" y="532"/>
                      </a:lnTo>
                      <a:lnTo>
                        <a:pt x="2086" y="531"/>
                      </a:lnTo>
                      <a:lnTo>
                        <a:pt x="2081" y="530"/>
                      </a:lnTo>
                      <a:lnTo>
                        <a:pt x="2076" y="529"/>
                      </a:lnTo>
                      <a:lnTo>
                        <a:pt x="2067" y="524"/>
                      </a:lnTo>
                      <a:lnTo>
                        <a:pt x="2059" y="519"/>
                      </a:lnTo>
                      <a:lnTo>
                        <a:pt x="2052" y="513"/>
                      </a:lnTo>
                      <a:lnTo>
                        <a:pt x="2046" y="506"/>
                      </a:lnTo>
                      <a:lnTo>
                        <a:pt x="2040" y="497"/>
                      </a:lnTo>
                      <a:lnTo>
                        <a:pt x="2035" y="489"/>
                      </a:lnTo>
                      <a:lnTo>
                        <a:pt x="2030" y="481"/>
                      </a:lnTo>
                      <a:lnTo>
                        <a:pt x="2024" y="473"/>
                      </a:lnTo>
                      <a:lnTo>
                        <a:pt x="2017" y="466"/>
                      </a:lnTo>
                      <a:lnTo>
                        <a:pt x="2011" y="460"/>
                      </a:lnTo>
                      <a:lnTo>
                        <a:pt x="2002" y="454"/>
                      </a:lnTo>
                      <a:lnTo>
                        <a:pt x="1992" y="450"/>
                      </a:lnTo>
                      <a:lnTo>
                        <a:pt x="1980" y="448"/>
                      </a:lnTo>
                      <a:lnTo>
                        <a:pt x="1967" y="446"/>
                      </a:lnTo>
                      <a:lnTo>
                        <a:pt x="1959" y="446"/>
                      </a:lnTo>
                      <a:lnTo>
                        <a:pt x="1953" y="449"/>
                      </a:lnTo>
                      <a:lnTo>
                        <a:pt x="1946" y="451"/>
                      </a:lnTo>
                      <a:lnTo>
                        <a:pt x="1939" y="453"/>
                      </a:lnTo>
                      <a:lnTo>
                        <a:pt x="1927" y="459"/>
                      </a:lnTo>
                      <a:lnTo>
                        <a:pt x="1913" y="465"/>
                      </a:lnTo>
                      <a:lnTo>
                        <a:pt x="1918" y="477"/>
                      </a:lnTo>
                      <a:lnTo>
                        <a:pt x="1932" y="499"/>
                      </a:lnTo>
                      <a:lnTo>
                        <a:pt x="1939" y="512"/>
                      </a:lnTo>
                      <a:lnTo>
                        <a:pt x="1947" y="523"/>
                      </a:lnTo>
                      <a:lnTo>
                        <a:pt x="1954" y="532"/>
                      </a:lnTo>
                      <a:lnTo>
                        <a:pt x="1960" y="538"/>
                      </a:lnTo>
                      <a:lnTo>
                        <a:pt x="1945" y="554"/>
                      </a:lnTo>
                      <a:lnTo>
                        <a:pt x="1929" y="573"/>
                      </a:lnTo>
                      <a:lnTo>
                        <a:pt x="1924" y="578"/>
                      </a:lnTo>
                      <a:lnTo>
                        <a:pt x="1918" y="581"/>
                      </a:lnTo>
                      <a:lnTo>
                        <a:pt x="1913" y="585"/>
                      </a:lnTo>
                      <a:lnTo>
                        <a:pt x="1906" y="588"/>
                      </a:lnTo>
                      <a:lnTo>
                        <a:pt x="1900" y="590"/>
                      </a:lnTo>
                      <a:lnTo>
                        <a:pt x="1892" y="592"/>
                      </a:lnTo>
                      <a:lnTo>
                        <a:pt x="1883" y="593"/>
                      </a:lnTo>
                      <a:lnTo>
                        <a:pt x="1873" y="594"/>
                      </a:lnTo>
                      <a:lnTo>
                        <a:pt x="1855" y="595"/>
                      </a:lnTo>
                      <a:lnTo>
                        <a:pt x="1838" y="597"/>
                      </a:lnTo>
                      <a:lnTo>
                        <a:pt x="1823" y="600"/>
                      </a:lnTo>
                      <a:lnTo>
                        <a:pt x="1810" y="603"/>
                      </a:lnTo>
                      <a:lnTo>
                        <a:pt x="1797" y="604"/>
                      </a:lnTo>
                      <a:lnTo>
                        <a:pt x="1785" y="604"/>
                      </a:lnTo>
                      <a:lnTo>
                        <a:pt x="1779" y="603"/>
                      </a:lnTo>
                      <a:lnTo>
                        <a:pt x="1772" y="601"/>
                      </a:lnTo>
                      <a:lnTo>
                        <a:pt x="1767" y="598"/>
                      </a:lnTo>
                      <a:lnTo>
                        <a:pt x="1760" y="594"/>
                      </a:lnTo>
                      <a:lnTo>
                        <a:pt x="1778" y="593"/>
                      </a:lnTo>
                      <a:lnTo>
                        <a:pt x="1793" y="591"/>
                      </a:lnTo>
                      <a:lnTo>
                        <a:pt x="1806" y="589"/>
                      </a:lnTo>
                      <a:lnTo>
                        <a:pt x="1821" y="588"/>
                      </a:lnTo>
                      <a:lnTo>
                        <a:pt x="1826" y="587"/>
                      </a:lnTo>
                      <a:lnTo>
                        <a:pt x="1832" y="586"/>
                      </a:lnTo>
                      <a:lnTo>
                        <a:pt x="1837" y="585"/>
                      </a:lnTo>
                      <a:lnTo>
                        <a:pt x="1843" y="583"/>
                      </a:lnTo>
                      <a:lnTo>
                        <a:pt x="1847" y="580"/>
                      </a:lnTo>
                      <a:lnTo>
                        <a:pt x="1852" y="577"/>
                      </a:lnTo>
                      <a:lnTo>
                        <a:pt x="1856" y="573"/>
                      </a:lnTo>
                      <a:lnTo>
                        <a:pt x="1859" y="569"/>
                      </a:lnTo>
                      <a:lnTo>
                        <a:pt x="1866" y="560"/>
                      </a:lnTo>
                      <a:lnTo>
                        <a:pt x="1870" y="548"/>
                      </a:lnTo>
                      <a:lnTo>
                        <a:pt x="1872" y="538"/>
                      </a:lnTo>
                      <a:lnTo>
                        <a:pt x="1873" y="526"/>
                      </a:lnTo>
                      <a:lnTo>
                        <a:pt x="1873" y="520"/>
                      </a:lnTo>
                      <a:lnTo>
                        <a:pt x="1873" y="512"/>
                      </a:lnTo>
                      <a:lnTo>
                        <a:pt x="1873" y="499"/>
                      </a:lnTo>
                      <a:lnTo>
                        <a:pt x="1873" y="483"/>
                      </a:lnTo>
                      <a:lnTo>
                        <a:pt x="1860" y="480"/>
                      </a:lnTo>
                      <a:lnTo>
                        <a:pt x="1849" y="476"/>
                      </a:lnTo>
                      <a:lnTo>
                        <a:pt x="1839" y="470"/>
                      </a:lnTo>
                      <a:lnTo>
                        <a:pt x="1832" y="464"/>
                      </a:lnTo>
                      <a:lnTo>
                        <a:pt x="1824" y="457"/>
                      </a:lnTo>
                      <a:lnTo>
                        <a:pt x="1817" y="449"/>
                      </a:lnTo>
                      <a:lnTo>
                        <a:pt x="1812" y="440"/>
                      </a:lnTo>
                      <a:lnTo>
                        <a:pt x="1806" y="431"/>
                      </a:lnTo>
                      <a:lnTo>
                        <a:pt x="1796" y="413"/>
                      </a:lnTo>
                      <a:lnTo>
                        <a:pt x="1785" y="396"/>
                      </a:lnTo>
                      <a:lnTo>
                        <a:pt x="1778" y="387"/>
                      </a:lnTo>
                      <a:lnTo>
                        <a:pt x="1771" y="379"/>
                      </a:lnTo>
                      <a:lnTo>
                        <a:pt x="1764" y="372"/>
                      </a:lnTo>
                      <a:lnTo>
                        <a:pt x="1754" y="366"/>
                      </a:lnTo>
                      <a:lnTo>
                        <a:pt x="1708" y="348"/>
                      </a:lnTo>
                      <a:lnTo>
                        <a:pt x="1705" y="342"/>
                      </a:lnTo>
                      <a:lnTo>
                        <a:pt x="1707" y="333"/>
                      </a:lnTo>
                      <a:lnTo>
                        <a:pt x="1708" y="324"/>
                      </a:lnTo>
                      <a:lnTo>
                        <a:pt x="1709" y="313"/>
                      </a:lnTo>
                      <a:lnTo>
                        <a:pt x="1710" y="303"/>
                      </a:lnTo>
                      <a:lnTo>
                        <a:pt x="1709" y="294"/>
                      </a:lnTo>
                      <a:lnTo>
                        <a:pt x="1708" y="290"/>
                      </a:lnTo>
                      <a:lnTo>
                        <a:pt x="1707" y="286"/>
                      </a:lnTo>
                      <a:lnTo>
                        <a:pt x="1704" y="283"/>
                      </a:lnTo>
                      <a:lnTo>
                        <a:pt x="1701" y="279"/>
                      </a:lnTo>
                      <a:lnTo>
                        <a:pt x="1698" y="276"/>
                      </a:lnTo>
                      <a:lnTo>
                        <a:pt x="1693" y="273"/>
                      </a:lnTo>
                      <a:lnTo>
                        <a:pt x="1689" y="271"/>
                      </a:lnTo>
                      <a:lnTo>
                        <a:pt x="1682" y="269"/>
                      </a:lnTo>
                      <a:lnTo>
                        <a:pt x="1669" y="266"/>
                      </a:lnTo>
                      <a:lnTo>
                        <a:pt x="1654" y="263"/>
                      </a:lnTo>
                      <a:lnTo>
                        <a:pt x="1618" y="261"/>
                      </a:lnTo>
                      <a:lnTo>
                        <a:pt x="1581" y="261"/>
                      </a:lnTo>
                      <a:lnTo>
                        <a:pt x="1596" y="257"/>
                      </a:lnTo>
                      <a:lnTo>
                        <a:pt x="1609" y="253"/>
                      </a:lnTo>
                      <a:lnTo>
                        <a:pt x="1613" y="249"/>
                      </a:lnTo>
                      <a:lnTo>
                        <a:pt x="1618" y="245"/>
                      </a:lnTo>
                      <a:lnTo>
                        <a:pt x="1620" y="239"/>
                      </a:lnTo>
                      <a:lnTo>
                        <a:pt x="1621" y="231"/>
                      </a:lnTo>
                      <a:lnTo>
                        <a:pt x="1608" y="231"/>
                      </a:lnTo>
                      <a:lnTo>
                        <a:pt x="1596" y="231"/>
                      </a:lnTo>
                      <a:lnTo>
                        <a:pt x="1581" y="231"/>
                      </a:lnTo>
                      <a:lnTo>
                        <a:pt x="1562" y="231"/>
                      </a:lnTo>
                      <a:lnTo>
                        <a:pt x="1559" y="246"/>
                      </a:lnTo>
                      <a:lnTo>
                        <a:pt x="1555" y="263"/>
                      </a:lnTo>
                      <a:lnTo>
                        <a:pt x="1550" y="279"/>
                      </a:lnTo>
                      <a:lnTo>
                        <a:pt x="1548" y="292"/>
                      </a:lnTo>
                      <a:lnTo>
                        <a:pt x="1548" y="294"/>
                      </a:lnTo>
                      <a:lnTo>
                        <a:pt x="1550" y="295"/>
                      </a:lnTo>
                      <a:lnTo>
                        <a:pt x="1552" y="295"/>
                      </a:lnTo>
                      <a:lnTo>
                        <a:pt x="1555" y="295"/>
                      </a:lnTo>
                      <a:lnTo>
                        <a:pt x="1559" y="293"/>
                      </a:lnTo>
                      <a:lnTo>
                        <a:pt x="1562" y="292"/>
                      </a:lnTo>
                      <a:lnTo>
                        <a:pt x="1562" y="323"/>
                      </a:lnTo>
                      <a:lnTo>
                        <a:pt x="1552" y="327"/>
                      </a:lnTo>
                      <a:lnTo>
                        <a:pt x="1543" y="331"/>
                      </a:lnTo>
                      <a:lnTo>
                        <a:pt x="1537" y="332"/>
                      </a:lnTo>
                      <a:lnTo>
                        <a:pt x="1531" y="334"/>
                      </a:lnTo>
                      <a:lnTo>
                        <a:pt x="1524" y="334"/>
                      </a:lnTo>
                      <a:lnTo>
                        <a:pt x="1514" y="336"/>
                      </a:lnTo>
                      <a:lnTo>
                        <a:pt x="1514" y="345"/>
                      </a:lnTo>
                      <a:lnTo>
                        <a:pt x="1514" y="354"/>
                      </a:lnTo>
                      <a:lnTo>
                        <a:pt x="1532" y="375"/>
                      </a:lnTo>
                      <a:lnTo>
                        <a:pt x="1555" y="404"/>
                      </a:lnTo>
                      <a:lnTo>
                        <a:pt x="1562" y="411"/>
                      </a:lnTo>
                      <a:lnTo>
                        <a:pt x="1569" y="418"/>
                      </a:lnTo>
                      <a:lnTo>
                        <a:pt x="1577" y="424"/>
                      </a:lnTo>
                      <a:lnTo>
                        <a:pt x="1585" y="429"/>
                      </a:lnTo>
                      <a:lnTo>
                        <a:pt x="1593" y="433"/>
                      </a:lnTo>
                      <a:lnTo>
                        <a:pt x="1602" y="437"/>
                      </a:lnTo>
                      <a:lnTo>
                        <a:pt x="1611" y="439"/>
                      </a:lnTo>
                      <a:lnTo>
                        <a:pt x="1621" y="439"/>
                      </a:lnTo>
                      <a:lnTo>
                        <a:pt x="1622" y="445"/>
                      </a:lnTo>
                      <a:lnTo>
                        <a:pt x="1623" y="451"/>
                      </a:lnTo>
                      <a:lnTo>
                        <a:pt x="1625" y="455"/>
                      </a:lnTo>
                      <a:lnTo>
                        <a:pt x="1629" y="458"/>
                      </a:lnTo>
                      <a:lnTo>
                        <a:pt x="1636" y="465"/>
                      </a:lnTo>
                      <a:lnTo>
                        <a:pt x="1645" y="471"/>
                      </a:lnTo>
                      <a:lnTo>
                        <a:pt x="1654" y="477"/>
                      </a:lnTo>
                      <a:lnTo>
                        <a:pt x="1663" y="483"/>
                      </a:lnTo>
                      <a:lnTo>
                        <a:pt x="1667" y="487"/>
                      </a:lnTo>
                      <a:lnTo>
                        <a:pt x="1670" y="491"/>
                      </a:lnTo>
                      <a:lnTo>
                        <a:pt x="1673" y="496"/>
                      </a:lnTo>
                      <a:lnTo>
                        <a:pt x="1674" y="501"/>
                      </a:lnTo>
                      <a:lnTo>
                        <a:pt x="1667" y="501"/>
                      </a:lnTo>
                      <a:lnTo>
                        <a:pt x="1654" y="501"/>
                      </a:lnTo>
                      <a:lnTo>
                        <a:pt x="1645" y="499"/>
                      </a:lnTo>
                      <a:lnTo>
                        <a:pt x="1625" y="494"/>
                      </a:lnTo>
                      <a:lnTo>
                        <a:pt x="1599" y="487"/>
                      </a:lnTo>
                      <a:lnTo>
                        <a:pt x="1568" y="478"/>
                      </a:lnTo>
                      <a:lnTo>
                        <a:pt x="1539" y="468"/>
                      </a:lnTo>
                      <a:lnTo>
                        <a:pt x="1513" y="458"/>
                      </a:lnTo>
                      <a:lnTo>
                        <a:pt x="1502" y="453"/>
                      </a:lnTo>
                      <a:lnTo>
                        <a:pt x="1495" y="448"/>
                      </a:lnTo>
                      <a:lnTo>
                        <a:pt x="1492" y="445"/>
                      </a:lnTo>
                      <a:lnTo>
                        <a:pt x="1490" y="443"/>
                      </a:lnTo>
                      <a:lnTo>
                        <a:pt x="1488" y="441"/>
                      </a:lnTo>
                      <a:lnTo>
                        <a:pt x="1488" y="439"/>
                      </a:lnTo>
                      <a:lnTo>
                        <a:pt x="1467" y="439"/>
                      </a:lnTo>
                      <a:lnTo>
                        <a:pt x="1432" y="436"/>
                      </a:lnTo>
                      <a:lnTo>
                        <a:pt x="1389" y="432"/>
                      </a:lnTo>
                      <a:lnTo>
                        <a:pt x="1343" y="425"/>
                      </a:lnTo>
                      <a:lnTo>
                        <a:pt x="1320" y="421"/>
                      </a:lnTo>
                      <a:lnTo>
                        <a:pt x="1298" y="417"/>
                      </a:lnTo>
                      <a:lnTo>
                        <a:pt x="1277" y="412"/>
                      </a:lnTo>
                      <a:lnTo>
                        <a:pt x="1260" y="406"/>
                      </a:lnTo>
                      <a:lnTo>
                        <a:pt x="1251" y="403"/>
                      </a:lnTo>
                      <a:lnTo>
                        <a:pt x="1244" y="400"/>
                      </a:lnTo>
                      <a:lnTo>
                        <a:pt x="1238" y="397"/>
                      </a:lnTo>
                      <a:lnTo>
                        <a:pt x="1232" y="394"/>
                      </a:lnTo>
                      <a:lnTo>
                        <a:pt x="1228" y="389"/>
                      </a:lnTo>
                      <a:lnTo>
                        <a:pt x="1225" y="386"/>
                      </a:lnTo>
                      <a:lnTo>
                        <a:pt x="1223" y="382"/>
                      </a:lnTo>
                      <a:lnTo>
                        <a:pt x="1222" y="378"/>
                      </a:lnTo>
                      <a:lnTo>
                        <a:pt x="1210" y="381"/>
                      </a:lnTo>
                      <a:lnTo>
                        <a:pt x="1203" y="384"/>
                      </a:lnTo>
                      <a:lnTo>
                        <a:pt x="1203" y="389"/>
                      </a:lnTo>
                      <a:lnTo>
                        <a:pt x="1204" y="395"/>
                      </a:lnTo>
                      <a:lnTo>
                        <a:pt x="1205" y="399"/>
                      </a:lnTo>
                      <a:lnTo>
                        <a:pt x="1207" y="403"/>
                      </a:lnTo>
                      <a:lnTo>
                        <a:pt x="1211" y="410"/>
                      </a:lnTo>
                      <a:lnTo>
                        <a:pt x="1218" y="416"/>
                      </a:lnTo>
                      <a:lnTo>
                        <a:pt x="1225" y="421"/>
                      </a:lnTo>
                      <a:lnTo>
                        <a:pt x="1233" y="425"/>
                      </a:lnTo>
                      <a:lnTo>
                        <a:pt x="1243" y="429"/>
                      </a:lnTo>
                      <a:lnTo>
                        <a:pt x="1253" y="433"/>
                      </a:lnTo>
                      <a:lnTo>
                        <a:pt x="1274" y="442"/>
                      </a:lnTo>
                      <a:lnTo>
                        <a:pt x="1295" y="452"/>
                      </a:lnTo>
                      <a:lnTo>
                        <a:pt x="1305" y="458"/>
                      </a:lnTo>
                      <a:lnTo>
                        <a:pt x="1313" y="465"/>
                      </a:lnTo>
                      <a:lnTo>
                        <a:pt x="1322" y="473"/>
                      </a:lnTo>
                      <a:lnTo>
                        <a:pt x="1329" y="483"/>
                      </a:lnTo>
                      <a:lnTo>
                        <a:pt x="1319" y="483"/>
                      </a:lnTo>
                      <a:lnTo>
                        <a:pt x="1309" y="483"/>
                      </a:lnTo>
                      <a:lnTo>
                        <a:pt x="1297" y="481"/>
                      </a:lnTo>
                      <a:lnTo>
                        <a:pt x="1281" y="477"/>
                      </a:lnTo>
                      <a:lnTo>
                        <a:pt x="1272" y="475"/>
                      </a:lnTo>
                      <a:lnTo>
                        <a:pt x="1262" y="473"/>
                      </a:lnTo>
                      <a:lnTo>
                        <a:pt x="1252" y="471"/>
                      </a:lnTo>
                      <a:lnTo>
                        <a:pt x="1242" y="471"/>
                      </a:lnTo>
                      <a:lnTo>
                        <a:pt x="1232" y="471"/>
                      </a:lnTo>
                      <a:lnTo>
                        <a:pt x="1221" y="473"/>
                      </a:lnTo>
                      <a:lnTo>
                        <a:pt x="1210" y="475"/>
                      </a:lnTo>
                      <a:lnTo>
                        <a:pt x="1198" y="477"/>
                      </a:lnTo>
                      <a:lnTo>
                        <a:pt x="1174" y="484"/>
                      </a:lnTo>
                      <a:lnTo>
                        <a:pt x="1149" y="492"/>
                      </a:lnTo>
                      <a:lnTo>
                        <a:pt x="1122" y="500"/>
                      </a:lnTo>
                      <a:lnTo>
                        <a:pt x="1097" y="508"/>
                      </a:lnTo>
                      <a:lnTo>
                        <a:pt x="1085" y="510"/>
                      </a:lnTo>
                      <a:lnTo>
                        <a:pt x="1073" y="512"/>
                      </a:lnTo>
                      <a:lnTo>
                        <a:pt x="1061" y="514"/>
                      </a:lnTo>
                      <a:lnTo>
                        <a:pt x="1050" y="514"/>
                      </a:lnTo>
                      <a:lnTo>
                        <a:pt x="1046" y="513"/>
                      </a:lnTo>
                      <a:lnTo>
                        <a:pt x="1042" y="511"/>
                      </a:lnTo>
                      <a:lnTo>
                        <a:pt x="1040" y="507"/>
                      </a:lnTo>
                      <a:lnTo>
                        <a:pt x="1040" y="503"/>
                      </a:lnTo>
                      <a:lnTo>
                        <a:pt x="1040" y="496"/>
                      </a:lnTo>
                      <a:lnTo>
                        <a:pt x="1042" y="490"/>
                      </a:lnTo>
                      <a:lnTo>
                        <a:pt x="1046" y="484"/>
                      </a:lnTo>
                      <a:lnTo>
                        <a:pt x="1050" y="477"/>
                      </a:lnTo>
                      <a:lnTo>
                        <a:pt x="1040" y="473"/>
                      </a:lnTo>
                      <a:lnTo>
                        <a:pt x="1030" y="472"/>
                      </a:lnTo>
                      <a:lnTo>
                        <a:pt x="1019" y="471"/>
                      </a:lnTo>
                      <a:lnTo>
                        <a:pt x="1009" y="471"/>
                      </a:lnTo>
                      <a:lnTo>
                        <a:pt x="1007" y="475"/>
                      </a:lnTo>
                      <a:lnTo>
                        <a:pt x="1004" y="477"/>
                      </a:lnTo>
                      <a:lnTo>
                        <a:pt x="999" y="479"/>
                      </a:lnTo>
                      <a:lnTo>
                        <a:pt x="994" y="480"/>
                      </a:lnTo>
                      <a:lnTo>
                        <a:pt x="984" y="480"/>
                      </a:lnTo>
                      <a:lnTo>
                        <a:pt x="972" y="479"/>
                      </a:lnTo>
                      <a:lnTo>
                        <a:pt x="961" y="477"/>
                      </a:lnTo>
                      <a:lnTo>
                        <a:pt x="949" y="477"/>
                      </a:lnTo>
                      <a:lnTo>
                        <a:pt x="943" y="477"/>
                      </a:lnTo>
                      <a:lnTo>
                        <a:pt x="939" y="478"/>
                      </a:lnTo>
                      <a:lnTo>
                        <a:pt x="934" y="480"/>
                      </a:lnTo>
                      <a:lnTo>
                        <a:pt x="930" y="483"/>
                      </a:lnTo>
                      <a:lnTo>
                        <a:pt x="924" y="489"/>
                      </a:lnTo>
                      <a:lnTo>
                        <a:pt x="916" y="495"/>
                      </a:lnTo>
                      <a:lnTo>
                        <a:pt x="908" y="500"/>
                      </a:lnTo>
                      <a:lnTo>
                        <a:pt x="900" y="505"/>
                      </a:lnTo>
                      <a:lnTo>
                        <a:pt x="882" y="513"/>
                      </a:lnTo>
                      <a:lnTo>
                        <a:pt x="864" y="522"/>
                      </a:lnTo>
                      <a:lnTo>
                        <a:pt x="857" y="526"/>
                      </a:lnTo>
                      <a:lnTo>
                        <a:pt x="849" y="532"/>
                      </a:lnTo>
                      <a:lnTo>
                        <a:pt x="841" y="538"/>
                      </a:lnTo>
                      <a:lnTo>
                        <a:pt x="836" y="545"/>
                      </a:lnTo>
                      <a:lnTo>
                        <a:pt x="830" y="553"/>
                      </a:lnTo>
                      <a:lnTo>
                        <a:pt x="827" y="564"/>
                      </a:lnTo>
                      <a:lnTo>
                        <a:pt x="825" y="575"/>
                      </a:lnTo>
                      <a:lnTo>
                        <a:pt x="824" y="588"/>
                      </a:lnTo>
                      <a:lnTo>
                        <a:pt x="810" y="584"/>
                      </a:lnTo>
                      <a:lnTo>
                        <a:pt x="797" y="581"/>
                      </a:lnTo>
                      <a:lnTo>
                        <a:pt x="791" y="581"/>
                      </a:lnTo>
                      <a:lnTo>
                        <a:pt x="784" y="582"/>
                      </a:lnTo>
                      <a:lnTo>
                        <a:pt x="778" y="584"/>
                      </a:lnTo>
                      <a:lnTo>
                        <a:pt x="771" y="588"/>
                      </a:lnTo>
                      <a:lnTo>
                        <a:pt x="758" y="582"/>
                      </a:lnTo>
                      <a:lnTo>
                        <a:pt x="740" y="575"/>
                      </a:lnTo>
                      <a:lnTo>
                        <a:pt x="732" y="571"/>
                      </a:lnTo>
                      <a:lnTo>
                        <a:pt x="724" y="566"/>
                      </a:lnTo>
                      <a:lnTo>
                        <a:pt x="716" y="562"/>
                      </a:lnTo>
                      <a:lnTo>
                        <a:pt x="711" y="556"/>
                      </a:lnTo>
                      <a:lnTo>
                        <a:pt x="711" y="526"/>
                      </a:lnTo>
                      <a:lnTo>
                        <a:pt x="721" y="526"/>
                      </a:lnTo>
                      <a:lnTo>
                        <a:pt x="730" y="526"/>
                      </a:lnTo>
                      <a:lnTo>
                        <a:pt x="738" y="526"/>
                      </a:lnTo>
                      <a:lnTo>
                        <a:pt x="744" y="526"/>
                      </a:lnTo>
                      <a:lnTo>
                        <a:pt x="740" y="516"/>
                      </a:lnTo>
                      <a:lnTo>
                        <a:pt x="736" y="507"/>
                      </a:lnTo>
                      <a:lnTo>
                        <a:pt x="730" y="499"/>
                      </a:lnTo>
                      <a:lnTo>
                        <a:pt x="723" y="493"/>
                      </a:lnTo>
                      <a:lnTo>
                        <a:pt x="714" y="488"/>
                      </a:lnTo>
                      <a:lnTo>
                        <a:pt x="704" y="485"/>
                      </a:lnTo>
                      <a:lnTo>
                        <a:pt x="692" y="483"/>
                      </a:lnTo>
                      <a:lnTo>
                        <a:pt x="678" y="483"/>
                      </a:lnTo>
                      <a:lnTo>
                        <a:pt x="668" y="483"/>
                      </a:lnTo>
                      <a:lnTo>
                        <a:pt x="656" y="483"/>
                      </a:lnTo>
                      <a:lnTo>
                        <a:pt x="643" y="483"/>
                      </a:lnTo>
                      <a:lnTo>
                        <a:pt x="624" y="483"/>
                      </a:lnTo>
                      <a:lnTo>
                        <a:pt x="627" y="487"/>
                      </a:lnTo>
                      <a:lnTo>
                        <a:pt x="632" y="491"/>
                      </a:lnTo>
                      <a:lnTo>
                        <a:pt x="636" y="495"/>
                      </a:lnTo>
                      <a:lnTo>
                        <a:pt x="640" y="498"/>
                      </a:lnTo>
                      <a:lnTo>
                        <a:pt x="645" y="501"/>
                      </a:lnTo>
                      <a:lnTo>
                        <a:pt x="648" y="506"/>
                      </a:lnTo>
                      <a:lnTo>
                        <a:pt x="650" y="510"/>
                      </a:lnTo>
                      <a:lnTo>
                        <a:pt x="651" y="514"/>
                      </a:lnTo>
                      <a:lnTo>
                        <a:pt x="650" y="519"/>
                      </a:lnTo>
                      <a:lnTo>
                        <a:pt x="649" y="523"/>
                      </a:lnTo>
                      <a:lnTo>
                        <a:pt x="648" y="525"/>
                      </a:lnTo>
                      <a:lnTo>
                        <a:pt x="646" y="528"/>
                      </a:lnTo>
                      <a:lnTo>
                        <a:pt x="643" y="530"/>
                      </a:lnTo>
                      <a:lnTo>
                        <a:pt x="638" y="532"/>
                      </a:lnTo>
                      <a:lnTo>
                        <a:pt x="647" y="541"/>
                      </a:lnTo>
                      <a:lnTo>
                        <a:pt x="656" y="550"/>
                      </a:lnTo>
                      <a:lnTo>
                        <a:pt x="661" y="554"/>
                      </a:lnTo>
                      <a:lnTo>
                        <a:pt x="668" y="557"/>
                      </a:lnTo>
                      <a:lnTo>
                        <a:pt x="676" y="561"/>
                      </a:lnTo>
                      <a:lnTo>
                        <a:pt x="684" y="564"/>
                      </a:lnTo>
                      <a:lnTo>
                        <a:pt x="684" y="619"/>
                      </a:lnTo>
                      <a:lnTo>
                        <a:pt x="677" y="619"/>
                      </a:lnTo>
                      <a:lnTo>
                        <a:pt x="665" y="619"/>
                      </a:lnTo>
                      <a:lnTo>
                        <a:pt x="659" y="610"/>
                      </a:lnTo>
                      <a:lnTo>
                        <a:pt x="654" y="604"/>
                      </a:lnTo>
                      <a:lnTo>
                        <a:pt x="647" y="599"/>
                      </a:lnTo>
                      <a:lnTo>
                        <a:pt x="639" y="595"/>
                      </a:lnTo>
                      <a:lnTo>
                        <a:pt x="623" y="589"/>
                      </a:lnTo>
                      <a:lnTo>
                        <a:pt x="604" y="582"/>
                      </a:lnTo>
                      <a:lnTo>
                        <a:pt x="602" y="585"/>
                      </a:lnTo>
                      <a:lnTo>
                        <a:pt x="599" y="589"/>
                      </a:lnTo>
                      <a:lnTo>
                        <a:pt x="594" y="593"/>
                      </a:lnTo>
                      <a:lnTo>
                        <a:pt x="588" y="597"/>
                      </a:lnTo>
                      <a:lnTo>
                        <a:pt x="575" y="606"/>
                      </a:lnTo>
                      <a:lnTo>
                        <a:pt x="559" y="615"/>
                      </a:lnTo>
                      <a:lnTo>
                        <a:pt x="544" y="624"/>
                      </a:lnTo>
                      <a:lnTo>
                        <a:pt x="531" y="631"/>
                      </a:lnTo>
                      <a:lnTo>
                        <a:pt x="525" y="635"/>
                      </a:lnTo>
                      <a:lnTo>
                        <a:pt x="522" y="638"/>
                      </a:lnTo>
                      <a:lnTo>
                        <a:pt x="519" y="641"/>
                      </a:lnTo>
                      <a:lnTo>
                        <a:pt x="519" y="643"/>
                      </a:lnTo>
                      <a:lnTo>
                        <a:pt x="519" y="647"/>
                      </a:lnTo>
                      <a:lnTo>
                        <a:pt x="520" y="651"/>
                      </a:lnTo>
                      <a:lnTo>
                        <a:pt x="521" y="655"/>
                      </a:lnTo>
                      <a:lnTo>
                        <a:pt x="523" y="658"/>
                      </a:lnTo>
                      <a:lnTo>
                        <a:pt x="528" y="663"/>
                      </a:lnTo>
                      <a:lnTo>
                        <a:pt x="536" y="667"/>
                      </a:lnTo>
                      <a:lnTo>
                        <a:pt x="543" y="673"/>
                      </a:lnTo>
                      <a:lnTo>
                        <a:pt x="549" y="678"/>
                      </a:lnTo>
                      <a:lnTo>
                        <a:pt x="551" y="681"/>
                      </a:lnTo>
                      <a:lnTo>
                        <a:pt x="555" y="685"/>
                      </a:lnTo>
                      <a:lnTo>
                        <a:pt x="557" y="688"/>
                      </a:lnTo>
                      <a:lnTo>
                        <a:pt x="558" y="693"/>
                      </a:lnTo>
                      <a:lnTo>
                        <a:pt x="471" y="693"/>
                      </a:lnTo>
                      <a:lnTo>
                        <a:pt x="467" y="705"/>
                      </a:lnTo>
                      <a:lnTo>
                        <a:pt x="464" y="721"/>
                      </a:lnTo>
                      <a:lnTo>
                        <a:pt x="460" y="730"/>
                      </a:lnTo>
                      <a:lnTo>
                        <a:pt x="457" y="736"/>
                      </a:lnTo>
                      <a:lnTo>
                        <a:pt x="454" y="739"/>
                      </a:lnTo>
                      <a:lnTo>
                        <a:pt x="452" y="740"/>
                      </a:lnTo>
                      <a:lnTo>
                        <a:pt x="448" y="742"/>
                      </a:lnTo>
                      <a:lnTo>
                        <a:pt x="445" y="742"/>
                      </a:lnTo>
                      <a:lnTo>
                        <a:pt x="433" y="742"/>
                      </a:lnTo>
                      <a:lnTo>
                        <a:pt x="420" y="741"/>
                      </a:lnTo>
                      <a:lnTo>
                        <a:pt x="407" y="739"/>
                      </a:lnTo>
                      <a:lnTo>
                        <a:pt x="393" y="736"/>
                      </a:lnTo>
                      <a:lnTo>
                        <a:pt x="380" y="733"/>
                      </a:lnTo>
                      <a:lnTo>
                        <a:pt x="367" y="729"/>
                      </a:lnTo>
                      <a:lnTo>
                        <a:pt x="355" y="723"/>
                      </a:lnTo>
                      <a:lnTo>
                        <a:pt x="344" y="718"/>
                      </a:lnTo>
                      <a:lnTo>
                        <a:pt x="333" y="711"/>
                      </a:lnTo>
                      <a:lnTo>
                        <a:pt x="323" y="704"/>
                      </a:lnTo>
                      <a:lnTo>
                        <a:pt x="314" y="696"/>
                      </a:lnTo>
                      <a:lnTo>
                        <a:pt x="307" y="687"/>
                      </a:lnTo>
                      <a:lnTo>
                        <a:pt x="301" y="678"/>
                      </a:lnTo>
                      <a:lnTo>
                        <a:pt x="296" y="666"/>
                      </a:lnTo>
                      <a:lnTo>
                        <a:pt x="293" y="655"/>
                      </a:lnTo>
                      <a:lnTo>
                        <a:pt x="292" y="643"/>
                      </a:lnTo>
                      <a:lnTo>
                        <a:pt x="289" y="636"/>
                      </a:lnTo>
                      <a:lnTo>
                        <a:pt x="286" y="625"/>
                      </a:lnTo>
                      <a:lnTo>
                        <a:pt x="273" y="622"/>
                      </a:lnTo>
                      <a:lnTo>
                        <a:pt x="254" y="616"/>
                      </a:lnTo>
                      <a:lnTo>
                        <a:pt x="232" y="609"/>
                      </a:lnTo>
                      <a:lnTo>
                        <a:pt x="209" y="601"/>
                      </a:lnTo>
                      <a:lnTo>
                        <a:pt x="188" y="592"/>
                      </a:lnTo>
                      <a:lnTo>
                        <a:pt x="169" y="582"/>
                      </a:lnTo>
                      <a:lnTo>
                        <a:pt x="163" y="578"/>
                      </a:lnTo>
                      <a:lnTo>
                        <a:pt x="157" y="573"/>
                      </a:lnTo>
                      <a:lnTo>
                        <a:pt x="154" y="568"/>
                      </a:lnTo>
                      <a:lnTo>
                        <a:pt x="153" y="564"/>
                      </a:lnTo>
                      <a:lnTo>
                        <a:pt x="162" y="567"/>
                      </a:lnTo>
                      <a:lnTo>
                        <a:pt x="183" y="574"/>
                      </a:lnTo>
                      <a:lnTo>
                        <a:pt x="211" y="582"/>
                      </a:lnTo>
                      <a:lnTo>
                        <a:pt x="244" y="590"/>
                      </a:lnTo>
                      <a:lnTo>
                        <a:pt x="277" y="598"/>
                      </a:lnTo>
                      <a:lnTo>
                        <a:pt x="308" y="605"/>
                      </a:lnTo>
                      <a:lnTo>
                        <a:pt x="332" y="610"/>
                      </a:lnTo>
                      <a:lnTo>
                        <a:pt x="345" y="612"/>
                      </a:lnTo>
                      <a:lnTo>
                        <a:pt x="368" y="612"/>
                      </a:lnTo>
                      <a:lnTo>
                        <a:pt x="390" y="612"/>
                      </a:lnTo>
                      <a:lnTo>
                        <a:pt x="414" y="612"/>
                      </a:lnTo>
                      <a:lnTo>
                        <a:pt x="445" y="612"/>
                      </a:lnTo>
                      <a:lnTo>
                        <a:pt x="454" y="612"/>
                      </a:lnTo>
                      <a:lnTo>
                        <a:pt x="461" y="611"/>
                      </a:lnTo>
                      <a:lnTo>
                        <a:pt x="469" y="609"/>
                      </a:lnTo>
                      <a:lnTo>
                        <a:pt x="477" y="607"/>
                      </a:lnTo>
                      <a:lnTo>
                        <a:pt x="490" y="601"/>
                      </a:lnTo>
                      <a:lnTo>
                        <a:pt x="502" y="594"/>
                      </a:lnTo>
                      <a:lnTo>
                        <a:pt x="514" y="585"/>
                      </a:lnTo>
                      <a:lnTo>
                        <a:pt x="524" y="576"/>
                      </a:lnTo>
                      <a:lnTo>
                        <a:pt x="535" y="567"/>
                      </a:lnTo>
                      <a:lnTo>
                        <a:pt x="545" y="556"/>
                      </a:lnTo>
                      <a:lnTo>
                        <a:pt x="536" y="547"/>
                      </a:lnTo>
                      <a:lnTo>
                        <a:pt x="527" y="536"/>
                      </a:lnTo>
                      <a:lnTo>
                        <a:pt x="523" y="531"/>
                      </a:lnTo>
                      <a:lnTo>
                        <a:pt x="517" y="527"/>
                      </a:lnTo>
                      <a:lnTo>
                        <a:pt x="512" y="523"/>
                      </a:lnTo>
                      <a:lnTo>
                        <a:pt x="505" y="520"/>
                      </a:lnTo>
                      <a:lnTo>
                        <a:pt x="500" y="518"/>
                      </a:lnTo>
                      <a:lnTo>
                        <a:pt x="484" y="511"/>
                      </a:lnTo>
                      <a:lnTo>
                        <a:pt x="459" y="499"/>
                      </a:lnTo>
                      <a:lnTo>
                        <a:pt x="424" y="487"/>
                      </a:lnTo>
                      <a:lnTo>
                        <a:pt x="403" y="481"/>
                      </a:lnTo>
                      <a:lnTo>
                        <a:pt x="379" y="475"/>
                      </a:lnTo>
                      <a:lnTo>
                        <a:pt x="352" y="469"/>
                      </a:lnTo>
                      <a:lnTo>
                        <a:pt x="323" y="463"/>
                      </a:lnTo>
                      <a:lnTo>
                        <a:pt x="291" y="458"/>
                      </a:lnTo>
                      <a:lnTo>
                        <a:pt x="256" y="453"/>
                      </a:lnTo>
                      <a:lnTo>
                        <a:pt x="219" y="449"/>
                      </a:lnTo>
                      <a:lnTo>
                        <a:pt x="179" y="446"/>
                      </a:lnTo>
                      <a:lnTo>
                        <a:pt x="172" y="446"/>
                      </a:lnTo>
                      <a:lnTo>
                        <a:pt x="165" y="445"/>
                      </a:lnTo>
                      <a:lnTo>
                        <a:pt x="158" y="444"/>
                      </a:lnTo>
                      <a:lnTo>
                        <a:pt x="152" y="442"/>
                      </a:lnTo>
                      <a:lnTo>
                        <a:pt x="150" y="440"/>
                      </a:lnTo>
                      <a:lnTo>
                        <a:pt x="146" y="438"/>
                      </a:lnTo>
                      <a:lnTo>
                        <a:pt x="144" y="436"/>
                      </a:lnTo>
                      <a:lnTo>
                        <a:pt x="143" y="433"/>
                      </a:lnTo>
                      <a:lnTo>
                        <a:pt x="141" y="425"/>
                      </a:lnTo>
                      <a:lnTo>
                        <a:pt x="140" y="415"/>
                      </a:lnTo>
                      <a:lnTo>
                        <a:pt x="120" y="420"/>
                      </a:lnTo>
                      <a:lnTo>
                        <a:pt x="99" y="425"/>
                      </a:lnTo>
                      <a:lnTo>
                        <a:pt x="77" y="431"/>
                      </a:lnTo>
                      <a:lnTo>
                        <a:pt x="53" y="439"/>
                      </a:lnTo>
                      <a:lnTo>
                        <a:pt x="50" y="441"/>
                      </a:lnTo>
                      <a:lnTo>
                        <a:pt x="43" y="445"/>
                      </a:lnTo>
                      <a:lnTo>
                        <a:pt x="40" y="446"/>
                      </a:lnTo>
                      <a:lnTo>
                        <a:pt x="37" y="448"/>
                      </a:lnTo>
                      <a:lnTo>
                        <a:pt x="34" y="448"/>
                      </a:lnTo>
                      <a:lnTo>
                        <a:pt x="33" y="446"/>
                      </a:lnTo>
                      <a:lnTo>
                        <a:pt x="0" y="483"/>
                      </a:lnTo>
                      <a:lnTo>
                        <a:pt x="4" y="488"/>
                      </a:lnTo>
                      <a:lnTo>
                        <a:pt x="8" y="493"/>
                      </a:lnTo>
                      <a:lnTo>
                        <a:pt x="13" y="498"/>
                      </a:lnTo>
                      <a:lnTo>
                        <a:pt x="18" y="503"/>
                      </a:lnTo>
                      <a:lnTo>
                        <a:pt x="29" y="509"/>
                      </a:lnTo>
                      <a:lnTo>
                        <a:pt x="40" y="515"/>
                      </a:lnTo>
                      <a:lnTo>
                        <a:pt x="62" y="524"/>
                      </a:lnTo>
                      <a:lnTo>
                        <a:pt x="79" y="532"/>
                      </a:lnTo>
                      <a:lnTo>
                        <a:pt x="77" y="540"/>
                      </a:lnTo>
                      <a:lnTo>
                        <a:pt x="74" y="547"/>
                      </a:lnTo>
                      <a:lnTo>
                        <a:pt x="71" y="552"/>
                      </a:lnTo>
                      <a:lnTo>
                        <a:pt x="67" y="556"/>
                      </a:lnTo>
                      <a:lnTo>
                        <a:pt x="64" y="562"/>
                      </a:lnTo>
                      <a:lnTo>
                        <a:pt x="62" y="567"/>
                      </a:lnTo>
                      <a:lnTo>
                        <a:pt x="61" y="574"/>
                      </a:lnTo>
                      <a:lnTo>
                        <a:pt x="60" y="582"/>
                      </a:lnTo>
                      <a:lnTo>
                        <a:pt x="61" y="589"/>
                      </a:lnTo>
                      <a:lnTo>
                        <a:pt x="65" y="597"/>
                      </a:lnTo>
                      <a:lnTo>
                        <a:pt x="71" y="605"/>
                      </a:lnTo>
                      <a:lnTo>
                        <a:pt x="77" y="614"/>
                      </a:lnTo>
                      <a:lnTo>
                        <a:pt x="84" y="621"/>
                      </a:lnTo>
                      <a:lnTo>
                        <a:pt x="90" y="626"/>
                      </a:lnTo>
                      <a:lnTo>
                        <a:pt x="96" y="630"/>
                      </a:lnTo>
                      <a:lnTo>
                        <a:pt x="99" y="631"/>
                      </a:lnTo>
                      <a:lnTo>
                        <a:pt x="100" y="647"/>
                      </a:lnTo>
                      <a:lnTo>
                        <a:pt x="102" y="662"/>
                      </a:lnTo>
                      <a:lnTo>
                        <a:pt x="106" y="677"/>
                      </a:lnTo>
                      <a:lnTo>
                        <a:pt x="111" y="689"/>
                      </a:lnTo>
                      <a:lnTo>
                        <a:pt x="117" y="700"/>
                      </a:lnTo>
                      <a:lnTo>
                        <a:pt x="123" y="710"/>
                      </a:lnTo>
                      <a:lnTo>
                        <a:pt x="131" y="719"/>
                      </a:lnTo>
                      <a:lnTo>
                        <a:pt x="140" y="728"/>
                      </a:lnTo>
                      <a:lnTo>
                        <a:pt x="149" y="736"/>
                      </a:lnTo>
                      <a:lnTo>
                        <a:pt x="158" y="743"/>
                      </a:lnTo>
                      <a:lnTo>
                        <a:pt x="168" y="750"/>
                      </a:lnTo>
                      <a:lnTo>
                        <a:pt x="178" y="756"/>
                      </a:lnTo>
                      <a:lnTo>
                        <a:pt x="199" y="767"/>
                      </a:lnTo>
                      <a:lnTo>
                        <a:pt x="219" y="778"/>
                      </a:lnTo>
                      <a:lnTo>
                        <a:pt x="184" y="815"/>
                      </a:lnTo>
                      <a:lnTo>
                        <a:pt x="146" y="856"/>
                      </a:lnTo>
                      <a:lnTo>
                        <a:pt x="128" y="875"/>
                      </a:lnTo>
                      <a:lnTo>
                        <a:pt x="109" y="892"/>
                      </a:lnTo>
                      <a:lnTo>
                        <a:pt x="100" y="899"/>
                      </a:lnTo>
                      <a:lnTo>
                        <a:pt x="90" y="905"/>
                      </a:lnTo>
                      <a:lnTo>
                        <a:pt x="82" y="910"/>
                      </a:lnTo>
                      <a:lnTo>
                        <a:pt x="73" y="914"/>
                      </a:lnTo>
                      <a:lnTo>
                        <a:pt x="74" y="917"/>
                      </a:lnTo>
                      <a:lnTo>
                        <a:pt x="75" y="920"/>
                      </a:lnTo>
                      <a:lnTo>
                        <a:pt x="77" y="923"/>
                      </a:lnTo>
                      <a:lnTo>
                        <a:pt x="80" y="926"/>
                      </a:lnTo>
                      <a:lnTo>
                        <a:pt x="88" y="934"/>
                      </a:lnTo>
                      <a:lnTo>
                        <a:pt x="96" y="942"/>
                      </a:lnTo>
                      <a:lnTo>
                        <a:pt x="105" y="951"/>
                      </a:lnTo>
                      <a:lnTo>
                        <a:pt x="112" y="958"/>
                      </a:lnTo>
                      <a:lnTo>
                        <a:pt x="118" y="965"/>
                      </a:lnTo>
                      <a:lnTo>
                        <a:pt x="120" y="970"/>
                      </a:lnTo>
                      <a:lnTo>
                        <a:pt x="116" y="976"/>
                      </a:lnTo>
                      <a:lnTo>
                        <a:pt x="112" y="981"/>
                      </a:lnTo>
                      <a:lnTo>
                        <a:pt x="110" y="987"/>
                      </a:lnTo>
                      <a:lnTo>
                        <a:pt x="109" y="993"/>
                      </a:lnTo>
                      <a:lnTo>
                        <a:pt x="109" y="1005"/>
                      </a:lnTo>
                      <a:lnTo>
                        <a:pt x="111" y="1017"/>
                      </a:lnTo>
                      <a:lnTo>
                        <a:pt x="113" y="1029"/>
                      </a:lnTo>
                      <a:lnTo>
                        <a:pt x="116" y="1042"/>
                      </a:lnTo>
                      <a:lnTo>
                        <a:pt x="117" y="1048"/>
                      </a:lnTo>
                      <a:lnTo>
                        <a:pt x="116" y="1054"/>
                      </a:lnTo>
                      <a:lnTo>
                        <a:pt x="114" y="1062"/>
                      </a:lnTo>
                      <a:lnTo>
                        <a:pt x="113" y="1069"/>
                      </a:lnTo>
                      <a:lnTo>
                        <a:pt x="120" y="1090"/>
                      </a:lnTo>
                      <a:lnTo>
                        <a:pt x="130" y="1115"/>
                      </a:lnTo>
                      <a:lnTo>
                        <a:pt x="142" y="1139"/>
                      </a:lnTo>
                      <a:lnTo>
                        <a:pt x="153" y="1160"/>
                      </a:lnTo>
                      <a:lnTo>
                        <a:pt x="192" y="1180"/>
                      </a:lnTo>
                      <a:lnTo>
                        <a:pt x="232" y="1180"/>
                      </a:lnTo>
                      <a:lnTo>
                        <a:pt x="240" y="1204"/>
                      </a:lnTo>
                      <a:lnTo>
                        <a:pt x="279" y="1192"/>
                      </a:lnTo>
                      <a:lnTo>
                        <a:pt x="312" y="1204"/>
                      </a:lnTo>
                      <a:lnTo>
                        <a:pt x="319" y="1253"/>
                      </a:lnTo>
                      <a:lnTo>
                        <a:pt x="365" y="1291"/>
                      </a:lnTo>
                      <a:lnTo>
                        <a:pt x="399" y="1309"/>
                      </a:lnTo>
                      <a:lnTo>
                        <a:pt x="425" y="1327"/>
                      </a:lnTo>
                      <a:lnTo>
                        <a:pt x="399" y="1346"/>
                      </a:lnTo>
                      <a:lnTo>
                        <a:pt x="352" y="1333"/>
                      </a:lnTo>
                      <a:lnTo>
                        <a:pt x="358" y="1358"/>
                      </a:lnTo>
                      <a:lnTo>
                        <a:pt x="373" y="1370"/>
                      </a:lnTo>
                      <a:lnTo>
                        <a:pt x="373" y="1401"/>
                      </a:lnTo>
                      <a:lnTo>
                        <a:pt x="365" y="140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90" name="Freeform 23"/>
                <p:cNvSpPr>
                  <a:spLocks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2391" y="1886"/>
                  <a:ext cx="177" cy="156"/>
                </a:xfrm>
                <a:custGeom>
                  <a:avLst/>
                  <a:gdLst>
                    <a:gd name="T0" fmla="*/ 0 w 647"/>
                    <a:gd name="T1" fmla="*/ 0 h 470"/>
                    <a:gd name="T2" fmla="*/ 0 w 647"/>
                    <a:gd name="T3" fmla="*/ 0 h 470"/>
                    <a:gd name="T4" fmla="*/ 0 w 647"/>
                    <a:gd name="T5" fmla="*/ 0 h 470"/>
                    <a:gd name="T6" fmla="*/ 0 w 647"/>
                    <a:gd name="T7" fmla="*/ 0 h 470"/>
                    <a:gd name="T8" fmla="*/ 0 w 647"/>
                    <a:gd name="T9" fmla="*/ 0 h 470"/>
                    <a:gd name="T10" fmla="*/ 0 w 647"/>
                    <a:gd name="T11" fmla="*/ 0 h 470"/>
                    <a:gd name="T12" fmla="*/ 0 w 647"/>
                    <a:gd name="T13" fmla="*/ 0 h 470"/>
                    <a:gd name="T14" fmla="*/ 0 w 647"/>
                    <a:gd name="T15" fmla="*/ 0 h 470"/>
                    <a:gd name="T16" fmla="*/ 0 w 647"/>
                    <a:gd name="T17" fmla="*/ 0 h 470"/>
                    <a:gd name="T18" fmla="*/ 0 w 647"/>
                    <a:gd name="T19" fmla="*/ 0 h 470"/>
                    <a:gd name="T20" fmla="*/ 0 w 647"/>
                    <a:gd name="T21" fmla="*/ 0 h 470"/>
                    <a:gd name="T22" fmla="*/ 0 w 647"/>
                    <a:gd name="T23" fmla="*/ 0 h 470"/>
                    <a:gd name="T24" fmla="*/ 0 w 647"/>
                    <a:gd name="T25" fmla="*/ 0 h 470"/>
                    <a:gd name="T26" fmla="*/ 0 w 647"/>
                    <a:gd name="T27" fmla="*/ 0 h 470"/>
                    <a:gd name="T28" fmla="*/ 0 w 647"/>
                    <a:gd name="T29" fmla="*/ 0 h 470"/>
                    <a:gd name="T30" fmla="*/ 0 w 647"/>
                    <a:gd name="T31" fmla="*/ 0 h 470"/>
                    <a:gd name="T32" fmla="*/ 0 w 647"/>
                    <a:gd name="T33" fmla="*/ 0 h 470"/>
                    <a:gd name="T34" fmla="*/ 0 w 647"/>
                    <a:gd name="T35" fmla="*/ 1 h 470"/>
                    <a:gd name="T36" fmla="*/ 0 w 647"/>
                    <a:gd name="T37" fmla="*/ 1 h 470"/>
                    <a:gd name="T38" fmla="*/ 0 w 647"/>
                    <a:gd name="T39" fmla="*/ 1 h 470"/>
                    <a:gd name="T40" fmla="*/ 0 w 647"/>
                    <a:gd name="T41" fmla="*/ 1 h 470"/>
                    <a:gd name="T42" fmla="*/ 0 w 647"/>
                    <a:gd name="T43" fmla="*/ 1 h 470"/>
                    <a:gd name="T44" fmla="*/ 0 w 647"/>
                    <a:gd name="T45" fmla="*/ 1 h 470"/>
                    <a:gd name="T46" fmla="*/ 0 w 647"/>
                    <a:gd name="T47" fmla="*/ 1 h 470"/>
                    <a:gd name="T48" fmla="*/ 0 w 647"/>
                    <a:gd name="T49" fmla="*/ 1 h 470"/>
                    <a:gd name="T50" fmla="*/ 0 w 647"/>
                    <a:gd name="T51" fmla="*/ 1 h 470"/>
                    <a:gd name="T52" fmla="*/ 0 w 647"/>
                    <a:gd name="T53" fmla="*/ 1 h 470"/>
                    <a:gd name="T54" fmla="*/ 0 w 647"/>
                    <a:gd name="T55" fmla="*/ 1 h 470"/>
                    <a:gd name="T56" fmla="*/ 0 w 647"/>
                    <a:gd name="T57" fmla="*/ 1 h 470"/>
                    <a:gd name="T58" fmla="*/ 0 w 647"/>
                    <a:gd name="T59" fmla="*/ 1 h 470"/>
                    <a:gd name="T60" fmla="*/ 0 w 647"/>
                    <a:gd name="T61" fmla="*/ 1 h 470"/>
                    <a:gd name="T62" fmla="*/ 0 w 647"/>
                    <a:gd name="T63" fmla="*/ 1 h 470"/>
                    <a:gd name="T64" fmla="*/ 0 w 647"/>
                    <a:gd name="T65" fmla="*/ 1 h 470"/>
                    <a:gd name="T66" fmla="*/ 0 w 647"/>
                    <a:gd name="T67" fmla="*/ 1 h 470"/>
                    <a:gd name="T68" fmla="*/ 0 w 647"/>
                    <a:gd name="T69" fmla="*/ 1 h 470"/>
                    <a:gd name="T70" fmla="*/ 0 w 647"/>
                    <a:gd name="T71" fmla="*/ 1 h 470"/>
                    <a:gd name="T72" fmla="*/ 0 w 647"/>
                    <a:gd name="T73" fmla="*/ 1 h 470"/>
                    <a:gd name="T74" fmla="*/ 0 w 647"/>
                    <a:gd name="T75" fmla="*/ 1 h 470"/>
                    <a:gd name="T76" fmla="*/ 0 w 647"/>
                    <a:gd name="T77" fmla="*/ 1 h 470"/>
                    <a:gd name="T78" fmla="*/ 0 w 647"/>
                    <a:gd name="T79" fmla="*/ 1 h 470"/>
                    <a:gd name="T80" fmla="*/ 0 w 647"/>
                    <a:gd name="T81" fmla="*/ 1 h 470"/>
                    <a:gd name="T82" fmla="*/ 0 w 647"/>
                    <a:gd name="T83" fmla="*/ 0 h 470"/>
                    <a:gd name="T84" fmla="*/ 0 w 647"/>
                    <a:gd name="T85" fmla="*/ 0 h 470"/>
                    <a:gd name="T86" fmla="*/ 0 w 647"/>
                    <a:gd name="T87" fmla="*/ 0 h 470"/>
                    <a:gd name="T88" fmla="*/ 0 w 647"/>
                    <a:gd name="T89" fmla="*/ 0 h 470"/>
                    <a:gd name="T90" fmla="*/ 0 w 647"/>
                    <a:gd name="T91" fmla="*/ 0 h 470"/>
                    <a:gd name="T92" fmla="*/ 0 w 647"/>
                    <a:gd name="T93" fmla="*/ 0 h 470"/>
                    <a:gd name="T94" fmla="*/ 0 w 647"/>
                    <a:gd name="T95" fmla="*/ 0 h 470"/>
                    <a:gd name="T96" fmla="*/ 0 w 647"/>
                    <a:gd name="T97" fmla="*/ 0 h 470"/>
                    <a:gd name="T98" fmla="*/ 0 w 647"/>
                    <a:gd name="T99" fmla="*/ 0 h 470"/>
                    <a:gd name="T100" fmla="*/ 0 w 647"/>
                    <a:gd name="T101" fmla="*/ 0 h 470"/>
                    <a:gd name="T102" fmla="*/ 0 w 647"/>
                    <a:gd name="T103" fmla="*/ 0 h 470"/>
                    <a:gd name="T104" fmla="*/ 0 w 647"/>
                    <a:gd name="T105" fmla="*/ 0 h 470"/>
                    <a:gd name="T106" fmla="*/ 0 w 647"/>
                    <a:gd name="T107" fmla="*/ 0 h 470"/>
                    <a:gd name="T108" fmla="*/ 0 w 647"/>
                    <a:gd name="T109" fmla="*/ 0 h 470"/>
                    <a:gd name="T110" fmla="*/ 0 w 647"/>
                    <a:gd name="T111" fmla="*/ 0 h 470"/>
                    <a:gd name="T112" fmla="*/ 0 w 647"/>
                    <a:gd name="T113" fmla="*/ 0 h 47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647" h="470">
                      <a:moveTo>
                        <a:pt x="399" y="14"/>
                      </a:moveTo>
                      <a:lnTo>
                        <a:pt x="402" y="20"/>
                      </a:lnTo>
                      <a:lnTo>
                        <a:pt x="406" y="27"/>
                      </a:lnTo>
                      <a:lnTo>
                        <a:pt x="413" y="33"/>
                      </a:lnTo>
                      <a:lnTo>
                        <a:pt x="421" y="39"/>
                      </a:lnTo>
                      <a:lnTo>
                        <a:pt x="428" y="45"/>
                      </a:lnTo>
                      <a:lnTo>
                        <a:pt x="438" y="51"/>
                      </a:lnTo>
                      <a:lnTo>
                        <a:pt x="448" y="56"/>
                      </a:lnTo>
                      <a:lnTo>
                        <a:pt x="458" y="60"/>
                      </a:lnTo>
                      <a:lnTo>
                        <a:pt x="480" y="70"/>
                      </a:lnTo>
                      <a:lnTo>
                        <a:pt x="501" y="76"/>
                      </a:lnTo>
                      <a:lnTo>
                        <a:pt x="512" y="78"/>
                      </a:lnTo>
                      <a:lnTo>
                        <a:pt x="521" y="80"/>
                      </a:lnTo>
                      <a:lnTo>
                        <a:pt x="530" y="81"/>
                      </a:lnTo>
                      <a:lnTo>
                        <a:pt x="538" y="81"/>
                      </a:lnTo>
                      <a:lnTo>
                        <a:pt x="548" y="88"/>
                      </a:lnTo>
                      <a:lnTo>
                        <a:pt x="561" y="99"/>
                      </a:lnTo>
                      <a:lnTo>
                        <a:pt x="562" y="99"/>
                      </a:lnTo>
                      <a:lnTo>
                        <a:pt x="564" y="99"/>
                      </a:lnTo>
                      <a:lnTo>
                        <a:pt x="566" y="98"/>
                      </a:lnTo>
                      <a:lnTo>
                        <a:pt x="567" y="97"/>
                      </a:lnTo>
                      <a:lnTo>
                        <a:pt x="570" y="93"/>
                      </a:lnTo>
                      <a:lnTo>
                        <a:pt x="572" y="89"/>
                      </a:lnTo>
                      <a:lnTo>
                        <a:pt x="575" y="85"/>
                      </a:lnTo>
                      <a:lnTo>
                        <a:pt x="578" y="81"/>
                      </a:lnTo>
                      <a:lnTo>
                        <a:pt x="580" y="79"/>
                      </a:lnTo>
                      <a:lnTo>
                        <a:pt x="583" y="78"/>
                      </a:lnTo>
                      <a:lnTo>
                        <a:pt x="590" y="80"/>
                      </a:lnTo>
                      <a:lnTo>
                        <a:pt x="596" y="80"/>
                      </a:lnTo>
                      <a:lnTo>
                        <a:pt x="603" y="80"/>
                      </a:lnTo>
                      <a:lnTo>
                        <a:pt x="609" y="80"/>
                      </a:lnTo>
                      <a:lnTo>
                        <a:pt x="617" y="79"/>
                      </a:lnTo>
                      <a:lnTo>
                        <a:pt x="624" y="79"/>
                      </a:lnTo>
                      <a:lnTo>
                        <a:pt x="631" y="80"/>
                      </a:lnTo>
                      <a:lnTo>
                        <a:pt x="638" y="81"/>
                      </a:lnTo>
                      <a:lnTo>
                        <a:pt x="640" y="84"/>
                      </a:lnTo>
                      <a:lnTo>
                        <a:pt x="642" y="89"/>
                      </a:lnTo>
                      <a:lnTo>
                        <a:pt x="645" y="95"/>
                      </a:lnTo>
                      <a:lnTo>
                        <a:pt x="646" y="103"/>
                      </a:lnTo>
                      <a:lnTo>
                        <a:pt x="647" y="111"/>
                      </a:lnTo>
                      <a:lnTo>
                        <a:pt x="647" y="118"/>
                      </a:lnTo>
                      <a:lnTo>
                        <a:pt x="646" y="123"/>
                      </a:lnTo>
                      <a:lnTo>
                        <a:pt x="645" y="124"/>
                      </a:lnTo>
                      <a:lnTo>
                        <a:pt x="631" y="127"/>
                      </a:lnTo>
                      <a:lnTo>
                        <a:pt x="618" y="131"/>
                      </a:lnTo>
                      <a:lnTo>
                        <a:pt x="607" y="135"/>
                      </a:lnTo>
                      <a:lnTo>
                        <a:pt x="596" y="140"/>
                      </a:lnTo>
                      <a:lnTo>
                        <a:pt x="586" y="146"/>
                      </a:lnTo>
                      <a:lnTo>
                        <a:pt x="577" y="152"/>
                      </a:lnTo>
                      <a:lnTo>
                        <a:pt x="569" y="158"/>
                      </a:lnTo>
                      <a:lnTo>
                        <a:pt x="560" y="165"/>
                      </a:lnTo>
                      <a:lnTo>
                        <a:pt x="533" y="191"/>
                      </a:lnTo>
                      <a:lnTo>
                        <a:pt x="512" y="210"/>
                      </a:lnTo>
                      <a:lnTo>
                        <a:pt x="504" y="214"/>
                      </a:lnTo>
                      <a:lnTo>
                        <a:pt x="499" y="218"/>
                      </a:lnTo>
                      <a:lnTo>
                        <a:pt x="493" y="222"/>
                      </a:lnTo>
                      <a:lnTo>
                        <a:pt x="489" y="227"/>
                      </a:lnTo>
                      <a:lnTo>
                        <a:pt x="481" y="236"/>
                      </a:lnTo>
                      <a:lnTo>
                        <a:pt x="477" y="245"/>
                      </a:lnTo>
                      <a:lnTo>
                        <a:pt x="474" y="254"/>
                      </a:lnTo>
                      <a:lnTo>
                        <a:pt x="473" y="263"/>
                      </a:lnTo>
                      <a:lnTo>
                        <a:pt x="472" y="272"/>
                      </a:lnTo>
                      <a:lnTo>
                        <a:pt x="473" y="282"/>
                      </a:lnTo>
                      <a:lnTo>
                        <a:pt x="473" y="292"/>
                      </a:lnTo>
                      <a:lnTo>
                        <a:pt x="474" y="301"/>
                      </a:lnTo>
                      <a:lnTo>
                        <a:pt x="473" y="311"/>
                      </a:lnTo>
                      <a:lnTo>
                        <a:pt x="472" y="320"/>
                      </a:lnTo>
                      <a:lnTo>
                        <a:pt x="469" y="330"/>
                      </a:lnTo>
                      <a:lnTo>
                        <a:pt x="463" y="340"/>
                      </a:lnTo>
                      <a:lnTo>
                        <a:pt x="460" y="345"/>
                      </a:lnTo>
                      <a:lnTo>
                        <a:pt x="456" y="349"/>
                      </a:lnTo>
                      <a:lnTo>
                        <a:pt x="450" y="354"/>
                      </a:lnTo>
                      <a:lnTo>
                        <a:pt x="445" y="358"/>
                      </a:lnTo>
                      <a:lnTo>
                        <a:pt x="426" y="372"/>
                      </a:lnTo>
                      <a:lnTo>
                        <a:pt x="411" y="384"/>
                      </a:lnTo>
                      <a:lnTo>
                        <a:pt x="399" y="394"/>
                      </a:lnTo>
                      <a:lnTo>
                        <a:pt x="390" y="404"/>
                      </a:lnTo>
                      <a:lnTo>
                        <a:pt x="383" y="411"/>
                      </a:lnTo>
                      <a:lnTo>
                        <a:pt x="379" y="417"/>
                      </a:lnTo>
                      <a:lnTo>
                        <a:pt x="376" y="422"/>
                      </a:lnTo>
                      <a:lnTo>
                        <a:pt x="374" y="425"/>
                      </a:lnTo>
                      <a:lnTo>
                        <a:pt x="373" y="430"/>
                      </a:lnTo>
                      <a:lnTo>
                        <a:pt x="373" y="432"/>
                      </a:lnTo>
                      <a:lnTo>
                        <a:pt x="369" y="432"/>
                      </a:lnTo>
                      <a:lnTo>
                        <a:pt x="358" y="432"/>
                      </a:lnTo>
                      <a:lnTo>
                        <a:pt x="333" y="430"/>
                      </a:lnTo>
                      <a:lnTo>
                        <a:pt x="310" y="429"/>
                      </a:lnTo>
                      <a:lnTo>
                        <a:pt x="290" y="429"/>
                      </a:lnTo>
                      <a:lnTo>
                        <a:pt x="272" y="431"/>
                      </a:lnTo>
                      <a:lnTo>
                        <a:pt x="257" y="434"/>
                      </a:lnTo>
                      <a:lnTo>
                        <a:pt x="245" y="437"/>
                      </a:lnTo>
                      <a:lnTo>
                        <a:pt x="234" y="441"/>
                      </a:lnTo>
                      <a:lnTo>
                        <a:pt x="224" y="446"/>
                      </a:lnTo>
                      <a:lnTo>
                        <a:pt x="209" y="456"/>
                      </a:lnTo>
                      <a:lnTo>
                        <a:pt x="198" y="464"/>
                      </a:lnTo>
                      <a:lnTo>
                        <a:pt x="193" y="467"/>
                      </a:lnTo>
                      <a:lnTo>
                        <a:pt x="189" y="469"/>
                      </a:lnTo>
                      <a:lnTo>
                        <a:pt x="183" y="470"/>
                      </a:lnTo>
                      <a:lnTo>
                        <a:pt x="179" y="469"/>
                      </a:lnTo>
                      <a:lnTo>
                        <a:pt x="176" y="468"/>
                      </a:lnTo>
                      <a:lnTo>
                        <a:pt x="172" y="465"/>
                      </a:lnTo>
                      <a:lnTo>
                        <a:pt x="169" y="461"/>
                      </a:lnTo>
                      <a:lnTo>
                        <a:pt x="166" y="456"/>
                      </a:lnTo>
                      <a:lnTo>
                        <a:pt x="159" y="444"/>
                      </a:lnTo>
                      <a:lnTo>
                        <a:pt x="153" y="432"/>
                      </a:lnTo>
                      <a:lnTo>
                        <a:pt x="148" y="426"/>
                      </a:lnTo>
                      <a:lnTo>
                        <a:pt x="144" y="420"/>
                      </a:lnTo>
                      <a:lnTo>
                        <a:pt x="140" y="414"/>
                      </a:lnTo>
                      <a:lnTo>
                        <a:pt x="134" y="409"/>
                      </a:lnTo>
                      <a:lnTo>
                        <a:pt x="129" y="404"/>
                      </a:lnTo>
                      <a:lnTo>
                        <a:pt x="122" y="400"/>
                      </a:lnTo>
                      <a:lnTo>
                        <a:pt x="114" y="397"/>
                      </a:lnTo>
                      <a:lnTo>
                        <a:pt x="107" y="396"/>
                      </a:lnTo>
                      <a:lnTo>
                        <a:pt x="114" y="379"/>
                      </a:lnTo>
                      <a:lnTo>
                        <a:pt x="121" y="365"/>
                      </a:lnTo>
                      <a:lnTo>
                        <a:pt x="124" y="351"/>
                      </a:lnTo>
                      <a:lnTo>
                        <a:pt x="126" y="336"/>
                      </a:lnTo>
                      <a:lnTo>
                        <a:pt x="126" y="309"/>
                      </a:lnTo>
                      <a:lnTo>
                        <a:pt x="126" y="278"/>
                      </a:lnTo>
                      <a:lnTo>
                        <a:pt x="127" y="267"/>
                      </a:lnTo>
                      <a:lnTo>
                        <a:pt x="132" y="250"/>
                      </a:lnTo>
                      <a:lnTo>
                        <a:pt x="138" y="229"/>
                      </a:lnTo>
                      <a:lnTo>
                        <a:pt x="147" y="206"/>
                      </a:lnTo>
                      <a:lnTo>
                        <a:pt x="155" y="184"/>
                      </a:lnTo>
                      <a:lnTo>
                        <a:pt x="163" y="163"/>
                      </a:lnTo>
                      <a:lnTo>
                        <a:pt x="168" y="149"/>
                      </a:lnTo>
                      <a:lnTo>
                        <a:pt x="172" y="143"/>
                      </a:lnTo>
                      <a:lnTo>
                        <a:pt x="172" y="137"/>
                      </a:lnTo>
                      <a:lnTo>
                        <a:pt x="172" y="131"/>
                      </a:lnTo>
                      <a:lnTo>
                        <a:pt x="153" y="130"/>
                      </a:lnTo>
                      <a:lnTo>
                        <a:pt x="135" y="127"/>
                      </a:lnTo>
                      <a:lnTo>
                        <a:pt x="116" y="123"/>
                      </a:lnTo>
                      <a:lnTo>
                        <a:pt x="99" y="118"/>
                      </a:lnTo>
                      <a:lnTo>
                        <a:pt x="80" y="113"/>
                      </a:lnTo>
                      <a:lnTo>
                        <a:pt x="62" y="109"/>
                      </a:lnTo>
                      <a:lnTo>
                        <a:pt x="42" y="106"/>
                      </a:lnTo>
                      <a:lnTo>
                        <a:pt x="20" y="105"/>
                      </a:lnTo>
                      <a:lnTo>
                        <a:pt x="17" y="93"/>
                      </a:lnTo>
                      <a:lnTo>
                        <a:pt x="10" y="72"/>
                      </a:lnTo>
                      <a:lnTo>
                        <a:pt x="3" y="50"/>
                      </a:lnTo>
                      <a:lnTo>
                        <a:pt x="0" y="38"/>
                      </a:lnTo>
                      <a:lnTo>
                        <a:pt x="8" y="37"/>
                      </a:lnTo>
                      <a:lnTo>
                        <a:pt x="15" y="36"/>
                      </a:lnTo>
                      <a:lnTo>
                        <a:pt x="23" y="34"/>
                      </a:lnTo>
                      <a:lnTo>
                        <a:pt x="29" y="32"/>
                      </a:lnTo>
                      <a:lnTo>
                        <a:pt x="41" y="26"/>
                      </a:lnTo>
                      <a:lnTo>
                        <a:pt x="51" y="20"/>
                      </a:lnTo>
                      <a:lnTo>
                        <a:pt x="59" y="13"/>
                      </a:lnTo>
                      <a:lnTo>
                        <a:pt x="68" y="7"/>
                      </a:lnTo>
                      <a:lnTo>
                        <a:pt x="73" y="4"/>
                      </a:lnTo>
                      <a:lnTo>
                        <a:pt x="77" y="2"/>
                      </a:lnTo>
                      <a:lnTo>
                        <a:pt x="81" y="1"/>
                      </a:lnTo>
                      <a:lnTo>
                        <a:pt x="86" y="0"/>
                      </a:lnTo>
                      <a:lnTo>
                        <a:pt x="102" y="1"/>
                      </a:lnTo>
                      <a:lnTo>
                        <a:pt x="118" y="3"/>
                      </a:lnTo>
                      <a:lnTo>
                        <a:pt x="132" y="7"/>
                      </a:lnTo>
                      <a:lnTo>
                        <a:pt x="145" y="11"/>
                      </a:lnTo>
                      <a:lnTo>
                        <a:pt x="158" y="14"/>
                      </a:lnTo>
                      <a:lnTo>
                        <a:pt x="171" y="17"/>
                      </a:lnTo>
                      <a:lnTo>
                        <a:pt x="185" y="19"/>
                      </a:lnTo>
                      <a:lnTo>
                        <a:pt x="199" y="20"/>
                      </a:lnTo>
                      <a:lnTo>
                        <a:pt x="209" y="20"/>
                      </a:lnTo>
                      <a:lnTo>
                        <a:pt x="217" y="22"/>
                      </a:lnTo>
                      <a:lnTo>
                        <a:pt x="226" y="25"/>
                      </a:lnTo>
                      <a:lnTo>
                        <a:pt x="235" y="29"/>
                      </a:lnTo>
                      <a:lnTo>
                        <a:pt x="243" y="32"/>
                      </a:lnTo>
                      <a:lnTo>
                        <a:pt x="250" y="35"/>
                      </a:lnTo>
                      <a:lnTo>
                        <a:pt x="258" y="37"/>
                      </a:lnTo>
                      <a:lnTo>
                        <a:pt x="266" y="38"/>
                      </a:lnTo>
                      <a:lnTo>
                        <a:pt x="372" y="38"/>
                      </a:lnTo>
                      <a:lnTo>
                        <a:pt x="385" y="26"/>
                      </a:lnTo>
                      <a:lnTo>
                        <a:pt x="399" y="1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91" name="Freeform 24"/>
                <p:cNvSpPr>
                  <a:spLocks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4049" y="2351"/>
                  <a:ext cx="131" cy="287"/>
                </a:xfrm>
                <a:custGeom>
                  <a:avLst/>
                  <a:gdLst>
                    <a:gd name="T0" fmla="*/ 0 w 479"/>
                    <a:gd name="T1" fmla="*/ 1 h 868"/>
                    <a:gd name="T2" fmla="*/ 0 w 479"/>
                    <a:gd name="T3" fmla="*/ 1 h 868"/>
                    <a:gd name="T4" fmla="*/ 0 w 479"/>
                    <a:gd name="T5" fmla="*/ 1 h 868"/>
                    <a:gd name="T6" fmla="*/ 0 w 479"/>
                    <a:gd name="T7" fmla="*/ 1 h 868"/>
                    <a:gd name="T8" fmla="*/ 0 w 479"/>
                    <a:gd name="T9" fmla="*/ 1 h 868"/>
                    <a:gd name="T10" fmla="*/ 0 w 479"/>
                    <a:gd name="T11" fmla="*/ 1 h 868"/>
                    <a:gd name="T12" fmla="*/ 0 w 479"/>
                    <a:gd name="T13" fmla="*/ 2 h 868"/>
                    <a:gd name="T14" fmla="*/ 0 w 479"/>
                    <a:gd name="T15" fmla="*/ 1 h 868"/>
                    <a:gd name="T16" fmla="*/ 0 w 479"/>
                    <a:gd name="T17" fmla="*/ 1 h 868"/>
                    <a:gd name="T18" fmla="*/ 0 w 479"/>
                    <a:gd name="T19" fmla="*/ 1 h 868"/>
                    <a:gd name="T20" fmla="*/ 0 w 479"/>
                    <a:gd name="T21" fmla="*/ 1 h 868"/>
                    <a:gd name="T22" fmla="*/ 0 w 479"/>
                    <a:gd name="T23" fmla="*/ 1 h 868"/>
                    <a:gd name="T24" fmla="*/ 0 w 479"/>
                    <a:gd name="T25" fmla="*/ 1 h 868"/>
                    <a:gd name="T26" fmla="*/ 0 w 479"/>
                    <a:gd name="T27" fmla="*/ 1 h 868"/>
                    <a:gd name="T28" fmla="*/ 0 w 479"/>
                    <a:gd name="T29" fmla="*/ 2 h 868"/>
                    <a:gd name="T30" fmla="*/ 0 w 479"/>
                    <a:gd name="T31" fmla="*/ 2 h 868"/>
                    <a:gd name="T32" fmla="*/ 0 w 479"/>
                    <a:gd name="T33" fmla="*/ 2 h 868"/>
                    <a:gd name="T34" fmla="*/ 0 w 479"/>
                    <a:gd name="T35" fmla="*/ 2 h 868"/>
                    <a:gd name="T36" fmla="*/ 0 w 479"/>
                    <a:gd name="T37" fmla="*/ 2 h 868"/>
                    <a:gd name="T38" fmla="*/ 0 w 479"/>
                    <a:gd name="T39" fmla="*/ 2 h 868"/>
                    <a:gd name="T40" fmla="*/ 0 w 479"/>
                    <a:gd name="T41" fmla="*/ 2 h 868"/>
                    <a:gd name="T42" fmla="*/ 0 w 479"/>
                    <a:gd name="T43" fmla="*/ 2 h 868"/>
                    <a:gd name="T44" fmla="*/ 0 w 479"/>
                    <a:gd name="T45" fmla="*/ 2 h 868"/>
                    <a:gd name="T46" fmla="*/ 0 w 479"/>
                    <a:gd name="T47" fmla="*/ 2 h 868"/>
                    <a:gd name="T48" fmla="*/ 0 w 479"/>
                    <a:gd name="T49" fmla="*/ 2 h 868"/>
                    <a:gd name="T50" fmla="*/ 0 w 479"/>
                    <a:gd name="T51" fmla="*/ 2 h 868"/>
                    <a:gd name="T52" fmla="*/ 0 w 479"/>
                    <a:gd name="T53" fmla="*/ 2 h 868"/>
                    <a:gd name="T54" fmla="*/ 0 w 479"/>
                    <a:gd name="T55" fmla="*/ 2 h 868"/>
                    <a:gd name="T56" fmla="*/ 0 w 479"/>
                    <a:gd name="T57" fmla="*/ 2 h 868"/>
                    <a:gd name="T58" fmla="*/ 0 w 479"/>
                    <a:gd name="T59" fmla="*/ 2 h 868"/>
                    <a:gd name="T60" fmla="*/ 0 w 479"/>
                    <a:gd name="T61" fmla="*/ 2 h 868"/>
                    <a:gd name="T62" fmla="*/ 0 w 479"/>
                    <a:gd name="T63" fmla="*/ 1 h 868"/>
                    <a:gd name="T64" fmla="*/ 0 w 479"/>
                    <a:gd name="T65" fmla="*/ 1 h 868"/>
                    <a:gd name="T66" fmla="*/ 0 w 479"/>
                    <a:gd name="T67" fmla="*/ 1 h 868"/>
                    <a:gd name="T68" fmla="*/ 0 w 479"/>
                    <a:gd name="T69" fmla="*/ 1 h 868"/>
                    <a:gd name="T70" fmla="*/ 0 w 479"/>
                    <a:gd name="T71" fmla="*/ 1 h 868"/>
                    <a:gd name="T72" fmla="*/ 0 w 479"/>
                    <a:gd name="T73" fmla="*/ 1 h 868"/>
                    <a:gd name="T74" fmla="*/ 0 w 479"/>
                    <a:gd name="T75" fmla="*/ 0 h 868"/>
                    <a:gd name="T76" fmla="*/ 0 w 479"/>
                    <a:gd name="T77" fmla="*/ 0 h 868"/>
                    <a:gd name="T78" fmla="*/ 0 w 479"/>
                    <a:gd name="T79" fmla="*/ 0 h 868"/>
                    <a:gd name="T80" fmla="*/ 0 w 479"/>
                    <a:gd name="T81" fmla="*/ 0 h 868"/>
                    <a:gd name="T82" fmla="*/ 0 w 479"/>
                    <a:gd name="T83" fmla="*/ 0 h 868"/>
                    <a:gd name="T84" fmla="*/ 0 w 479"/>
                    <a:gd name="T85" fmla="*/ 0 h 868"/>
                    <a:gd name="T86" fmla="*/ 0 w 479"/>
                    <a:gd name="T87" fmla="*/ 0 h 868"/>
                    <a:gd name="T88" fmla="*/ 0 w 479"/>
                    <a:gd name="T89" fmla="*/ 0 h 868"/>
                    <a:gd name="T90" fmla="*/ 0 w 479"/>
                    <a:gd name="T91" fmla="*/ 0 h 868"/>
                    <a:gd name="T92" fmla="*/ 0 w 479"/>
                    <a:gd name="T93" fmla="*/ 0 h 868"/>
                    <a:gd name="T94" fmla="*/ 0 w 479"/>
                    <a:gd name="T95" fmla="*/ 0 h 868"/>
                    <a:gd name="T96" fmla="*/ 0 w 479"/>
                    <a:gd name="T97" fmla="*/ 0 h 868"/>
                    <a:gd name="T98" fmla="*/ 0 w 479"/>
                    <a:gd name="T99" fmla="*/ 0 h 868"/>
                    <a:gd name="T100" fmla="*/ 0 w 479"/>
                    <a:gd name="T101" fmla="*/ 0 h 868"/>
                    <a:gd name="T102" fmla="*/ 0 w 479"/>
                    <a:gd name="T103" fmla="*/ 0 h 868"/>
                    <a:gd name="T104" fmla="*/ 0 w 479"/>
                    <a:gd name="T105" fmla="*/ 0 h 868"/>
                    <a:gd name="T106" fmla="*/ 0 w 479"/>
                    <a:gd name="T107" fmla="*/ 1 h 868"/>
                    <a:gd name="T108" fmla="*/ 0 w 479"/>
                    <a:gd name="T109" fmla="*/ 1 h 868"/>
                    <a:gd name="T110" fmla="*/ 0 w 479"/>
                    <a:gd name="T111" fmla="*/ 1 h 86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479" h="868">
                      <a:moveTo>
                        <a:pt x="445" y="357"/>
                      </a:moveTo>
                      <a:lnTo>
                        <a:pt x="425" y="357"/>
                      </a:lnTo>
                      <a:lnTo>
                        <a:pt x="408" y="357"/>
                      </a:lnTo>
                      <a:lnTo>
                        <a:pt x="391" y="357"/>
                      </a:lnTo>
                      <a:lnTo>
                        <a:pt x="379" y="357"/>
                      </a:lnTo>
                      <a:lnTo>
                        <a:pt x="370" y="358"/>
                      </a:lnTo>
                      <a:lnTo>
                        <a:pt x="360" y="359"/>
                      </a:lnTo>
                      <a:lnTo>
                        <a:pt x="349" y="362"/>
                      </a:lnTo>
                      <a:lnTo>
                        <a:pt x="338" y="367"/>
                      </a:lnTo>
                      <a:lnTo>
                        <a:pt x="333" y="370"/>
                      </a:lnTo>
                      <a:lnTo>
                        <a:pt x="329" y="374"/>
                      </a:lnTo>
                      <a:lnTo>
                        <a:pt x="324" y="377"/>
                      </a:lnTo>
                      <a:lnTo>
                        <a:pt x="320" y="381"/>
                      </a:lnTo>
                      <a:lnTo>
                        <a:pt x="316" y="385"/>
                      </a:lnTo>
                      <a:lnTo>
                        <a:pt x="314" y="390"/>
                      </a:lnTo>
                      <a:lnTo>
                        <a:pt x="313" y="395"/>
                      </a:lnTo>
                      <a:lnTo>
                        <a:pt x="312" y="400"/>
                      </a:lnTo>
                      <a:lnTo>
                        <a:pt x="313" y="410"/>
                      </a:lnTo>
                      <a:lnTo>
                        <a:pt x="314" y="419"/>
                      </a:lnTo>
                      <a:lnTo>
                        <a:pt x="316" y="428"/>
                      </a:lnTo>
                      <a:lnTo>
                        <a:pt x="320" y="436"/>
                      </a:lnTo>
                      <a:lnTo>
                        <a:pt x="327" y="451"/>
                      </a:lnTo>
                      <a:lnTo>
                        <a:pt x="336" y="464"/>
                      </a:lnTo>
                      <a:lnTo>
                        <a:pt x="344" y="477"/>
                      </a:lnTo>
                      <a:lnTo>
                        <a:pt x="352" y="492"/>
                      </a:lnTo>
                      <a:lnTo>
                        <a:pt x="355" y="499"/>
                      </a:lnTo>
                      <a:lnTo>
                        <a:pt x="357" y="507"/>
                      </a:lnTo>
                      <a:lnTo>
                        <a:pt x="358" y="515"/>
                      </a:lnTo>
                      <a:lnTo>
                        <a:pt x="359" y="523"/>
                      </a:lnTo>
                      <a:lnTo>
                        <a:pt x="359" y="530"/>
                      </a:lnTo>
                      <a:lnTo>
                        <a:pt x="359" y="539"/>
                      </a:lnTo>
                      <a:lnTo>
                        <a:pt x="360" y="544"/>
                      </a:lnTo>
                      <a:lnTo>
                        <a:pt x="361" y="548"/>
                      </a:lnTo>
                      <a:lnTo>
                        <a:pt x="364" y="552"/>
                      </a:lnTo>
                      <a:lnTo>
                        <a:pt x="366" y="555"/>
                      </a:lnTo>
                      <a:lnTo>
                        <a:pt x="354" y="552"/>
                      </a:lnTo>
                      <a:lnTo>
                        <a:pt x="344" y="547"/>
                      </a:lnTo>
                      <a:lnTo>
                        <a:pt x="336" y="541"/>
                      </a:lnTo>
                      <a:lnTo>
                        <a:pt x="329" y="533"/>
                      </a:lnTo>
                      <a:lnTo>
                        <a:pt x="323" y="526"/>
                      </a:lnTo>
                      <a:lnTo>
                        <a:pt x="319" y="517"/>
                      </a:lnTo>
                      <a:lnTo>
                        <a:pt x="315" y="508"/>
                      </a:lnTo>
                      <a:lnTo>
                        <a:pt x="312" y="499"/>
                      </a:lnTo>
                      <a:lnTo>
                        <a:pt x="311" y="495"/>
                      </a:lnTo>
                      <a:lnTo>
                        <a:pt x="309" y="492"/>
                      </a:lnTo>
                      <a:lnTo>
                        <a:pt x="307" y="489"/>
                      </a:lnTo>
                      <a:lnTo>
                        <a:pt x="303" y="486"/>
                      </a:lnTo>
                      <a:lnTo>
                        <a:pt x="297" y="479"/>
                      </a:lnTo>
                      <a:lnTo>
                        <a:pt x="288" y="475"/>
                      </a:lnTo>
                      <a:lnTo>
                        <a:pt x="269" y="467"/>
                      </a:lnTo>
                      <a:lnTo>
                        <a:pt x="247" y="459"/>
                      </a:lnTo>
                      <a:lnTo>
                        <a:pt x="237" y="455"/>
                      </a:lnTo>
                      <a:lnTo>
                        <a:pt x="228" y="450"/>
                      </a:lnTo>
                      <a:lnTo>
                        <a:pt x="218" y="445"/>
                      </a:lnTo>
                      <a:lnTo>
                        <a:pt x="210" y="439"/>
                      </a:lnTo>
                      <a:lnTo>
                        <a:pt x="202" y="431"/>
                      </a:lnTo>
                      <a:lnTo>
                        <a:pt x="198" y="422"/>
                      </a:lnTo>
                      <a:lnTo>
                        <a:pt x="196" y="417"/>
                      </a:lnTo>
                      <a:lnTo>
                        <a:pt x="195" y="412"/>
                      </a:lnTo>
                      <a:lnTo>
                        <a:pt x="193" y="406"/>
                      </a:lnTo>
                      <a:lnTo>
                        <a:pt x="192" y="400"/>
                      </a:lnTo>
                      <a:lnTo>
                        <a:pt x="153" y="394"/>
                      </a:lnTo>
                      <a:lnTo>
                        <a:pt x="153" y="450"/>
                      </a:lnTo>
                      <a:lnTo>
                        <a:pt x="154" y="463"/>
                      </a:lnTo>
                      <a:lnTo>
                        <a:pt x="156" y="477"/>
                      </a:lnTo>
                      <a:lnTo>
                        <a:pt x="158" y="492"/>
                      </a:lnTo>
                      <a:lnTo>
                        <a:pt x="159" y="505"/>
                      </a:lnTo>
                      <a:lnTo>
                        <a:pt x="159" y="512"/>
                      </a:lnTo>
                      <a:lnTo>
                        <a:pt x="158" y="518"/>
                      </a:lnTo>
                      <a:lnTo>
                        <a:pt x="156" y="524"/>
                      </a:lnTo>
                      <a:lnTo>
                        <a:pt x="154" y="529"/>
                      </a:lnTo>
                      <a:lnTo>
                        <a:pt x="150" y="539"/>
                      </a:lnTo>
                      <a:lnTo>
                        <a:pt x="143" y="551"/>
                      </a:lnTo>
                      <a:lnTo>
                        <a:pt x="136" y="562"/>
                      </a:lnTo>
                      <a:lnTo>
                        <a:pt x="132" y="575"/>
                      </a:lnTo>
                      <a:lnTo>
                        <a:pt x="130" y="583"/>
                      </a:lnTo>
                      <a:lnTo>
                        <a:pt x="128" y="591"/>
                      </a:lnTo>
                      <a:lnTo>
                        <a:pt x="127" y="600"/>
                      </a:lnTo>
                      <a:lnTo>
                        <a:pt x="127" y="610"/>
                      </a:lnTo>
                      <a:lnTo>
                        <a:pt x="128" y="621"/>
                      </a:lnTo>
                      <a:lnTo>
                        <a:pt x="130" y="630"/>
                      </a:lnTo>
                      <a:lnTo>
                        <a:pt x="134" y="637"/>
                      </a:lnTo>
                      <a:lnTo>
                        <a:pt x="140" y="643"/>
                      </a:lnTo>
                      <a:lnTo>
                        <a:pt x="146" y="647"/>
                      </a:lnTo>
                      <a:lnTo>
                        <a:pt x="154" y="650"/>
                      </a:lnTo>
                      <a:lnTo>
                        <a:pt x="163" y="653"/>
                      </a:lnTo>
                      <a:lnTo>
                        <a:pt x="173" y="653"/>
                      </a:lnTo>
                      <a:lnTo>
                        <a:pt x="173" y="667"/>
                      </a:lnTo>
                      <a:lnTo>
                        <a:pt x="174" y="679"/>
                      </a:lnTo>
                      <a:lnTo>
                        <a:pt x="175" y="685"/>
                      </a:lnTo>
                      <a:lnTo>
                        <a:pt x="176" y="689"/>
                      </a:lnTo>
                      <a:lnTo>
                        <a:pt x="177" y="693"/>
                      </a:lnTo>
                      <a:lnTo>
                        <a:pt x="179" y="696"/>
                      </a:lnTo>
                      <a:lnTo>
                        <a:pt x="179" y="721"/>
                      </a:lnTo>
                      <a:lnTo>
                        <a:pt x="185" y="730"/>
                      </a:lnTo>
                      <a:lnTo>
                        <a:pt x="191" y="740"/>
                      </a:lnTo>
                      <a:lnTo>
                        <a:pt x="199" y="750"/>
                      </a:lnTo>
                      <a:lnTo>
                        <a:pt x="208" y="760"/>
                      </a:lnTo>
                      <a:lnTo>
                        <a:pt x="217" y="771"/>
                      </a:lnTo>
                      <a:lnTo>
                        <a:pt x="226" y="780"/>
                      </a:lnTo>
                      <a:lnTo>
                        <a:pt x="236" y="790"/>
                      </a:lnTo>
                      <a:lnTo>
                        <a:pt x="247" y="799"/>
                      </a:lnTo>
                      <a:lnTo>
                        <a:pt x="258" y="808"/>
                      </a:lnTo>
                      <a:lnTo>
                        <a:pt x="269" y="816"/>
                      </a:lnTo>
                      <a:lnTo>
                        <a:pt x="281" y="825"/>
                      </a:lnTo>
                      <a:lnTo>
                        <a:pt x="292" y="832"/>
                      </a:lnTo>
                      <a:lnTo>
                        <a:pt x="304" y="838"/>
                      </a:lnTo>
                      <a:lnTo>
                        <a:pt x="316" y="843"/>
                      </a:lnTo>
                      <a:lnTo>
                        <a:pt x="327" y="847"/>
                      </a:lnTo>
                      <a:lnTo>
                        <a:pt x="340" y="850"/>
                      </a:lnTo>
                      <a:lnTo>
                        <a:pt x="333" y="854"/>
                      </a:lnTo>
                      <a:lnTo>
                        <a:pt x="327" y="858"/>
                      </a:lnTo>
                      <a:lnTo>
                        <a:pt x="320" y="861"/>
                      </a:lnTo>
                      <a:lnTo>
                        <a:pt x="312" y="864"/>
                      </a:lnTo>
                      <a:lnTo>
                        <a:pt x="298" y="867"/>
                      </a:lnTo>
                      <a:lnTo>
                        <a:pt x="286" y="868"/>
                      </a:lnTo>
                      <a:lnTo>
                        <a:pt x="281" y="868"/>
                      </a:lnTo>
                      <a:lnTo>
                        <a:pt x="277" y="867"/>
                      </a:lnTo>
                      <a:lnTo>
                        <a:pt x="273" y="866"/>
                      </a:lnTo>
                      <a:lnTo>
                        <a:pt x="269" y="864"/>
                      </a:lnTo>
                      <a:lnTo>
                        <a:pt x="262" y="859"/>
                      </a:lnTo>
                      <a:lnTo>
                        <a:pt x="254" y="853"/>
                      </a:lnTo>
                      <a:lnTo>
                        <a:pt x="245" y="848"/>
                      </a:lnTo>
                      <a:lnTo>
                        <a:pt x="234" y="843"/>
                      </a:lnTo>
                      <a:lnTo>
                        <a:pt x="229" y="841"/>
                      </a:lnTo>
                      <a:lnTo>
                        <a:pt x="222" y="839"/>
                      </a:lnTo>
                      <a:lnTo>
                        <a:pt x="214" y="838"/>
                      </a:lnTo>
                      <a:lnTo>
                        <a:pt x="207" y="838"/>
                      </a:lnTo>
                      <a:lnTo>
                        <a:pt x="203" y="830"/>
                      </a:lnTo>
                      <a:lnTo>
                        <a:pt x="200" y="823"/>
                      </a:lnTo>
                      <a:lnTo>
                        <a:pt x="196" y="815"/>
                      </a:lnTo>
                      <a:lnTo>
                        <a:pt x="191" y="809"/>
                      </a:lnTo>
                      <a:lnTo>
                        <a:pt x="180" y="797"/>
                      </a:lnTo>
                      <a:lnTo>
                        <a:pt x="168" y="785"/>
                      </a:lnTo>
                      <a:lnTo>
                        <a:pt x="137" y="759"/>
                      </a:lnTo>
                      <a:lnTo>
                        <a:pt x="100" y="727"/>
                      </a:lnTo>
                      <a:lnTo>
                        <a:pt x="95" y="728"/>
                      </a:lnTo>
                      <a:lnTo>
                        <a:pt x="89" y="729"/>
                      </a:lnTo>
                      <a:lnTo>
                        <a:pt x="86" y="730"/>
                      </a:lnTo>
                      <a:lnTo>
                        <a:pt x="83" y="730"/>
                      </a:lnTo>
                      <a:lnTo>
                        <a:pt x="78" y="729"/>
                      </a:lnTo>
                      <a:lnTo>
                        <a:pt x="74" y="727"/>
                      </a:lnTo>
                      <a:lnTo>
                        <a:pt x="74" y="714"/>
                      </a:lnTo>
                      <a:lnTo>
                        <a:pt x="74" y="700"/>
                      </a:lnTo>
                      <a:lnTo>
                        <a:pt x="74" y="688"/>
                      </a:lnTo>
                      <a:lnTo>
                        <a:pt x="74" y="678"/>
                      </a:lnTo>
                      <a:lnTo>
                        <a:pt x="74" y="671"/>
                      </a:lnTo>
                      <a:lnTo>
                        <a:pt x="75" y="665"/>
                      </a:lnTo>
                      <a:lnTo>
                        <a:pt x="77" y="659"/>
                      </a:lnTo>
                      <a:lnTo>
                        <a:pt x="80" y="653"/>
                      </a:lnTo>
                      <a:lnTo>
                        <a:pt x="83" y="645"/>
                      </a:lnTo>
                      <a:lnTo>
                        <a:pt x="85" y="638"/>
                      </a:lnTo>
                      <a:lnTo>
                        <a:pt x="86" y="631"/>
                      </a:lnTo>
                      <a:lnTo>
                        <a:pt x="87" y="622"/>
                      </a:lnTo>
                      <a:lnTo>
                        <a:pt x="88" y="617"/>
                      </a:lnTo>
                      <a:lnTo>
                        <a:pt x="92" y="604"/>
                      </a:lnTo>
                      <a:lnTo>
                        <a:pt x="99" y="583"/>
                      </a:lnTo>
                      <a:lnTo>
                        <a:pt x="107" y="558"/>
                      </a:lnTo>
                      <a:lnTo>
                        <a:pt x="113" y="528"/>
                      </a:lnTo>
                      <a:lnTo>
                        <a:pt x="120" y="498"/>
                      </a:lnTo>
                      <a:lnTo>
                        <a:pt x="123" y="481"/>
                      </a:lnTo>
                      <a:lnTo>
                        <a:pt x="124" y="466"/>
                      </a:lnTo>
                      <a:lnTo>
                        <a:pt x="127" y="452"/>
                      </a:lnTo>
                      <a:lnTo>
                        <a:pt x="127" y="438"/>
                      </a:lnTo>
                      <a:lnTo>
                        <a:pt x="108" y="404"/>
                      </a:lnTo>
                      <a:lnTo>
                        <a:pt x="86" y="369"/>
                      </a:lnTo>
                      <a:lnTo>
                        <a:pt x="76" y="352"/>
                      </a:lnTo>
                      <a:lnTo>
                        <a:pt x="67" y="335"/>
                      </a:lnTo>
                      <a:lnTo>
                        <a:pt x="64" y="327"/>
                      </a:lnTo>
                      <a:lnTo>
                        <a:pt x="62" y="319"/>
                      </a:lnTo>
                      <a:lnTo>
                        <a:pt x="61" y="310"/>
                      </a:lnTo>
                      <a:lnTo>
                        <a:pt x="60" y="302"/>
                      </a:lnTo>
                      <a:lnTo>
                        <a:pt x="61" y="295"/>
                      </a:lnTo>
                      <a:lnTo>
                        <a:pt x="62" y="290"/>
                      </a:lnTo>
                      <a:lnTo>
                        <a:pt x="64" y="285"/>
                      </a:lnTo>
                      <a:lnTo>
                        <a:pt x="66" y="281"/>
                      </a:lnTo>
                      <a:lnTo>
                        <a:pt x="69" y="277"/>
                      </a:lnTo>
                      <a:lnTo>
                        <a:pt x="72" y="274"/>
                      </a:lnTo>
                      <a:lnTo>
                        <a:pt x="73" y="270"/>
                      </a:lnTo>
                      <a:lnTo>
                        <a:pt x="74" y="265"/>
                      </a:lnTo>
                      <a:lnTo>
                        <a:pt x="73" y="249"/>
                      </a:lnTo>
                      <a:lnTo>
                        <a:pt x="71" y="236"/>
                      </a:lnTo>
                      <a:lnTo>
                        <a:pt x="66" y="224"/>
                      </a:lnTo>
                      <a:lnTo>
                        <a:pt x="62" y="213"/>
                      </a:lnTo>
                      <a:lnTo>
                        <a:pt x="56" y="202"/>
                      </a:lnTo>
                      <a:lnTo>
                        <a:pt x="50" y="193"/>
                      </a:lnTo>
                      <a:lnTo>
                        <a:pt x="43" y="184"/>
                      </a:lnTo>
                      <a:lnTo>
                        <a:pt x="36" y="176"/>
                      </a:lnTo>
                      <a:lnTo>
                        <a:pt x="30" y="167"/>
                      </a:lnTo>
                      <a:lnTo>
                        <a:pt x="23" y="158"/>
                      </a:lnTo>
                      <a:lnTo>
                        <a:pt x="17" y="148"/>
                      </a:lnTo>
                      <a:lnTo>
                        <a:pt x="11" y="138"/>
                      </a:lnTo>
                      <a:lnTo>
                        <a:pt x="7" y="127"/>
                      </a:lnTo>
                      <a:lnTo>
                        <a:pt x="4" y="115"/>
                      </a:lnTo>
                      <a:lnTo>
                        <a:pt x="1" y="102"/>
                      </a:lnTo>
                      <a:lnTo>
                        <a:pt x="0" y="86"/>
                      </a:lnTo>
                      <a:lnTo>
                        <a:pt x="1" y="73"/>
                      </a:lnTo>
                      <a:lnTo>
                        <a:pt x="4" y="62"/>
                      </a:lnTo>
                      <a:lnTo>
                        <a:pt x="7" y="52"/>
                      </a:lnTo>
                      <a:lnTo>
                        <a:pt x="11" y="44"/>
                      </a:lnTo>
                      <a:lnTo>
                        <a:pt x="17" y="35"/>
                      </a:lnTo>
                      <a:lnTo>
                        <a:pt x="24" y="29"/>
                      </a:lnTo>
                      <a:lnTo>
                        <a:pt x="32" y="24"/>
                      </a:lnTo>
                      <a:lnTo>
                        <a:pt x="40" y="20"/>
                      </a:lnTo>
                      <a:lnTo>
                        <a:pt x="49" y="16"/>
                      </a:lnTo>
                      <a:lnTo>
                        <a:pt x="58" y="13"/>
                      </a:lnTo>
                      <a:lnTo>
                        <a:pt x="68" y="11"/>
                      </a:lnTo>
                      <a:lnTo>
                        <a:pt x="78" y="8"/>
                      </a:lnTo>
                      <a:lnTo>
                        <a:pt x="99" y="4"/>
                      </a:lnTo>
                      <a:lnTo>
                        <a:pt x="120" y="0"/>
                      </a:lnTo>
                      <a:lnTo>
                        <a:pt x="129" y="5"/>
                      </a:lnTo>
                      <a:lnTo>
                        <a:pt x="136" y="11"/>
                      </a:lnTo>
                      <a:lnTo>
                        <a:pt x="143" y="17"/>
                      </a:lnTo>
                      <a:lnTo>
                        <a:pt x="150" y="23"/>
                      </a:lnTo>
                      <a:lnTo>
                        <a:pt x="156" y="28"/>
                      </a:lnTo>
                      <a:lnTo>
                        <a:pt x="163" y="32"/>
                      </a:lnTo>
                      <a:lnTo>
                        <a:pt x="166" y="34"/>
                      </a:lnTo>
                      <a:lnTo>
                        <a:pt x="170" y="35"/>
                      </a:lnTo>
                      <a:lnTo>
                        <a:pt x="175" y="36"/>
                      </a:lnTo>
                      <a:lnTo>
                        <a:pt x="179" y="36"/>
                      </a:lnTo>
                      <a:lnTo>
                        <a:pt x="184" y="55"/>
                      </a:lnTo>
                      <a:lnTo>
                        <a:pt x="188" y="75"/>
                      </a:lnTo>
                      <a:lnTo>
                        <a:pt x="190" y="97"/>
                      </a:lnTo>
                      <a:lnTo>
                        <a:pt x="193" y="118"/>
                      </a:lnTo>
                      <a:lnTo>
                        <a:pt x="197" y="136"/>
                      </a:lnTo>
                      <a:lnTo>
                        <a:pt x="201" y="153"/>
                      </a:lnTo>
                      <a:lnTo>
                        <a:pt x="203" y="158"/>
                      </a:lnTo>
                      <a:lnTo>
                        <a:pt x="207" y="163"/>
                      </a:lnTo>
                      <a:lnTo>
                        <a:pt x="209" y="166"/>
                      </a:lnTo>
                      <a:lnTo>
                        <a:pt x="213" y="166"/>
                      </a:lnTo>
                      <a:lnTo>
                        <a:pt x="217" y="166"/>
                      </a:lnTo>
                      <a:lnTo>
                        <a:pt x="220" y="165"/>
                      </a:lnTo>
                      <a:lnTo>
                        <a:pt x="223" y="163"/>
                      </a:lnTo>
                      <a:lnTo>
                        <a:pt x="225" y="161"/>
                      </a:lnTo>
                      <a:lnTo>
                        <a:pt x="231" y="155"/>
                      </a:lnTo>
                      <a:lnTo>
                        <a:pt x="234" y="147"/>
                      </a:lnTo>
                      <a:lnTo>
                        <a:pt x="241" y="132"/>
                      </a:lnTo>
                      <a:lnTo>
                        <a:pt x="246" y="123"/>
                      </a:lnTo>
                      <a:lnTo>
                        <a:pt x="253" y="124"/>
                      </a:lnTo>
                      <a:lnTo>
                        <a:pt x="258" y="126"/>
                      </a:lnTo>
                      <a:lnTo>
                        <a:pt x="264" y="129"/>
                      </a:lnTo>
                      <a:lnTo>
                        <a:pt x="268" y="132"/>
                      </a:lnTo>
                      <a:lnTo>
                        <a:pt x="273" y="136"/>
                      </a:lnTo>
                      <a:lnTo>
                        <a:pt x="277" y="138"/>
                      </a:lnTo>
                      <a:lnTo>
                        <a:pt x="281" y="141"/>
                      </a:lnTo>
                      <a:lnTo>
                        <a:pt x="286" y="141"/>
                      </a:lnTo>
                      <a:lnTo>
                        <a:pt x="289" y="141"/>
                      </a:lnTo>
                      <a:lnTo>
                        <a:pt x="292" y="140"/>
                      </a:lnTo>
                      <a:lnTo>
                        <a:pt x="296" y="138"/>
                      </a:lnTo>
                      <a:lnTo>
                        <a:pt x="298" y="136"/>
                      </a:lnTo>
                      <a:lnTo>
                        <a:pt x="302" y="130"/>
                      </a:lnTo>
                      <a:lnTo>
                        <a:pt x="305" y="123"/>
                      </a:lnTo>
                      <a:lnTo>
                        <a:pt x="310" y="116"/>
                      </a:lnTo>
                      <a:lnTo>
                        <a:pt x="314" y="111"/>
                      </a:lnTo>
                      <a:lnTo>
                        <a:pt x="316" y="108"/>
                      </a:lnTo>
                      <a:lnTo>
                        <a:pt x="319" y="107"/>
                      </a:lnTo>
                      <a:lnTo>
                        <a:pt x="322" y="105"/>
                      </a:lnTo>
                      <a:lnTo>
                        <a:pt x="325" y="105"/>
                      </a:lnTo>
                      <a:lnTo>
                        <a:pt x="337" y="106"/>
                      </a:lnTo>
                      <a:lnTo>
                        <a:pt x="346" y="108"/>
                      </a:lnTo>
                      <a:lnTo>
                        <a:pt x="354" y="111"/>
                      </a:lnTo>
                      <a:lnTo>
                        <a:pt x="359" y="116"/>
                      </a:lnTo>
                      <a:lnTo>
                        <a:pt x="367" y="125"/>
                      </a:lnTo>
                      <a:lnTo>
                        <a:pt x="372" y="135"/>
                      </a:lnTo>
                      <a:lnTo>
                        <a:pt x="387" y="157"/>
                      </a:lnTo>
                      <a:lnTo>
                        <a:pt x="403" y="178"/>
                      </a:lnTo>
                      <a:lnTo>
                        <a:pt x="421" y="200"/>
                      </a:lnTo>
                      <a:lnTo>
                        <a:pt x="438" y="223"/>
                      </a:lnTo>
                      <a:lnTo>
                        <a:pt x="446" y="235"/>
                      </a:lnTo>
                      <a:lnTo>
                        <a:pt x="454" y="246"/>
                      </a:lnTo>
                      <a:lnTo>
                        <a:pt x="460" y="258"/>
                      </a:lnTo>
                      <a:lnTo>
                        <a:pt x="467" y="271"/>
                      </a:lnTo>
                      <a:lnTo>
                        <a:pt x="471" y="283"/>
                      </a:lnTo>
                      <a:lnTo>
                        <a:pt x="476" y="295"/>
                      </a:lnTo>
                      <a:lnTo>
                        <a:pt x="478" y="307"/>
                      </a:lnTo>
                      <a:lnTo>
                        <a:pt x="479" y="321"/>
                      </a:lnTo>
                      <a:lnTo>
                        <a:pt x="478" y="325"/>
                      </a:lnTo>
                      <a:lnTo>
                        <a:pt x="476" y="330"/>
                      </a:lnTo>
                      <a:lnTo>
                        <a:pt x="472" y="334"/>
                      </a:lnTo>
                      <a:lnTo>
                        <a:pt x="468" y="338"/>
                      </a:lnTo>
                      <a:lnTo>
                        <a:pt x="459" y="345"/>
                      </a:lnTo>
                      <a:lnTo>
                        <a:pt x="452" y="351"/>
                      </a:lnTo>
                      <a:lnTo>
                        <a:pt x="445" y="35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92" name="Line 26" descr="Horizontal dunkel"/>
                <p:cNvSpPr>
                  <a:spLocks noChangeShapeType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629" y="1916"/>
                  <a:ext cx="2" cy="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93" name="Freeform 27"/>
                <p:cNvSpPr>
                  <a:spLocks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631" y="1914"/>
                  <a:ext cx="2" cy="35"/>
                </a:xfrm>
                <a:custGeom>
                  <a:avLst/>
                  <a:gdLst>
                    <a:gd name="T0" fmla="*/ 0 w 6"/>
                    <a:gd name="T1" fmla="*/ 3525344 h 24"/>
                    <a:gd name="T2" fmla="*/ 0 w 6"/>
                    <a:gd name="T3" fmla="*/ 2790954 h 24"/>
                    <a:gd name="T4" fmla="*/ 0 w 6"/>
                    <a:gd name="T5" fmla="*/ 2056459 h 24"/>
                    <a:gd name="T6" fmla="*/ 0 w 6"/>
                    <a:gd name="T7" fmla="*/ 1175173 h 24"/>
                    <a:gd name="T8" fmla="*/ 0 w 6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6" h="24">
                      <a:moveTo>
                        <a:pt x="0" y="24"/>
                      </a:moveTo>
                      <a:lnTo>
                        <a:pt x="0" y="19"/>
                      </a:lnTo>
                      <a:lnTo>
                        <a:pt x="1" y="14"/>
                      </a:lnTo>
                      <a:lnTo>
                        <a:pt x="3" y="8"/>
                      </a:lnTo>
                      <a:lnTo>
                        <a:pt x="6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94" name="Freeform 28"/>
                <p:cNvSpPr>
                  <a:spLocks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616" y="1948"/>
                  <a:ext cx="15" cy="36"/>
                </a:xfrm>
                <a:custGeom>
                  <a:avLst/>
                  <a:gdLst>
                    <a:gd name="T0" fmla="*/ 0 w 47"/>
                    <a:gd name="T1" fmla="*/ 22 h 67"/>
                    <a:gd name="T2" fmla="*/ 0 w 47"/>
                    <a:gd name="T3" fmla="*/ 28 h 67"/>
                    <a:gd name="T4" fmla="*/ 0 w 47"/>
                    <a:gd name="T5" fmla="*/ 33 h 67"/>
                    <a:gd name="T6" fmla="*/ 0 w 47"/>
                    <a:gd name="T7" fmla="*/ 39 h 67"/>
                    <a:gd name="T8" fmla="*/ 0 w 47"/>
                    <a:gd name="T9" fmla="*/ 44 h 67"/>
                    <a:gd name="T10" fmla="*/ 0 w 47"/>
                    <a:gd name="T11" fmla="*/ 53 h 67"/>
                    <a:gd name="T12" fmla="*/ 0 w 47"/>
                    <a:gd name="T13" fmla="*/ 61 h 67"/>
                    <a:gd name="T14" fmla="*/ 0 w 47"/>
                    <a:gd name="T15" fmla="*/ 61 h 67"/>
                    <a:gd name="T16" fmla="*/ 0 w 47"/>
                    <a:gd name="T17" fmla="*/ 0 h 67"/>
                    <a:gd name="T18" fmla="*/ 0 w 47"/>
                    <a:gd name="T19" fmla="*/ 2 h 67"/>
                    <a:gd name="T20" fmla="*/ 0 w 47"/>
                    <a:gd name="T21" fmla="*/ 4 h 67"/>
                    <a:gd name="T22" fmla="*/ 0 w 47"/>
                    <a:gd name="T23" fmla="*/ 6 h 67"/>
                    <a:gd name="T24" fmla="*/ 0 w 47"/>
                    <a:gd name="T25" fmla="*/ 8 h 67"/>
                    <a:gd name="T26" fmla="*/ 0 w 47"/>
                    <a:gd name="T27" fmla="*/ 11 h 67"/>
                    <a:gd name="T28" fmla="*/ 0 w 47"/>
                    <a:gd name="T29" fmla="*/ 15 h 67"/>
                    <a:gd name="T30" fmla="*/ 0 w 47"/>
                    <a:gd name="T31" fmla="*/ 18 h 67"/>
                    <a:gd name="T32" fmla="*/ 0 w 47"/>
                    <a:gd name="T33" fmla="*/ 22 h 6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7" h="67">
                      <a:moveTo>
                        <a:pt x="0" y="24"/>
                      </a:moveTo>
                      <a:lnTo>
                        <a:pt x="0" y="30"/>
                      </a:lnTo>
                      <a:lnTo>
                        <a:pt x="2" y="36"/>
                      </a:lnTo>
                      <a:lnTo>
                        <a:pt x="3" y="42"/>
                      </a:lnTo>
                      <a:lnTo>
                        <a:pt x="5" y="47"/>
                      </a:lnTo>
                      <a:lnTo>
                        <a:pt x="9" y="58"/>
                      </a:lnTo>
                      <a:lnTo>
                        <a:pt x="14" y="67"/>
                      </a:lnTo>
                      <a:lnTo>
                        <a:pt x="47" y="67"/>
                      </a:lnTo>
                      <a:lnTo>
                        <a:pt x="47" y="0"/>
                      </a:lnTo>
                      <a:lnTo>
                        <a:pt x="36" y="2"/>
                      </a:lnTo>
                      <a:lnTo>
                        <a:pt x="26" y="4"/>
                      </a:lnTo>
                      <a:lnTo>
                        <a:pt x="18" y="7"/>
                      </a:lnTo>
                      <a:lnTo>
                        <a:pt x="11" y="9"/>
                      </a:lnTo>
                      <a:lnTo>
                        <a:pt x="6" y="12"/>
                      </a:lnTo>
                      <a:lnTo>
                        <a:pt x="3" y="16"/>
                      </a:lnTo>
                      <a:lnTo>
                        <a:pt x="0" y="20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95" name="Freeform 29"/>
                <p:cNvSpPr>
                  <a:spLocks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1451" y="1945"/>
                  <a:ext cx="31" cy="36"/>
                </a:xfrm>
                <a:custGeom>
                  <a:avLst/>
                  <a:gdLst>
                    <a:gd name="T0" fmla="*/ 0 w 112"/>
                    <a:gd name="T1" fmla="*/ 57150 h 36"/>
                    <a:gd name="T2" fmla="*/ 0 w 112"/>
                    <a:gd name="T3" fmla="*/ 57150 h 36"/>
                    <a:gd name="T4" fmla="*/ 0 w 112"/>
                    <a:gd name="T5" fmla="*/ 47625 h 36"/>
                    <a:gd name="T6" fmla="*/ 0 w 112"/>
                    <a:gd name="T7" fmla="*/ 41275 h 36"/>
                    <a:gd name="T8" fmla="*/ 0 w 112"/>
                    <a:gd name="T9" fmla="*/ 36513 h 36"/>
                    <a:gd name="T10" fmla="*/ 0 w 112"/>
                    <a:gd name="T11" fmla="*/ 31750 h 36"/>
                    <a:gd name="T12" fmla="*/ 0 w 112"/>
                    <a:gd name="T13" fmla="*/ 26988 h 36"/>
                    <a:gd name="T14" fmla="*/ 0 w 112"/>
                    <a:gd name="T15" fmla="*/ 20638 h 36"/>
                    <a:gd name="T16" fmla="*/ 0 w 112"/>
                    <a:gd name="T17" fmla="*/ 17463 h 36"/>
                    <a:gd name="T18" fmla="*/ 0 w 112"/>
                    <a:gd name="T19" fmla="*/ 12700 h 36"/>
                    <a:gd name="T20" fmla="*/ 0 w 112"/>
                    <a:gd name="T21" fmla="*/ 6350 h 36"/>
                    <a:gd name="T22" fmla="*/ 0 w 112"/>
                    <a:gd name="T23" fmla="*/ 0 h 36"/>
                    <a:gd name="T24" fmla="*/ 0 w 112"/>
                    <a:gd name="T25" fmla="*/ 0 h 36"/>
                    <a:gd name="T26" fmla="*/ 0 w 112"/>
                    <a:gd name="T27" fmla="*/ 1588 h 36"/>
                    <a:gd name="T28" fmla="*/ 0 w 112"/>
                    <a:gd name="T29" fmla="*/ 4763 h 36"/>
                    <a:gd name="T30" fmla="*/ 0 w 112"/>
                    <a:gd name="T31" fmla="*/ 11113 h 36"/>
                    <a:gd name="T32" fmla="*/ 0 w 112"/>
                    <a:gd name="T33" fmla="*/ 14288 h 36"/>
                    <a:gd name="T34" fmla="*/ 0 w 112"/>
                    <a:gd name="T35" fmla="*/ 17463 h 36"/>
                    <a:gd name="T36" fmla="*/ 0 w 112"/>
                    <a:gd name="T37" fmla="*/ 22225 h 36"/>
                    <a:gd name="T38" fmla="*/ 0 w 112"/>
                    <a:gd name="T39" fmla="*/ 28575 h 36"/>
                    <a:gd name="T40" fmla="*/ 0 w 112"/>
                    <a:gd name="T41" fmla="*/ 34925 h 36"/>
                    <a:gd name="T42" fmla="*/ 0 w 112"/>
                    <a:gd name="T43" fmla="*/ 41275 h 36"/>
                    <a:gd name="T44" fmla="*/ 0 w 112"/>
                    <a:gd name="T45" fmla="*/ 49213 h 36"/>
                    <a:gd name="T46" fmla="*/ 0 w 112"/>
                    <a:gd name="T47" fmla="*/ 57150 h 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112" h="36">
                      <a:moveTo>
                        <a:pt x="0" y="36"/>
                      </a:moveTo>
                      <a:lnTo>
                        <a:pt x="59" y="36"/>
                      </a:lnTo>
                      <a:lnTo>
                        <a:pt x="67" y="30"/>
                      </a:lnTo>
                      <a:lnTo>
                        <a:pt x="75" y="26"/>
                      </a:lnTo>
                      <a:lnTo>
                        <a:pt x="84" y="23"/>
                      </a:lnTo>
                      <a:lnTo>
                        <a:pt x="91" y="20"/>
                      </a:lnTo>
                      <a:lnTo>
                        <a:pt x="98" y="17"/>
                      </a:lnTo>
                      <a:lnTo>
                        <a:pt x="104" y="13"/>
                      </a:lnTo>
                      <a:lnTo>
                        <a:pt x="107" y="11"/>
                      </a:lnTo>
                      <a:lnTo>
                        <a:pt x="109" y="8"/>
                      </a:lnTo>
                      <a:lnTo>
                        <a:pt x="111" y="4"/>
                      </a:lnTo>
                      <a:lnTo>
                        <a:pt x="112" y="0"/>
                      </a:lnTo>
                      <a:lnTo>
                        <a:pt x="100" y="0"/>
                      </a:lnTo>
                      <a:lnTo>
                        <a:pt x="85" y="1"/>
                      </a:lnTo>
                      <a:lnTo>
                        <a:pt x="67" y="3"/>
                      </a:lnTo>
                      <a:lnTo>
                        <a:pt x="48" y="7"/>
                      </a:lnTo>
                      <a:lnTo>
                        <a:pt x="40" y="9"/>
                      </a:lnTo>
                      <a:lnTo>
                        <a:pt x="31" y="11"/>
                      </a:lnTo>
                      <a:lnTo>
                        <a:pt x="23" y="14"/>
                      </a:lnTo>
                      <a:lnTo>
                        <a:pt x="17" y="18"/>
                      </a:lnTo>
                      <a:lnTo>
                        <a:pt x="10" y="22"/>
                      </a:lnTo>
                      <a:lnTo>
                        <a:pt x="6" y="26"/>
                      </a:lnTo>
                      <a:lnTo>
                        <a:pt x="1" y="31"/>
                      </a:lnTo>
                      <a:lnTo>
                        <a:pt x="0" y="3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96" name="Freeform 30"/>
                <p:cNvSpPr>
                  <a:spLocks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3176" y="1666"/>
                  <a:ext cx="551" cy="285"/>
                </a:xfrm>
                <a:custGeom>
                  <a:avLst/>
                  <a:gdLst>
                    <a:gd name="T0" fmla="*/ 0 w 2006"/>
                    <a:gd name="T1" fmla="*/ 2 h 863"/>
                    <a:gd name="T2" fmla="*/ 0 w 2006"/>
                    <a:gd name="T3" fmla="*/ 2 h 863"/>
                    <a:gd name="T4" fmla="*/ 0 w 2006"/>
                    <a:gd name="T5" fmla="*/ 2 h 863"/>
                    <a:gd name="T6" fmla="*/ 0 w 2006"/>
                    <a:gd name="T7" fmla="*/ 2 h 863"/>
                    <a:gd name="T8" fmla="*/ 0 w 2006"/>
                    <a:gd name="T9" fmla="*/ 2 h 863"/>
                    <a:gd name="T10" fmla="*/ 0 w 2006"/>
                    <a:gd name="T11" fmla="*/ 2 h 863"/>
                    <a:gd name="T12" fmla="*/ 0 w 2006"/>
                    <a:gd name="T13" fmla="*/ 2 h 863"/>
                    <a:gd name="T14" fmla="*/ 0 w 2006"/>
                    <a:gd name="T15" fmla="*/ 2 h 863"/>
                    <a:gd name="T16" fmla="*/ 0 w 2006"/>
                    <a:gd name="T17" fmla="*/ 2 h 863"/>
                    <a:gd name="T18" fmla="*/ 0 w 2006"/>
                    <a:gd name="T19" fmla="*/ 2 h 863"/>
                    <a:gd name="T20" fmla="*/ 0 w 2006"/>
                    <a:gd name="T21" fmla="*/ 2 h 863"/>
                    <a:gd name="T22" fmla="*/ 0 w 2006"/>
                    <a:gd name="T23" fmla="*/ 2 h 863"/>
                    <a:gd name="T24" fmla="*/ 0 w 2006"/>
                    <a:gd name="T25" fmla="*/ 1 h 863"/>
                    <a:gd name="T26" fmla="*/ 0 w 2006"/>
                    <a:gd name="T27" fmla="*/ 1 h 863"/>
                    <a:gd name="T28" fmla="*/ 0 w 2006"/>
                    <a:gd name="T29" fmla="*/ 1 h 863"/>
                    <a:gd name="T30" fmla="*/ 0 w 2006"/>
                    <a:gd name="T31" fmla="*/ 1 h 863"/>
                    <a:gd name="T32" fmla="*/ 0 w 2006"/>
                    <a:gd name="T33" fmla="*/ 1 h 863"/>
                    <a:gd name="T34" fmla="*/ 0 w 2006"/>
                    <a:gd name="T35" fmla="*/ 1 h 863"/>
                    <a:gd name="T36" fmla="*/ 0 w 2006"/>
                    <a:gd name="T37" fmla="*/ 1 h 863"/>
                    <a:gd name="T38" fmla="*/ 0 w 2006"/>
                    <a:gd name="T39" fmla="*/ 1 h 863"/>
                    <a:gd name="T40" fmla="*/ 0 w 2006"/>
                    <a:gd name="T41" fmla="*/ 1 h 863"/>
                    <a:gd name="T42" fmla="*/ 0 w 2006"/>
                    <a:gd name="T43" fmla="*/ 1 h 863"/>
                    <a:gd name="T44" fmla="*/ 0 w 2006"/>
                    <a:gd name="T45" fmla="*/ 1 h 863"/>
                    <a:gd name="T46" fmla="*/ 0 w 2006"/>
                    <a:gd name="T47" fmla="*/ 1 h 863"/>
                    <a:gd name="T48" fmla="*/ 0 w 2006"/>
                    <a:gd name="T49" fmla="*/ 1 h 863"/>
                    <a:gd name="T50" fmla="*/ 0 w 2006"/>
                    <a:gd name="T51" fmla="*/ 0 h 863"/>
                    <a:gd name="T52" fmla="*/ 0 w 2006"/>
                    <a:gd name="T53" fmla="*/ 0 h 863"/>
                    <a:gd name="T54" fmla="*/ 0 w 2006"/>
                    <a:gd name="T55" fmla="*/ 0 h 863"/>
                    <a:gd name="T56" fmla="*/ 0 w 2006"/>
                    <a:gd name="T57" fmla="*/ 0 h 863"/>
                    <a:gd name="T58" fmla="*/ 0 w 2006"/>
                    <a:gd name="T59" fmla="*/ 0 h 863"/>
                    <a:gd name="T60" fmla="*/ 1 w 2006"/>
                    <a:gd name="T61" fmla="*/ 1 h 863"/>
                    <a:gd name="T62" fmla="*/ 1 w 2006"/>
                    <a:gd name="T63" fmla="*/ 1 h 863"/>
                    <a:gd name="T64" fmla="*/ 1 w 2006"/>
                    <a:gd name="T65" fmla="*/ 1 h 863"/>
                    <a:gd name="T66" fmla="*/ 1 w 2006"/>
                    <a:gd name="T67" fmla="*/ 1 h 863"/>
                    <a:gd name="T68" fmla="*/ 1 w 2006"/>
                    <a:gd name="T69" fmla="*/ 1 h 863"/>
                    <a:gd name="T70" fmla="*/ 1 w 2006"/>
                    <a:gd name="T71" fmla="*/ 1 h 863"/>
                    <a:gd name="T72" fmla="*/ 1 w 2006"/>
                    <a:gd name="T73" fmla="*/ 1 h 863"/>
                    <a:gd name="T74" fmla="*/ 1 w 2006"/>
                    <a:gd name="T75" fmla="*/ 1 h 863"/>
                    <a:gd name="T76" fmla="*/ 1 w 2006"/>
                    <a:gd name="T77" fmla="*/ 1 h 863"/>
                    <a:gd name="T78" fmla="*/ 1 w 2006"/>
                    <a:gd name="T79" fmla="*/ 1 h 863"/>
                    <a:gd name="T80" fmla="*/ 1 w 2006"/>
                    <a:gd name="T81" fmla="*/ 1 h 863"/>
                    <a:gd name="T82" fmla="*/ 1 w 2006"/>
                    <a:gd name="T83" fmla="*/ 1 h 863"/>
                    <a:gd name="T84" fmla="*/ 1 w 2006"/>
                    <a:gd name="T85" fmla="*/ 2 h 863"/>
                    <a:gd name="T86" fmla="*/ 1 w 2006"/>
                    <a:gd name="T87" fmla="*/ 2 h 863"/>
                    <a:gd name="T88" fmla="*/ 1 w 2006"/>
                    <a:gd name="T89" fmla="*/ 2 h 863"/>
                    <a:gd name="T90" fmla="*/ 1 w 2006"/>
                    <a:gd name="T91" fmla="*/ 2 h 863"/>
                    <a:gd name="T92" fmla="*/ 1 w 2006"/>
                    <a:gd name="T93" fmla="*/ 2 h 863"/>
                    <a:gd name="T94" fmla="*/ 1 w 2006"/>
                    <a:gd name="T95" fmla="*/ 2 h 863"/>
                    <a:gd name="T96" fmla="*/ 1 w 2006"/>
                    <a:gd name="T97" fmla="*/ 2 h 863"/>
                    <a:gd name="T98" fmla="*/ 1 w 2006"/>
                    <a:gd name="T99" fmla="*/ 2 h 863"/>
                    <a:gd name="T100" fmla="*/ 1 w 2006"/>
                    <a:gd name="T101" fmla="*/ 2 h 863"/>
                    <a:gd name="T102" fmla="*/ 1 w 2006"/>
                    <a:gd name="T103" fmla="*/ 2 h 863"/>
                    <a:gd name="T104" fmla="*/ 1 w 2006"/>
                    <a:gd name="T105" fmla="*/ 2 h 863"/>
                    <a:gd name="T106" fmla="*/ 0 w 2006"/>
                    <a:gd name="T107" fmla="*/ 2 h 863"/>
                    <a:gd name="T108" fmla="*/ 0 w 2006"/>
                    <a:gd name="T109" fmla="*/ 2 h 863"/>
                    <a:gd name="T110" fmla="*/ 0 w 2006"/>
                    <a:gd name="T111" fmla="*/ 2 h 863"/>
                    <a:gd name="T112" fmla="*/ 0 w 2006"/>
                    <a:gd name="T113" fmla="*/ 2 h 863"/>
                    <a:gd name="T114" fmla="*/ 0 w 2006"/>
                    <a:gd name="T115" fmla="*/ 2 h 863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2006" h="863">
                      <a:moveTo>
                        <a:pt x="571" y="826"/>
                      </a:moveTo>
                      <a:lnTo>
                        <a:pt x="538" y="826"/>
                      </a:lnTo>
                      <a:lnTo>
                        <a:pt x="512" y="789"/>
                      </a:lnTo>
                      <a:lnTo>
                        <a:pt x="438" y="764"/>
                      </a:lnTo>
                      <a:lnTo>
                        <a:pt x="433" y="765"/>
                      </a:lnTo>
                      <a:lnTo>
                        <a:pt x="427" y="766"/>
                      </a:lnTo>
                      <a:lnTo>
                        <a:pt x="424" y="767"/>
                      </a:lnTo>
                      <a:lnTo>
                        <a:pt x="421" y="767"/>
                      </a:lnTo>
                      <a:lnTo>
                        <a:pt x="416" y="766"/>
                      </a:lnTo>
                      <a:lnTo>
                        <a:pt x="412" y="764"/>
                      </a:lnTo>
                      <a:lnTo>
                        <a:pt x="405" y="772"/>
                      </a:lnTo>
                      <a:lnTo>
                        <a:pt x="397" y="778"/>
                      </a:lnTo>
                      <a:lnTo>
                        <a:pt x="393" y="782"/>
                      </a:lnTo>
                      <a:lnTo>
                        <a:pt x="391" y="786"/>
                      </a:lnTo>
                      <a:lnTo>
                        <a:pt x="390" y="794"/>
                      </a:lnTo>
                      <a:lnTo>
                        <a:pt x="392" y="802"/>
                      </a:lnTo>
                      <a:lnTo>
                        <a:pt x="386" y="800"/>
                      </a:lnTo>
                      <a:lnTo>
                        <a:pt x="381" y="798"/>
                      </a:lnTo>
                      <a:lnTo>
                        <a:pt x="378" y="795"/>
                      </a:lnTo>
                      <a:lnTo>
                        <a:pt x="375" y="792"/>
                      </a:lnTo>
                      <a:lnTo>
                        <a:pt x="372" y="787"/>
                      </a:lnTo>
                      <a:lnTo>
                        <a:pt x="371" y="783"/>
                      </a:lnTo>
                      <a:lnTo>
                        <a:pt x="370" y="778"/>
                      </a:lnTo>
                      <a:lnTo>
                        <a:pt x="369" y="773"/>
                      </a:lnTo>
                      <a:lnTo>
                        <a:pt x="370" y="751"/>
                      </a:lnTo>
                      <a:lnTo>
                        <a:pt x="372" y="727"/>
                      </a:lnTo>
                      <a:lnTo>
                        <a:pt x="352" y="727"/>
                      </a:lnTo>
                      <a:lnTo>
                        <a:pt x="332" y="726"/>
                      </a:lnTo>
                      <a:lnTo>
                        <a:pt x="327" y="725"/>
                      </a:lnTo>
                      <a:lnTo>
                        <a:pt x="324" y="724"/>
                      </a:lnTo>
                      <a:lnTo>
                        <a:pt x="321" y="722"/>
                      </a:lnTo>
                      <a:lnTo>
                        <a:pt x="318" y="719"/>
                      </a:lnTo>
                      <a:lnTo>
                        <a:pt x="315" y="716"/>
                      </a:lnTo>
                      <a:lnTo>
                        <a:pt x="313" y="712"/>
                      </a:lnTo>
                      <a:lnTo>
                        <a:pt x="312" y="708"/>
                      </a:lnTo>
                      <a:lnTo>
                        <a:pt x="312" y="703"/>
                      </a:lnTo>
                      <a:lnTo>
                        <a:pt x="305" y="702"/>
                      </a:lnTo>
                      <a:lnTo>
                        <a:pt x="299" y="700"/>
                      </a:lnTo>
                      <a:lnTo>
                        <a:pt x="293" y="697"/>
                      </a:lnTo>
                      <a:lnTo>
                        <a:pt x="288" y="692"/>
                      </a:lnTo>
                      <a:lnTo>
                        <a:pt x="280" y="682"/>
                      </a:lnTo>
                      <a:lnTo>
                        <a:pt x="273" y="668"/>
                      </a:lnTo>
                      <a:lnTo>
                        <a:pt x="265" y="656"/>
                      </a:lnTo>
                      <a:lnTo>
                        <a:pt x="256" y="646"/>
                      </a:lnTo>
                      <a:lnTo>
                        <a:pt x="251" y="641"/>
                      </a:lnTo>
                      <a:lnTo>
                        <a:pt x="245" y="638"/>
                      </a:lnTo>
                      <a:lnTo>
                        <a:pt x="240" y="636"/>
                      </a:lnTo>
                      <a:lnTo>
                        <a:pt x="232" y="635"/>
                      </a:lnTo>
                      <a:lnTo>
                        <a:pt x="232" y="623"/>
                      </a:lnTo>
                      <a:lnTo>
                        <a:pt x="232" y="610"/>
                      </a:lnTo>
                      <a:lnTo>
                        <a:pt x="239" y="608"/>
                      </a:lnTo>
                      <a:lnTo>
                        <a:pt x="245" y="604"/>
                      </a:lnTo>
                      <a:lnTo>
                        <a:pt x="251" y="600"/>
                      </a:lnTo>
                      <a:lnTo>
                        <a:pt x="253" y="598"/>
                      </a:lnTo>
                      <a:lnTo>
                        <a:pt x="253" y="594"/>
                      </a:lnTo>
                      <a:lnTo>
                        <a:pt x="254" y="591"/>
                      </a:lnTo>
                      <a:lnTo>
                        <a:pt x="256" y="588"/>
                      </a:lnTo>
                      <a:lnTo>
                        <a:pt x="259" y="585"/>
                      </a:lnTo>
                      <a:lnTo>
                        <a:pt x="268" y="578"/>
                      </a:lnTo>
                      <a:lnTo>
                        <a:pt x="279" y="573"/>
                      </a:lnTo>
                      <a:lnTo>
                        <a:pt x="292" y="568"/>
                      </a:lnTo>
                      <a:lnTo>
                        <a:pt x="309" y="564"/>
                      </a:lnTo>
                      <a:lnTo>
                        <a:pt x="326" y="561"/>
                      </a:lnTo>
                      <a:lnTo>
                        <a:pt x="345" y="561"/>
                      </a:lnTo>
                      <a:lnTo>
                        <a:pt x="338" y="544"/>
                      </a:lnTo>
                      <a:lnTo>
                        <a:pt x="330" y="529"/>
                      </a:lnTo>
                      <a:lnTo>
                        <a:pt x="325" y="520"/>
                      </a:lnTo>
                      <a:lnTo>
                        <a:pt x="322" y="511"/>
                      </a:lnTo>
                      <a:lnTo>
                        <a:pt x="320" y="499"/>
                      </a:lnTo>
                      <a:lnTo>
                        <a:pt x="319" y="487"/>
                      </a:lnTo>
                      <a:lnTo>
                        <a:pt x="307" y="486"/>
                      </a:lnTo>
                      <a:lnTo>
                        <a:pt x="293" y="484"/>
                      </a:lnTo>
                      <a:lnTo>
                        <a:pt x="281" y="481"/>
                      </a:lnTo>
                      <a:lnTo>
                        <a:pt x="269" y="478"/>
                      </a:lnTo>
                      <a:lnTo>
                        <a:pt x="258" y="475"/>
                      </a:lnTo>
                      <a:lnTo>
                        <a:pt x="247" y="472"/>
                      </a:lnTo>
                      <a:lnTo>
                        <a:pt x="236" y="470"/>
                      </a:lnTo>
                      <a:lnTo>
                        <a:pt x="225" y="469"/>
                      </a:lnTo>
                      <a:lnTo>
                        <a:pt x="218" y="469"/>
                      </a:lnTo>
                      <a:lnTo>
                        <a:pt x="209" y="470"/>
                      </a:lnTo>
                      <a:lnTo>
                        <a:pt x="201" y="472"/>
                      </a:lnTo>
                      <a:lnTo>
                        <a:pt x="195" y="474"/>
                      </a:lnTo>
                      <a:lnTo>
                        <a:pt x="180" y="480"/>
                      </a:lnTo>
                      <a:lnTo>
                        <a:pt x="168" y="487"/>
                      </a:lnTo>
                      <a:lnTo>
                        <a:pt x="157" y="495"/>
                      </a:lnTo>
                      <a:lnTo>
                        <a:pt x="146" y="505"/>
                      </a:lnTo>
                      <a:lnTo>
                        <a:pt x="136" y="515"/>
                      </a:lnTo>
                      <a:lnTo>
                        <a:pt x="127" y="524"/>
                      </a:lnTo>
                      <a:lnTo>
                        <a:pt x="133" y="512"/>
                      </a:lnTo>
                      <a:lnTo>
                        <a:pt x="106" y="505"/>
                      </a:lnTo>
                      <a:lnTo>
                        <a:pt x="133" y="487"/>
                      </a:lnTo>
                      <a:lnTo>
                        <a:pt x="106" y="463"/>
                      </a:lnTo>
                      <a:lnTo>
                        <a:pt x="79" y="438"/>
                      </a:lnTo>
                      <a:lnTo>
                        <a:pt x="40" y="438"/>
                      </a:lnTo>
                      <a:lnTo>
                        <a:pt x="27" y="413"/>
                      </a:lnTo>
                      <a:lnTo>
                        <a:pt x="7" y="401"/>
                      </a:lnTo>
                      <a:lnTo>
                        <a:pt x="0" y="370"/>
                      </a:lnTo>
                      <a:lnTo>
                        <a:pt x="0" y="333"/>
                      </a:lnTo>
                      <a:lnTo>
                        <a:pt x="13" y="308"/>
                      </a:lnTo>
                      <a:lnTo>
                        <a:pt x="20" y="283"/>
                      </a:lnTo>
                      <a:lnTo>
                        <a:pt x="53" y="302"/>
                      </a:lnTo>
                      <a:lnTo>
                        <a:pt x="86" y="314"/>
                      </a:lnTo>
                      <a:lnTo>
                        <a:pt x="106" y="308"/>
                      </a:lnTo>
                      <a:lnTo>
                        <a:pt x="79" y="277"/>
                      </a:lnTo>
                      <a:lnTo>
                        <a:pt x="113" y="259"/>
                      </a:lnTo>
                      <a:lnTo>
                        <a:pt x="146" y="228"/>
                      </a:lnTo>
                      <a:lnTo>
                        <a:pt x="179" y="222"/>
                      </a:lnTo>
                      <a:lnTo>
                        <a:pt x="219" y="222"/>
                      </a:lnTo>
                      <a:lnTo>
                        <a:pt x="246" y="210"/>
                      </a:lnTo>
                      <a:lnTo>
                        <a:pt x="292" y="222"/>
                      </a:lnTo>
                      <a:lnTo>
                        <a:pt x="338" y="241"/>
                      </a:lnTo>
                      <a:lnTo>
                        <a:pt x="379" y="277"/>
                      </a:lnTo>
                      <a:lnTo>
                        <a:pt x="425" y="271"/>
                      </a:lnTo>
                      <a:lnTo>
                        <a:pt x="465" y="253"/>
                      </a:lnTo>
                      <a:lnTo>
                        <a:pt x="498" y="253"/>
                      </a:lnTo>
                      <a:lnTo>
                        <a:pt x="538" y="247"/>
                      </a:lnTo>
                      <a:lnTo>
                        <a:pt x="578" y="265"/>
                      </a:lnTo>
                      <a:lnTo>
                        <a:pt x="624" y="277"/>
                      </a:lnTo>
                      <a:lnTo>
                        <a:pt x="671" y="271"/>
                      </a:lnTo>
                      <a:lnTo>
                        <a:pt x="717" y="253"/>
                      </a:lnTo>
                      <a:lnTo>
                        <a:pt x="717" y="228"/>
                      </a:lnTo>
                      <a:lnTo>
                        <a:pt x="684" y="222"/>
                      </a:lnTo>
                      <a:lnTo>
                        <a:pt x="645" y="210"/>
                      </a:lnTo>
                      <a:lnTo>
                        <a:pt x="617" y="198"/>
                      </a:lnTo>
                      <a:lnTo>
                        <a:pt x="658" y="185"/>
                      </a:lnTo>
                      <a:lnTo>
                        <a:pt x="651" y="148"/>
                      </a:lnTo>
                      <a:lnTo>
                        <a:pt x="704" y="142"/>
                      </a:lnTo>
                      <a:lnTo>
                        <a:pt x="638" y="93"/>
                      </a:lnTo>
                      <a:lnTo>
                        <a:pt x="744" y="75"/>
                      </a:lnTo>
                      <a:lnTo>
                        <a:pt x="830" y="68"/>
                      </a:lnTo>
                      <a:lnTo>
                        <a:pt x="844" y="43"/>
                      </a:lnTo>
                      <a:lnTo>
                        <a:pt x="904" y="37"/>
                      </a:lnTo>
                      <a:lnTo>
                        <a:pt x="963" y="25"/>
                      </a:lnTo>
                      <a:lnTo>
                        <a:pt x="983" y="0"/>
                      </a:lnTo>
                      <a:lnTo>
                        <a:pt x="1050" y="13"/>
                      </a:lnTo>
                      <a:lnTo>
                        <a:pt x="1089" y="6"/>
                      </a:lnTo>
                      <a:lnTo>
                        <a:pt x="1116" y="25"/>
                      </a:lnTo>
                      <a:lnTo>
                        <a:pt x="1122" y="75"/>
                      </a:lnTo>
                      <a:lnTo>
                        <a:pt x="1163" y="75"/>
                      </a:lnTo>
                      <a:lnTo>
                        <a:pt x="1176" y="61"/>
                      </a:lnTo>
                      <a:lnTo>
                        <a:pt x="1196" y="75"/>
                      </a:lnTo>
                      <a:lnTo>
                        <a:pt x="1235" y="81"/>
                      </a:lnTo>
                      <a:lnTo>
                        <a:pt x="1255" y="81"/>
                      </a:lnTo>
                      <a:lnTo>
                        <a:pt x="1255" y="117"/>
                      </a:lnTo>
                      <a:lnTo>
                        <a:pt x="1296" y="111"/>
                      </a:lnTo>
                      <a:lnTo>
                        <a:pt x="1335" y="93"/>
                      </a:lnTo>
                      <a:lnTo>
                        <a:pt x="1375" y="61"/>
                      </a:lnTo>
                      <a:lnTo>
                        <a:pt x="1401" y="49"/>
                      </a:lnTo>
                      <a:lnTo>
                        <a:pt x="1401" y="81"/>
                      </a:lnTo>
                      <a:lnTo>
                        <a:pt x="1442" y="99"/>
                      </a:lnTo>
                      <a:lnTo>
                        <a:pt x="1488" y="117"/>
                      </a:lnTo>
                      <a:lnTo>
                        <a:pt x="1528" y="160"/>
                      </a:lnTo>
                      <a:lnTo>
                        <a:pt x="1581" y="204"/>
                      </a:lnTo>
                      <a:lnTo>
                        <a:pt x="1627" y="241"/>
                      </a:lnTo>
                      <a:lnTo>
                        <a:pt x="1647" y="271"/>
                      </a:lnTo>
                      <a:lnTo>
                        <a:pt x="1660" y="241"/>
                      </a:lnTo>
                      <a:lnTo>
                        <a:pt x="1688" y="235"/>
                      </a:lnTo>
                      <a:lnTo>
                        <a:pt x="1708" y="259"/>
                      </a:lnTo>
                      <a:lnTo>
                        <a:pt x="1747" y="271"/>
                      </a:lnTo>
                      <a:lnTo>
                        <a:pt x="1793" y="265"/>
                      </a:lnTo>
                      <a:lnTo>
                        <a:pt x="1821" y="253"/>
                      </a:lnTo>
                      <a:lnTo>
                        <a:pt x="1860" y="283"/>
                      </a:lnTo>
                      <a:lnTo>
                        <a:pt x="1906" y="308"/>
                      </a:lnTo>
                      <a:lnTo>
                        <a:pt x="1947" y="333"/>
                      </a:lnTo>
                      <a:lnTo>
                        <a:pt x="2000" y="339"/>
                      </a:lnTo>
                      <a:lnTo>
                        <a:pt x="2006" y="346"/>
                      </a:lnTo>
                      <a:lnTo>
                        <a:pt x="2005" y="358"/>
                      </a:lnTo>
                      <a:lnTo>
                        <a:pt x="2004" y="373"/>
                      </a:lnTo>
                      <a:lnTo>
                        <a:pt x="2004" y="377"/>
                      </a:lnTo>
                      <a:lnTo>
                        <a:pt x="2002" y="381"/>
                      </a:lnTo>
                      <a:lnTo>
                        <a:pt x="2000" y="385"/>
                      </a:lnTo>
                      <a:lnTo>
                        <a:pt x="1996" y="388"/>
                      </a:lnTo>
                      <a:lnTo>
                        <a:pt x="1993" y="392"/>
                      </a:lnTo>
                      <a:lnTo>
                        <a:pt x="1988" y="395"/>
                      </a:lnTo>
                      <a:lnTo>
                        <a:pt x="1981" y="399"/>
                      </a:lnTo>
                      <a:lnTo>
                        <a:pt x="1973" y="401"/>
                      </a:lnTo>
                      <a:lnTo>
                        <a:pt x="1969" y="401"/>
                      </a:lnTo>
                      <a:lnTo>
                        <a:pt x="1965" y="402"/>
                      </a:lnTo>
                      <a:lnTo>
                        <a:pt x="1962" y="403"/>
                      </a:lnTo>
                      <a:lnTo>
                        <a:pt x="1960" y="404"/>
                      </a:lnTo>
                      <a:lnTo>
                        <a:pt x="1959" y="406"/>
                      </a:lnTo>
                      <a:lnTo>
                        <a:pt x="1958" y="408"/>
                      </a:lnTo>
                      <a:lnTo>
                        <a:pt x="1958" y="410"/>
                      </a:lnTo>
                      <a:lnTo>
                        <a:pt x="1958" y="413"/>
                      </a:lnTo>
                      <a:lnTo>
                        <a:pt x="1963" y="425"/>
                      </a:lnTo>
                      <a:lnTo>
                        <a:pt x="1972" y="438"/>
                      </a:lnTo>
                      <a:lnTo>
                        <a:pt x="1977" y="445"/>
                      </a:lnTo>
                      <a:lnTo>
                        <a:pt x="1981" y="452"/>
                      </a:lnTo>
                      <a:lnTo>
                        <a:pt x="1983" y="460"/>
                      </a:lnTo>
                      <a:lnTo>
                        <a:pt x="1985" y="466"/>
                      </a:lnTo>
                      <a:lnTo>
                        <a:pt x="1985" y="469"/>
                      </a:lnTo>
                      <a:lnTo>
                        <a:pt x="1984" y="471"/>
                      </a:lnTo>
                      <a:lnTo>
                        <a:pt x="1983" y="474"/>
                      </a:lnTo>
                      <a:lnTo>
                        <a:pt x="1982" y="476"/>
                      </a:lnTo>
                      <a:lnTo>
                        <a:pt x="1979" y="478"/>
                      </a:lnTo>
                      <a:lnTo>
                        <a:pt x="1976" y="479"/>
                      </a:lnTo>
                      <a:lnTo>
                        <a:pt x="1971" y="480"/>
                      </a:lnTo>
                      <a:lnTo>
                        <a:pt x="1967" y="481"/>
                      </a:lnTo>
                      <a:lnTo>
                        <a:pt x="1954" y="481"/>
                      </a:lnTo>
                      <a:lnTo>
                        <a:pt x="1939" y="481"/>
                      </a:lnTo>
                      <a:lnTo>
                        <a:pt x="1932" y="481"/>
                      </a:lnTo>
                      <a:lnTo>
                        <a:pt x="1923" y="480"/>
                      </a:lnTo>
                      <a:lnTo>
                        <a:pt x="1913" y="478"/>
                      </a:lnTo>
                      <a:lnTo>
                        <a:pt x="1903" y="476"/>
                      </a:lnTo>
                      <a:lnTo>
                        <a:pt x="1893" y="474"/>
                      </a:lnTo>
                      <a:lnTo>
                        <a:pt x="1883" y="471"/>
                      </a:lnTo>
                      <a:lnTo>
                        <a:pt x="1875" y="467"/>
                      </a:lnTo>
                      <a:lnTo>
                        <a:pt x="1867" y="463"/>
                      </a:lnTo>
                      <a:lnTo>
                        <a:pt x="1865" y="468"/>
                      </a:lnTo>
                      <a:lnTo>
                        <a:pt x="1864" y="474"/>
                      </a:lnTo>
                      <a:lnTo>
                        <a:pt x="1865" y="482"/>
                      </a:lnTo>
                      <a:lnTo>
                        <a:pt x="1865" y="490"/>
                      </a:lnTo>
                      <a:lnTo>
                        <a:pt x="1869" y="508"/>
                      </a:lnTo>
                      <a:lnTo>
                        <a:pt x="1873" y="529"/>
                      </a:lnTo>
                      <a:lnTo>
                        <a:pt x="1878" y="548"/>
                      </a:lnTo>
                      <a:lnTo>
                        <a:pt x="1882" y="564"/>
                      </a:lnTo>
                      <a:lnTo>
                        <a:pt x="1882" y="572"/>
                      </a:lnTo>
                      <a:lnTo>
                        <a:pt x="1882" y="578"/>
                      </a:lnTo>
                      <a:lnTo>
                        <a:pt x="1882" y="583"/>
                      </a:lnTo>
                      <a:lnTo>
                        <a:pt x="1880" y="586"/>
                      </a:lnTo>
                      <a:lnTo>
                        <a:pt x="1854" y="584"/>
                      </a:lnTo>
                      <a:lnTo>
                        <a:pt x="1816" y="584"/>
                      </a:lnTo>
                      <a:lnTo>
                        <a:pt x="1806" y="585"/>
                      </a:lnTo>
                      <a:lnTo>
                        <a:pt x="1798" y="586"/>
                      </a:lnTo>
                      <a:lnTo>
                        <a:pt x="1789" y="588"/>
                      </a:lnTo>
                      <a:lnTo>
                        <a:pt x="1782" y="591"/>
                      </a:lnTo>
                      <a:lnTo>
                        <a:pt x="1776" y="594"/>
                      </a:lnTo>
                      <a:lnTo>
                        <a:pt x="1771" y="598"/>
                      </a:lnTo>
                      <a:lnTo>
                        <a:pt x="1769" y="601"/>
                      </a:lnTo>
                      <a:lnTo>
                        <a:pt x="1768" y="604"/>
                      </a:lnTo>
                      <a:lnTo>
                        <a:pt x="1767" y="607"/>
                      </a:lnTo>
                      <a:lnTo>
                        <a:pt x="1767" y="610"/>
                      </a:lnTo>
                      <a:lnTo>
                        <a:pt x="1778" y="612"/>
                      </a:lnTo>
                      <a:lnTo>
                        <a:pt x="1788" y="615"/>
                      </a:lnTo>
                      <a:lnTo>
                        <a:pt x="1795" y="619"/>
                      </a:lnTo>
                      <a:lnTo>
                        <a:pt x="1801" y="625"/>
                      </a:lnTo>
                      <a:lnTo>
                        <a:pt x="1805" y="631"/>
                      </a:lnTo>
                      <a:lnTo>
                        <a:pt x="1809" y="637"/>
                      </a:lnTo>
                      <a:lnTo>
                        <a:pt x="1812" y="644"/>
                      </a:lnTo>
                      <a:lnTo>
                        <a:pt x="1814" y="650"/>
                      </a:lnTo>
                      <a:lnTo>
                        <a:pt x="1817" y="664"/>
                      </a:lnTo>
                      <a:lnTo>
                        <a:pt x="1822" y="676"/>
                      </a:lnTo>
                      <a:lnTo>
                        <a:pt x="1824" y="682"/>
                      </a:lnTo>
                      <a:lnTo>
                        <a:pt x="1828" y="686"/>
                      </a:lnTo>
                      <a:lnTo>
                        <a:pt x="1834" y="689"/>
                      </a:lnTo>
                      <a:lnTo>
                        <a:pt x="1840" y="691"/>
                      </a:lnTo>
                      <a:lnTo>
                        <a:pt x="1838" y="695"/>
                      </a:lnTo>
                      <a:lnTo>
                        <a:pt x="1837" y="699"/>
                      </a:lnTo>
                      <a:lnTo>
                        <a:pt x="1837" y="702"/>
                      </a:lnTo>
                      <a:lnTo>
                        <a:pt x="1837" y="706"/>
                      </a:lnTo>
                      <a:lnTo>
                        <a:pt x="1839" y="713"/>
                      </a:lnTo>
                      <a:lnTo>
                        <a:pt x="1840" y="721"/>
                      </a:lnTo>
                      <a:lnTo>
                        <a:pt x="1840" y="735"/>
                      </a:lnTo>
                      <a:lnTo>
                        <a:pt x="1838" y="748"/>
                      </a:lnTo>
                      <a:lnTo>
                        <a:pt x="1837" y="754"/>
                      </a:lnTo>
                      <a:lnTo>
                        <a:pt x="1835" y="760"/>
                      </a:lnTo>
                      <a:lnTo>
                        <a:pt x="1832" y="765"/>
                      </a:lnTo>
                      <a:lnTo>
                        <a:pt x="1827" y="770"/>
                      </a:lnTo>
                      <a:lnTo>
                        <a:pt x="1814" y="764"/>
                      </a:lnTo>
                      <a:lnTo>
                        <a:pt x="1741" y="740"/>
                      </a:lnTo>
                      <a:lnTo>
                        <a:pt x="1674" y="740"/>
                      </a:lnTo>
                      <a:lnTo>
                        <a:pt x="1614" y="734"/>
                      </a:lnTo>
                      <a:lnTo>
                        <a:pt x="1534" y="727"/>
                      </a:lnTo>
                      <a:lnTo>
                        <a:pt x="1488" y="715"/>
                      </a:lnTo>
                      <a:lnTo>
                        <a:pt x="1475" y="764"/>
                      </a:lnTo>
                      <a:lnTo>
                        <a:pt x="1414" y="740"/>
                      </a:lnTo>
                      <a:lnTo>
                        <a:pt x="1368" y="734"/>
                      </a:lnTo>
                      <a:lnTo>
                        <a:pt x="1342" y="758"/>
                      </a:lnTo>
                      <a:lnTo>
                        <a:pt x="1342" y="770"/>
                      </a:lnTo>
                      <a:lnTo>
                        <a:pt x="1316" y="795"/>
                      </a:lnTo>
                      <a:lnTo>
                        <a:pt x="1282" y="808"/>
                      </a:lnTo>
                      <a:lnTo>
                        <a:pt x="1255" y="838"/>
                      </a:lnTo>
                      <a:lnTo>
                        <a:pt x="1235" y="863"/>
                      </a:lnTo>
                      <a:lnTo>
                        <a:pt x="1196" y="832"/>
                      </a:lnTo>
                      <a:lnTo>
                        <a:pt x="1142" y="838"/>
                      </a:lnTo>
                      <a:lnTo>
                        <a:pt x="1122" y="808"/>
                      </a:lnTo>
                      <a:lnTo>
                        <a:pt x="1083" y="746"/>
                      </a:lnTo>
                      <a:lnTo>
                        <a:pt x="1050" y="715"/>
                      </a:lnTo>
                      <a:lnTo>
                        <a:pt x="1003" y="685"/>
                      </a:lnTo>
                      <a:lnTo>
                        <a:pt x="963" y="697"/>
                      </a:lnTo>
                      <a:lnTo>
                        <a:pt x="917" y="691"/>
                      </a:lnTo>
                      <a:lnTo>
                        <a:pt x="857" y="697"/>
                      </a:lnTo>
                      <a:lnTo>
                        <a:pt x="730" y="616"/>
                      </a:lnTo>
                      <a:lnTo>
                        <a:pt x="682" y="595"/>
                      </a:lnTo>
                      <a:lnTo>
                        <a:pt x="684" y="586"/>
                      </a:lnTo>
                      <a:lnTo>
                        <a:pt x="638" y="548"/>
                      </a:lnTo>
                      <a:lnTo>
                        <a:pt x="610" y="580"/>
                      </a:lnTo>
                      <a:lnTo>
                        <a:pt x="525" y="604"/>
                      </a:lnTo>
                      <a:lnTo>
                        <a:pt x="565" y="826"/>
                      </a:lnTo>
                      <a:lnTo>
                        <a:pt x="584" y="832"/>
                      </a:lnTo>
                      <a:lnTo>
                        <a:pt x="571" y="82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97" name="Freeform 31"/>
                <p:cNvSpPr>
                  <a:spLocks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3321" y="1857"/>
                  <a:ext cx="258" cy="157"/>
                </a:xfrm>
                <a:custGeom>
                  <a:avLst/>
                  <a:gdLst>
                    <a:gd name="T0" fmla="*/ 0 w 950"/>
                    <a:gd name="T1" fmla="*/ 1 h 468"/>
                    <a:gd name="T2" fmla="*/ 0 w 950"/>
                    <a:gd name="T3" fmla="*/ 1 h 468"/>
                    <a:gd name="T4" fmla="*/ 0 w 950"/>
                    <a:gd name="T5" fmla="*/ 1 h 468"/>
                    <a:gd name="T6" fmla="*/ 0 w 950"/>
                    <a:gd name="T7" fmla="*/ 1 h 468"/>
                    <a:gd name="T8" fmla="*/ 0 w 950"/>
                    <a:gd name="T9" fmla="*/ 1 h 468"/>
                    <a:gd name="T10" fmla="*/ 0 w 950"/>
                    <a:gd name="T11" fmla="*/ 1 h 468"/>
                    <a:gd name="T12" fmla="*/ 0 w 950"/>
                    <a:gd name="T13" fmla="*/ 1 h 468"/>
                    <a:gd name="T14" fmla="*/ 0 w 950"/>
                    <a:gd name="T15" fmla="*/ 1 h 468"/>
                    <a:gd name="T16" fmla="*/ 0 w 950"/>
                    <a:gd name="T17" fmla="*/ 1 h 468"/>
                    <a:gd name="T18" fmla="*/ 0 w 950"/>
                    <a:gd name="T19" fmla="*/ 1 h 468"/>
                    <a:gd name="T20" fmla="*/ 0 w 950"/>
                    <a:gd name="T21" fmla="*/ 0 h 468"/>
                    <a:gd name="T22" fmla="*/ 0 w 950"/>
                    <a:gd name="T23" fmla="*/ 0 h 468"/>
                    <a:gd name="T24" fmla="*/ 0 w 950"/>
                    <a:gd name="T25" fmla="*/ 0 h 468"/>
                    <a:gd name="T26" fmla="*/ 0 w 950"/>
                    <a:gd name="T27" fmla="*/ 0 h 468"/>
                    <a:gd name="T28" fmla="*/ 0 w 950"/>
                    <a:gd name="T29" fmla="*/ 0 h 468"/>
                    <a:gd name="T30" fmla="*/ 0 w 950"/>
                    <a:gd name="T31" fmla="*/ 0 h 468"/>
                    <a:gd name="T32" fmla="*/ 0 w 950"/>
                    <a:gd name="T33" fmla="*/ 0 h 468"/>
                    <a:gd name="T34" fmla="*/ 0 w 950"/>
                    <a:gd name="T35" fmla="*/ 1 h 468"/>
                    <a:gd name="T36" fmla="*/ 0 w 950"/>
                    <a:gd name="T37" fmla="*/ 1 h 468"/>
                    <a:gd name="T38" fmla="*/ 0 w 950"/>
                    <a:gd name="T39" fmla="*/ 1 h 468"/>
                    <a:gd name="T40" fmla="*/ 0 w 950"/>
                    <a:gd name="T41" fmla="*/ 1 h 468"/>
                    <a:gd name="T42" fmla="*/ 0 w 950"/>
                    <a:gd name="T43" fmla="*/ 1 h 468"/>
                    <a:gd name="T44" fmla="*/ 0 w 950"/>
                    <a:gd name="T45" fmla="*/ 1 h 468"/>
                    <a:gd name="T46" fmla="*/ 0 w 950"/>
                    <a:gd name="T47" fmla="*/ 1 h 468"/>
                    <a:gd name="T48" fmla="*/ 0 w 950"/>
                    <a:gd name="T49" fmla="*/ 1 h 468"/>
                    <a:gd name="T50" fmla="*/ 0 w 950"/>
                    <a:gd name="T51" fmla="*/ 1 h 468"/>
                    <a:gd name="T52" fmla="*/ 0 w 950"/>
                    <a:gd name="T53" fmla="*/ 1 h 468"/>
                    <a:gd name="T54" fmla="*/ 0 w 950"/>
                    <a:gd name="T55" fmla="*/ 1 h 468"/>
                    <a:gd name="T56" fmla="*/ 0 w 950"/>
                    <a:gd name="T57" fmla="*/ 1 h 468"/>
                    <a:gd name="T58" fmla="*/ 0 w 950"/>
                    <a:gd name="T59" fmla="*/ 1 h 468"/>
                    <a:gd name="T60" fmla="*/ 0 w 950"/>
                    <a:gd name="T61" fmla="*/ 1 h 468"/>
                    <a:gd name="T62" fmla="*/ 0 w 950"/>
                    <a:gd name="T63" fmla="*/ 1 h 468"/>
                    <a:gd name="T64" fmla="*/ 0 w 950"/>
                    <a:gd name="T65" fmla="*/ 1 h 468"/>
                    <a:gd name="T66" fmla="*/ 0 w 950"/>
                    <a:gd name="T67" fmla="*/ 1 h 468"/>
                    <a:gd name="T68" fmla="*/ 0 w 950"/>
                    <a:gd name="T69" fmla="*/ 1 h 468"/>
                    <a:gd name="T70" fmla="*/ 0 w 950"/>
                    <a:gd name="T71" fmla="*/ 1 h 46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950" h="468">
                      <a:moveTo>
                        <a:pt x="664" y="455"/>
                      </a:moveTo>
                      <a:lnTo>
                        <a:pt x="638" y="443"/>
                      </a:lnTo>
                      <a:lnTo>
                        <a:pt x="604" y="431"/>
                      </a:lnTo>
                      <a:lnTo>
                        <a:pt x="558" y="418"/>
                      </a:lnTo>
                      <a:lnTo>
                        <a:pt x="512" y="388"/>
                      </a:lnTo>
                      <a:lnTo>
                        <a:pt x="471" y="376"/>
                      </a:lnTo>
                      <a:lnTo>
                        <a:pt x="425" y="345"/>
                      </a:lnTo>
                      <a:lnTo>
                        <a:pt x="392" y="307"/>
                      </a:lnTo>
                      <a:lnTo>
                        <a:pt x="345" y="258"/>
                      </a:lnTo>
                      <a:lnTo>
                        <a:pt x="305" y="258"/>
                      </a:lnTo>
                      <a:lnTo>
                        <a:pt x="266" y="246"/>
                      </a:lnTo>
                      <a:lnTo>
                        <a:pt x="253" y="209"/>
                      </a:lnTo>
                      <a:lnTo>
                        <a:pt x="219" y="190"/>
                      </a:lnTo>
                      <a:lnTo>
                        <a:pt x="186" y="172"/>
                      </a:lnTo>
                      <a:lnTo>
                        <a:pt x="153" y="166"/>
                      </a:lnTo>
                      <a:lnTo>
                        <a:pt x="133" y="190"/>
                      </a:lnTo>
                      <a:lnTo>
                        <a:pt x="92" y="209"/>
                      </a:lnTo>
                      <a:lnTo>
                        <a:pt x="99" y="240"/>
                      </a:lnTo>
                      <a:lnTo>
                        <a:pt x="59" y="252"/>
                      </a:lnTo>
                      <a:lnTo>
                        <a:pt x="40" y="246"/>
                      </a:lnTo>
                      <a:lnTo>
                        <a:pt x="46" y="240"/>
                      </a:lnTo>
                      <a:lnTo>
                        <a:pt x="0" y="24"/>
                      </a:lnTo>
                      <a:lnTo>
                        <a:pt x="85" y="0"/>
                      </a:lnTo>
                      <a:lnTo>
                        <a:pt x="79" y="6"/>
                      </a:lnTo>
                      <a:lnTo>
                        <a:pt x="86" y="55"/>
                      </a:lnTo>
                      <a:lnTo>
                        <a:pt x="133" y="55"/>
                      </a:lnTo>
                      <a:lnTo>
                        <a:pt x="153" y="30"/>
                      </a:lnTo>
                      <a:lnTo>
                        <a:pt x="157" y="15"/>
                      </a:lnTo>
                      <a:lnTo>
                        <a:pt x="205" y="36"/>
                      </a:lnTo>
                      <a:lnTo>
                        <a:pt x="332" y="117"/>
                      </a:lnTo>
                      <a:lnTo>
                        <a:pt x="392" y="111"/>
                      </a:lnTo>
                      <a:lnTo>
                        <a:pt x="438" y="117"/>
                      </a:lnTo>
                      <a:lnTo>
                        <a:pt x="478" y="105"/>
                      </a:lnTo>
                      <a:lnTo>
                        <a:pt x="525" y="135"/>
                      </a:lnTo>
                      <a:lnTo>
                        <a:pt x="558" y="166"/>
                      </a:lnTo>
                      <a:lnTo>
                        <a:pt x="597" y="228"/>
                      </a:lnTo>
                      <a:lnTo>
                        <a:pt x="617" y="258"/>
                      </a:lnTo>
                      <a:lnTo>
                        <a:pt x="671" y="252"/>
                      </a:lnTo>
                      <a:lnTo>
                        <a:pt x="710" y="283"/>
                      </a:lnTo>
                      <a:lnTo>
                        <a:pt x="730" y="258"/>
                      </a:lnTo>
                      <a:lnTo>
                        <a:pt x="757" y="228"/>
                      </a:lnTo>
                      <a:lnTo>
                        <a:pt x="791" y="215"/>
                      </a:lnTo>
                      <a:lnTo>
                        <a:pt x="817" y="190"/>
                      </a:lnTo>
                      <a:lnTo>
                        <a:pt x="843" y="196"/>
                      </a:lnTo>
                      <a:lnTo>
                        <a:pt x="810" y="228"/>
                      </a:lnTo>
                      <a:lnTo>
                        <a:pt x="824" y="252"/>
                      </a:lnTo>
                      <a:lnTo>
                        <a:pt x="850" y="258"/>
                      </a:lnTo>
                      <a:lnTo>
                        <a:pt x="870" y="240"/>
                      </a:lnTo>
                      <a:lnTo>
                        <a:pt x="910" y="258"/>
                      </a:lnTo>
                      <a:lnTo>
                        <a:pt x="950" y="283"/>
                      </a:lnTo>
                      <a:lnTo>
                        <a:pt x="917" y="313"/>
                      </a:lnTo>
                      <a:lnTo>
                        <a:pt x="883" y="320"/>
                      </a:lnTo>
                      <a:lnTo>
                        <a:pt x="837" y="313"/>
                      </a:lnTo>
                      <a:lnTo>
                        <a:pt x="824" y="283"/>
                      </a:lnTo>
                      <a:lnTo>
                        <a:pt x="804" y="271"/>
                      </a:lnTo>
                      <a:lnTo>
                        <a:pt x="764" y="277"/>
                      </a:lnTo>
                      <a:lnTo>
                        <a:pt x="757" y="301"/>
                      </a:lnTo>
                      <a:lnTo>
                        <a:pt x="737" y="320"/>
                      </a:lnTo>
                      <a:lnTo>
                        <a:pt x="724" y="351"/>
                      </a:lnTo>
                      <a:lnTo>
                        <a:pt x="684" y="357"/>
                      </a:lnTo>
                      <a:lnTo>
                        <a:pt x="671" y="369"/>
                      </a:lnTo>
                      <a:lnTo>
                        <a:pt x="710" y="388"/>
                      </a:lnTo>
                      <a:lnTo>
                        <a:pt x="730" y="406"/>
                      </a:lnTo>
                      <a:lnTo>
                        <a:pt x="743" y="437"/>
                      </a:lnTo>
                      <a:lnTo>
                        <a:pt x="730" y="468"/>
                      </a:lnTo>
                      <a:lnTo>
                        <a:pt x="717" y="468"/>
                      </a:lnTo>
                      <a:lnTo>
                        <a:pt x="712" y="467"/>
                      </a:lnTo>
                      <a:lnTo>
                        <a:pt x="703" y="465"/>
                      </a:lnTo>
                      <a:lnTo>
                        <a:pt x="694" y="462"/>
                      </a:lnTo>
                      <a:lnTo>
                        <a:pt x="684" y="461"/>
                      </a:lnTo>
                      <a:lnTo>
                        <a:pt x="669" y="461"/>
                      </a:lnTo>
                      <a:lnTo>
                        <a:pt x="658" y="461"/>
                      </a:lnTo>
                      <a:lnTo>
                        <a:pt x="664" y="45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98" name="Freeform 32"/>
                <p:cNvSpPr>
                  <a:spLocks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2570" y="2489"/>
                  <a:ext cx="187" cy="182"/>
                </a:xfrm>
                <a:custGeom>
                  <a:avLst/>
                  <a:gdLst>
                    <a:gd name="T0" fmla="*/ 0 w 671"/>
                    <a:gd name="T1" fmla="*/ 1 h 549"/>
                    <a:gd name="T2" fmla="*/ 0 w 671"/>
                    <a:gd name="T3" fmla="*/ 1 h 549"/>
                    <a:gd name="T4" fmla="*/ 0 w 671"/>
                    <a:gd name="T5" fmla="*/ 1 h 549"/>
                    <a:gd name="T6" fmla="*/ 0 w 671"/>
                    <a:gd name="T7" fmla="*/ 1 h 549"/>
                    <a:gd name="T8" fmla="*/ 0 w 671"/>
                    <a:gd name="T9" fmla="*/ 1 h 549"/>
                    <a:gd name="T10" fmla="*/ 0 w 671"/>
                    <a:gd name="T11" fmla="*/ 0 h 549"/>
                    <a:gd name="T12" fmla="*/ 0 w 671"/>
                    <a:gd name="T13" fmla="*/ 0 h 549"/>
                    <a:gd name="T14" fmla="*/ 0 w 671"/>
                    <a:gd name="T15" fmla="*/ 0 h 549"/>
                    <a:gd name="T16" fmla="*/ 0 w 671"/>
                    <a:gd name="T17" fmla="*/ 0 h 549"/>
                    <a:gd name="T18" fmla="*/ 0 w 671"/>
                    <a:gd name="T19" fmla="*/ 0 h 549"/>
                    <a:gd name="T20" fmla="*/ 0 w 671"/>
                    <a:gd name="T21" fmla="*/ 0 h 549"/>
                    <a:gd name="T22" fmla="*/ 0 w 671"/>
                    <a:gd name="T23" fmla="*/ 0 h 549"/>
                    <a:gd name="T24" fmla="*/ 0 w 671"/>
                    <a:gd name="T25" fmla="*/ 0 h 549"/>
                    <a:gd name="T26" fmla="*/ 0 w 671"/>
                    <a:gd name="T27" fmla="*/ 0 h 549"/>
                    <a:gd name="T28" fmla="*/ 0 w 671"/>
                    <a:gd name="T29" fmla="*/ 0 h 549"/>
                    <a:gd name="T30" fmla="*/ 0 w 671"/>
                    <a:gd name="T31" fmla="*/ 0 h 549"/>
                    <a:gd name="T32" fmla="*/ 0 w 671"/>
                    <a:gd name="T33" fmla="*/ 0 h 549"/>
                    <a:gd name="T34" fmla="*/ 0 w 671"/>
                    <a:gd name="T35" fmla="*/ 0 h 549"/>
                    <a:gd name="T36" fmla="*/ 0 w 671"/>
                    <a:gd name="T37" fmla="*/ 0 h 549"/>
                    <a:gd name="T38" fmla="*/ 0 w 671"/>
                    <a:gd name="T39" fmla="*/ 0 h 549"/>
                    <a:gd name="T40" fmla="*/ 0 w 671"/>
                    <a:gd name="T41" fmla="*/ 0 h 549"/>
                    <a:gd name="T42" fmla="*/ 0 w 671"/>
                    <a:gd name="T43" fmla="*/ 0 h 549"/>
                    <a:gd name="T44" fmla="*/ 0 w 671"/>
                    <a:gd name="T45" fmla="*/ 0 h 549"/>
                    <a:gd name="T46" fmla="*/ 0 w 671"/>
                    <a:gd name="T47" fmla="*/ 0 h 549"/>
                    <a:gd name="T48" fmla="*/ 0 w 671"/>
                    <a:gd name="T49" fmla="*/ 0 h 549"/>
                    <a:gd name="T50" fmla="*/ 0 w 671"/>
                    <a:gd name="T51" fmla="*/ 0 h 549"/>
                    <a:gd name="T52" fmla="*/ 0 w 671"/>
                    <a:gd name="T53" fmla="*/ 0 h 549"/>
                    <a:gd name="T54" fmla="*/ 0 w 671"/>
                    <a:gd name="T55" fmla="*/ 0 h 549"/>
                    <a:gd name="T56" fmla="*/ 0 w 671"/>
                    <a:gd name="T57" fmla="*/ 0 h 549"/>
                    <a:gd name="T58" fmla="*/ 0 w 671"/>
                    <a:gd name="T59" fmla="*/ 0 h 549"/>
                    <a:gd name="T60" fmla="*/ 0 w 671"/>
                    <a:gd name="T61" fmla="*/ 0 h 549"/>
                    <a:gd name="T62" fmla="*/ 0 w 671"/>
                    <a:gd name="T63" fmla="*/ 0 h 549"/>
                    <a:gd name="T64" fmla="*/ 0 w 671"/>
                    <a:gd name="T65" fmla="*/ 0 h 549"/>
                    <a:gd name="T66" fmla="*/ 0 w 671"/>
                    <a:gd name="T67" fmla="*/ 0 h 549"/>
                    <a:gd name="T68" fmla="*/ 0 w 671"/>
                    <a:gd name="T69" fmla="*/ 1 h 549"/>
                    <a:gd name="T70" fmla="*/ 0 w 671"/>
                    <a:gd name="T71" fmla="*/ 1 h 549"/>
                    <a:gd name="T72" fmla="*/ 0 w 671"/>
                    <a:gd name="T73" fmla="*/ 1 h 549"/>
                    <a:gd name="T74" fmla="*/ 0 w 671"/>
                    <a:gd name="T75" fmla="*/ 1 h 549"/>
                    <a:gd name="T76" fmla="*/ 0 w 671"/>
                    <a:gd name="T77" fmla="*/ 1 h 549"/>
                    <a:gd name="T78" fmla="*/ 0 w 671"/>
                    <a:gd name="T79" fmla="*/ 1 h 549"/>
                    <a:gd name="T80" fmla="*/ 0 w 671"/>
                    <a:gd name="T81" fmla="*/ 1 h 549"/>
                    <a:gd name="T82" fmla="*/ 0 w 671"/>
                    <a:gd name="T83" fmla="*/ 1 h 549"/>
                    <a:gd name="T84" fmla="*/ 0 w 671"/>
                    <a:gd name="T85" fmla="*/ 1 h 549"/>
                    <a:gd name="T86" fmla="*/ 0 w 671"/>
                    <a:gd name="T87" fmla="*/ 1 h 549"/>
                    <a:gd name="T88" fmla="*/ 0 w 671"/>
                    <a:gd name="T89" fmla="*/ 1 h 549"/>
                    <a:gd name="T90" fmla="*/ 0 w 671"/>
                    <a:gd name="T91" fmla="*/ 1 h 549"/>
                    <a:gd name="T92" fmla="*/ 0 w 671"/>
                    <a:gd name="T93" fmla="*/ 1 h 549"/>
                    <a:gd name="T94" fmla="*/ 0 w 671"/>
                    <a:gd name="T95" fmla="*/ 1 h 549"/>
                    <a:gd name="T96" fmla="*/ 0 w 671"/>
                    <a:gd name="T97" fmla="*/ 2 h 549"/>
                    <a:gd name="T98" fmla="*/ 0 w 671"/>
                    <a:gd name="T99" fmla="*/ 2 h 549"/>
                    <a:gd name="T100" fmla="*/ 0 w 671"/>
                    <a:gd name="T101" fmla="*/ 2 h 549"/>
                    <a:gd name="T102" fmla="*/ 0 w 671"/>
                    <a:gd name="T103" fmla="*/ 2 h 549"/>
                    <a:gd name="T104" fmla="*/ 0 w 671"/>
                    <a:gd name="T105" fmla="*/ 2 h 549"/>
                    <a:gd name="T106" fmla="*/ 0 w 671"/>
                    <a:gd name="T107" fmla="*/ 2 h 549"/>
                    <a:gd name="T108" fmla="*/ 0 w 671"/>
                    <a:gd name="T109" fmla="*/ 1 h 549"/>
                    <a:gd name="T110" fmla="*/ 0 w 671"/>
                    <a:gd name="T111" fmla="*/ 1 h 549"/>
                    <a:gd name="T112" fmla="*/ 0 w 671"/>
                    <a:gd name="T113" fmla="*/ 1 h 549"/>
                    <a:gd name="T114" fmla="*/ 0 w 671"/>
                    <a:gd name="T115" fmla="*/ 1 h 549"/>
                    <a:gd name="T116" fmla="*/ 0 w 671"/>
                    <a:gd name="T117" fmla="*/ 1 h 549"/>
                    <a:gd name="T118" fmla="*/ 0 w 671"/>
                    <a:gd name="T119" fmla="*/ 1 h 549"/>
                    <a:gd name="T120" fmla="*/ 0 w 671"/>
                    <a:gd name="T121" fmla="*/ 1 h 549"/>
                    <a:gd name="T122" fmla="*/ 0 w 671"/>
                    <a:gd name="T123" fmla="*/ 1 h 549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671" h="549">
                      <a:moveTo>
                        <a:pt x="0" y="438"/>
                      </a:moveTo>
                      <a:lnTo>
                        <a:pt x="4" y="405"/>
                      </a:lnTo>
                      <a:lnTo>
                        <a:pt x="6" y="383"/>
                      </a:lnTo>
                      <a:lnTo>
                        <a:pt x="7" y="360"/>
                      </a:lnTo>
                      <a:lnTo>
                        <a:pt x="7" y="327"/>
                      </a:lnTo>
                      <a:lnTo>
                        <a:pt x="8" y="316"/>
                      </a:lnTo>
                      <a:lnTo>
                        <a:pt x="9" y="306"/>
                      </a:lnTo>
                      <a:lnTo>
                        <a:pt x="12" y="296"/>
                      </a:lnTo>
                      <a:lnTo>
                        <a:pt x="17" y="287"/>
                      </a:lnTo>
                      <a:lnTo>
                        <a:pt x="28" y="270"/>
                      </a:lnTo>
                      <a:lnTo>
                        <a:pt x="40" y="254"/>
                      </a:lnTo>
                      <a:lnTo>
                        <a:pt x="52" y="238"/>
                      </a:lnTo>
                      <a:lnTo>
                        <a:pt x="63" y="222"/>
                      </a:lnTo>
                      <a:lnTo>
                        <a:pt x="67" y="214"/>
                      </a:lnTo>
                      <a:lnTo>
                        <a:pt x="71" y="205"/>
                      </a:lnTo>
                      <a:lnTo>
                        <a:pt x="73" y="196"/>
                      </a:lnTo>
                      <a:lnTo>
                        <a:pt x="73" y="185"/>
                      </a:lnTo>
                      <a:lnTo>
                        <a:pt x="73" y="167"/>
                      </a:lnTo>
                      <a:lnTo>
                        <a:pt x="73" y="156"/>
                      </a:lnTo>
                      <a:lnTo>
                        <a:pt x="73" y="148"/>
                      </a:lnTo>
                      <a:lnTo>
                        <a:pt x="73" y="137"/>
                      </a:lnTo>
                      <a:lnTo>
                        <a:pt x="63" y="126"/>
                      </a:lnTo>
                      <a:lnTo>
                        <a:pt x="53" y="117"/>
                      </a:lnTo>
                      <a:lnTo>
                        <a:pt x="54" y="108"/>
                      </a:lnTo>
                      <a:lnTo>
                        <a:pt x="55" y="99"/>
                      </a:lnTo>
                      <a:lnTo>
                        <a:pt x="57" y="89"/>
                      </a:lnTo>
                      <a:lnTo>
                        <a:pt x="61" y="79"/>
                      </a:lnTo>
                      <a:lnTo>
                        <a:pt x="65" y="68"/>
                      </a:lnTo>
                      <a:lnTo>
                        <a:pt x="71" y="59"/>
                      </a:lnTo>
                      <a:lnTo>
                        <a:pt x="76" y="50"/>
                      </a:lnTo>
                      <a:lnTo>
                        <a:pt x="83" y="41"/>
                      </a:lnTo>
                      <a:lnTo>
                        <a:pt x="89" y="33"/>
                      </a:lnTo>
                      <a:lnTo>
                        <a:pt x="96" y="25"/>
                      </a:lnTo>
                      <a:lnTo>
                        <a:pt x="104" y="17"/>
                      </a:lnTo>
                      <a:lnTo>
                        <a:pt x="112" y="12"/>
                      </a:lnTo>
                      <a:lnTo>
                        <a:pt x="120" y="7"/>
                      </a:lnTo>
                      <a:lnTo>
                        <a:pt x="129" y="3"/>
                      </a:lnTo>
                      <a:lnTo>
                        <a:pt x="138" y="1"/>
                      </a:lnTo>
                      <a:lnTo>
                        <a:pt x="146" y="0"/>
                      </a:lnTo>
                      <a:lnTo>
                        <a:pt x="156" y="1"/>
                      </a:lnTo>
                      <a:lnTo>
                        <a:pt x="164" y="3"/>
                      </a:lnTo>
                      <a:lnTo>
                        <a:pt x="173" y="5"/>
                      </a:lnTo>
                      <a:lnTo>
                        <a:pt x="179" y="8"/>
                      </a:lnTo>
                      <a:lnTo>
                        <a:pt x="194" y="16"/>
                      </a:lnTo>
                      <a:lnTo>
                        <a:pt x="206" y="26"/>
                      </a:lnTo>
                      <a:lnTo>
                        <a:pt x="217" y="35"/>
                      </a:lnTo>
                      <a:lnTo>
                        <a:pt x="230" y="42"/>
                      </a:lnTo>
                      <a:lnTo>
                        <a:pt x="236" y="45"/>
                      </a:lnTo>
                      <a:lnTo>
                        <a:pt x="243" y="48"/>
                      </a:lnTo>
                      <a:lnTo>
                        <a:pt x="251" y="49"/>
                      </a:lnTo>
                      <a:lnTo>
                        <a:pt x="259" y="50"/>
                      </a:lnTo>
                      <a:lnTo>
                        <a:pt x="264" y="49"/>
                      </a:lnTo>
                      <a:lnTo>
                        <a:pt x="268" y="47"/>
                      </a:lnTo>
                      <a:lnTo>
                        <a:pt x="272" y="44"/>
                      </a:lnTo>
                      <a:lnTo>
                        <a:pt x="276" y="41"/>
                      </a:lnTo>
                      <a:lnTo>
                        <a:pt x="279" y="37"/>
                      </a:lnTo>
                      <a:lnTo>
                        <a:pt x="284" y="35"/>
                      </a:lnTo>
                      <a:lnTo>
                        <a:pt x="288" y="32"/>
                      </a:lnTo>
                      <a:lnTo>
                        <a:pt x="292" y="32"/>
                      </a:lnTo>
                      <a:lnTo>
                        <a:pt x="300" y="32"/>
                      </a:lnTo>
                      <a:lnTo>
                        <a:pt x="308" y="34"/>
                      </a:lnTo>
                      <a:lnTo>
                        <a:pt x="313" y="36"/>
                      </a:lnTo>
                      <a:lnTo>
                        <a:pt x="318" y="39"/>
                      </a:lnTo>
                      <a:lnTo>
                        <a:pt x="325" y="47"/>
                      </a:lnTo>
                      <a:lnTo>
                        <a:pt x="332" y="56"/>
                      </a:lnTo>
                      <a:lnTo>
                        <a:pt x="337" y="65"/>
                      </a:lnTo>
                      <a:lnTo>
                        <a:pt x="344" y="73"/>
                      </a:lnTo>
                      <a:lnTo>
                        <a:pt x="348" y="76"/>
                      </a:lnTo>
                      <a:lnTo>
                        <a:pt x="353" y="79"/>
                      </a:lnTo>
                      <a:lnTo>
                        <a:pt x="358" y="81"/>
                      </a:lnTo>
                      <a:lnTo>
                        <a:pt x="366" y="81"/>
                      </a:lnTo>
                      <a:lnTo>
                        <a:pt x="370" y="81"/>
                      </a:lnTo>
                      <a:lnTo>
                        <a:pt x="375" y="80"/>
                      </a:lnTo>
                      <a:lnTo>
                        <a:pt x="378" y="77"/>
                      </a:lnTo>
                      <a:lnTo>
                        <a:pt x="381" y="75"/>
                      </a:lnTo>
                      <a:lnTo>
                        <a:pt x="387" y="70"/>
                      </a:lnTo>
                      <a:lnTo>
                        <a:pt x="392" y="63"/>
                      </a:lnTo>
                      <a:lnTo>
                        <a:pt x="397" y="56"/>
                      </a:lnTo>
                      <a:lnTo>
                        <a:pt x="403" y="49"/>
                      </a:lnTo>
                      <a:lnTo>
                        <a:pt x="410" y="43"/>
                      </a:lnTo>
                      <a:lnTo>
                        <a:pt x="419" y="38"/>
                      </a:lnTo>
                      <a:lnTo>
                        <a:pt x="433" y="30"/>
                      </a:lnTo>
                      <a:lnTo>
                        <a:pt x="446" y="25"/>
                      </a:lnTo>
                      <a:lnTo>
                        <a:pt x="458" y="22"/>
                      </a:lnTo>
                      <a:lnTo>
                        <a:pt x="468" y="21"/>
                      </a:lnTo>
                      <a:lnTo>
                        <a:pt x="478" y="22"/>
                      </a:lnTo>
                      <a:lnTo>
                        <a:pt x="487" y="25"/>
                      </a:lnTo>
                      <a:lnTo>
                        <a:pt x="496" y="28"/>
                      </a:lnTo>
                      <a:lnTo>
                        <a:pt x="503" y="31"/>
                      </a:lnTo>
                      <a:lnTo>
                        <a:pt x="511" y="35"/>
                      </a:lnTo>
                      <a:lnTo>
                        <a:pt x="520" y="38"/>
                      </a:lnTo>
                      <a:lnTo>
                        <a:pt x="528" y="41"/>
                      </a:lnTo>
                      <a:lnTo>
                        <a:pt x="537" y="43"/>
                      </a:lnTo>
                      <a:lnTo>
                        <a:pt x="547" y="43"/>
                      </a:lnTo>
                      <a:lnTo>
                        <a:pt x="559" y="42"/>
                      </a:lnTo>
                      <a:lnTo>
                        <a:pt x="571" y="39"/>
                      </a:lnTo>
                      <a:lnTo>
                        <a:pt x="586" y="33"/>
                      </a:lnTo>
                      <a:lnTo>
                        <a:pt x="632" y="74"/>
                      </a:lnTo>
                      <a:lnTo>
                        <a:pt x="646" y="67"/>
                      </a:lnTo>
                      <a:lnTo>
                        <a:pt x="651" y="81"/>
                      </a:lnTo>
                      <a:lnTo>
                        <a:pt x="658" y="93"/>
                      </a:lnTo>
                      <a:lnTo>
                        <a:pt x="665" y="105"/>
                      </a:lnTo>
                      <a:lnTo>
                        <a:pt x="671" y="117"/>
                      </a:lnTo>
                      <a:lnTo>
                        <a:pt x="646" y="152"/>
                      </a:lnTo>
                      <a:lnTo>
                        <a:pt x="623" y="183"/>
                      </a:lnTo>
                      <a:lnTo>
                        <a:pt x="612" y="199"/>
                      </a:lnTo>
                      <a:lnTo>
                        <a:pt x="602" y="216"/>
                      </a:lnTo>
                      <a:lnTo>
                        <a:pt x="593" y="233"/>
                      </a:lnTo>
                      <a:lnTo>
                        <a:pt x="584" y="254"/>
                      </a:lnTo>
                      <a:lnTo>
                        <a:pt x="578" y="273"/>
                      </a:lnTo>
                      <a:lnTo>
                        <a:pt x="570" y="291"/>
                      </a:lnTo>
                      <a:lnTo>
                        <a:pt x="564" y="309"/>
                      </a:lnTo>
                      <a:lnTo>
                        <a:pt x="557" y="326"/>
                      </a:lnTo>
                      <a:lnTo>
                        <a:pt x="550" y="343"/>
                      </a:lnTo>
                      <a:lnTo>
                        <a:pt x="543" y="363"/>
                      </a:lnTo>
                      <a:lnTo>
                        <a:pt x="534" y="383"/>
                      </a:lnTo>
                      <a:lnTo>
                        <a:pt x="525" y="407"/>
                      </a:lnTo>
                      <a:lnTo>
                        <a:pt x="524" y="410"/>
                      </a:lnTo>
                      <a:lnTo>
                        <a:pt x="521" y="416"/>
                      </a:lnTo>
                      <a:lnTo>
                        <a:pt x="516" y="422"/>
                      </a:lnTo>
                      <a:lnTo>
                        <a:pt x="511" y="428"/>
                      </a:lnTo>
                      <a:lnTo>
                        <a:pt x="505" y="434"/>
                      </a:lnTo>
                      <a:lnTo>
                        <a:pt x="500" y="439"/>
                      </a:lnTo>
                      <a:lnTo>
                        <a:pt x="496" y="443"/>
                      </a:lnTo>
                      <a:lnTo>
                        <a:pt x="492" y="444"/>
                      </a:lnTo>
                      <a:lnTo>
                        <a:pt x="482" y="443"/>
                      </a:lnTo>
                      <a:lnTo>
                        <a:pt x="474" y="440"/>
                      </a:lnTo>
                      <a:lnTo>
                        <a:pt x="466" y="436"/>
                      </a:lnTo>
                      <a:lnTo>
                        <a:pt x="459" y="432"/>
                      </a:lnTo>
                      <a:lnTo>
                        <a:pt x="453" y="428"/>
                      </a:lnTo>
                      <a:lnTo>
                        <a:pt x="446" y="424"/>
                      </a:lnTo>
                      <a:lnTo>
                        <a:pt x="440" y="421"/>
                      </a:lnTo>
                      <a:lnTo>
                        <a:pt x="432" y="420"/>
                      </a:lnTo>
                      <a:lnTo>
                        <a:pt x="419" y="421"/>
                      </a:lnTo>
                      <a:lnTo>
                        <a:pt x="408" y="424"/>
                      </a:lnTo>
                      <a:lnTo>
                        <a:pt x="398" y="428"/>
                      </a:lnTo>
                      <a:lnTo>
                        <a:pt x="389" y="434"/>
                      </a:lnTo>
                      <a:lnTo>
                        <a:pt x="381" y="441"/>
                      </a:lnTo>
                      <a:lnTo>
                        <a:pt x="375" y="449"/>
                      </a:lnTo>
                      <a:lnTo>
                        <a:pt x="369" y="458"/>
                      </a:lnTo>
                      <a:lnTo>
                        <a:pt x="364" y="469"/>
                      </a:lnTo>
                      <a:lnTo>
                        <a:pt x="355" y="489"/>
                      </a:lnTo>
                      <a:lnTo>
                        <a:pt x="346" y="510"/>
                      </a:lnTo>
                      <a:lnTo>
                        <a:pt x="342" y="521"/>
                      </a:lnTo>
                      <a:lnTo>
                        <a:pt x="336" y="531"/>
                      </a:lnTo>
                      <a:lnTo>
                        <a:pt x="332" y="541"/>
                      </a:lnTo>
                      <a:lnTo>
                        <a:pt x="325" y="549"/>
                      </a:lnTo>
                      <a:lnTo>
                        <a:pt x="233" y="543"/>
                      </a:lnTo>
                      <a:lnTo>
                        <a:pt x="231" y="545"/>
                      </a:lnTo>
                      <a:lnTo>
                        <a:pt x="229" y="546"/>
                      </a:lnTo>
                      <a:lnTo>
                        <a:pt x="227" y="547"/>
                      </a:lnTo>
                      <a:lnTo>
                        <a:pt x="223" y="548"/>
                      </a:lnTo>
                      <a:lnTo>
                        <a:pt x="217" y="548"/>
                      </a:lnTo>
                      <a:lnTo>
                        <a:pt x="209" y="547"/>
                      </a:lnTo>
                      <a:lnTo>
                        <a:pt x="193" y="545"/>
                      </a:lnTo>
                      <a:lnTo>
                        <a:pt x="179" y="543"/>
                      </a:lnTo>
                      <a:lnTo>
                        <a:pt x="173" y="543"/>
                      </a:lnTo>
                      <a:lnTo>
                        <a:pt x="167" y="542"/>
                      </a:lnTo>
                      <a:lnTo>
                        <a:pt x="161" y="540"/>
                      </a:lnTo>
                      <a:lnTo>
                        <a:pt x="155" y="537"/>
                      </a:lnTo>
                      <a:lnTo>
                        <a:pt x="150" y="534"/>
                      </a:lnTo>
                      <a:lnTo>
                        <a:pt x="144" y="531"/>
                      </a:lnTo>
                      <a:lnTo>
                        <a:pt x="139" y="527"/>
                      </a:lnTo>
                      <a:lnTo>
                        <a:pt x="134" y="521"/>
                      </a:lnTo>
                      <a:lnTo>
                        <a:pt x="129" y="515"/>
                      </a:lnTo>
                      <a:lnTo>
                        <a:pt x="126" y="509"/>
                      </a:lnTo>
                      <a:lnTo>
                        <a:pt x="122" y="503"/>
                      </a:lnTo>
                      <a:lnTo>
                        <a:pt x="119" y="496"/>
                      </a:lnTo>
                      <a:lnTo>
                        <a:pt x="117" y="489"/>
                      </a:lnTo>
                      <a:lnTo>
                        <a:pt x="115" y="481"/>
                      </a:lnTo>
                      <a:lnTo>
                        <a:pt x="113" y="472"/>
                      </a:lnTo>
                      <a:lnTo>
                        <a:pt x="113" y="462"/>
                      </a:lnTo>
                      <a:lnTo>
                        <a:pt x="106" y="462"/>
                      </a:lnTo>
                      <a:lnTo>
                        <a:pt x="100" y="460"/>
                      </a:lnTo>
                      <a:lnTo>
                        <a:pt x="95" y="457"/>
                      </a:lnTo>
                      <a:lnTo>
                        <a:pt x="90" y="454"/>
                      </a:lnTo>
                      <a:lnTo>
                        <a:pt x="83" y="447"/>
                      </a:lnTo>
                      <a:lnTo>
                        <a:pt x="74" y="439"/>
                      </a:lnTo>
                      <a:lnTo>
                        <a:pt x="70" y="435"/>
                      </a:lnTo>
                      <a:lnTo>
                        <a:pt x="63" y="432"/>
                      </a:lnTo>
                      <a:lnTo>
                        <a:pt x="56" y="430"/>
                      </a:lnTo>
                      <a:lnTo>
                        <a:pt x="49" y="429"/>
                      </a:lnTo>
                      <a:lnTo>
                        <a:pt x="39" y="429"/>
                      </a:lnTo>
                      <a:lnTo>
                        <a:pt x="28" y="430"/>
                      </a:lnTo>
                      <a:lnTo>
                        <a:pt x="15" y="433"/>
                      </a:lnTo>
                      <a:lnTo>
                        <a:pt x="0" y="43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99" name="Freeform 33"/>
                <p:cNvSpPr>
                  <a:spLocks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3101" y="2404"/>
                  <a:ext cx="96" cy="107"/>
                </a:xfrm>
                <a:custGeom>
                  <a:avLst/>
                  <a:gdLst>
                    <a:gd name="T0" fmla="*/ 0 w 358"/>
                    <a:gd name="T1" fmla="*/ 1 h 327"/>
                    <a:gd name="T2" fmla="*/ 0 w 358"/>
                    <a:gd name="T3" fmla="*/ 1 h 327"/>
                    <a:gd name="T4" fmla="*/ 0 w 358"/>
                    <a:gd name="T5" fmla="*/ 1 h 327"/>
                    <a:gd name="T6" fmla="*/ 0 w 358"/>
                    <a:gd name="T7" fmla="*/ 1 h 327"/>
                    <a:gd name="T8" fmla="*/ 0 w 358"/>
                    <a:gd name="T9" fmla="*/ 1 h 327"/>
                    <a:gd name="T10" fmla="*/ 0 w 358"/>
                    <a:gd name="T11" fmla="*/ 1 h 327"/>
                    <a:gd name="T12" fmla="*/ 0 w 358"/>
                    <a:gd name="T13" fmla="*/ 1 h 327"/>
                    <a:gd name="T14" fmla="*/ 0 w 358"/>
                    <a:gd name="T15" fmla="*/ 1 h 327"/>
                    <a:gd name="T16" fmla="*/ 0 w 358"/>
                    <a:gd name="T17" fmla="*/ 0 h 327"/>
                    <a:gd name="T18" fmla="*/ 0 w 358"/>
                    <a:gd name="T19" fmla="*/ 0 h 327"/>
                    <a:gd name="T20" fmla="*/ 0 w 358"/>
                    <a:gd name="T21" fmla="*/ 0 h 327"/>
                    <a:gd name="T22" fmla="*/ 0 w 358"/>
                    <a:gd name="T23" fmla="*/ 0 h 327"/>
                    <a:gd name="T24" fmla="*/ 0 w 358"/>
                    <a:gd name="T25" fmla="*/ 0 h 327"/>
                    <a:gd name="T26" fmla="*/ 0 w 358"/>
                    <a:gd name="T27" fmla="*/ 0 h 327"/>
                    <a:gd name="T28" fmla="*/ 0 w 358"/>
                    <a:gd name="T29" fmla="*/ 0 h 327"/>
                    <a:gd name="T30" fmla="*/ 0 w 358"/>
                    <a:gd name="T31" fmla="*/ 0 h 327"/>
                    <a:gd name="T32" fmla="*/ 0 w 358"/>
                    <a:gd name="T33" fmla="*/ 0 h 327"/>
                    <a:gd name="T34" fmla="*/ 0 w 358"/>
                    <a:gd name="T35" fmla="*/ 0 h 327"/>
                    <a:gd name="T36" fmla="*/ 0 w 358"/>
                    <a:gd name="T37" fmla="*/ 0 h 327"/>
                    <a:gd name="T38" fmla="*/ 0 w 358"/>
                    <a:gd name="T39" fmla="*/ 0 h 327"/>
                    <a:gd name="T40" fmla="*/ 0 w 358"/>
                    <a:gd name="T41" fmla="*/ 0 h 327"/>
                    <a:gd name="T42" fmla="*/ 0 w 358"/>
                    <a:gd name="T43" fmla="*/ 0 h 327"/>
                    <a:gd name="T44" fmla="*/ 0 w 358"/>
                    <a:gd name="T45" fmla="*/ 0 h 327"/>
                    <a:gd name="T46" fmla="*/ 0 w 358"/>
                    <a:gd name="T47" fmla="*/ 0 h 327"/>
                    <a:gd name="T48" fmla="*/ 0 w 358"/>
                    <a:gd name="T49" fmla="*/ 0 h 327"/>
                    <a:gd name="T50" fmla="*/ 0 w 358"/>
                    <a:gd name="T51" fmla="*/ 0 h 327"/>
                    <a:gd name="T52" fmla="*/ 0 w 358"/>
                    <a:gd name="T53" fmla="*/ 0 h 327"/>
                    <a:gd name="T54" fmla="*/ 0 w 358"/>
                    <a:gd name="T55" fmla="*/ 0 h 327"/>
                    <a:gd name="T56" fmla="*/ 0 w 358"/>
                    <a:gd name="T57" fmla="*/ 0 h 327"/>
                    <a:gd name="T58" fmla="*/ 0 w 358"/>
                    <a:gd name="T59" fmla="*/ 0 h 327"/>
                    <a:gd name="T60" fmla="*/ 0 w 358"/>
                    <a:gd name="T61" fmla="*/ 0 h 327"/>
                    <a:gd name="T62" fmla="*/ 0 w 358"/>
                    <a:gd name="T63" fmla="*/ 0 h 327"/>
                    <a:gd name="T64" fmla="*/ 0 w 358"/>
                    <a:gd name="T65" fmla="*/ 0 h 327"/>
                    <a:gd name="T66" fmla="*/ 0 w 358"/>
                    <a:gd name="T67" fmla="*/ 0 h 327"/>
                    <a:gd name="T68" fmla="*/ 0 w 358"/>
                    <a:gd name="T69" fmla="*/ 0 h 327"/>
                    <a:gd name="T70" fmla="*/ 0 w 358"/>
                    <a:gd name="T71" fmla="*/ 0 h 327"/>
                    <a:gd name="T72" fmla="*/ 0 w 358"/>
                    <a:gd name="T73" fmla="*/ 0 h 327"/>
                    <a:gd name="T74" fmla="*/ 0 w 358"/>
                    <a:gd name="T75" fmla="*/ 0 h 327"/>
                    <a:gd name="T76" fmla="*/ 0 w 358"/>
                    <a:gd name="T77" fmla="*/ 0 h 327"/>
                    <a:gd name="T78" fmla="*/ 0 w 358"/>
                    <a:gd name="T79" fmla="*/ 0 h 327"/>
                    <a:gd name="T80" fmla="*/ 0 w 358"/>
                    <a:gd name="T81" fmla="*/ 0 h 327"/>
                    <a:gd name="T82" fmla="*/ 0 w 358"/>
                    <a:gd name="T83" fmla="*/ 0 h 327"/>
                    <a:gd name="T84" fmla="*/ 0 w 358"/>
                    <a:gd name="T85" fmla="*/ 0 h 327"/>
                    <a:gd name="T86" fmla="*/ 0 w 358"/>
                    <a:gd name="T87" fmla="*/ 0 h 327"/>
                    <a:gd name="T88" fmla="*/ 0 w 358"/>
                    <a:gd name="T89" fmla="*/ 0 h 327"/>
                    <a:gd name="T90" fmla="*/ 0 w 358"/>
                    <a:gd name="T91" fmla="*/ 0 h 327"/>
                    <a:gd name="T92" fmla="*/ 0 w 358"/>
                    <a:gd name="T93" fmla="*/ 0 h 327"/>
                    <a:gd name="T94" fmla="*/ 0 w 358"/>
                    <a:gd name="T95" fmla="*/ 0 h 327"/>
                    <a:gd name="T96" fmla="*/ 0 w 358"/>
                    <a:gd name="T97" fmla="*/ 0 h 327"/>
                    <a:gd name="T98" fmla="*/ 0 w 358"/>
                    <a:gd name="T99" fmla="*/ 0 h 327"/>
                    <a:gd name="T100" fmla="*/ 0 w 358"/>
                    <a:gd name="T101" fmla="*/ 1 h 327"/>
                    <a:gd name="T102" fmla="*/ 0 w 358"/>
                    <a:gd name="T103" fmla="*/ 1 h 327"/>
                    <a:gd name="T104" fmla="*/ 0 w 358"/>
                    <a:gd name="T105" fmla="*/ 1 h 327"/>
                    <a:gd name="T106" fmla="*/ 0 w 358"/>
                    <a:gd name="T107" fmla="*/ 1 h 327"/>
                    <a:gd name="T108" fmla="*/ 0 w 358"/>
                    <a:gd name="T109" fmla="*/ 1 h 327"/>
                    <a:gd name="T110" fmla="*/ 0 w 358"/>
                    <a:gd name="T111" fmla="*/ 1 h 327"/>
                    <a:gd name="T112" fmla="*/ 0 w 358"/>
                    <a:gd name="T113" fmla="*/ 1 h 327"/>
                    <a:gd name="T114" fmla="*/ 0 w 358"/>
                    <a:gd name="T115" fmla="*/ 1 h 327"/>
                    <a:gd name="T116" fmla="*/ 0 w 358"/>
                    <a:gd name="T117" fmla="*/ 1 h 327"/>
                    <a:gd name="T118" fmla="*/ 0 w 358"/>
                    <a:gd name="T119" fmla="*/ 1 h 327"/>
                    <a:gd name="T120" fmla="*/ 0 w 358"/>
                    <a:gd name="T121" fmla="*/ 1 h 327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358" h="327">
                      <a:moveTo>
                        <a:pt x="325" y="327"/>
                      </a:moveTo>
                      <a:lnTo>
                        <a:pt x="326" y="324"/>
                      </a:lnTo>
                      <a:lnTo>
                        <a:pt x="329" y="322"/>
                      </a:lnTo>
                      <a:lnTo>
                        <a:pt x="331" y="321"/>
                      </a:lnTo>
                      <a:lnTo>
                        <a:pt x="332" y="321"/>
                      </a:lnTo>
                      <a:lnTo>
                        <a:pt x="337" y="318"/>
                      </a:lnTo>
                      <a:lnTo>
                        <a:pt x="342" y="317"/>
                      </a:lnTo>
                      <a:lnTo>
                        <a:pt x="346" y="318"/>
                      </a:lnTo>
                      <a:lnTo>
                        <a:pt x="351" y="319"/>
                      </a:lnTo>
                      <a:lnTo>
                        <a:pt x="356" y="324"/>
                      </a:lnTo>
                      <a:lnTo>
                        <a:pt x="358" y="327"/>
                      </a:lnTo>
                      <a:lnTo>
                        <a:pt x="319" y="285"/>
                      </a:lnTo>
                      <a:lnTo>
                        <a:pt x="302" y="265"/>
                      </a:lnTo>
                      <a:lnTo>
                        <a:pt x="278" y="235"/>
                      </a:lnTo>
                      <a:lnTo>
                        <a:pt x="265" y="219"/>
                      </a:lnTo>
                      <a:lnTo>
                        <a:pt x="253" y="204"/>
                      </a:lnTo>
                      <a:lnTo>
                        <a:pt x="241" y="193"/>
                      </a:lnTo>
                      <a:lnTo>
                        <a:pt x="232" y="186"/>
                      </a:lnTo>
                      <a:lnTo>
                        <a:pt x="225" y="182"/>
                      </a:lnTo>
                      <a:lnTo>
                        <a:pt x="219" y="181"/>
                      </a:lnTo>
                      <a:lnTo>
                        <a:pt x="213" y="180"/>
                      </a:lnTo>
                      <a:lnTo>
                        <a:pt x="208" y="180"/>
                      </a:lnTo>
                      <a:lnTo>
                        <a:pt x="205" y="180"/>
                      </a:lnTo>
                      <a:lnTo>
                        <a:pt x="201" y="179"/>
                      </a:lnTo>
                      <a:lnTo>
                        <a:pt x="200" y="177"/>
                      </a:lnTo>
                      <a:lnTo>
                        <a:pt x="199" y="174"/>
                      </a:lnTo>
                      <a:lnTo>
                        <a:pt x="199" y="172"/>
                      </a:lnTo>
                      <a:lnTo>
                        <a:pt x="198" y="170"/>
                      </a:lnTo>
                      <a:lnTo>
                        <a:pt x="197" y="169"/>
                      </a:lnTo>
                      <a:lnTo>
                        <a:pt x="195" y="169"/>
                      </a:lnTo>
                      <a:lnTo>
                        <a:pt x="190" y="170"/>
                      </a:lnTo>
                      <a:lnTo>
                        <a:pt x="184" y="172"/>
                      </a:lnTo>
                      <a:lnTo>
                        <a:pt x="178" y="173"/>
                      </a:lnTo>
                      <a:lnTo>
                        <a:pt x="171" y="172"/>
                      </a:lnTo>
                      <a:lnTo>
                        <a:pt x="168" y="170"/>
                      </a:lnTo>
                      <a:lnTo>
                        <a:pt x="165" y="168"/>
                      </a:lnTo>
                      <a:lnTo>
                        <a:pt x="162" y="165"/>
                      </a:lnTo>
                      <a:lnTo>
                        <a:pt x="160" y="161"/>
                      </a:lnTo>
                      <a:lnTo>
                        <a:pt x="156" y="152"/>
                      </a:lnTo>
                      <a:lnTo>
                        <a:pt x="152" y="144"/>
                      </a:lnTo>
                      <a:lnTo>
                        <a:pt x="147" y="138"/>
                      </a:lnTo>
                      <a:lnTo>
                        <a:pt x="143" y="131"/>
                      </a:lnTo>
                      <a:lnTo>
                        <a:pt x="138" y="125"/>
                      </a:lnTo>
                      <a:lnTo>
                        <a:pt x="133" y="119"/>
                      </a:lnTo>
                      <a:lnTo>
                        <a:pt x="129" y="112"/>
                      </a:lnTo>
                      <a:lnTo>
                        <a:pt x="127" y="105"/>
                      </a:lnTo>
                      <a:lnTo>
                        <a:pt x="123" y="96"/>
                      </a:lnTo>
                      <a:lnTo>
                        <a:pt x="122" y="84"/>
                      </a:lnTo>
                      <a:lnTo>
                        <a:pt x="121" y="69"/>
                      </a:lnTo>
                      <a:lnTo>
                        <a:pt x="119" y="53"/>
                      </a:lnTo>
                      <a:lnTo>
                        <a:pt x="118" y="37"/>
                      </a:lnTo>
                      <a:lnTo>
                        <a:pt x="117" y="23"/>
                      </a:lnTo>
                      <a:lnTo>
                        <a:pt x="115" y="10"/>
                      </a:lnTo>
                      <a:lnTo>
                        <a:pt x="112" y="0"/>
                      </a:lnTo>
                      <a:lnTo>
                        <a:pt x="93" y="0"/>
                      </a:lnTo>
                      <a:lnTo>
                        <a:pt x="73" y="26"/>
                      </a:lnTo>
                      <a:lnTo>
                        <a:pt x="70" y="28"/>
                      </a:lnTo>
                      <a:lnTo>
                        <a:pt x="61" y="33"/>
                      </a:lnTo>
                      <a:lnTo>
                        <a:pt x="48" y="41"/>
                      </a:lnTo>
                      <a:lnTo>
                        <a:pt x="33" y="50"/>
                      </a:lnTo>
                      <a:lnTo>
                        <a:pt x="27" y="55"/>
                      </a:lnTo>
                      <a:lnTo>
                        <a:pt x="21" y="61"/>
                      </a:lnTo>
                      <a:lnTo>
                        <a:pt x="18" y="66"/>
                      </a:lnTo>
                      <a:lnTo>
                        <a:pt x="17" y="72"/>
                      </a:lnTo>
                      <a:lnTo>
                        <a:pt x="16" y="78"/>
                      </a:lnTo>
                      <a:lnTo>
                        <a:pt x="16" y="83"/>
                      </a:lnTo>
                      <a:lnTo>
                        <a:pt x="18" y="88"/>
                      </a:lnTo>
                      <a:lnTo>
                        <a:pt x="20" y="93"/>
                      </a:lnTo>
                      <a:lnTo>
                        <a:pt x="21" y="96"/>
                      </a:lnTo>
                      <a:lnTo>
                        <a:pt x="22" y="100"/>
                      </a:lnTo>
                      <a:lnTo>
                        <a:pt x="22" y="104"/>
                      </a:lnTo>
                      <a:lnTo>
                        <a:pt x="20" y="110"/>
                      </a:lnTo>
                      <a:lnTo>
                        <a:pt x="18" y="117"/>
                      </a:lnTo>
                      <a:lnTo>
                        <a:pt x="15" y="123"/>
                      </a:lnTo>
                      <a:lnTo>
                        <a:pt x="11" y="130"/>
                      </a:lnTo>
                      <a:lnTo>
                        <a:pt x="7" y="136"/>
                      </a:lnTo>
                      <a:lnTo>
                        <a:pt x="3" y="146"/>
                      </a:lnTo>
                      <a:lnTo>
                        <a:pt x="0" y="155"/>
                      </a:lnTo>
                      <a:lnTo>
                        <a:pt x="0" y="164"/>
                      </a:lnTo>
                      <a:lnTo>
                        <a:pt x="0" y="174"/>
                      </a:lnTo>
                      <a:lnTo>
                        <a:pt x="1" y="176"/>
                      </a:lnTo>
                      <a:lnTo>
                        <a:pt x="5" y="182"/>
                      </a:lnTo>
                      <a:lnTo>
                        <a:pt x="8" y="185"/>
                      </a:lnTo>
                      <a:lnTo>
                        <a:pt x="11" y="187"/>
                      </a:lnTo>
                      <a:lnTo>
                        <a:pt x="15" y="187"/>
                      </a:lnTo>
                      <a:lnTo>
                        <a:pt x="20" y="186"/>
                      </a:lnTo>
                      <a:lnTo>
                        <a:pt x="31" y="177"/>
                      </a:lnTo>
                      <a:lnTo>
                        <a:pt x="44" y="168"/>
                      </a:lnTo>
                      <a:lnTo>
                        <a:pt x="55" y="163"/>
                      </a:lnTo>
                      <a:lnTo>
                        <a:pt x="60" y="161"/>
                      </a:lnTo>
                      <a:lnTo>
                        <a:pt x="73" y="149"/>
                      </a:lnTo>
                      <a:lnTo>
                        <a:pt x="76" y="150"/>
                      </a:lnTo>
                      <a:lnTo>
                        <a:pt x="84" y="155"/>
                      </a:lnTo>
                      <a:lnTo>
                        <a:pt x="93" y="159"/>
                      </a:lnTo>
                      <a:lnTo>
                        <a:pt x="99" y="161"/>
                      </a:lnTo>
                      <a:lnTo>
                        <a:pt x="110" y="164"/>
                      </a:lnTo>
                      <a:lnTo>
                        <a:pt x="126" y="170"/>
                      </a:lnTo>
                      <a:lnTo>
                        <a:pt x="142" y="180"/>
                      </a:lnTo>
                      <a:lnTo>
                        <a:pt x="153" y="186"/>
                      </a:lnTo>
                      <a:lnTo>
                        <a:pt x="163" y="190"/>
                      </a:lnTo>
                      <a:lnTo>
                        <a:pt x="179" y="199"/>
                      </a:lnTo>
                      <a:lnTo>
                        <a:pt x="196" y="209"/>
                      </a:lnTo>
                      <a:lnTo>
                        <a:pt x="206" y="216"/>
                      </a:lnTo>
                      <a:lnTo>
                        <a:pt x="219" y="225"/>
                      </a:lnTo>
                      <a:lnTo>
                        <a:pt x="232" y="235"/>
                      </a:lnTo>
                      <a:lnTo>
                        <a:pt x="245" y="244"/>
                      </a:lnTo>
                      <a:lnTo>
                        <a:pt x="252" y="247"/>
                      </a:lnTo>
                      <a:lnTo>
                        <a:pt x="256" y="254"/>
                      </a:lnTo>
                      <a:lnTo>
                        <a:pt x="266" y="265"/>
                      </a:lnTo>
                      <a:lnTo>
                        <a:pt x="267" y="270"/>
                      </a:lnTo>
                      <a:lnTo>
                        <a:pt x="268" y="274"/>
                      </a:lnTo>
                      <a:lnTo>
                        <a:pt x="269" y="279"/>
                      </a:lnTo>
                      <a:lnTo>
                        <a:pt x="269" y="283"/>
                      </a:lnTo>
                      <a:lnTo>
                        <a:pt x="269" y="286"/>
                      </a:lnTo>
                      <a:lnTo>
                        <a:pt x="269" y="289"/>
                      </a:lnTo>
                      <a:lnTo>
                        <a:pt x="270" y="290"/>
                      </a:lnTo>
                      <a:lnTo>
                        <a:pt x="273" y="291"/>
                      </a:lnTo>
                      <a:lnTo>
                        <a:pt x="276" y="292"/>
                      </a:lnTo>
                      <a:lnTo>
                        <a:pt x="284" y="296"/>
                      </a:lnTo>
                      <a:lnTo>
                        <a:pt x="292" y="302"/>
                      </a:lnTo>
                      <a:lnTo>
                        <a:pt x="301" y="309"/>
                      </a:lnTo>
                      <a:lnTo>
                        <a:pt x="318" y="321"/>
                      </a:lnTo>
                      <a:lnTo>
                        <a:pt x="325" y="32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0" name="Freeform 34"/>
                <p:cNvSpPr>
                  <a:spLocks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2762" y="1777"/>
                  <a:ext cx="79" cy="36"/>
                </a:xfrm>
                <a:custGeom>
                  <a:avLst/>
                  <a:gdLst>
                    <a:gd name="T0" fmla="*/ 0 w 292"/>
                    <a:gd name="T1" fmla="*/ 0 h 99"/>
                    <a:gd name="T2" fmla="*/ 0 w 292"/>
                    <a:gd name="T3" fmla="*/ 0 h 99"/>
                    <a:gd name="T4" fmla="*/ 0 w 292"/>
                    <a:gd name="T5" fmla="*/ 0 h 99"/>
                    <a:gd name="T6" fmla="*/ 0 w 292"/>
                    <a:gd name="T7" fmla="*/ 0 h 99"/>
                    <a:gd name="T8" fmla="*/ 0 w 292"/>
                    <a:gd name="T9" fmla="*/ 0 h 99"/>
                    <a:gd name="T10" fmla="*/ 0 w 292"/>
                    <a:gd name="T11" fmla="*/ 0 h 99"/>
                    <a:gd name="T12" fmla="*/ 0 w 292"/>
                    <a:gd name="T13" fmla="*/ 0 h 99"/>
                    <a:gd name="T14" fmla="*/ 0 w 292"/>
                    <a:gd name="T15" fmla="*/ 0 h 99"/>
                    <a:gd name="T16" fmla="*/ 0 w 292"/>
                    <a:gd name="T17" fmla="*/ 0 h 99"/>
                    <a:gd name="T18" fmla="*/ 0 w 292"/>
                    <a:gd name="T19" fmla="*/ 1 h 99"/>
                    <a:gd name="T20" fmla="*/ 0 w 292"/>
                    <a:gd name="T21" fmla="*/ 1 h 99"/>
                    <a:gd name="T22" fmla="*/ 0 w 292"/>
                    <a:gd name="T23" fmla="*/ 1 h 99"/>
                    <a:gd name="T24" fmla="*/ 0 w 292"/>
                    <a:gd name="T25" fmla="*/ 1 h 99"/>
                    <a:gd name="T26" fmla="*/ 0 w 292"/>
                    <a:gd name="T27" fmla="*/ 1 h 99"/>
                    <a:gd name="T28" fmla="*/ 0 w 292"/>
                    <a:gd name="T29" fmla="*/ 1 h 99"/>
                    <a:gd name="T30" fmla="*/ 0 w 292"/>
                    <a:gd name="T31" fmla="*/ 1 h 99"/>
                    <a:gd name="T32" fmla="*/ 0 w 292"/>
                    <a:gd name="T33" fmla="*/ 0 h 99"/>
                    <a:gd name="T34" fmla="*/ 0 w 292"/>
                    <a:gd name="T35" fmla="*/ 0 h 99"/>
                    <a:gd name="T36" fmla="*/ 0 w 292"/>
                    <a:gd name="T37" fmla="*/ 0 h 99"/>
                    <a:gd name="T38" fmla="*/ 0 w 292"/>
                    <a:gd name="T39" fmla="*/ 0 h 99"/>
                    <a:gd name="T40" fmla="*/ 0 w 292"/>
                    <a:gd name="T41" fmla="*/ 0 h 99"/>
                    <a:gd name="T42" fmla="*/ 0 w 292"/>
                    <a:gd name="T43" fmla="*/ 0 h 99"/>
                    <a:gd name="T44" fmla="*/ 0 w 292"/>
                    <a:gd name="T45" fmla="*/ 0 h 99"/>
                    <a:gd name="T46" fmla="*/ 0 w 292"/>
                    <a:gd name="T47" fmla="*/ 0 h 99"/>
                    <a:gd name="T48" fmla="*/ 0 w 292"/>
                    <a:gd name="T49" fmla="*/ 0 h 99"/>
                    <a:gd name="T50" fmla="*/ 0 w 292"/>
                    <a:gd name="T51" fmla="*/ 0 h 99"/>
                    <a:gd name="T52" fmla="*/ 0 w 292"/>
                    <a:gd name="T53" fmla="*/ 0 h 99"/>
                    <a:gd name="T54" fmla="*/ 0 w 292"/>
                    <a:gd name="T55" fmla="*/ 0 h 99"/>
                    <a:gd name="T56" fmla="*/ 0 w 292"/>
                    <a:gd name="T57" fmla="*/ 0 h 99"/>
                    <a:gd name="T58" fmla="*/ 0 w 292"/>
                    <a:gd name="T59" fmla="*/ 0 h 99"/>
                    <a:gd name="T60" fmla="*/ 0 w 292"/>
                    <a:gd name="T61" fmla="*/ 0 h 99"/>
                    <a:gd name="T62" fmla="*/ 0 w 292"/>
                    <a:gd name="T63" fmla="*/ 0 h 9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92" h="99">
                      <a:moveTo>
                        <a:pt x="113" y="0"/>
                      </a:moveTo>
                      <a:lnTo>
                        <a:pt x="126" y="0"/>
                      </a:lnTo>
                      <a:lnTo>
                        <a:pt x="138" y="0"/>
                      </a:lnTo>
                      <a:lnTo>
                        <a:pt x="153" y="0"/>
                      </a:lnTo>
                      <a:lnTo>
                        <a:pt x="172" y="0"/>
                      </a:lnTo>
                      <a:lnTo>
                        <a:pt x="198" y="1"/>
                      </a:lnTo>
                      <a:lnTo>
                        <a:pt x="224" y="3"/>
                      </a:lnTo>
                      <a:lnTo>
                        <a:pt x="250" y="6"/>
                      </a:lnTo>
                      <a:lnTo>
                        <a:pt x="279" y="7"/>
                      </a:lnTo>
                      <a:lnTo>
                        <a:pt x="292" y="7"/>
                      </a:lnTo>
                      <a:lnTo>
                        <a:pt x="292" y="14"/>
                      </a:lnTo>
                      <a:lnTo>
                        <a:pt x="290" y="20"/>
                      </a:lnTo>
                      <a:lnTo>
                        <a:pt x="288" y="27"/>
                      </a:lnTo>
                      <a:lnTo>
                        <a:pt x="285" y="33"/>
                      </a:lnTo>
                      <a:lnTo>
                        <a:pt x="281" y="45"/>
                      </a:lnTo>
                      <a:lnTo>
                        <a:pt x="279" y="55"/>
                      </a:lnTo>
                      <a:lnTo>
                        <a:pt x="153" y="62"/>
                      </a:lnTo>
                      <a:lnTo>
                        <a:pt x="135" y="70"/>
                      </a:lnTo>
                      <a:lnTo>
                        <a:pt x="111" y="83"/>
                      </a:lnTo>
                      <a:lnTo>
                        <a:pt x="99" y="89"/>
                      </a:lnTo>
                      <a:lnTo>
                        <a:pt x="86" y="94"/>
                      </a:lnTo>
                      <a:lnTo>
                        <a:pt x="79" y="96"/>
                      </a:lnTo>
                      <a:lnTo>
                        <a:pt x="72" y="97"/>
                      </a:lnTo>
                      <a:lnTo>
                        <a:pt x="66" y="98"/>
                      </a:lnTo>
                      <a:lnTo>
                        <a:pt x="60" y="99"/>
                      </a:lnTo>
                      <a:lnTo>
                        <a:pt x="55" y="98"/>
                      </a:lnTo>
                      <a:lnTo>
                        <a:pt x="51" y="97"/>
                      </a:lnTo>
                      <a:lnTo>
                        <a:pt x="45" y="94"/>
                      </a:lnTo>
                      <a:lnTo>
                        <a:pt x="41" y="92"/>
                      </a:lnTo>
                      <a:lnTo>
                        <a:pt x="33" y="86"/>
                      </a:lnTo>
                      <a:lnTo>
                        <a:pt x="26" y="80"/>
                      </a:lnTo>
                      <a:lnTo>
                        <a:pt x="20" y="77"/>
                      </a:lnTo>
                      <a:lnTo>
                        <a:pt x="11" y="72"/>
                      </a:lnTo>
                      <a:lnTo>
                        <a:pt x="7" y="69"/>
                      </a:lnTo>
                      <a:lnTo>
                        <a:pt x="3" y="64"/>
                      </a:lnTo>
                      <a:lnTo>
                        <a:pt x="1" y="57"/>
                      </a:lnTo>
                      <a:lnTo>
                        <a:pt x="0" y="49"/>
                      </a:lnTo>
                      <a:lnTo>
                        <a:pt x="0" y="42"/>
                      </a:lnTo>
                      <a:lnTo>
                        <a:pt x="0" y="28"/>
                      </a:lnTo>
                      <a:lnTo>
                        <a:pt x="1" y="25"/>
                      </a:lnTo>
                      <a:lnTo>
                        <a:pt x="2" y="22"/>
                      </a:lnTo>
                      <a:lnTo>
                        <a:pt x="3" y="20"/>
                      </a:lnTo>
                      <a:lnTo>
                        <a:pt x="5" y="18"/>
                      </a:lnTo>
                      <a:lnTo>
                        <a:pt x="9" y="18"/>
                      </a:lnTo>
                      <a:lnTo>
                        <a:pt x="11" y="19"/>
                      </a:lnTo>
                      <a:lnTo>
                        <a:pt x="15" y="21"/>
                      </a:lnTo>
                      <a:lnTo>
                        <a:pt x="20" y="25"/>
                      </a:lnTo>
                      <a:lnTo>
                        <a:pt x="25" y="28"/>
                      </a:lnTo>
                      <a:lnTo>
                        <a:pt x="30" y="30"/>
                      </a:lnTo>
                      <a:lnTo>
                        <a:pt x="35" y="32"/>
                      </a:lnTo>
                      <a:lnTo>
                        <a:pt x="40" y="33"/>
                      </a:lnTo>
                      <a:lnTo>
                        <a:pt x="45" y="34"/>
                      </a:lnTo>
                      <a:lnTo>
                        <a:pt x="49" y="34"/>
                      </a:lnTo>
                      <a:lnTo>
                        <a:pt x="54" y="33"/>
                      </a:lnTo>
                      <a:lnTo>
                        <a:pt x="58" y="32"/>
                      </a:lnTo>
                      <a:lnTo>
                        <a:pt x="67" y="29"/>
                      </a:lnTo>
                      <a:lnTo>
                        <a:pt x="75" y="25"/>
                      </a:lnTo>
                      <a:lnTo>
                        <a:pt x="81" y="19"/>
                      </a:lnTo>
                      <a:lnTo>
                        <a:pt x="87" y="13"/>
                      </a:lnTo>
                      <a:lnTo>
                        <a:pt x="88" y="11"/>
                      </a:lnTo>
                      <a:lnTo>
                        <a:pt x="91" y="8"/>
                      </a:lnTo>
                      <a:lnTo>
                        <a:pt x="94" y="6"/>
                      </a:lnTo>
                      <a:lnTo>
                        <a:pt x="100" y="3"/>
                      </a:lnTo>
                      <a:lnTo>
                        <a:pt x="109" y="1"/>
                      </a:lnTo>
                      <a:lnTo>
                        <a:pt x="11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1" name="Freeform 35"/>
                <p:cNvSpPr>
                  <a:spLocks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3306" y="2231"/>
                  <a:ext cx="12" cy="36"/>
                </a:xfrm>
                <a:custGeom>
                  <a:avLst/>
                  <a:gdLst>
                    <a:gd name="T0" fmla="*/ 0 w 43"/>
                    <a:gd name="T1" fmla="*/ 2 h 93"/>
                    <a:gd name="T2" fmla="*/ 0 w 43"/>
                    <a:gd name="T3" fmla="*/ 2 h 93"/>
                    <a:gd name="T4" fmla="*/ 0 w 43"/>
                    <a:gd name="T5" fmla="*/ 2 h 93"/>
                    <a:gd name="T6" fmla="*/ 0 w 43"/>
                    <a:gd name="T7" fmla="*/ 2 h 93"/>
                    <a:gd name="T8" fmla="*/ 0 w 43"/>
                    <a:gd name="T9" fmla="*/ 2 h 93"/>
                    <a:gd name="T10" fmla="*/ 0 w 43"/>
                    <a:gd name="T11" fmla="*/ 1 h 93"/>
                    <a:gd name="T12" fmla="*/ 0 w 43"/>
                    <a:gd name="T13" fmla="*/ 1 h 93"/>
                    <a:gd name="T14" fmla="*/ 0 w 43"/>
                    <a:gd name="T15" fmla="*/ 1 h 93"/>
                    <a:gd name="T16" fmla="*/ 0 w 43"/>
                    <a:gd name="T17" fmla="*/ 1 h 93"/>
                    <a:gd name="T18" fmla="*/ 0 w 43"/>
                    <a:gd name="T19" fmla="*/ 1 h 93"/>
                    <a:gd name="T20" fmla="*/ 0 w 43"/>
                    <a:gd name="T21" fmla="*/ 1 h 93"/>
                    <a:gd name="T22" fmla="*/ 0 w 43"/>
                    <a:gd name="T23" fmla="*/ 1 h 93"/>
                    <a:gd name="T24" fmla="*/ 0 w 43"/>
                    <a:gd name="T25" fmla="*/ 1 h 93"/>
                    <a:gd name="T26" fmla="*/ 0 w 43"/>
                    <a:gd name="T27" fmla="*/ 1 h 93"/>
                    <a:gd name="T28" fmla="*/ 0 w 43"/>
                    <a:gd name="T29" fmla="*/ 1 h 93"/>
                    <a:gd name="T30" fmla="*/ 0 w 43"/>
                    <a:gd name="T31" fmla="*/ 0 h 93"/>
                    <a:gd name="T32" fmla="*/ 0 w 43"/>
                    <a:gd name="T33" fmla="*/ 0 h 93"/>
                    <a:gd name="T34" fmla="*/ 0 w 43"/>
                    <a:gd name="T35" fmla="*/ 0 h 93"/>
                    <a:gd name="T36" fmla="*/ 0 w 43"/>
                    <a:gd name="T37" fmla="*/ 0 h 93"/>
                    <a:gd name="T38" fmla="*/ 0 w 43"/>
                    <a:gd name="T39" fmla="*/ 0 h 93"/>
                    <a:gd name="T40" fmla="*/ 0 w 43"/>
                    <a:gd name="T41" fmla="*/ 0 h 93"/>
                    <a:gd name="T42" fmla="*/ 0 w 43"/>
                    <a:gd name="T43" fmla="*/ 0 h 93"/>
                    <a:gd name="T44" fmla="*/ 0 w 43"/>
                    <a:gd name="T45" fmla="*/ 0 h 93"/>
                    <a:gd name="T46" fmla="*/ 0 w 43"/>
                    <a:gd name="T47" fmla="*/ 0 h 93"/>
                    <a:gd name="T48" fmla="*/ 0 w 43"/>
                    <a:gd name="T49" fmla="*/ 0 h 93"/>
                    <a:gd name="T50" fmla="*/ 0 w 43"/>
                    <a:gd name="T51" fmla="*/ 0 h 93"/>
                    <a:gd name="T52" fmla="*/ 0 w 43"/>
                    <a:gd name="T53" fmla="*/ 0 h 93"/>
                    <a:gd name="T54" fmla="*/ 0 w 43"/>
                    <a:gd name="T55" fmla="*/ 0 h 93"/>
                    <a:gd name="T56" fmla="*/ 0 w 43"/>
                    <a:gd name="T57" fmla="*/ 0 h 93"/>
                    <a:gd name="T58" fmla="*/ 0 w 43"/>
                    <a:gd name="T59" fmla="*/ 0 h 93"/>
                    <a:gd name="T60" fmla="*/ 0 w 43"/>
                    <a:gd name="T61" fmla="*/ 0 h 93"/>
                    <a:gd name="T62" fmla="*/ 0 w 43"/>
                    <a:gd name="T63" fmla="*/ 0 h 93"/>
                    <a:gd name="T64" fmla="*/ 0 w 43"/>
                    <a:gd name="T65" fmla="*/ 0 h 93"/>
                    <a:gd name="T66" fmla="*/ 0 w 43"/>
                    <a:gd name="T67" fmla="*/ 0 h 93"/>
                    <a:gd name="T68" fmla="*/ 0 w 43"/>
                    <a:gd name="T69" fmla="*/ 1 h 93"/>
                    <a:gd name="T70" fmla="*/ 0 w 43"/>
                    <a:gd name="T71" fmla="*/ 1 h 93"/>
                    <a:gd name="T72" fmla="*/ 0 w 43"/>
                    <a:gd name="T73" fmla="*/ 1 h 93"/>
                    <a:gd name="T74" fmla="*/ 0 w 43"/>
                    <a:gd name="T75" fmla="*/ 1 h 93"/>
                    <a:gd name="T76" fmla="*/ 0 w 43"/>
                    <a:gd name="T77" fmla="*/ 1 h 93"/>
                    <a:gd name="T78" fmla="*/ 0 w 43"/>
                    <a:gd name="T79" fmla="*/ 1 h 93"/>
                    <a:gd name="T80" fmla="*/ 0 w 43"/>
                    <a:gd name="T81" fmla="*/ 1 h 93"/>
                    <a:gd name="T82" fmla="*/ 0 w 43"/>
                    <a:gd name="T83" fmla="*/ 1 h 93"/>
                    <a:gd name="T84" fmla="*/ 0 w 43"/>
                    <a:gd name="T85" fmla="*/ 1 h 93"/>
                    <a:gd name="T86" fmla="*/ 0 w 43"/>
                    <a:gd name="T87" fmla="*/ 1 h 93"/>
                    <a:gd name="T88" fmla="*/ 0 w 43"/>
                    <a:gd name="T89" fmla="*/ 2 h 93"/>
                    <a:gd name="T90" fmla="*/ 0 w 43"/>
                    <a:gd name="T91" fmla="*/ 2 h 93"/>
                    <a:gd name="T92" fmla="*/ 0 w 43"/>
                    <a:gd name="T93" fmla="*/ 2 h 93"/>
                    <a:gd name="T94" fmla="*/ 0 w 43"/>
                    <a:gd name="T95" fmla="*/ 2 h 93"/>
                    <a:gd name="T96" fmla="*/ 0 w 43"/>
                    <a:gd name="T97" fmla="*/ 2 h 93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43" h="93">
                      <a:moveTo>
                        <a:pt x="39" y="93"/>
                      </a:moveTo>
                      <a:lnTo>
                        <a:pt x="31" y="91"/>
                      </a:lnTo>
                      <a:lnTo>
                        <a:pt x="26" y="89"/>
                      </a:lnTo>
                      <a:lnTo>
                        <a:pt x="21" y="87"/>
                      </a:lnTo>
                      <a:lnTo>
                        <a:pt x="18" y="84"/>
                      </a:lnTo>
                      <a:lnTo>
                        <a:pt x="15" y="79"/>
                      </a:lnTo>
                      <a:lnTo>
                        <a:pt x="14" y="73"/>
                      </a:lnTo>
                      <a:lnTo>
                        <a:pt x="13" y="65"/>
                      </a:lnTo>
                      <a:lnTo>
                        <a:pt x="11" y="55"/>
                      </a:lnTo>
                      <a:lnTo>
                        <a:pt x="11" y="48"/>
                      </a:lnTo>
                      <a:lnTo>
                        <a:pt x="9" y="42"/>
                      </a:lnTo>
                      <a:lnTo>
                        <a:pt x="6" y="38"/>
                      </a:lnTo>
                      <a:lnTo>
                        <a:pt x="4" y="36"/>
                      </a:lnTo>
                      <a:lnTo>
                        <a:pt x="2" y="34"/>
                      </a:lnTo>
                      <a:lnTo>
                        <a:pt x="0" y="32"/>
                      </a:lnTo>
                      <a:lnTo>
                        <a:pt x="2" y="29"/>
                      </a:lnTo>
                      <a:lnTo>
                        <a:pt x="5" y="24"/>
                      </a:lnTo>
                      <a:lnTo>
                        <a:pt x="6" y="28"/>
                      </a:lnTo>
                      <a:lnTo>
                        <a:pt x="7" y="29"/>
                      </a:lnTo>
                      <a:lnTo>
                        <a:pt x="8" y="30"/>
                      </a:lnTo>
                      <a:lnTo>
                        <a:pt x="9" y="29"/>
                      </a:lnTo>
                      <a:lnTo>
                        <a:pt x="11" y="25"/>
                      </a:lnTo>
                      <a:lnTo>
                        <a:pt x="14" y="19"/>
                      </a:lnTo>
                      <a:lnTo>
                        <a:pt x="16" y="12"/>
                      </a:lnTo>
                      <a:lnTo>
                        <a:pt x="20" y="6"/>
                      </a:lnTo>
                      <a:lnTo>
                        <a:pt x="22" y="4"/>
                      </a:lnTo>
                      <a:lnTo>
                        <a:pt x="25" y="2"/>
                      </a:lnTo>
                      <a:lnTo>
                        <a:pt x="28" y="0"/>
                      </a:lnTo>
                      <a:lnTo>
                        <a:pt x="32" y="0"/>
                      </a:lnTo>
                      <a:lnTo>
                        <a:pt x="33" y="10"/>
                      </a:lnTo>
                      <a:lnTo>
                        <a:pt x="33" y="16"/>
                      </a:lnTo>
                      <a:lnTo>
                        <a:pt x="33" y="20"/>
                      </a:lnTo>
                      <a:lnTo>
                        <a:pt x="32" y="23"/>
                      </a:lnTo>
                      <a:lnTo>
                        <a:pt x="32" y="27"/>
                      </a:lnTo>
                      <a:lnTo>
                        <a:pt x="32" y="31"/>
                      </a:lnTo>
                      <a:lnTo>
                        <a:pt x="35" y="36"/>
                      </a:lnTo>
                      <a:lnTo>
                        <a:pt x="39" y="43"/>
                      </a:lnTo>
                      <a:lnTo>
                        <a:pt x="38" y="44"/>
                      </a:lnTo>
                      <a:lnTo>
                        <a:pt x="37" y="45"/>
                      </a:lnTo>
                      <a:lnTo>
                        <a:pt x="37" y="48"/>
                      </a:lnTo>
                      <a:lnTo>
                        <a:pt x="38" y="51"/>
                      </a:lnTo>
                      <a:lnTo>
                        <a:pt x="39" y="59"/>
                      </a:lnTo>
                      <a:lnTo>
                        <a:pt x="41" y="68"/>
                      </a:lnTo>
                      <a:lnTo>
                        <a:pt x="42" y="76"/>
                      </a:lnTo>
                      <a:lnTo>
                        <a:pt x="43" y="85"/>
                      </a:lnTo>
                      <a:lnTo>
                        <a:pt x="43" y="88"/>
                      </a:lnTo>
                      <a:lnTo>
                        <a:pt x="42" y="91"/>
                      </a:lnTo>
                      <a:lnTo>
                        <a:pt x="40" y="92"/>
                      </a:lnTo>
                      <a:lnTo>
                        <a:pt x="39" y="9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2" name="Freeform 36"/>
                <p:cNvSpPr>
                  <a:spLocks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3381" y="2234"/>
                  <a:ext cx="9" cy="36"/>
                </a:xfrm>
                <a:custGeom>
                  <a:avLst/>
                  <a:gdLst>
                    <a:gd name="T0" fmla="*/ 0 w 40"/>
                    <a:gd name="T1" fmla="*/ 443 h 56"/>
                    <a:gd name="T2" fmla="*/ 0 w 40"/>
                    <a:gd name="T3" fmla="*/ 364 h 56"/>
                    <a:gd name="T4" fmla="*/ 0 w 40"/>
                    <a:gd name="T5" fmla="*/ 300 h 56"/>
                    <a:gd name="T6" fmla="*/ 0 w 40"/>
                    <a:gd name="T7" fmla="*/ 253 h 56"/>
                    <a:gd name="T8" fmla="*/ 0 w 40"/>
                    <a:gd name="T9" fmla="*/ 222 h 56"/>
                    <a:gd name="T10" fmla="*/ 0 w 40"/>
                    <a:gd name="T11" fmla="*/ 166 h 56"/>
                    <a:gd name="T12" fmla="*/ 0 w 40"/>
                    <a:gd name="T13" fmla="*/ 95 h 56"/>
                    <a:gd name="T14" fmla="*/ 0 w 40"/>
                    <a:gd name="T15" fmla="*/ 32 h 56"/>
                    <a:gd name="T16" fmla="*/ 0 w 40"/>
                    <a:gd name="T17" fmla="*/ 0 h 56"/>
                    <a:gd name="T18" fmla="*/ 0 w 40"/>
                    <a:gd name="T19" fmla="*/ 95 h 56"/>
                    <a:gd name="T20" fmla="*/ 0 w 40"/>
                    <a:gd name="T21" fmla="*/ 174 h 56"/>
                    <a:gd name="T22" fmla="*/ 0 w 40"/>
                    <a:gd name="T23" fmla="*/ 197 h 56"/>
                    <a:gd name="T24" fmla="*/ 0 w 40"/>
                    <a:gd name="T25" fmla="*/ 230 h 56"/>
                    <a:gd name="T26" fmla="*/ 0 w 40"/>
                    <a:gd name="T27" fmla="*/ 261 h 56"/>
                    <a:gd name="T28" fmla="*/ 0 w 40"/>
                    <a:gd name="T29" fmla="*/ 293 h 56"/>
                    <a:gd name="T30" fmla="*/ 0 w 40"/>
                    <a:gd name="T31" fmla="*/ 348 h 56"/>
                    <a:gd name="T32" fmla="*/ 0 w 40"/>
                    <a:gd name="T33" fmla="*/ 364 h 56"/>
                    <a:gd name="T34" fmla="*/ 0 w 40"/>
                    <a:gd name="T35" fmla="*/ 388 h 56"/>
                    <a:gd name="T36" fmla="*/ 0 w 40"/>
                    <a:gd name="T37" fmla="*/ 443 h 5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40" h="56">
                      <a:moveTo>
                        <a:pt x="40" y="56"/>
                      </a:moveTo>
                      <a:lnTo>
                        <a:pt x="37" y="46"/>
                      </a:lnTo>
                      <a:lnTo>
                        <a:pt x="33" y="38"/>
                      </a:lnTo>
                      <a:lnTo>
                        <a:pt x="28" y="32"/>
                      </a:lnTo>
                      <a:lnTo>
                        <a:pt x="23" y="28"/>
                      </a:lnTo>
                      <a:lnTo>
                        <a:pt x="11" y="21"/>
                      </a:lnTo>
                      <a:lnTo>
                        <a:pt x="0" y="12"/>
                      </a:lnTo>
                      <a:lnTo>
                        <a:pt x="13" y="4"/>
                      </a:lnTo>
                      <a:lnTo>
                        <a:pt x="20" y="0"/>
                      </a:lnTo>
                      <a:lnTo>
                        <a:pt x="28" y="12"/>
                      </a:lnTo>
                      <a:lnTo>
                        <a:pt x="35" y="22"/>
                      </a:lnTo>
                      <a:lnTo>
                        <a:pt x="37" y="25"/>
                      </a:lnTo>
                      <a:lnTo>
                        <a:pt x="39" y="29"/>
                      </a:lnTo>
                      <a:lnTo>
                        <a:pt x="39" y="33"/>
                      </a:lnTo>
                      <a:lnTo>
                        <a:pt x="40" y="37"/>
                      </a:lnTo>
                      <a:lnTo>
                        <a:pt x="40" y="44"/>
                      </a:lnTo>
                      <a:lnTo>
                        <a:pt x="40" y="46"/>
                      </a:lnTo>
                      <a:lnTo>
                        <a:pt x="40" y="49"/>
                      </a:lnTo>
                      <a:lnTo>
                        <a:pt x="40" y="5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3" name="Freeform 37"/>
                <p:cNvSpPr>
                  <a:spLocks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4318" y="2650"/>
                  <a:ext cx="28" cy="36"/>
                </a:xfrm>
                <a:custGeom>
                  <a:avLst/>
                  <a:gdLst>
                    <a:gd name="T0" fmla="*/ 0 w 106"/>
                    <a:gd name="T1" fmla="*/ 4 h 71"/>
                    <a:gd name="T2" fmla="*/ 0 w 106"/>
                    <a:gd name="T3" fmla="*/ 5 h 71"/>
                    <a:gd name="T4" fmla="*/ 0 w 106"/>
                    <a:gd name="T5" fmla="*/ 6 h 71"/>
                    <a:gd name="T6" fmla="*/ 0 w 106"/>
                    <a:gd name="T7" fmla="*/ 6 h 71"/>
                    <a:gd name="T8" fmla="*/ 0 w 106"/>
                    <a:gd name="T9" fmla="*/ 6 h 71"/>
                    <a:gd name="T10" fmla="*/ 0 w 106"/>
                    <a:gd name="T11" fmla="*/ 5 h 71"/>
                    <a:gd name="T12" fmla="*/ 0 w 106"/>
                    <a:gd name="T13" fmla="*/ 4 h 71"/>
                    <a:gd name="T14" fmla="*/ 0 w 106"/>
                    <a:gd name="T15" fmla="*/ 3 h 71"/>
                    <a:gd name="T16" fmla="*/ 0 w 106"/>
                    <a:gd name="T17" fmla="*/ 0 h 71"/>
                    <a:gd name="T18" fmla="*/ 0 w 106"/>
                    <a:gd name="T19" fmla="*/ 7 h 71"/>
                    <a:gd name="T20" fmla="*/ 0 w 106"/>
                    <a:gd name="T21" fmla="*/ 14 h 71"/>
                    <a:gd name="T22" fmla="*/ 0 w 106"/>
                    <a:gd name="T23" fmla="*/ 20 h 71"/>
                    <a:gd name="T24" fmla="*/ 0 w 106"/>
                    <a:gd name="T25" fmla="*/ 25 h 71"/>
                    <a:gd name="T26" fmla="*/ 0 w 106"/>
                    <a:gd name="T27" fmla="*/ 27 h 71"/>
                    <a:gd name="T28" fmla="*/ 0 w 106"/>
                    <a:gd name="T29" fmla="*/ 29 h 71"/>
                    <a:gd name="T30" fmla="*/ 0 w 106"/>
                    <a:gd name="T31" fmla="*/ 31 h 71"/>
                    <a:gd name="T32" fmla="*/ 0 w 106"/>
                    <a:gd name="T33" fmla="*/ 31 h 71"/>
                    <a:gd name="T34" fmla="*/ 0 w 106"/>
                    <a:gd name="T35" fmla="*/ 32 h 71"/>
                    <a:gd name="T36" fmla="*/ 0 w 106"/>
                    <a:gd name="T37" fmla="*/ 32 h 71"/>
                    <a:gd name="T38" fmla="*/ 0 w 106"/>
                    <a:gd name="T39" fmla="*/ 32 h 71"/>
                    <a:gd name="T40" fmla="*/ 0 w 106"/>
                    <a:gd name="T41" fmla="*/ 31 h 71"/>
                    <a:gd name="T42" fmla="*/ 0 w 106"/>
                    <a:gd name="T43" fmla="*/ 32 h 71"/>
                    <a:gd name="T44" fmla="*/ 0 w 106"/>
                    <a:gd name="T45" fmla="*/ 32 h 71"/>
                    <a:gd name="T46" fmla="*/ 0 w 106"/>
                    <a:gd name="T47" fmla="*/ 31 h 71"/>
                    <a:gd name="T48" fmla="*/ 0 w 106"/>
                    <a:gd name="T49" fmla="*/ 30 h 71"/>
                    <a:gd name="T50" fmla="*/ 0 w 106"/>
                    <a:gd name="T51" fmla="*/ 28 h 71"/>
                    <a:gd name="T52" fmla="*/ 0 w 106"/>
                    <a:gd name="T53" fmla="*/ 26 h 71"/>
                    <a:gd name="T54" fmla="*/ 0 w 106"/>
                    <a:gd name="T55" fmla="*/ 23 h 71"/>
                    <a:gd name="T56" fmla="*/ 0 w 106"/>
                    <a:gd name="T57" fmla="*/ 21 h 71"/>
                    <a:gd name="T58" fmla="*/ 0 w 106"/>
                    <a:gd name="T59" fmla="*/ 17 h 71"/>
                    <a:gd name="T60" fmla="*/ 0 w 106"/>
                    <a:gd name="T61" fmla="*/ 14 h 71"/>
                    <a:gd name="T62" fmla="*/ 0 w 106"/>
                    <a:gd name="T63" fmla="*/ 11 h 71"/>
                    <a:gd name="T64" fmla="*/ 0 w 106"/>
                    <a:gd name="T65" fmla="*/ 9 h 71"/>
                    <a:gd name="T66" fmla="*/ 0 w 106"/>
                    <a:gd name="T67" fmla="*/ 7 h 71"/>
                    <a:gd name="T68" fmla="*/ 0 w 106"/>
                    <a:gd name="T69" fmla="*/ 5 h 71"/>
                    <a:gd name="T70" fmla="*/ 0 w 106"/>
                    <a:gd name="T71" fmla="*/ 4 h 71"/>
                    <a:gd name="T72" fmla="*/ 0 w 106"/>
                    <a:gd name="T73" fmla="*/ 4 h 71"/>
                    <a:gd name="T74" fmla="*/ 0 w 106"/>
                    <a:gd name="T75" fmla="*/ 5 h 71"/>
                    <a:gd name="T76" fmla="*/ 0 w 106"/>
                    <a:gd name="T77" fmla="*/ 7 h 71"/>
                    <a:gd name="T78" fmla="*/ 0 w 106"/>
                    <a:gd name="T79" fmla="*/ 8 h 71"/>
                    <a:gd name="T80" fmla="*/ 0 w 106"/>
                    <a:gd name="T81" fmla="*/ 8 h 71"/>
                    <a:gd name="T82" fmla="*/ 0 w 106"/>
                    <a:gd name="T83" fmla="*/ 8 h 71"/>
                    <a:gd name="T84" fmla="*/ 0 w 106"/>
                    <a:gd name="T85" fmla="*/ 8 h 71"/>
                    <a:gd name="T86" fmla="*/ 0 w 106"/>
                    <a:gd name="T87" fmla="*/ 6 h 71"/>
                    <a:gd name="T88" fmla="*/ 0 w 106"/>
                    <a:gd name="T89" fmla="*/ 4 h 71"/>
                    <a:gd name="T90" fmla="*/ 0 w 106"/>
                    <a:gd name="T91" fmla="*/ 4 h 71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106" h="71">
                      <a:moveTo>
                        <a:pt x="0" y="7"/>
                      </a:moveTo>
                      <a:lnTo>
                        <a:pt x="12" y="10"/>
                      </a:lnTo>
                      <a:lnTo>
                        <a:pt x="24" y="12"/>
                      </a:lnTo>
                      <a:lnTo>
                        <a:pt x="35" y="13"/>
                      </a:lnTo>
                      <a:lnTo>
                        <a:pt x="45" y="13"/>
                      </a:lnTo>
                      <a:lnTo>
                        <a:pt x="54" y="11"/>
                      </a:lnTo>
                      <a:lnTo>
                        <a:pt x="61" y="8"/>
                      </a:lnTo>
                      <a:lnTo>
                        <a:pt x="68" y="5"/>
                      </a:lnTo>
                      <a:lnTo>
                        <a:pt x="74" y="0"/>
                      </a:lnTo>
                      <a:lnTo>
                        <a:pt x="84" y="16"/>
                      </a:lnTo>
                      <a:lnTo>
                        <a:pt x="94" y="30"/>
                      </a:lnTo>
                      <a:lnTo>
                        <a:pt x="101" y="44"/>
                      </a:lnTo>
                      <a:lnTo>
                        <a:pt x="105" y="55"/>
                      </a:lnTo>
                      <a:lnTo>
                        <a:pt x="106" y="60"/>
                      </a:lnTo>
                      <a:lnTo>
                        <a:pt x="106" y="63"/>
                      </a:lnTo>
                      <a:lnTo>
                        <a:pt x="105" y="67"/>
                      </a:lnTo>
                      <a:lnTo>
                        <a:pt x="103" y="69"/>
                      </a:lnTo>
                      <a:lnTo>
                        <a:pt x="101" y="70"/>
                      </a:lnTo>
                      <a:lnTo>
                        <a:pt x="98" y="70"/>
                      </a:lnTo>
                      <a:lnTo>
                        <a:pt x="92" y="70"/>
                      </a:lnTo>
                      <a:lnTo>
                        <a:pt x="87" y="68"/>
                      </a:lnTo>
                      <a:lnTo>
                        <a:pt x="74" y="70"/>
                      </a:lnTo>
                      <a:lnTo>
                        <a:pt x="63" y="71"/>
                      </a:lnTo>
                      <a:lnTo>
                        <a:pt x="53" y="69"/>
                      </a:lnTo>
                      <a:lnTo>
                        <a:pt x="45" y="66"/>
                      </a:lnTo>
                      <a:lnTo>
                        <a:pt x="37" y="62"/>
                      </a:lnTo>
                      <a:lnTo>
                        <a:pt x="32" y="57"/>
                      </a:lnTo>
                      <a:lnTo>
                        <a:pt x="27" y="51"/>
                      </a:lnTo>
                      <a:lnTo>
                        <a:pt x="24" y="45"/>
                      </a:lnTo>
                      <a:lnTo>
                        <a:pt x="21" y="38"/>
                      </a:lnTo>
                      <a:lnTo>
                        <a:pt x="20" y="30"/>
                      </a:lnTo>
                      <a:lnTo>
                        <a:pt x="19" y="24"/>
                      </a:lnTo>
                      <a:lnTo>
                        <a:pt x="18" y="19"/>
                      </a:lnTo>
                      <a:lnTo>
                        <a:pt x="18" y="14"/>
                      </a:lnTo>
                      <a:lnTo>
                        <a:pt x="19" y="10"/>
                      </a:lnTo>
                      <a:lnTo>
                        <a:pt x="20" y="7"/>
                      </a:lnTo>
                      <a:lnTo>
                        <a:pt x="21" y="7"/>
                      </a:lnTo>
                      <a:lnTo>
                        <a:pt x="20" y="10"/>
                      </a:lnTo>
                      <a:lnTo>
                        <a:pt x="19" y="16"/>
                      </a:lnTo>
                      <a:lnTo>
                        <a:pt x="19" y="17"/>
                      </a:lnTo>
                      <a:lnTo>
                        <a:pt x="20" y="17"/>
                      </a:lnTo>
                      <a:lnTo>
                        <a:pt x="21" y="17"/>
                      </a:lnTo>
                      <a:lnTo>
                        <a:pt x="23" y="13"/>
                      </a:lnTo>
                      <a:lnTo>
                        <a:pt x="27" y="7"/>
                      </a:lnTo>
                      <a:lnTo>
                        <a:pt x="0" y="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6" name="Group 38"/>
                <p:cNvGrpSpPr>
                  <a:grpSpLocks/>
                </p:cNvGrpSpPr>
                <p:nvPr>
                  <p:custDataLst>
                    <p:tags r:id="rId31"/>
                  </p:custDataLst>
                </p:nvPr>
              </p:nvGrpSpPr>
              <p:grpSpPr bwMode="auto">
                <a:xfrm>
                  <a:off x="1705" y="3789"/>
                  <a:ext cx="41" cy="35"/>
                  <a:chOff x="1654" y="3671"/>
                  <a:chExt cx="49" cy="17"/>
                </a:xfrm>
              </p:grpSpPr>
              <p:sp>
                <p:nvSpPr>
                  <p:cNvPr id="609" name="Freeform 39"/>
                  <p:cNvSpPr>
                    <a:spLocks/>
                  </p:cNvSpPr>
                  <p:nvPr/>
                </p:nvSpPr>
                <p:spPr bwMode="auto">
                  <a:xfrm>
                    <a:off x="1654" y="3672"/>
                    <a:ext cx="20" cy="14"/>
                  </a:xfrm>
                  <a:custGeom>
                    <a:avLst/>
                    <a:gdLst>
                      <a:gd name="T0" fmla="*/ 0 w 59"/>
                      <a:gd name="T1" fmla="*/ 0 h 43"/>
                      <a:gd name="T2" fmla="*/ 0 w 59"/>
                      <a:gd name="T3" fmla="*/ 0 h 43"/>
                      <a:gd name="T4" fmla="*/ 0 w 59"/>
                      <a:gd name="T5" fmla="*/ 0 h 43"/>
                      <a:gd name="T6" fmla="*/ 0 w 59"/>
                      <a:gd name="T7" fmla="*/ 0 h 43"/>
                      <a:gd name="T8" fmla="*/ 0 w 59"/>
                      <a:gd name="T9" fmla="*/ 0 h 43"/>
                      <a:gd name="T10" fmla="*/ 0 w 59"/>
                      <a:gd name="T11" fmla="*/ 0 h 43"/>
                      <a:gd name="T12" fmla="*/ 0 w 59"/>
                      <a:gd name="T13" fmla="*/ 0 h 43"/>
                      <a:gd name="T14" fmla="*/ 0 w 59"/>
                      <a:gd name="T15" fmla="*/ 0 h 43"/>
                      <a:gd name="T16" fmla="*/ 0 w 59"/>
                      <a:gd name="T17" fmla="*/ 0 h 43"/>
                      <a:gd name="T18" fmla="*/ 0 w 59"/>
                      <a:gd name="T19" fmla="*/ 0 h 43"/>
                      <a:gd name="T20" fmla="*/ 0 w 59"/>
                      <a:gd name="T21" fmla="*/ 0 h 43"/>
                      <a:gd name="T22" fmla="*/ 0 w 59"/>
                      <a:gd name="T23" fmla="*/ 0 h 43"/>
                      <a:gd name="T24" fmla="*/ 0 w 59"/>
                      <a:gd name="T25" fmla="*/ 0 h 43"/>
                      <a:gd name="T26" fmla="*/ 0 w 59"/>
                      <a:gd name="T27" fmla="*/ 0 h 43"/>
                      <a:gd name="T28" fmla="*/ 0 w 59"/>
                      <a:gd name="T29" fmla="*/ 0 h 43"/>
                      <a:gd name="T30" fmla="*/ 0 w 59"/>
                      <a:gd name="T31" fmla="*/ 0 h 43"/>
                      <a:gd name="T32" fmla="*/ 0 w 59"/>
                      <a:gd name="T33" fmla="*/ 0 h 43"/>
                      <a:gd name="T34" fmla="*/ 0 w 59"/>
                      <a:gd name="T35" fmla="*/ 0 h 43"/>
                      <a:gd name="T36" fmla="*/ 0 w 59"/>
                      <a:gd name="T37" fmla="*/ 0 h 43"/>
                      <a:gd name="T38" fmla="*/ 0 w 59"/>
                      <a:gd name="T39" fmla="*/ 0 h 43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0" t="0" r="r" b="b"/>
                    <a:pathLst>
                      <a:path w="59" h="43">
                        <a:moveTo>
                          <a:pt x="26" y="43"/>
                        </a:moveTo>
                        <a:lnTo>
                          <a:pt x="59" y="18"/>
                        </a:lnTo>
                        <a:lnTo>
                          <a:pt x="55" y="14"/>
                        </a:lnTo>
                        <a:lnTo>
                          <a:pt x="51" y="9"/>
                        </a:lnTo>
                        <a:lnTo>
                          <a:pt x="47" y="5"/>
                        </a:lnTo>
                        <a:lnTo>
                          <a:pt x="46" y="0"/>
                        </a:lnTo>
                        <a:lnTo>
                          <a:pt x="41" y="1"/>
                        </a:lnTo>
                        <a:lnTo>
                          <a:pt x="34" y="4"/>
                        </a:lnTo>
                        <a:lnTo>
                          <a:pt x="31" y="6"/>
                        </a:lnTo>
                        <a:lnTo>
                          <a:pt x="29" y="8"/>
                        </a:lnTo>
                        <a:lnTo>
                          <a:pt x="26" y="10"/>
                        </a:lnTo>
                        <a:lnTo>
                          <a:pt x="26" y="12"/>
                        </a:lnTo>
                        <a:lnTo>
                          <a:pt x="20" y="13"/>
                        </a:lnTo>
                        <a:lnTo>
                          <a:pt x="13" y="16"/>
                        </a:lnTo>
                        <a:lnTo>
                          <a:pt x="6" y="20"/>
                        </a:lnTo>
                        <a:lnTo>
                          <a:pt x="0" y="24"/>
                        </a:lnTo>
                        <a:lnTo>
                          <a:pt x="5" y="29"/>
                        </a:lnTo>
                        <a:lnTo>
                          <a:pt x="10" y="34"/>
                        </a:lnTo>
                        <a:lnTo>
                          <a:pt x="18" y="39"/>
                        </a:lnTo>
                        <a:lnTo>
                          <a:pt x="26" y="4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610" name="Freeform 40"/>
                  <p:cNvSpPr>
                    <a:spLocks/>
                  </p:cNvSpPr>
                  <p:nvPr/>
                </p:nvSpPr>
                <p:spPr bwMode="auto">
                  <a:xfrm>
                    <a:off x="1681" y="3671"/>
                    <a:ext cx="22" cy="17"/>
                  </a:xfrm>
                  <a:custGeom>
                    <a:avLst/>
                    <a:gdLst>
                      <a:gd name="T0" fmla="*/ 0 w 67"/>
                      <a:gd name="T1" fmla="*/ 0 h 51"/>
                      <a:gd name="T2" fmla="*/ 0 w 67"/>
                      <a:gd name="T3" fmla="*/ 0 h 51"/>
                      <a:gd name="T4" fmla="*/ 0 w 67"/>
                      <a:gd name="T5" fmla="*/ 0 h 51"/>
                      <a:gd name="T6" fmla="*/ 0 w 67"/>
                      <a:gd name="T7" fmla="*/ 0 h 51"/>
                      <a:gd name="T8" fmla="*/ 0 w 67"/>
                      <a:gd name="T9" fmla="*/ 0 h 51"/>
                      <a:gd name="T10" fmla="*/ 0 w 67"/>
                      <a:gd name="T11" fmla="*/ 0 h 51"/>
                      <a:gd name="T12" fmla="*/ 0 w 67"/>
                      <a:gd name="T13" fmla="*/ 0 h 51"/>
                      <a:gd name="T14" fmla="*/ 0 w 67"/>
                      <a:gd name="T15" fmla="*/ 0 h 51"/>
                      <a:gd name="T16" fmla="*/ 0 w 67"/>
                      <a:gd name="T17" fmla="*/ 0 h 51"/>
                      <a:gd name="T18" fmla="*/ 0 w 67"/>
                      <a:gd name="T19" fmla="*/ 0 h 51"/>
                      <a:gd name="T20" fmla="*/ 0 w 67"/>
                      <a:gd name="T21" fmla="*/ 0 h 51"/>
                      <a:gd name="T22" fmla="*/ 0 w 67"/>
                      <a:gd name="T23" fmla="*/ 0 h 51"/>
                      <a:gd name="T24" fmla="*/ 0 w 67"/>
                      <a:gd name="T25" fmla="*/ 0 h 51"/>
                      <a:gd name="T26" fmla="*/ 0 w 67"/>
                      <a:gd name="T27" fmla="*/ 0 h 51"/>
                      <a:gd name="T28" fmla="*/ 0 w 67"/>
                      <a:gd name="T29" fmla="*/ 0 h 51"/>
                      <a:gd name="T30" fmla="*/ 0 w 67"/>
                      <a:gd name="T31" fmla="*/ 0 h 51"/>
                      <a:gd name="T32" fmla="*/ 0 w 67"/>
                      <a:gd name="T33" fmla="*/ 0 h 51"/>
                      <a:gd name="T34" fmla="*/ 0 w 67"/>
                      <a:gd name="T35" fmla="*/ 0 h 51"/>
                      <a:gd name="T36" fmla="*/ 0 w 67"/>
                      <a:gd name="T37" fmla="*/ 0 h 51"/>
                      <a:gd name="T38" fmla="*/ 0 w 67"/>
                      <a:gd name="T39" fmla="*/ 0 h 51"/>
                      <a:gd name="T40" fmla="*/ 0 w 67"/>
                      <a:gd name="T41" fmla="*/ 0 h 51"/>
                      <a:gd name="T42" fmla="*/ 0 w 67"/>
                      <a:gd name="T43" fmla="*/ 0 h 51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0" t="0" r="r" b="b"/>
                    <a:pathLst>
                      <a:path w="67" h="51">
                        <a:moveTo>
                          <a:pt x="0" y="2"/>
                        </a:moveTo>
                        <a:lnTo>
                          <a:pt x="24" y="1"/>
                        </a:lnTo>
                        <a:lnTo>
                          <a:pt x="39" y="0"/>
                        </a:lnTo>
                        <a:lnTo>
                          <a:pt x="45" y="1"/>
                        </a:lnTo>
                        <a:lnTo>
                          <a:pt x="51" y="2"/>
                        </a:lnTo>
                        <a:lnTo>
                          <a:pt x="58" y="4"/>
                        </a:lnTo>
                        <a:lnTo>
                          <a:pt x="67" y="8"/>
                        </a:lnTo>
                        <a:lnTo>
                          <a:pt x="55" y="13"/>
                        </a:lnTo>
                        <a:lnTo>
                          <a:pt x="46" y="19"/>
                        </a:lnTo>
                        <a:lnTo>
                          <a:pt x="42" y="22"/>
                        </a:lnTo>
                        <a:lnTo>
                          <a:pt x="36" y="24"/>
                        </a:lnTo>
                        <a:lnTo>
                          <a:pt x="29" y="26"/>
                        </a:lnTo>
                        <a:lnTo>
                          <a:pt x="20" y="26"/>
                        </a:lnTo>
                        <a:lnTo>
                          <a:pt x="24" y="26"/>
                        </a:lnTo>
                        <a:lnTo>
                          <a:pt x="34" y="26"/>
                        </a:lnTo>
                        <a:lnTo>
                          <a:pt x="29" y="34"/>
                        </a:lnTo>
                        <a:lnTo>
                          <a:pt x="25" y="40"/>
                        </a:lnTo>
                        <a:lnTo>
                          <a:pt x="22" y="44"/>
                        </a:lnTo>
                        <a:lnTo>
                          <a:pt x="20" y="46"/>
                        </a:lnTo>
                        <a:lnTo>
                          <a:pt x="12" y="48"/>
                        </a:lnTo>
                        <a:lnTo>
                          <a:pt x="0" y="51"/>
                        </a:lnTo>
                        <a:lnTo>
                          <a:pt x="0" y="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05" name="Freeform 41"/>
                <p:cNvSpPr>
                  <a:spLocks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1483" y="2400"/>
                  <a:ext cx="20" cy="37"/>
                </a:xfrm>
                <a:custGeom>
                  <a:avLst/>
                  <a:gdLst>
                    <a:gd name="T0" fmla="*/ 0 w 80"/>
                    <a:gd name="T1" fmla="*/ 65687 h 34"/>
                    <a:gd name="T2" fmla="*/ 0 w 80"/>
                    <a:gd name="T3" fmla="*/ 83204 h 34"/>
                    <a:gd name="T4" fmla="*/ 0 w 80"/>
                    <a:gd name="T5" fmla="*/ 91961 h 34"/>
                    <a:gd name="T6" fmla="*/ 0 w 80"/>
                    <a:gd name="T7" fmla="*/ 105095 h 34"/>
                    <a:gd name="T8" fmla="*/ 0 w 80"/>
                    <a:gd name="T9" fmla="*/ 113856 h 34"/>
                    <a:gd name="T10" fmla="*/ 0 w 80"/>
                    <a:gd name="T11" fmla="*/ 126994 h 34"/>
                    <a:gd name="T12" fmla="*/ 0 w 80"/>
                    <a:gd name="T13" fmla="*/ 135750 h 34"/>
                    <a:gd name="T14" fmla="*/ 0 w 80"/>
                    <a:gd name="T15" fmla="*/ 144510 h 34"/>
                    <a:gd name="T16" fmla="*/ 0 w 80"/>
                    <a:gd name="T17" fmla="*/ 148890 h 34"/>
                    <a:gd name="T18" fmla="*/ 0 w 80"/>
                    <a:gd name="T19" fmla="*/ 144510 h 34"/>
                    <a:gd name="T20" fmla="*/ 0 w 80"/>
                    <a:gd name="T21" fmla="*/ 140131 h 34"/>
                    <a:gd name="T22" fmla="*/ 0 w 80"/>
                    <a:gd name="T23" fmla="*/ 126994 h 34"/>
                    <a:gd name="T24" fmla="*/ 0 w 80"/>
                    <a:gd name="T25" fmla="*/ 118236 h 34"/>
                    <a:gd name="T26" fmla="*/ 0 w 80"/>
                    <a:gd name="T27" fmla="*/ 91961 h 34"/>
                    <a:gd name="T28" fmla="*/ 0 w 80"/>
                    <a:gd name="T29" fmla="*/ 65687 h 34"/>
                    <a:gd name="T30" fmla="*/ 0 w 80"/>
                    <a:gd name="T31" fmla="*/ 43791 h 34"/>
                    <a:gd name="T32" fmla="*/ 0 w 80"/>
                    <a:gd name="T33" fmla="*/ 30652 h 34"/>
                    <a:gd name="T34" fmla="*/ 0 w 80"/>
                    <a:gd name="T35" fmla="*/ 17517 h 34"/>
                    <a:gd name="T36" fmla="*/ 0 w 80"/>
                    <a:gd name="T37" fmla="*/ 8759 h 34"/>
                    <a:gd name="T38" fmla="*/ 0 w 80"/>
                    <a:gd name="T39" fmla="*/ 0 h 34"/>
                    <a:gd name="T40" fmla="*/ 0 w 80"/>
                    <a:gd name="T41" fmla="*/ 0 h 34"/>
                    <a:gd name="T42" fmla="*/ 0 w 80"/>
                    <a:gd name="T43" fmla="*/ 4381 h 34"/>
                    <a:gd name="T44" fmla="*/ 0 w 80"/>
                    <a:gd name="T45" fmla="*/ 8759 h 34"/>
                    <a:gd name="T46" fmla="*/ 0 w 80"/>
                    <a:gd name="T47" fmla="*/ 8759 h 34"/>
                    <a:gd name="T48" fmla="*/ 0 w 80"/>
                    <a:gd name="T49" fmla="*/ 8759 h 34"/>
                    <a:gd name="T50" fmla="*/ 0 w 80"/>
                    <a:gd name="T51" fmla="*/ 13139 h 34"/>
                    <a:gd name="T52" fmla="*/ 0 w 80"/>
                    <a:gd name="T53" fmla="*/ 21895 h 34"/>
                    <a:gd name="T54" fmla="*/ 0 w 80"/>
                    <a:gd name="T55" fmla="*/ 30652 h 34"/>
                    <a:gd name="T56" fmla="*/ 0 w 80"/>
                    <a:gd name="T57" fmla="*/ 39415 h 34"/>
                    <a:gd name="T58" fmla="*/ 0 w 80"/>
                    <a:gd name="T59" fmla="*/ 48172 h 34"/>
                    <a:gd name="T60" fmla="*/ 0 w 80"/>
                    <a:gd name="T61" fmla="*/ 65687 h 34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0" t="0" r="r" b="b"/>
                  <a:pathLst>
                    <a:path w="80" h="34">
                      <a:moveTo>
                        <a:pt x="0" y="15"/>
                      </a:moveTo>
                      <a:lnTo>
                        <a:pt x="1" y="19"/>
                      </a:lnTo>
                      <a:lnTo>
                        <a:pt x="2" y="21"/>
                      </a:lnTo>
                      <a:lnTo>
                        <a:pt x="4" y="24"/>
                      </a:lnTo>
                      <a:lnTo>
                        <a:pt x="7" y="26"/>
                      </a:lnTo>
                      <a:lnTo>
                        <a:pt x="13" y="29"/>
                      </a:lnTo>
                      <a:lnTo>
                        <a:pt x="22" y="31"/>
                      </a:lnTo>
                      <a:lnTo>
                        <a:pt x="40" y="33"/>
                      </a:lnTo>
                      <a:lnTo>
                        <a:pt x="54" y="34"/>
                      </a:lnTo>
                      <a:lnTo>
                        <a:pt x="58" y="33"/>
                      </a:lnTo>
                      <a:lnTo>
                        <a:pt x="62" y="32"/>
                      </a:lnTo>
                      <a:lnTo>
                        <a:pt x="65" y="29"/>
                      </a:lnTo>
                      <a:lnTo>
                        <a:pt x="67" y="27"/>
                      </a:lnTo>
                      <a:lnTo>
                        <a:pt x="73" y="21"/>
                      </a:lnTo>
                      <a:lnTo>
                        <a:pt x="80" y="15"/>
                      </a:lnTo>
                      <a:lnTo>
                        <a:pt x="75" y="10"/>
                      </a:lnTo>
                      <a:lnTo>
                        <a:pt x="70" y="7"/>
                      </a:lnTo>
                      <a:lnTo>
                        <a:pt x="65" y="4"/>
                      </a:lnTo>
                      <a:lnTo>
                        <a:pt x="60" y="2"/>
                      </a:lnTo>
                      <a:lnTo>
                        <a:pt x="55" y="0"/>
                      </a:lnTo>
                      <a:lnTo>
                        <a:pt x="51" y="0"/>
                      </a:lnTo>
                      <a:lnTo>
                        <a:pt x="45" y="1"/>
                      </a:lnTo>
                      <a:lnTo>
                        <a:pt x="41" y="2"/>
                      </a:lnTo>
                      <a:lnTo>
                        <a:pt x="34" y="2"/>
                      </a:lnTo>
                      <a:lnTo>
                        <a:pt x="21" y="2"/>
                      </a:lnTo>
                      <a:lnTo>
                        <a:pt x="13" y="3"/>
                      </a:lnTo>
                      <a:lnTo>
                        <a:pt x="7" y="5"/>
                      </a:lnTo>
                      <a:lnTo>
                        <a:pt x="4" y="7"/>
                      </a:lnTo>
                      <a:lnTo>
                        <a:pt x="2" y="9"/>
                      </a:lnTo>
                      <a:lnTo>
                        <a:pt x="1" y="11"/>
                      </a:lnTo>
                      <a:lnTo>
                        <a:pt x="0" y="1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6" name="Freeform 42"/>
                <p:cNvSpPr>
                  <a:spLocks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1518" y="2404"/>
                  <a:ext cx="1" cy="37"/>
                </a:xfrm>
                <a:custGeom>
                  <a:avLst/>
                  <a:gdLst>
                    <a:gd name="T0" fmla="*/ 0 w 7"/>
                    <a:gd name="T1" fmla="*/ 0 h 13"/>
                    <a:gd name="T2" fmla="*/ 0 w 7"/>
                    <a:gd name="T3" fmla="*/ 2147483647 h 13"/>
                    <a:gd name="T4" fmla="*/ 0 w 7"/>
                    <a:gd name="T5" fmla="*/ 2147483647 h 1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" h="13">
                      <a:moveTo>
                        <a:pt x="0" y="0"/>
                      </a:moveTo>
                      <a:lnTo>
                        <a:pt x="7" y="13"/>
                      </a:lnTo>
                      <a:lnTo>
                        <a:pt x="7" y="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7" name="Freeform 43"/>
                <p:cNvSpPr>
                  <a:spLocks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1526" y="2405"/>
                  <a:ext cx="4" cy="37"/>
                </a:xfrm>
                <a:custGeom>
                  <a:avLst/>
                  <a:gdLst>
                    <a:gd name="T0" fmla="*/ 0 w 20"/>
                    <a:gd name="T1" fmla="*/ 0 h 6"/>
                    <a:gd name="T2" fmla="*/ 0 w 20"/>
                    <a:gd name="T3" fmla="*/ 2147483647 h 6"/>
                    <a:gd name="T4" fmla="*/ 0 w 20"/>
                    <a:gd name="T5" fmla="*/ 2147483647 h 6"/>
                    <a:gd name="T6" fmla="*/ 0 w 20"/>
                    <a:gd name="T7" fmla="*/ 0 h 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6">
                      <a:moveTo>
                        <a:pt x="0" y="0"/>
                      </a:moveTo>
                      <a:lnTo>
                        <a:pt x="7" y="3"/>
                      </a:lnTo>
                      <a:lnTo>
                        <a:pt x="20" y="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8" name="Freeform 44"/>
                <p:cNvSpPr>
                  <a:spLocks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1535" y="2399"/>
                  <a:ext cx="5" cy="36"/>
                </a:xfrm>
                <a:custGeom>
                  <a:avLst/>
                  <a:gdLst>
                    <a:gd name="T0" fmla="*/ 0 w 14"/>
                    <a:gd name="T1" fmla="*/ 2147483647 h 12"/>
                    <a:gd name="T2" fmla="*/ 0 w 14"/>
                    <a:gd name="T3" fmla="*/ 0 h 12"/>
                    <a:gd name="T4" fmla="*/ 0 w 14"/>
                    <a:gd name="T5" fmla="*/ 2147483647 h 1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" h="12">
                      <a:moveTo>
                        <a:pt x="0" y="12"/>
                      </a:moveTo>
                      <a:lnTo>
                        <a:pt x="14" y="0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9" name="Freeform 45"/>
                <p:cNvSpPr>
                  <a:spLocks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1522" y="2394"/>
                  <a:ext cx="7" cy="37"/>
                </a:xfrm>
                <a:custGeom>
                  <a:avLst/>
                  <a:gdLst>
                    <a:gd name="T0" fmla="*/ 0 w 27"/>
                    <a:gd name="T1" fmla="*/ 0 h 7"/>
                    <a:gd name="T2" fmla="*/ 0 w 27"/>
                    <a:gd name="T3" fmla="*/ 2147483647 h 7"/>
                    <a:gd name="T4" fmla="*/ 0 w 27"/>
                    <a:gd name="T5" fmla="*/ 2147483647 h 7"/>
                    <a:gd name="T6" fmla="*/ 0 w 27"/>
                    <a:gd name="T7" fmla="*/ 2147483647 h 7"/>
                    <a:gd name="T8" fmla="*/ 0 w 27"/>
                    <a:gd name="T9" fmla="*/ 2147483647 h 7"/>
                    <a:gd name="T10" fmla="*/ 0 w 27"/>
                    <a:gd name="T11" fmla="*/ 2147483647 h 7"/>
                    <a:gd name="T12" fmla="*/ 0 w 27"/>
                    <a:gd name="T13" fmla="*/ 2147483647 h 7"/>
                    <a:gd name="T14" fmla="*/ 0 w 27"/>
                    <a:gd name="T15" fmla="*/ 2147483647 h 7"/>
                    <a:gd name="T16" fmla="*/ 0 w 27"/>
                    <a:gd name="T17" fmla="*/ 0 h 7"/>
                    <a:gd name="T18" fmla="*/ 0 w 27"/>
                    <a:gd name="T19" fmla="*/ 0 h 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7" h="7">
                      <a:moveTo>
                        <a:pt x="0" y="0"/>
                      </a:move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7" y="7"/>
                      </a:lnTo>
                      <a:lnTo>
                        <a:pt x="10" y="7"/>
                      </a:lnTo>
                      <a:lnTo>
                        <a:pt x="15" y="6"/>
                      </a:lnTo>
                      <a:lnTo>
                        <a:pt x="19" y="4"/>
                      </a:lnTo>
                      <a:lnTo>
                        <a:pt x="23" y="2"/>
                      </a:lnTo>
                      <a:lnTo>
                        <a:pt x="27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0" name="Freeform 46"/>
                <p:cNvSpPr>
                  <a:spLocks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1553" y="2412"/>
                  <a:ext cx="9" cy="38"/>
                </a:xfrm>
                <a:custGeom>
                  <a:avLst/>
                  <a:gdLst>
                    <a:gd name="T0" fmla="*/ 0 w 27"/>
                    <a:gd name="T1" fmla="*/ 0 h 6"/>
                    <a:gd name="T2" fmla="*/ 0 w 27"/>
                    <a:gd name="T3" fmla="*/ 2147483647 h 6"/>
                    <a:gd name="T4" fmla="*/ 0 w 27"/>
                    <a:gd name="T5" fmla="*/ 2147483647 h 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7" h="6">
                      <a:moveTo>
                        <a:pt x="0" y="0"/>
                      </a:moveTo>
                      <a:lnTo>
                        <a:pt x="11" y="3"/>
                      </a:lnTo>
                      <a:lnTo>
                        <a:pt x="27" y="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1" name="Line 47"/>
                <p:cNvSpPr>
                  <a:spLocks noChangeShapeType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 flipH="1" flipV="1">
                  <a:off x="1558" y="2410"/>
                  <a:ext cx="4" cy="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2" name="Line 48"/>
                <p:cNvSpPr>
                  <a:spLocks noChangeShapeType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 flipH="1">
                  <a:off x="1558" y="2426"/>
                  <a:ext cx="4" cy="7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3" name="Freeform 49"/>
                <p:cNvSpPr>
                  <a:spLocks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>
                  <a:off x="1558" y="2423"/>
                  <a:ext cx="7" cy="37"/>
                </a:xfrm>
                <a:custGeom>
                  <a:avLst/>
                  <a:gdLst>
                    <a:gd name="T0" fmla="*/ 0 w 20"/>
                    <a:gd name="T1" fmla="*/ 6867721 h 24"/>
                    <a:gd name="T2" fmla="*/ 0 w 20"/>
                    <a:gd name="T3" fmla="*/ 6867721 h 24"/>
                    <a:gd name="T4" fmla="*/ 0 w 20"/>
                    <a:gd name="T5" fmla="*/ 6295456 h 24"/>
                    <a:gd name="T6" fmla="*/ 0 w 20"/>
                    <a:gd name="T7" fmla="*/ 5723118 h 24"/>
                    <a:gd name="T8" fmla="*/ 0 w 20"/>
                    <a:gd name="T9" fmla="*/ 4578510 h 24"/>
                    <a:gd name="T10" fmla="*/ 0 w 20"/>
                    <a:gd name="T11" fmla="*/ 3720017 h 24"/>
                    <a:gd name="T12" fmla="*/ 0 w 20"/>
                    <a:gd name="T13" fmla="*/ 2575388 h 24"/>
                    <a:gd name="T14" fmla="*/ 0 w 20"/>
                    <a:gd name="T15" fmla="*/ 1144677 h 24"/>
                    <a:gd name="T16" fmla="*/ 0 w 20"/>
                    <a:gd name="T17" fmla="*/ 0 h 2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0" h="24">
                      <a:moveTo>
                        <a:pt x="0" y="24"/>
                      </a:moveTo>
                      <a:lnTo>
                        <a:pt x="2" y="24"/>
                      </a:lnTo>
                      <a:lnTo>
                        <a:pt x="6" y="22"/>
                      </a:lnTo>
                      <a:lnTo>
                        <a:pt x="9" y="20"/>
                      </a:lnTo>
                      <a:lnTo>
                        <a:pt x="12" y="16"/>
                      </a:lnTo>
                      <a:lnTo>
                        <a:pt x="15" y="13"/>
                      </a:lnTo>
                      <a:lnTo>
                        <a:pt x="18" y="9"/>
                      </a:lnTo>
                      <a:lnTo>
                        <a:pt x="19" y="4"/>
                      </a:lnTo>
                      <a:lnTo>
                        <a:pt x="2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4" name="Freeform 50"/>
                <p:cNvSpPr>
                  <a:spLocks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>
                  <a:off x="1562" y="2441"/>
                  <a:ext cx="11" cy="35"/>
                </a:xfrm>
                <a:custGeom>
                  <a:avLst/>
                  <a:gdLst>
                    <a:gd name="T0" fmla="*/ 0 w 33"/>
                    <a:gd name="T1" fmla="*/ 630011 h 25"/>
                    <a:gd name="T2" fmla="*/ 0 w 33"/>
                    <a:gd name="T3" fmla="*/ 1710066 h 25"/>
                    <a:gd name="T4" fmla="*/ 0 w 33"/>
                    <a:gd name="T5" fmla="*/ 1800030 h 25"/>
                    <a:gd name="T6" fmla="*/ 0 w 33"/>
                    <a:gd name="T7" fmla="*/ 1980037 h 25"/>
                    <a:gd name="T8" fmla="*/ 0 w 33"/>
                    <a:gd name="T9" fmla="*/ 2250052 h 25"/>
                    <a:gd name="T10" fmla="*/ 0 w 33"/>
                    <a:gd name="T11" fmla="*/ 2250052 h 25"/>
                    <a:gd name="T12" fmla="*/ 0 w 33"/>
                    <a:gd name="T13" fmla="*/ 0 h 25"/>
                    <a:gd name="T14" fmla="*/ 0 w 33"/>
                    <a:gd name="T15" fmla="*/ 0 h 25"/>
                    <a:gd name="T16" fmla="*/ 0 w 33"/>
                    <a:gd name="T17" fmla="*/ 630011 h 2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33" h="25">
                      <a:moveTo>
                        <a:pt x="13" y="7"/>
                      </a:moveTo>
                      <a:lnTo>
                        <a:pt x="0" y="19"/>
                      </a:lnTo>
                      <a:lnTo>
                        <a:pt x="10" y="20"/>
                      </a:lnTo>
                      <a:lnTo>
                        <a:pt x="19" y="22"/>
                      </a:lnTo>
                      <a:lnTo>
                        <a:pt x="27" y="25"/>
                      </a:lnTo>
                      <a:lnTo>
                        <a:pt x="33" y="25"/>
                      </a:lnTo>
                      <a:lnTo>
                        <a:pt x="33" y="0"/>
                      </a:lnTo>
                      <a:lnTo>
                        <a:pt x="27" y="0"/>
                      </a:lnTo>
                      <a:lnTo>
                        <a:pt x="13" y="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5" name="Freeform 51"/>
                <p:cNvSpPr>
                  <a:spLocks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>
                  <a:off x="1566" y="2471"/>
                  <a:ext cx="10" cy="36"/>
                </a:xfrm>
                <a:custGeom>
                  <a:avLst/>
                  <a:gdLst>
                    <a:gd name="T0" fmla="*/ 0 w 40"/>
                    <a:gd name="T1" fmla="*/ 0 h 18"/>
                    <a:gd name="T2" fmla="*/ 0 w 40"/>
                    <a:gd name="T3" fmla="*/ 39014400 h 18"/>
                    <a:gd name="T4" fmla="*/ 0 w 40"/>
                    <a:gd name="T5" fmla="*/ 71526400 h 18"/>
                    <a:gd name="T6" fmla="*/ 0 w 40"/>
                    <a:gd name="T7" fmla="*/ 91033600 h 18"/>
                    <a:gd name="T8" fmla="*/ 0 w 40"/>
                    <a:gd name="T9" fmla="*/ 104038400 h 18"/>
                    <a:gd name="T10" fmla="*/ 0 w 40"/>
                    <a:gd name="T11" fmla="*/ 117043200 h 18"/>
                    <a:gd name="T12" fmla="*/ 0 w 40"/>
                    <a:gd name="T13" fmla="*/ 117043200 h 18"/>
                    <a:gd name="T14" fmla="*/ 0 w 40"/>
                    <a:gd name="T15" fmla="*/ 0 h 18"/>
                    <a:gd name="T16" fmla="*/ 0 w 40"/>
                    <a:gd name="T17" fmla="*/ 0 h 18"/>
                    <a:gd name="T18" fmla="*/ 0 w 40"/>
                    <a:gd name="T19" fmla="*/ 0 h 18"/>
                    <a:gd name="T20" fmla="*/ 0 w 40"/>
                    <a:gd name="T21" fmla="*/ 0 h 18"/>
                    <a:gd name="T22" fmla="*/ 0 w 40"/>
                    <a:gd name="T23" fmla="*/ 0 h 1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0" h="18">
                      <a:moveTo>
                        <a:pt x="0" y="0"/>
                      </a:moveTo>
                      <a:lnTo>
                        <a:pt x="3" y="6"/>
                      </a:lnTo>
                      <a:lnTo>
                        <a:pt x="6" y="11"/>
                      </a:lnTo>
                      <a:lnTo>
                        <a:pt x="10" y="14"/>
                      </a:lnTo>
                      <a:lnTo>
                        <a:pt x="15" y="16"/>
                      </a:lnTo>
                      <a:lnTo>
                        <a:pt x="27" y="18"/>
                      </a:lnTo>
                      <a:lnTo>
                        <a:pt x="40" y="18"/>
                      </a:lnTo>
                      <a:lnTo>
                        <a:pt x="40" y="0"/>
                      </a:lnTo>
                      <a:lnTo>
                        <a:pt x="30" y="0"/>
                      </a:lnTo>
                      <a:lnTo>
                        <a:pt x="20" y="0"/>
                      </a:lnTo>
                      <a:lnTo>
                        <a:pt x="10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6" name="Freeform 52"/>
                <p:cNvSpPr>
                  <a:spLocks/>
                </p:cNvSpPr>
                <p:nvPr>
                  <p:custDataLst>
                    <p:tags r:id="rId43"/>
                  </p:custDataLst>
                </p:nvPr>
              </p:nvSpPr>
              <p:spPr bwMode="auto">
                <a:xfrm>
                  <a:off x="1572" y="2487"/>
                  <a:ext cx="2" cy="36"/>
                </a:xfrm>
                <a:custGeom>
                  <a:avLst/>
                  <a:gdLst>
                    <a:gd name="T0" fmla="*/ 0 w 11"/>
                    <a:gd name="T1" fmla="*/ 208785 h 32"/>
                    <a:gd name="T2" fmla="*/ 0 w 11"/>
                    <a:gd name="T3" fmla="*/ 182684 h 32"/>
                    <a:gd name="T4" fmla="*/ 0 w 11"/>
                    <a:gd name="T5" fmla="*/ 163114 h 32"/>
                    <a:gd name="T6" fmla="*/ 0 w 11"/>
                    <a:gd name="T7" fmla="*/ 143538 h 32"/>
                    <a:gd name="T8" fmla="*/ 0 w 11"/>
                    <a:gd name="T9" fmla="*/ 117443 h 32"/>
                    <a:gd name="T10" fmla="*/ 0 w 11"/>
                    <a:gd name="T11" fmla="*/ 58718 h 32"/>
                    <a:gd name="T12" fmla="*/ 0 w 11"/>
                    <a:gd name="T13" fmla="*/ 0 h 32"/>
                    <a:gd name="T14" fmla="*/ 0 w 11"/>
                    <a:gd name="T15" fmla="*/ 19578 h 32"/>
                    <a:gd name="T16" fmla="*/ 0 w 11"/>
                    <a:gd name="T17" fmla="*/ 45673 h 32"/>
                    <a:gd name="T18" fmla="*/ 0 w 11"/>
                    <a:gd name="T19" fmla="*/ 71773 h 32"/>
                    <a:gd name="T20" fmla="*/ 0 w 11"/>
                    <a:gd name="T21" fmla="*/ 104394 h 32"/>
                    <a:gd name="T22" fmla="*/ 0 w 11"/>
                    <a:gd name="T23" fmla="*/ 130491 h 32"/>
                    <a:gd name="T24" fmla="*/ 0 w 11"/>
                    <a:gd name="T25" fmla="*/ 156590 h 32"/>
                    <a:gd name="T26" fmla="*/ 0 w 11"/>
                    <a:gd name="T27" fmla="*/ 182684 h 32"/>
                    <a:gd name="T28" fmla="*/ 0 w 11"/>
                    <a:gd name="T29" fmla="*/ 208785 h 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1" h="32">
                      <a:moveTo>
                        <a:pt x="4" y="32"/>
                      </a:moveTo>
                      <a:lnTo>
                        <a:pt x="6" y="28"/>
                      </a:lnTo>
                      <a:lnTo>
                        <a:pt x="8" y="25"/>
                      </a:lnTo>
                      <a:lnTo>
                        <a:pt x="9" y="22"/>
                      </a:lnTo>
                      <a:lnTo>
                        <a:pt x="10" y="18"/>
                      </a:lnTo>
                      <a:lnTo>
                        <a:pt x="11" y="9"/>
                      </a:lnTo>
                      <a:lnTo>
                        <a:pt x="11" y="0"/>
                      </a:lnTo>
                      <a:lnTo>
                        <a:pt x="6" y="3"/>
                      </a:lnTo>
                      <a:lnTo>
                        <a:pt x="3" y="7"/>
                      </a:lnTo>
                      <a:lnTo>
                        <a:pt x="1" y="11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1" y="24"/>
                      </a:lnTo>
                      <a:lnTo>
                        <a:pt x="2" y="28"/>
                      </a:lnTo>
                      <a:lnTo>
                        <a:pt x="4" y="3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7" name="Freeform 53"/>
                <p:cNvSpPr>
                  <a:spLocks/>
                </p:cNvSpPr>
                <p:nvPr>
                  <p:custDataLst>
                    <p:tags r:id="rId44"/>
                  </p:custDataLst>
                </p:nvPr>
              </p:nvSpPr>
              <p:spPr bwMode="auto">
                <a:xfrm>
                  <a:off x="1586" y="2506"/>
                  <a:ext cx="1" cy="35"/>
                </a:xfrm>
                <a:custGeom>
                  <a:avLst/>
                  <a:gdLst>
                    <a:gd name="T0" fmla="*/ 0 w 14"/>
                    <a:gd name="T1" fmla="*/ 0 h 24"/>
                    <a:gd name="T2" fmla="*/ 0 w 14"/>
                    <a:gd name="T3" fmla="*/ 3525344 h 24"/>
                    <a:gd name="T4" fmla="*/ 0 w 14"/>
                    <a:gd name="T5" fmla="*/ 1762673 h 24"/>
                    <a:gd name="T6" fmla="*/ 0 w 14"/>
                    <a:gd name="T7" fmla="*/ 0 h 24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4" h="24">
                      <a:moveTo>
                        <a:pt x="0" y="0"/>
                      </a:moveTo>
                      <a:lnTo>
                        <a:pt x="0" y="24"/>
                      </a:lnTo>
                      <a:lnTo>
                        <a:pt x="14" y="1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8" name="Freeform 54"/>
                <p:cNvSpPr>
                  <a:spLocks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>
                  <a:off x="1562" y="2514"/>
                  <a:ext cx="10" cy="37"/>
                </a:xfrm>
                <a:custGeom>
                  <a:avLst/>
                  <a:gdLst>
                    <a:gd name="T0" fmla="*/ 0 w 27"/>
                    <a:gd name="T1" fmla="*/ 108402744 h 18"/>
                    <a:gd name="T2" fmla="*/ 0 w 27"/>
                    <a:gd name="T3" fmla="*/ 135505045 h 18"/>
                    <a:gd name="T4" fmla="*/ 0 w 27"/>
                    <a:gd name="T5" fmla="*/ 162604843 h 18"/>
                    <a:gd name="T6" fmla="*/ 0 w 27"/>
                    <a:gd name="T7" fmla="*/ 63234494 h 18"/>
                    <a:gd name="T8" fmla="*/ 0 w 27"/>
                    <a:gd name="T9" fmla="*/ 0 h 18"/>
                    <a:gd name="T10" fmla="*/ 0 w 27"/>
                    <a:gd name="T11" fmla="*/ 0 h 18"/>
                    <a:gd name="T12" fmla="*/ 0 w 27"/>
                    <a:gd name="T13" fmla="*/ 9032919 h 18"/>
                    <a:gd name="T14" fmla="*/ 0 w 27"/>
                    <a:gd name="T15" fmla="*/ 18066689 h 18"/>
                    <a:gd name="T16" fmla="*/ 0 w 27"/>
                    <a:gd name="T17" fmla="*/ 36135279 h 18"/>
                    <a:gd name="T18" fmla="*/ 0 w 27"/>
                    <a:gd name="T19" fmla="*/ 72267424 h 18"/>
                    <a:gd name="T20" fmla="*/ 0 w 27"/>
                    <a:gd name="T21" fmla="*/ 108402744 h 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7" h="18">
                      <a:moveTo>
                        <a:pt x="0" y="12"/>
                      </a:moveTo>
                      <a:lnTo>
                        <a:pt x="7" y="15"/>
                      </a:lnTo>
                      <a:lnTo>
                        <a:pt x="13" y="18"/>
                      </a:lnTo>
                      <a:lnTo>
                        <a:pt x="22" y="7"/>
                      </a:lnTo>
                      <a:lnTo>
                        <a:pt x="27" y="0"/>
                      </a:lnTo>
                      <a:lnTo>
                        <a:pt x="22" y="0"/>
                      </a:lnTo>
                      <a:lnTo>
                        <a:pt x="18" y="1"/>
                      </a:lnTo>
                      <a:lnTo>
                        <a:pt x="13" y="2"/>
                      </a:lnTo>
                      <a:lnTo>
                        <a:pt x="10" y="4"/>
                      </a:lnTo>
                      <a:lnTo>
                        <a:pt x="5" y="8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9" name="Freeform 55"/>
                <p:cNvSpPr>
                  <a:spLocks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>
                  <a:off x="1553" y="2555"/>
                  <a:ext cx="15" cy="36"/>
                </a:xfrm>
                <a:custGeom>
                  <a:avLst/>
                  <a:gdLst>
                    <a:gd name="T0" fmla="*/ 0 w 47"/>
                    <a:gd name="T1" fmla="*/ 1413 h 49"/>
                    <a:gd name="T2" fmla="*/ 0 w 47"/>
                    <a:gd name="T3" fmla="*/ 1531 h 49"/>
                    <a:gd name="T4" fmla="*/ 0 w 47"/>
                    <a:gd name="T5" fmla="*/ 1610 h 49"/>
                    <a:gd name="T6" fmla="*/ 0 w 47"/>
                    <a:gd name="T7" fmla="*/ 1688 h 49"/>
                    <a:gd name="T8" fmla="*/ 0 w 47"/>
                    <a:gd name="T9" fmla="*/ 1767 h 49"/>
                    <a:gd name="T10" fmla="*/ 0 w 47"/>
                    <a:gd name="T11" fmla="*/ 1885 h 49"/>
                    <a:gd name="T12" fmla="*/ 0 w 47"/>
                    <a:gd name="T13" fmla="*/ 1923 h 49"/>
                    <a:gd name="T14" fmla="*/ 0 w 47"/>
                    <a:gd name="T15" fmla="*/ 1923 h 49"/>
                    <a:gd name="T16" fmla="*/ 0 w 47"/>
                    <a:gd name="T17" fmla="*/ 1806 h 49"/>
                    <a:gd name="T18" fmla="*/ 0 w 47"/>
                    <a:gd name="T19" fmla="*/ 1649 h 49"/>
                    <a:gd name="T20" fmla="*/ 0 w 47"/>
                    <a:gd name="T21" fmla="*/ 1531 h 49"/>
                    <a:gd name="T22" fmla="*/ 0 w 47"/>
                    <a:gd name="T23" fmla="*/ 1375 h 49"/>
                    <a:gd name="T24" fmla="*/ 0 w 47"/>
                    <a:gd name="T25" fmla="*/ 1217 h 49"/>
                    <a:gd name="T26" fmla="*/ 0 w 47"/>
                    <a:gd name="T27" fmla="*/ 1061 h 49"/>
                    <a:gd name="T28" fmla="*/ 0 w 47"/>
                    <a:gd name="T29" fmla="*/ 943 h 49"/>
                    <a:gd name="T30" fmla="*/ 0 w 47"/>
                    <a:gd name="T31" fmla="*/ 471 h 49"/>
                    <a:gd name="T32" fmla="*/ 0 w 47"/>
                    <a:gd name="T33" fmla="*/ 0 h 49"/>
                    <a:gd name="T34" fmla="*/ 0 w 47"/>
                    <a:gd name="T35" fmla="*/ 0 h 49"/>
                    <a:gd name="T36" fmla="*/ 0 w 47"/>
                    <a:gd name="T37" fmla="*/ 314 h 49"/>
                    <a:gd name="T38" fmla="*/ 0 w 47"/>
                    <a:gd name="T39" fmla="*/ 628 h 49"/>
                    <a:gd name="T40" fmla="*/ 0 w 47"/>
                    <a:gd name="T41" fmla="*/ 785 h 49"/>
                    <a:gd name="T42" fmla="*/ 0 w 47"/>
                    <a:gd name="T43" fmla="*/ 982 h 49"/>
                    <a:gd name="T44" fmla="*/ 0 w 47"/>
                    <a:gd name="T45" fmla="*/ 1178 h 49"/>
                    <a:gd name="T46" fmla="*/ 0 w 47"/>
                    <a:gd name="T47" fmla="*/ 1413 h 49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47" h="49">
                      <a:moveTo>
                        <a:pt x="0" y="36"/>
                      </a:moveTo>
                      <a:lnTo>
                        <a:pt x="1" y="39"/>
                      </a:lnTo>
                      <a:lnTo>
                        <a:pt x="2" y="41"/>
                      </a:lnTo>
                      <a:lnTo>
                        <a:pt x="4" y="43"/>
                      </a:lnTo>
                      <a:lnTo>
                        <a:pt x="6" y="45"/>
                      </a:lnTo>
                      <a:lnTo>
                        <a:pt x="12" y="48"/>
                      </a:lnTo>
                      <a:lnTo>
                        <a:pt x="14" y="49"/>
                      </a:lnTo>
                      <a:lnTo>
                        <a:pt x="18" y="49"/>
                      </a:lnTo>
                      <a:lnTo>
                        <a:pt x="24" y="46"/>
                      </a:lnTo>
                      <a:lnTo>
                        <a:pt x="29" y="42"/>
                      </a:lnTo>
                      <a:lnTo>
                        <a:pt x="35" y="39"/>
                      </a:lnTo>
                      <a:lnTo>
                        <a:pt x="39" y="35"/>
                      </a:lnTo>
                      <a:lnTo>
                        <a:pt x="44" y="31"/>
                      </a:lnTo>
                      <a:lnTo>
                        <a:pt x="46" y="27"/>
                      </a:lnTo>
                      <a:lnTo>
                        <a:pt x="47" y="24"/>
                      </a:lnTo>
                      <a:lnTo>
                        <a:pt x="47" y="12"/>
                      </a:lnTo>
                      <a:lnTo>
                        <a:pt x="47" y="0"/>
                      </a:lnTo>
                      <a:lnTo>
                        <a:pt x="27" y="0"/>
                      </a:lnTo>
                      <a:lnTo>
                        <a:pt x="17" y="8"/>
                      </a:lnTo>
                      <a:lnTo>
                        <a:pt x="9" y="16"/>
                      </a:lnTo>
                      <a:lnTo>
                        <a:pt x="5" y="20"/>
                      </a:lnTo>
                      <a:lnTo>
                        <a:pt x="2" y="25"/>
                      </a:lnTo>
                      <a:lnTo>
                        <a:pt x="1" y="30"/>
                      </a:lnTo>
                      <a:lnTo>
                        <a:pt x="0" y="3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20" name="Freeform 56"/>
                <p:cNvSpPr>
                  <a:spLocks/>
                </p:cNvSpPr>
                <p:nvPr>
                  <p:custDataLst>
                    <p:tags r:id="rId47"/>
                  </p:custDataLst>
                </p:nvPr>
              </p:nvSpPr>
              <p:spPr bwMode="auto">
                <a:xfrm>
                  <a:off x="1565" y="2540"/>
                  <a:ext cx="8" cy="36"/>
                </a:xfrm>
                <a:custGeom>
                  <a:avLst/>
                  <a:gdLst>
                    <a:gd name="T0" fmla="*/ 0 w 26"/>
                    <a:gd name="T1" fmla="*/ 0 h 9"/>
                    <a:gd name="T2" fmla="*/ 0 w 26"/>
                    <a:gd name="T3" fmla="*/ 2147483647 h 9"/>
                    <a:gd name="T4" fmla="*/ 0 w 26"/>
                    <a:gd name="T5" fmla="*/ 2147483647 h 9"/>
                    <a:gd name="T6" fmla="*/ 0 w 26"/>
                    <a:gd name="T7" fmla="*/ 2147483647 h 9"/>
                    <a:gd name="T8" fmla="*/ 0 w 26"/>
                    <a:gd name="T9" fmla="*/ 2147483647 h 9"/>
                    <a:gd name="T10" fmla="*/ 0 w 26"/>
                    <a:gd name="T11" fmla="*/ 2147483647 h 9"/>
                    <a:gd name="T12" fmla="*/ 0 w 26"/>
                    <a:gd name="T13" fmla="*/ 2147483647 h 9"/>
                    <a:gd name="T14" fmla="*/ 0 w 26"/>
                    <a:gd name="T15" fmla="*/ 2147483647 h 9"/>
                    <a:gd name="T16" fmla="*/ 0 w 26"/>
                    <a:gd name="T17" fmla="*/ 0 h 9"/>
                    <a:gd name="T18" fmla="*/ 0 w 26"/>
                    <a:gd name="T19" fmla="*/ 0 h 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6" h="9">
                      <a:moveTo>
                        <a:pt x="0" y="0"/>
                      </a:moveTo>
                      <a:lnTo>
                        <a:pt x="0" y="4"/>
                      </a:lnTo>
                      <a:lnTo>
                        <a:pt x="3" y="7"/>
                      </a:lnTo>
                      <a:lnTo>
                        <a:pt x="6" y="8"/>
                      </a:lnTo>
                      <a:lnTo>
                        <a:pt x="11" y="9"/>
                      </a:lnTo>
                      <a:lnTo>
                        <a:pt x="15" y="8"/>
                      </a:lnTo>
                      <a:lnTo>
                        <a:pt x="20" y="7"/>
                      </a:lnTo>
                      <a:lnTo>
                        <a:pt x="23" y="4"/>
                      </a:lnTo>
                      <a:lnTo>
                        <a:pt x="2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21" name="Freeform 57"/>
                <p:cNvSpPr>
                  <a:spLocks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>
                  <a:off x="1239" y="2333"/>
                  <a:ext cx="10" cy="36"/>
                </a:xfrm>
                <a:custGeom>
                  <a:avLst/>
                  <a:gdLst>
                    <a:gd name="T0" fmla="*/ 0 w 39"/>
                    <a:gd name="T1" fmla="*/ 0 h 18"/>
                    <a:gd name="T2" fmla="*/ 0 w 39"/>
                    <a:gd name="T3" fmla="*/ 117043200 h 18"/>
                    <a:gd name="T4" fmla="*/ 0 w 39"/>
                    <a:gd name="T5" fmla="*/ 117043200 h 18"/>
                    <a:gd name="T6" fmla="*/ 0 w 39"/>
                    <a:gd name="T7" fmla="*/ 117043200 h 18"/>
                    <a:gd name="T8" fmla="*/ 0 w 39"/>
                    <a:gd name="T9" fmla="*/ 110540800 h 18"/>
                    <a:gd name="T10" fmla="*/ 0 w 39"/>
                    <a:gd name="T11" fmla="*/ 91033600 h 18"/>
                    <a:gd name="T12" fmla="*/ 0 w 39"/>
                    <a:gd name="T13" fmla="*/ 78028800 h 18"/>
                    <a:gd name="T14" fmla="*/ 0 w 39"/>
                    <a:gd name="T15" fmla="*/ 65024000 h 18"/>
                    <a:gd name="T16" fmla="*/ 0 w 39"/>
                    <a:gd name="T17" fmla="*/ 52019200 h 18"/>
                    <a:gd name="T18" fmla="*/ 0 w 39"/>
                    <a:gd name="T19" fmla="*/ 39014400 h 18"/>
                    <a:gd name="T20" fmla="*/ 0 w 39"/>
                    <a:gd name="T21" fmla="*/ 32512000 h 18"/>
                    <a:gd name="T22" fmla="*/ 0 w 39"/>
                    <a:gd name="T23" fmla="*/ 19507200 h 18"/>
                    <a:gd name="T24" fmla="*/ 0 w 39"/>
                    <a:gd name="T25" fmla="*/ 0 h 18"/>
                    <a:gd name="T26" fmla="*/ 0 w 39"/>
                    <a:gd name="T27" fmla="*/ 0 h 1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39" h="18">
                      <a:moveTo>
                        <a:pt x="0" y="0"/>
                      </a:moveTo>
                      <a:lnTo>
                        <a:pt x="0" y="18"/>
                      </a:lnTo>
                      <a:lnTo>
                        <a:pt x="6" y="18"/>
                      </a:lnTo>
                      <a:lnTo>
                        <a:pt x="13" y="18"/>
                      </a:lnTo>
                      <a:lnTo>
                        <a:pt x="23" y="17"/>
                      </a:lnTo>
                      <a:lnTo>
                        <a:pt x="30" y="14"/>
                      </a:lnTo>
                      <a:lnTo>
                        <a:pt x="34" y="12"/>
                      </a:lnTo>
                      <a:lnTo>
                        <a:pt x="37" y="10"/>
                      </a:lnTo>
                      <a:lnTo>
                        <a:pt x="38" y="8"/>
                      </a:lnTo>
                      <a:lnTo>
                        <a:pt x="39" y="6"/>
                      </a:lnTo>
                      <a:lnTo>
                        <a:pt x="29" y="5"/>
                      </a:lnTo>
                      <a:lnTo>
                        <a:pt x="19" y="3"/>
                      </a:lnTo>
                      <a:lnTo>
                        <a:pt x="10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7" name="Group 58"/>
                <p:cNvGrpSpPr>
                  <a:grpSpLocks/>
                </p:cNvGrpSpPr>
                <p:nvPr>
                  <p:custDataLst>
                    <p:tags r:id="rId49"/>
                  </p:custDataLst>
                </p:nvPr>
              </p:nvGrpSpPr>
              <p:grpSpPr bwMode="auto">
                <a:xfrm>
                  <a:off x="1318" y="2228"/>
                  <a:ext cx="83" cy="123"/>
                  <a:chOff x="1199" y="2121"/>
                  <a:chExt cx="97" cy="123"/>
                </a:xfrm>
              </p:grpSpPr>
              <p:sp>
                <p:nvSpPr>
                  <p:cNvPr id="599" name="Freeform 59"/>
                  <p:cNvSpPr>
                    <a:spLocks/>
                  </p:cNvSpPr>
                  <p:nvPr/>
                </p:nvSpPr>
                <p:spPr bwMode="auto">
                  <a:xfrm>
                    <a:off x="1274" y="2236"/>
                    <a:ext cx="16" cy="8"/>
                  </a:xfrm>
                  <a:custGeom>
                    <a:avLst/>
                    <a:gdLst>
                      <a:gd name="T0" fmla="*/ 0 w 52"/>
                      <a:gd name="T1" fmla="*/ 0 h 25"/>
                      <a:gd name="T2" fmla="*/ 0 w 52"/>
                      <a:gd name="T3" fmla="*/ 0 h 25"/>
                      <a:gd name="T4" fmla="*/ 0 w 52"/>
                      <a:gd name="T5" fmla="*/ 0 h 25"/>
                      <a:gd name="T6" fmla="*/ 0 w 52"/>
                      <a:gd name="T7" fmla="*/ 0 h 25"/>
                      <a:gd name="T8" fmla="*/ 0 w 52"/>
                      <a:gd name="T9" fmla="*/ 0 h 25"/>
                      <a:gd name="T10" fmla="*/ 0 w 52"/>
                      <a:gd name="T11" fmla="*/ 0 h 25"/>
                      <a:gd name="T12" fmla="*/ 0 w 52"/>
                      <a:gd name="T13" fmla="*/ 0 h 25"/>
                      <a:gd name="T14" fmla="*/ 0 w 52"/>
                      <a:gd name="T15" fmla="*/ 0 h 25"/>
                      <a:gd name="T16" fmla="*/ 0 w 52"/>
                      <a:gd name="T17" fmla="*/ 0 h 25"/>
                      <a:gd name="T18" fmla="*/ 0 w 52"/>
                      <a:gd name="T19" fmla="*/ 0 h 25"/>
                      <a:gd name="T20" fmla="*/ 0 w 52"/>
                      <a:gd name="T21" fmla="*/ 0 h 25"/>
                      <a:gd name="T22" fmla="*/ 0 w 52"/>
                      <a:gd name="T23" fmla="*/ 0 h 25"/>
                      <a:gd name="T24" fmla="*/ 0 w 52"/>
                      <a:gd name="T25" fmla="*/ 0 h 25"/>
                      <a:gd name="T26" fmla="*/ 0 w 52"/>
                      <a:gd name="T27" fmla="*/ 0 h 25"/>
                      <a:gd name="T28" fmla="*/ 0 w 52"/>
                      <a:gd name="T29" fmla="*/ 0 h 25"/>
                      <a:gd name="T30" fmla="*/ 0 w 52"/>
                      <a:gd name="T31" fmla="*/ 0 h 25"/>
                      <a:gd name="T32" fmla="*/ 0 w 52"/>
                      <a:gd name="T33" fmla="*/ 0 h 2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52" h="25">
                        <a:moveTo>
                          <a:pt x="0" y="25"/>
                        </a:moveTo>
                        <a:lnTo>
                          <a:pt x="7" y="25"/>
                        </a:lnTo>
                        <a:lnTo>
                          <a:pt x="15" y="24"/>
                        </a:lnTo>
                        <a:lnTo>
                          <a:pt x="23" y="22"/>
                        </a:lnTo>
                        <a:lnTo>
                          <a:pt x="30" y="19"/>
                        </a:lnTo>
                        <a:lnTo>
                          <a:pt x="38" y="15"/>
                        </a:lnTo>
                        <a:lnTo>
                          <a:pt x="43" y="11"/>
                        </a:lnTo>
                        <a:lnTo>
                          <a:pt x="49" y="6"/>
                        </a:lnTo>
                        <a:lnTo>
                          <a:pt x="52" y="0"/>
                        </a:lnTo>
                        <a:lnTo>
                          <a:pt x="40" y="0"/>
                        </a:lnTo>
                        <a:lnTo>
                          <a:pt x="31" y="0"/>
                        </a:lnTo>
                        <a:lnTo>
                          <a:pt x="23" y="1"/>
                        </a:lnTo>
                        <a:lnTo>
                          <a:pt x="16" y="3"/>
                        </a:lnTo>
                        <a:lnTo>
                          <a:pt x="11" y="6"/>
                        </a:lnTo>
                        <a:lnTo>
                          <a:pt x="5" y="10"/>
                        </a:lnTo>
                        <a:lnTo>
                          <a:pt x="2" y="16"/>
                        </a:lnTo>
                        <a:lnTo>
                          <a:pt x="0" y="25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600" name="Freeform 60"/>
                  <p:cNvSpPr>
                    <a:spLocks/>
                  </p:cNvSpPr>
                  <p:nvPr/>
                </p:nvSpPr>
                <p:spPr bwMode="auto">
                  <a:xfrm>
                    <a:off x="1199" y="2131"/>
                    <a:ext cx="11" cy="4"/>
                  </a:xfrm>
                  <a:custGeom>
                    <a:avLst/>
                    <a:gdLst>
                      <a:gd name="T0" fmla="*/ 0 w 33"/>
                      <a:gd name="T1" fmla="*/ 0 h 13"/>
                      <a:gd name="T2" fmla="*/ 0 w 33"/>
                      <a:gd name="T3" fmla="*/ 0 h 13"/>
                      <a:gd name="T4" fmla="*/ 0 w 33"/>
                      <a:gd name="T5" fmla="*/ 0 h 13"/>
                      <a:gd name="T6" fmla="*/ 0 w 33"/>
                      <a:gd name="T7" fmla="*/ 0 h 13"/>
                      <a:gd name="T8" fmla="*/ 0 w 33"/>
                      <a:gd name="T9" fmla="*/ 0 h 13"/>
                      <a:gd name="T10" fmla="*/ 0 w 33"/>
                      <a:gd name="T11" fmla="*/ 0 h 13"/>
                      <a:gd name="T12" fmla="*/ 0 w 33"/>
                      <a:gd name="T13" fmla="*/ 0 h 13"/>
                      <a:gd name="T14" fmla="*/ 0 w 33"/>
                      <a:gd name="T15" fmla="*/ 0 h 13"/>
                      <a:gd name="T16" fmla="*/ 0 w 33"/>
                      <a:gd name="T17" fmla="*/ 0 h 13"/>
                      <a:gd name="T18" fmla="*/ 0 w 33"/>
                      <a:gd name="T19" fmla="*/ 0 h 13"/>
                      <a:gd name="T20" fmla="*/ 0 w 33"/>
                      <a:gd name="T21" fmla="*/ 0 h 13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3" h="13">
                        <a:moveTo>
                          <a:pt x="0" y="0"/>
                        </a:moveTo>
                        <a:lnTo>
                          <a:pt x="0" y="6"/>
                        </a:lnTo>
                        <a:lnTo>
                          <a:pt x="0" y="13"/>
                        </a:lnTo>
                        <a:lnTo>
                          <a:pt x="9" y="13"/>
                        </a:lnTo>
                        <a:lnTo>
                          <a:pt x="16" y="13"/>
                        </a:lnTo>
                        <a:lnTo>
                          <a:pt x="24" y="11"/>
                        </a:lnTo>
                        <a:lnTo>
                          <a:pt x="33" y="6"/>
                        </a:lnTo>
                        <a:lnTo>
                          <a:pt x="24" y="3"/>
                        </a:lnTo>
                        <a:lnTo>
                          <a:pt x="16" y="1"/>
                        </a:lnTo>
                        <a:lnTo>
                          <a:pt x="9" y="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601" name="Freeform 61"/>
                  <p:cNvSpPr>
                    <a:spLocks/>
                  </p:cNvSpPr>
                  <p:nvPr/>
                </p:nvSpPr>
                <p:spPr bwMode="auto">
                  <a:xfrm>
                    <a:off x="1210" y="2121"/>
                    <a:ext cx="20" cy="28"/>
                  </a:xfrm>
                  <a:custGeom>
                    <a:avLst/>
                    <a:gdLst>
                      <a:gd name="T0" fmla="*/ 0 w 67"/>
                      <a:gd name="T1" fmla="*/ 0 h 86"/>
                      <a:gd name="T2" fmla="*/ 0 w 67"/>
                      <a:gd name="T3" fmla="*/ 0 h 86"/>
                      <a:gd name="T4" fmla="*/ 0 w 67"/>
                      <a:gd name="T5" fmla="*/ 0 h 86"/>
                      <a:gd name="T6" fmla="*/ 0 w 67"/>
                      <a:gd name="T7" fmla="*/ 0 h 86"/>
                      <a:gd name="T8" fmla="*/ 0 w 67"/>
                      <a:gd name="T9" fmla="*/ 0 h 86"/>
                      <a:gd name="T10" fmla="*/ 0 w 67"/>
                      <a:gd name="T11" fmla="*/ 0 h 86"/>
                      <a:gd name="T12" fmla="*/ 0 w 67"/>
                      <a:gd name="T13" fmla="*/ 0 h 86"/>
                      <a:gd name="T14" fmla="*/ 0 w 67"/>
                      <a:gd name="T15" fmla="*/ 0 h 86"/>
                      <a:gd name="T16" fmla="*/ 0 w 67"/>
                      <a:gd name="T17" fmla="*/ 0 h 86"/>
                      <a:gd name="T18" fmla="*/ 0 w 67"/>
                      <a:gd name="T19" fmla="*/ 0 h 86"/>
                      <a:gd name="T20" fmla="*/ 0 w 67"/>
                      <a:gd name="T21" fmla="*/ 0 h 86"/>
                      <a:gd name="T22" fmla="*/ 0 w 67"/>
                      <a:gd name="T23" fmla="*/ 0 h 86"/>
                      <a:gd name="T24" fmla="*/ 0 w 67"/>
                      <a:gd name="T25" fmla="*/ 0 h 86"/>
                      <a:gd name="T26" fmla="*/ 0 w 67"/>
                      <a:gd name="T27" fmla="*/ 0 h 86"/>
                      <a:gd name="T28" fmla="*/ 0 w 67"/>
                      <a:gd name="T29" fmla="*/ 0 h 86"/>
                      <a:gd name="T30" fmla="*/ 0 w 67"/>
                      <a:gd name="T31" fmla="*/ 0 h 86"/>
                      <a:gd name="T32" fmla="*/ 0 w 67"/>
                      <a:gd name="T33" fmla="*/ 0 h 86"/>
                      <a:gd name="T34" fmla="*/ 0 w 67"/>
                      <a:gd name="T35" fmla="*/ 0 h 86"/>
                      <a:gd name="T36" fmla="*/ 0 w 67"/>
                      <a:gd name="T37" fmla="*/ 0 h 86"/>
                      <a:gd name="T38" fmla="*/ 0 w 67"/>
                      <a:gd name="T39" fmla="*/ 0 h 86"/>
                      <a:gd name="T40" fmla="*/ 0 w 67"/>
                      <a:gd name="T41" fmla="*/ 0 h 86"/>
                      <a:gd name="T42" fmla="*/ 0 w 67"/>
                      <a:gd name="T43" fmla="*/ 0 h 86"/>
                      <a:gd name="T44" fmla="*/ 0 w 67"/>
                      <a:gd name="T45" fmla="*/ 0 h 86"/>
                      <a:gd name="T46" fmla="*/ 0 w 67"/>
                      <a:gd name="T47" fmla="*/ 0 h 86"/>
                      <a:gd name="T48" fmla="*/ 0 w 67"/>
                      <a:gd name="T49" fmla="*/ 0 h 86"/>
                      <a:gd name="T50" fmla="*/ 0 w 67"/>
                      <a:gd name="T51" fmla="*/ 0 h 86"/>
                      <a:gd name="T52" fmla="*/ 0 w 67"/>
                      <a:gd name="T53" fmla="*/ 0 h 86"/>
                      <a:gd name="T54" fmla="*/ 0 w 67"/>
                      <a:gd name="T55" fmla="*/ 0 h 86"/>
                      <a:gd name="T56" fmla="*/ 0 w 67"/>
                      <a:gd name="T57" fmla="*/ 0 h 8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67" h="86">
                        <a:moveTo>
                          <a:pt x="26" y="18"/>
                        </a:moveTo>
                        <a:lnTo>
                          <a:pt x="0" y="0"/>
                        </a:lnTo>
                        <a:lnTo>
                          <a:pt x="26" y="0"/>
                        </a:lnTo>
                        <a:lnTo>
                          <a:pt x="29" y="4"/>
                        </a:lnTo>
                        <a:lnTo>
                          <a:pt x="33" y="8"/>
                        </a:lnTo>
                        <a:lnTo>
                          <a:pt x="36" y="11"/>
                        </a:lnTo>
                        <a:lnTo>
                          <a:pt x="39" y="14"/>
                        </a:lnTo>
                        <a:lnTo>
                          <a:pt x="47" y="17"/>
                        </a:lnTo>
                        <a:lnTo>
                          <a:pt x="54" y="18"/>
                        </a:lnTo>
                        <a:lnTo>
                          <a:pt x="58" y="30"/>
                        </a:lnTo>
                        <a:lnTo>
                          <a:pt x="62" y="40"/>
                        </a:lnTo>
                        <a:lnTo>
                          <a:pt x="63" y="45"/>
                        </a:lnTo>
                        <a:lnTo>
                          <a:pt x="66" y="50"/>
                        </a:lnTo>
                        <a:lnTo>
                          <a:pt x="66" y="55"/>
                        </a:lnTo>
                        <a:lnTo>
                          <a:pt x="67" y="61"/>
                        </a:lnTo>
                        <a:lnTo>
                          <a:pt x="63" y="74"/>
                        </a:lnTo>
                        <a:lnTo>
                          <a:pt x="60" y="86"/>
                        </a:lnTo>
                        <a:lnTo>
                          <a:pt x="55" y="69"/>
                        </a:lnTo>
                        <a:lnTo>
                          <a:pt x="51" y="54"/>
                        </a:lnTo>
                        <a:lnTo>
                          <a:pt x="50" y="47"/>
                        </a:lnTo>
                        <a:lnTo>
                          <a:pt x="50" y="41"/>
                        </a:lnTo>
                        <a:lnTo>
                          <a:pt x="51" y="35"/>
                        </a:lnTo>
                        <a:lnTo>
                          <a:pt x="54" y="30"/>
                        </a:lnTo>
                        <a:lnTo>
                          <a:pt x="44" y="30"/>
                        </a:lnTo>
                        <a:lnTo>
                          <a:pt x="35" y="29"/>
                        </a:lnTo>
                        <a:lnTo>
                          <a:pt x="32" y="27"/>
                        </a:lnTo>
                        <a:lnTo>
                          <a:pt x="28" y="25"/>
                        </a:lnTo>
                        <a:lnTo>
                          <a:pt x="27" y="22"/>
                        </a:lnTo>
                        <a:lnTo>
                          <a:pt x="26" y="1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602" name="Freeform 62"/>
                  <p:cNvSpPr>
                    <a:spLocks/>
                  </p:cNvSpPr>
                  <p:nvPr/>
                </p:nvSpPr>
                <p:spPr bwMode="auto">
                  <a:xfrm>
                    <a:off x="1201" y="2159"/>
                    <a:ext cx="16" cy="28"/>
                  </a:xfrm>
                  <a:custGeom>
                    <a:avLst/>
                    <a:gdLst>
                      <a:gd name="T0" fmla="*/ 0 w 49"/>
                      <a:gd name="T1" fmla="*/ 0 h 86"/>
                      <a:gd name="T2" fmla="*/ 0 w 49"/>
                      <a:gd name="T3" fmla="*/ 0 h 86"/>
                      <a:gd name="T4" fmla="*/ 0 w 49"/>
                      <a:gd name="T5" fmla="*/ 0 h 86"/>
                      <a:gd name="T6" fmla="*/ 0 w 49"/>
                      <a:gd name="T7" fmla="*/ 0 h 86"/>
                      <a:gd name="T8" fmla="*/ 0 w 49"/>
                      <a:gd name="T9" fmla="*/ 0 h 86"/>
                      <a:gd name="T10" fmla="*/ 0 w 49"/>
                      <a:gd name="T11" fmla="*/ 0 h 86"/>
                      <a:gd name="T12" fmla="*/ 0 w 49"/>
                      <a:gd name="T13" fmla="*/ 0 h 86"/>
                      <a:gd name="T14" fmla="*/ 0 w 49"/>
                      <a:gd name="T15" fmla="*/ 0 h 86"/>
                      <a:gd name="T16" fmla="*/ 0 w 49"/>
                      <a:gd name="T17" fmla="*/ 0 h 86"/>
                      <a:gd name="T18" fmla="*/ 0 w 49"/>
                      <a:gd name="T19" fmla="*/ 0 h 86"/>
                      <a:gd name="T20" fmla="*/ 0 w 49"/>
                      <a:gd name="T21" fmla="*/ 0 h 86"/>
                      <a:gd name="T22" fmla="*/ 0 w 49"/>
                      <a:gd name="T23" fmla="*/ 0 h 86"/>
                      <a:gd name="T24" fmla="*/ 0 w 49"/>
                      <a:gd name="T25" fmla="*/ 0 h 86"/>
                      <a:gd name="T26" fmla="*/ 0 w 49"/>
                      <a:gd name="T27" fmla="*/ 0 h 86"/>
                      <a:gd name="T28" fmla="*/ 0 w 49"/>
                      <a:gd name="T29" fmla="*/ 0 h 86"/>
                      <a:gd name="T30" fmla="*/ 0 w 49"/>
                      <a:gd name="T31" fmla="*/ 0 h 86"/>
                      <a:gd name="T32" fmla="*/ 0 w 49"/>
                      <a:gd name="T33" fmla="*/ 0 h 86"/>
                      <a:gd name="T34" fmla="*/ 0 w 49"/>
                      <a:gd name="T35" fmla="*/ 0 h 86"/>
                      <a:gd name="T36" fmla="*/ 0 w 49"/>
                      <a:gd name="T37" fmla="*/ 0 h 86"/>
                      <a:gd name="T38" fmla="*/ 0 w 49"/>
                      <a:gd name="T39" fmla="*/ 0 h 86"/>
                      <a:gd name="T40" fmla="*/ 0 w 49"/>
                      <a:gd name="T41" fmla="*/ 0 h 86"/>
                      <a:gd name="T42" fmla="*/ 0 w 49"/>
                      <a:gd name="T43" fmla="*/ 0 h 86"/>
                      <a:gd name="T44" fmla="*/ 0 w 49"/>
                      <a:gd name="T45" fmla="*/ 0 h 86"/>
                      <a:gd name="T46" fmla="*/ 0 w 49"/>
                      <a:gd name="T47" fmla="*/ 0 h 86"/>
                      <a:gd name="T48" fmla="*/ 0 w 49"/>
                      <a:gd name="T49" fmla="*/ 0 h 86"/>
                      <a:gd name="T50" fmla="*/ 0 w 49"/>
                      <a:gd name="T51" fmla="*/ 0 h 86"/>
                      <a:gd name="T52" fmla="*/ 0 w 49"/>
                      <a:gd name="T53" fmla="*/ 0 h 8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0" t="0" r="r" b="b"/>
                    <a:pathLst>
                      <a:path w="49" h="86">
                        <a:moveTo>
                          <a:pt x="27" y="12"/>
                        </a:moveTo>
                        <a:lnTo>
                          <a:pt x="20" y="6"/>
                        </a:lnTo>
                        <a:lnTo>
                          <a:pt x="14" y="0"/>
                        </a:lnTo>
                        <a:lnTo>
                          <a:pt x="9" y="5"/>
                        </a:lnTo>
                        <a:lnTo>
                          <a:pt x="5" y="13"/>
                        </a:lnTo>
                        <a:lnTo>
                          <a:pt x="1" y="21"/>
                        </a:lnTo>
                        <a:lnTo>
                          <a:pt x="0" y="30"/>
                        </a:lnTo>
                        <a:lnTo>
                          <a:pt x="0" y="36"/>
                        </a:lnTo>
                        <a:lnTo>
                          <a:pt x="3" y="43"/>
                        </a:lnTo>
                        <a:lnTo>
                          <a:pt x="5" y="50"/>
                        </a:lnTo>
                        <a:lnTo>
                          <a:pt x="8" y="58"/>
                        </a:lnTo>
                        <a:lnTo>
                          <a:pt x="12" y="66"/>
                        </a:lnTo>
                        <a:lnTo>
                          <a:pt x="17" y="74"/>
                        </a:lnTo>
                        <a:lnTo>
                          <a:pt x="22" y="80"/>
                        </a:lnTo>
                        <a:lnTo>
                          <a:pt x="27" y="86"/>
                        </a:lnTo>
                        <a:lnTo>
                          <a:pt x="31" y="79"/>
                        </a:lnTo>
                        <a:lnTo>
                          <a:pt x="37" y="69"/>
                        </a:lnTo>
                        <a:lnTo>
                          <a:pt x="42" y="57"/>
                        </a:lnTo>
                        <a:lnTo>
                          <a:pt x="46" y="45"/>
                        </a:lnTo>
                        <a:lnTo>
                          <a:pt x="49" y="39"/>
                        </a:lnTo>
                        <a:lnTo>
                          <a:pt x="49" y="33"/>
                        </a:lnTo>
                        <a:lnTo>
                          <a:pt x="49" y="26"/>
                        </a:lnTo>
                        <a:lnTo>
                          <a:pt x="48" y="22"/>
                        </a:lnTo>
                        <a:lnTo>
                          <a:pt x="44" y="18"/>
                        </a:lnTo>
                        <a:lnTo>
                          <a:pt x="40" y="15"/>
                        </a:lnTo>
                        <a:lnTo>
                          <a:pt x="34" y="13"/>
                        </a:lnTo>
                        <a:lnTo>
                          <a:pt x="27" y="1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603" name="Freeform 63"/>
                  <p:cNvSpPr>
                    <a:spLocks/>
                  </p:cNvSpPr>
                  <p:nvPr/>
                </p:nvSpPr>
                <p:spPr bwMode="auto">
                  <a:xfrm>
                    <a:off x="1226" y="2161"/>
                    <a:ext cx="2" cy="4"/>
                  </a:xfrm>
                  <a:custGeom>
                    <a:avLst/>
                    <a:gdLst>
                      <a:gd name="T0" fmla="*/ 0 w 6"/>
                      <a:gd name="T1" fmla="*/ 0 h 12"/>
                      <a:gd name="T2" fmla="*/ 0 w 6"/>
                      <a:gd name="T3" fmla="*/ 0 h 12"/>
                      <a:gd name="T4" fmla="*/ 0 w 6"/>
                      <a:gd name="T5" fmla="*/ 0 h 12"/>
                      <a:gd name="T6" fmla="*/ 0 w 6"/>
                      <a:gd name="T7" fmla="*/ 0 h 12"/>
                      <a:gd name="T8" fmla="*/ 0 w 6"/>
                      <a:gd name="T9" fmla="*/ 0 h 12"/>
                      <a:gd name="T10" fmla="*/ 0 w 6"/>
                      <a:gd name="T11" fmla="*/ 0 h 12"/>
                      <a:gd name="T12" fmla="*/ 0 w 6"/>
                      <a:gd name="T13" fmla="*/ 0 h 12"/>
                      <a:gd name="T14" fmla="*/ 0 w 6"/>
                      <a:gd name="T15" fmla="*/ 0 h 12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6" h="12">
                        <a:moveTo>
                          <a:pt x="0" y="12"/>
                        </a:moveTo>
                        <a:lnTo>
                          <a:pt x="6" y="0"/>
                        </a:lnTo>
                        <a:lnTo>
                          <a:pt x="4" y="0"/>
                        </a:lnTo>
                        <a:lnTo>
                          <a:pt x="2" y="2"/>
                        </a:lnTo>
                        <a:lnTo>
                          <a:pt x="1" y="4"/>
                        </a:lnTo>
                        <a:lnTo>
                          <a:pt x="0" y="6"/>
                        </a:lnTo>
                        <a:lnTo>
                          <a:pt x="0" y="10"/>
                        </a:lnTo>
                        <a:lnTo>
                          <a:pt x="0" y="1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604" name="Freeform 64"/>
                  <p:cNvSpPr>
                    <a:spLocks/>
                  </p:cNvSpPr>
                  <p:nvPr/>
                </p:nvSpPr>
                <p:spPr bwMode="auto">
                  <a:xfrm>
                    <a:off x="1230" y="2154"/>
                    <a:ext cx="13" cy="15"/>
                  </a:xfrm>
                  <a:custGeom>
                    <a:avLst/>
                    <a:gdLst>
                      <a:gd name="T0" fmla="*/ 0 w 39"/>
                      <a:gd name="T1" fmla="*/ 0 h 48"/>
                      <a:gd name="T2" fmla="*/ 0 w 39"/>
                      <a:gd name="T3" fmla="*/ 0 h 48"/>
                      <a:gd name="T4" fmla="*/ 0 w 39"/>
                      <a:gd name="T5" fmla="*/ 0 h 48"/>
                      <a:gd name="T6" fmla="*/ 0 w 39"/>
                      <a:gd name="T7" fmla="*/ 0 h 48"/>
                      <a:gd name="T8" fmla="*/ 0 w 39"/>
                      <a:gd name="T9" fmla="*/ 0 h 48"/>
                      <a:gd name="T10" fmla="*/ 0 w 39"/>
                      <a:gd name="T11" fmla="*/ 0 h 48"/>
                      <a:gd name="T12" fmla="*/ 0 w 39"/>
                      <a:gd name="T13" fmla="*/ 0 h 48"/>
                      <a:gd name="T14" fmla="*/ 0 w 39"/>
                      <a:gd name="T15" fmla="*/ 0 h 48"/>
                      <a:gd name="T16" fmla="*/ 0 w 39"/>
                      <a:gd name="T17" fmla="*/ 0 h 48"/>
                      <a:gd name="T18" fmla="*/ 0 w 39"/>
                      <a:gd name="T19" fmla="*/ 0 h 48"/>
                      <a:gd name="T20" fmla="*/ 0 w 39"/>
                      <a:gd name="T21" fmla="*/ 0 h 48"/>
                      <a:gd name="T22" fmla="*/ 0 w 39"/>
                      <a:gd name="T23" fmla="*/ 0 h 48"/>
                      <a:gd name="T24" fmla="*/ 0 w 39"/>
                      <a:gd name="T25" fmla="*/ 0 h 4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39" h="48">
                        <a:moveTo>
                          <a:pt x="0" y="0"/>
                        </a:moveTo>
                        <a:lnTo>
                          <a:pt x="11" y="9"/>
                        </a:lnTo>
                        <a:lnTo>
                          <a:pt x="22" y="17"/>
                        </a:lnTo>
                        <a:lnTo>
                          <a:pt x="32" y="24"/>
                        </a:lnTo>
                        <a:lnTo>
                          <a:pt x="39" y="30"/>
                        </a:lnTo>
                        <a:lnTo>
                          <a:pt x="36" y="39"/>
                        </a:lnTo>
                        <a:lnTo>
                          <a:pt x="33" y="48"/>
                        </a:lnTo>
                        <a:lnTo>
                          <a:pt x="18" y="36"/>
                        </a:lnTo>
                        <a:lnTo>
                          <a:pt x="8" y="26"/>
                        </a:lnTo>
                        <a:lnTo>
                          <a:pt x="4" y="21"/>
                        </a:lnTo>
                        <a:lnTo>
                          <a:pt x="2" y="15"/>
                        </a:lnTo>
                        <a:lnTo>
                          <a:pt x="0" y="8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605" name="Freeform 65"/>
                  <p:cNvSpPr>
                    <a:spLocks/>
                  </p:cNvSpPr>
                  <p:nvPr/>
                </p:nvSpPr>
                <p:spPr bwMode="auto">
                  <a:xfrm>
                    <a:off x="1247" y="2167"/>
                    <a:ext cx="6" cy="14"/>
                  </a:xfrm>
                  <a:custGeom>
                    <a:avLst/>
                    <a:gdLst>
                      <a:gd name="T0" fmla="*/ 0 w 16"/>
                      <a:gd name="T1" fmla="*/ 0 h 43"/>
                      <a:gd name="T2" fmla="*/ 0 w 16"/>
                      <a:gd name="T3" fmla="*/ 0 h 43"/>
                      <a:gd name="T4" fmla="*/ 0 w 16"/>
                      <a:gd name="T5" fmla="*/ 0 h 43"/>
                      <a:gd name="T6" fmla="*/ 0 w 16"/>
                      <a:gd name="T7" fmla="*/ 0 h 43"/>
                      <a:gd name="T8" fmla="*/ 0 w 16"/>
                      <a:gd name="T9" fmla="*/ 0 h 43"/>
                      <a:gd name="T10" fmla="*/ 0 w 16"/>
                      <a:gd name="T11" fmla="*/ 0 h 43"/>
                      <a:gd name="T12" fmla="*/ 0 w 16"/>
                      <a:gd name="T13" fmla="*/ 0 h 43"/>
                      <a:gd name="T14" fmla="*/ 0 w 16"/>
                      <a:gd name="T15" fmla="*/ 0 h 43"/>
                      <a:gd name="T16" fmla="*/ 0 w 16"/>
                      <a:gd name="T17" fmla="*/ 0 h 43"/>
                      <a:gd name="T18" fmla="*/ 0 w 16"/>
                      <a:gd name="T19" fmla="*/ 0 h 43"/>
                      <a:gd name="T20" fmla="*/ 0 w 16"/>
                      <a:gd name="T21" fmla="*/ 0 h 43"/>
                      <a:gd name="T22" fmla="*/ 0 w 16"/>
                      <a:gd name="T23" fmla="*/ 0 h 43"/>
                      <a:gd name="T24" fmla="*/ 0 w 16"/>
                      <a:gd name="T25" fmla="*/ 0 h 43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16" h="43">
                        <a:moveTo>
                          <a:pt x="7" y="0"/>
                        </a:moveTo>
                        <a:lnTo>
                          <a:pt x="11" y="9"/>
                        </a:lnTo>
                        <a:lnTo>
                          <a:pt x="15" y="16"/>
                        </a:lnTo>
                        <a:lnTo>
                          <a:pt x="16" y="22"/>
                        </a:lnTo>
                        <a:lnTo>
                          <a:pt x="16" y="27"/>
                        </a:lnTo>
                        <a:lnTo>
                          <a:pt x="15" y="31"/>
                        </a:lnTo>
                        <a:lnTo>
                          <a:pt x="11" y="35"/>
                        </a:lnTo>
                        <a:lnTo>
                          <a:pt x="7" y="39"/>
                        </a:lnTo>
                        <a:lnTo>
                          <a:pt x="0" y="43"/>
                        </a:lnTo>
                        <a:lnTo>
                          <a:pt x="2" y="28"/>
                        </a:lnTo>
                        <a:lnTo>
                          <a:pt x="4" y="18"/>
                        </a:lnTo>
                        <a:lnTo>
                          <a:pt x="6" y="9"/>
                        </a:lnTo>
                        <a:lnTo>
                          <a:pt x="7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606" name="Freeform 66"/>
                  <p:cNvSpPr>
                    <a:spLocks/>
                  </p:cNvSpPr>
                  <p:nvPr/>
                </p:nvSpPr>
                <p:spPr bwMode="auto">
                  <a:xfrm>
                    <a:off x="1248" y="2190"/>
                    <a:ext cx="8" cy="12"/>
                  </a:xfrm>
                  <a:custGeom>
                    <a:avLst/>
                    <a:gdLst>
                      <a:gd name="T0" fmla="*/ 0 w 24"/>
                      <a:gd name="T1" fmla="*/ 0 h 37"/>
                      <a:gd name="T2" fmla="*/ 0 w 24"/>
                      <a:gd name="T3" fmla="*/ 0 h 37"/>
                      <a:gd name="T4" fmla="*/ 0 w 24"/>
                      <a:gd name="T5" fmla="*/ 0 h 37"/>
                      <a:gd name="T6" fmla="*/ 0 w 24"/>
                      <a:gd name="T7" fmla="*/ 0 h 37"/>
                      <a:gd name="T8" fmla="*/ 0 w 24"/>
                      <a:gd name="T9" fmla="*/ 0 h 37"/>
                      <a:gd name="T10" fmla="*/ 0 w 24"/>
                      <a:gd name="T11" fmla="*/ 0 h 37"/>
                      <a:gd name="T12" fmla="*/ 0 w 24"/>
                      <a:gd name="T13" fmla="*/ 0 h 37"/>
                      <a:gd name="T14" fmla="*/ 0 w 24"/>
                      <a:gd name="T15" fmla="*/ 0 h 37"/>
                      <a:gd name="T16" fmla="*/ 0 w 24"/>
                      <a:gd name="T17" fmla="*/ 0 h 37"/>
                      <a:gd name="T18" fmla="*/ 0 w 24"/>
                      <a:gd name="T19" fmla="*/ 0 h 37"/>
                      <a:gd name="T20" fmla="*/ 0 w 24"/>
                      <a:gd name="T21" fmla="*/ 0 h 37"/>
                      <a:gd name="T22" fmla="*/ 0 w 24"/>
                      <a:gd name="T23" fmla="*/ 0 h 37"/>
                      <a:gd name="T24" fmla="*/ 0 w 24"/>
                      <a:gd name="T25" fmla="*/ 0 h 37"/>
                      <a:gd name="T26" fmla="*/ 0 w 24"/>
                      <a:gd name="T27" fmla="*/ 0 h 37"/>
                      <a:gd name="T28" fmla="*/ 0 w 24"/>
                      <a:gd name="T29" fmla="*/ 0 h 37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4" h="37">
                        <a:moveTo>
                          <a:pt x="24" y="36"/>
                        </a:moveTo>
                        <a:lnTo>
                          <a:pt x="19" y="27"/>
                        </a:lnTo>
                        <a:lnTo>
                          <a:pt x="15" y="18"/>
                        </a:lnTo>
                        <a:lnTo>
                          <a:pt x="12" y="9"/>
                        </a:lnTo>
                        <a:lnTo>
                          <a:pt x="11" y="0"/>
                        </a:lnTo>
                        <a:lnTo>
                          <a:pt x="6" y="10"/>
                        </a:lnTo>
                        <a:lnTo>
                          <a:pt x="3" y="19"/>
                        </a:lnTo>
                        <a:lnTo>
                          <a:pt x="1" y="26"/>
                        </a:lnTo>
                        <a:lnTo>
                          <a:pt x="0" y="31"/>
                        </a:lnTo>
                        <a:lnTo>
                          <a:pt x="1" y="33"/>
                        </a:lnTo>
                        <a:lnTo>
                          <a:pt x="2" y="35"/>
                        </a:lnTo>
                        <a:lnTo>
                          <a:pt x="4" y="36"/>
                        </a:lnTo>
                        <a:lnTo>
                          <a:pt x="6" y="37"/>
                        </a:lnTo>
                        <a:lnTo>
                          <a:pt x="14" y="37"/>
                        </a:lnTo>
                        <a:lnTo>
                          <a:pt x="24" y="3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607" name="Freeform 67"/>
                  <p:cNvSpPr>
                    <a:spLocks/>
                  </p:cNvSpPr>
                  <p:nvPr/>
                </p:nvSpPr>
                <p:spPr bwMode="auto">
                  <a:xfrm>
                    <a:off x="1265" y="2204"/>
                    <a:ext cx="11" cy="17"/>
                  </a:xfrm>
                  <a:custGeom>
                    <a:avLst/>
                    <a:gdLst>
                      <a:gd name="T0" fmla="*/ 0 w 34"/>
                      <a:gd name="T1" fmla="*/ 0 h 55"/>
                      <a:gd name="T2" fmla="*/ 0 w 34"/>
                      <a:gd name="T3" fmla="*/ 0 h 55"/>
                      <a:gd name="T4" fmla="*/ 0 w 34"/>
                      <a:gd name="T5" fmla="*/ 0 h 55"/>
                      <a:gd name="T6" fmla="*/ 0 w 34"/>
                      <a:gd name="T7" fmla="*/ 0 h 55"/>
                      <a:gd name="T8" fmla="*/ 0 w 34"/>
                      <a:gd name="T9" fmla="*/ 0 h 55"/>
                      <a:gd name="T10" fmla="*/ 0 w 34"/>
                      <a:gd name="T11" fmla="*/ 0 h 55"/>
                      <a:gd name="T12" fmla="*/ 0 w 34"/>
                      <a:gd name="T13" fmla="*/ 0 h 55"/>
                      <a:gd name="T14" fmla="*/ 0 w 34"/>
                      <a:gd name="T15" fmla="*/ 0 h 55"/>
                      <a:gd name="T16" fmla="*/ 0 w 34"/>
                      <a:gd name="T17" fmla="*/ 0 h 55"/>
                      <a:gd name="T18" fmla="*/ 0 w 34"/>
                      <a:gd name="T19" fmla="*/ 0 h 55"/>
                      <a:gd name="T20" fmla="*/ 0 w 34"/>
                      <a:gd name="T21" fmla="*/ 0 h 55"/>
                      <a:gd name="T22" fmla="*/ 0 w 34"/>
                      <a:gd name="T23" fmla="*/ 0 h 55"/>
                      <a:gd name="T24" fmla="*/ 0 w 34"/>
                      <a:gd name="T25" fmla="*/ 0 h 55"/>
                      <a:gd name="T26" fmla="*/ 0 w 34"/>
                      <a:gd name="T27" fmla="*/ 0 h 55"/>
                      <a:gd name="T28" fmla="*/ 0 w 34"/>
                      <a:gd name="T29" fmla="*/ 0 h 55"/>
                      <a:gd name="T30" fmla="*/ 0 w 34"/>
                      <a:gd name="T31" fmla="*/ 0 h 55"/>
                      <a:gd name="T32" fmla="*/ 0 w 34"/>
                      <a:gd name="T33" fmla="*/ 0 h 5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34" h="55">
                        <a:moveTo>
                          <a:pt x="34" y="0"/>
                        </a:moveTo>
                        <a:lnTo>
                          <a:pt x="34" y="13"/>
                        </a:lnTo>
                        <a:lnTo>
                          <a:pt x="34" y="25"/>
                        </a:lnTo>
                        <a:lnTo>
                          <a:pt x="33" y="32"/>
                        </a:lnTo>
                        <a:lnTo>
                          <a:pt x="31" y="38"/>
                        </a:lnTo>
                        <a:lnTo>
                          <a:pt x="29" y="43"/>
                        </a:lnTo>
                        <a:lnTo>
                          <a:pt x="24" y="47"/>
                        </a:lnTo>
                        <a:lnTo>
                          <a:pt x="20" y="51"/>
                        </a:lnTo>
                        <a:lnTo>
                          <a:pt x="14" y="53"/>
                        </a:lnTo>
                        <a:lnTo>
                          <a:pt x="8" y="55"/>
                        </a:lnTo>
                        <a:lnTo>
                          <a:pt x="0" y="55"/>
                        </a:lnTo>
                        <a:lnTo>
                          <a:pt x="9" y="36"/>
                        </a:lnTo>
                        <a:lnTo>
                          <a:pt x="14" y="21"/>
                        </a:lnTo>
                        <a:lnTo>
                          <a:pt x="18" y="16"/>
                        </a:lnTo>
                        <a:lnTo>
                          <a:pt x="22" y="10"/>
                        </a:lnTo>
                        <a:lnTo>
                          <a:pt x="28" y="5"/>
                        </a:lnTo>
                        <a:lnTo>
                          <a:pt x="34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608" name="Freeform 68"/>
                  <p:cNvSpPr>
                    <a:spLocks/>
                  </p:cNvSpPr>
                  <p:nvPr/>
                </p:nvSpPr>
                <p:spPr bwMode="auto">
                  <a:xfrm>
                    <a:off x="1285" y="2215"/>
                    <a:ext cx="11" cy="4"/>
                  </a:xfrm>
                  <a:custGeom>
                    <a:avLst/>
                    <a:gdLst>
                      <a:gd name="T0" fmla="*/ 0 w 33"/>
                      <a:gd name="T1" fmla="*/ 0 h 12"/>
                      <a:gd name="T2" fmla="*/ 0 w 33"/>
                      <a:gd name="T3" fmla="*/ 0 h 12"/>
                      <a:gd name="T4" fmla="*/ 0 w 33"/>
                      <a:gd name="T5" fmla="*/ 0 h 12"/>
                      <a:gd name="T6" fmla="*/ 0 w 33"/>
                      <a:gd name="T7" fmla="*/ 0 h 12"/>
                      <a:gd name="T8" fmla="*/ 0 w 33"/>
                      <a:gd name="T9" fmla="*/ 0 h 12"/>
                      <a:gd name="T10" fmla="*/ 0 w 33"/>
                      <a:gd name="T11" fmla="*/ 0 h 12"/>
                      <a:gd name="T12" fmla="*/ 0 w 33"/>
                      <a:gd name="T13" fmla="*/ 0 h 12"/>
                      <a:gd name="T14" fmla="*/ 0 w 33"/>
                      <a:gd name="T15" fmla="*/ 0 h 12"/>
                      <a:gd name="T16" fmla="*/ 0 w 33"/>
                      <a:gd name="T17" fmla="*/ 0 h 12"/>
                      <a:gd name="T18" fmla="*/ 0 w 33"/>
                      <a:gd name="T19" fmla="*/ 0 h 12"/>
                      <a:gd name="T20" fmla="*/ 0 w 33"/>
                      <a:gd name="T21" fmla="*/ 0 h 12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3" h="12">
                        <a:moveTo>
                          <a:pt x="0" y="0"/>
                        </a:moveTo>
                        <a:lnTo>
                          <a:pt x="2" y="4"/>
                        </a:lnTo>
                        <a:lnTo>
                          <a:pt x="6" y="7"/>
                        </a:lnTo>
                        <a:lnTo>
                          <a:pt x="10" y="9"/>
                        </a:lnTo>
                        <a:lnTo>
                          <a:pt x="14" y="11"/>
                        </a:lnTo>
                        <a:lnTo>
                          <a:pt x="23" y="12"/>
                        </a:lnTo>
                        <a:lnTo>
                          <a:pt x="33" y="12"/>
                        </a:lnTo>
                        <a:lnTo>
                          <a:pt x="28" y="8"/>
                        </a:lnTo>
                        <a:lnTo>
                          <a:pt x="19" y="4"/>
                        </a:lnTo>
                        <a:lnTo>
                          <a:pt x="10" y="1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23" name="Freeform 69"/>
                <p:cNvSpPr>
                  <a:spLocks/>
                </p:cNvSpPr>
                <p:nvPr>
                  <p:custDataLst>
                    <p:tags r:id="rId50"/>
                  </p:custDataLst>
                </p:nvPr>
              </p:nvSpPr>
              <p:spPr bwMode="auto">
                <a:xfrm>
                  <a:off x="4980" y="3127"/>
                  <a:ext cx="8" cy="36"/>
                </a:xfrm>
                <a:custGeom>
                  <a:avLst/>
                  <a:gdLst>
                    <a:gd name="T0" fmla="*/ 0 w 33"/>
                    <a:gd name="T1" fmla="*/ 145 h 62"/>
                    <a:gd name="T2" fmla="*/ 0 w 33"/>
                    <a:gd name="T3" fmla="*/ 124 h 62"/>
                    <a:gd name="T4" fmla="*/ 0 w 33"/>
                    <a:gd name="T5" fmla="*/ 105 h 62"/>
                    <a:gd name="T6" fmla="*/ 0 w 33"/>
                    <a:gd name="T7" fmla="*/ 87 h 62"/>
                    <a:gd name="T8" fmla="*/ 0 w 33"/>
                    <a:gd name="T9" fmla="*/ 72 h 62"/>
                    <a:gd name="T10" fmla="*/ 0 w 33"/>
                    <a:gd name="T11" fmla="*/ 61 h 62"/>
                    <a:gd name="T12" fmla="*/ 0 w 33"/>
                    <a:gd name="T13" fmla="*/ 51 h 62"/>
                    <a:gd name="T14" fmla="*/ 0 w 33"/>
                    <a:gd name="T15" fmla="*/ 39 h 62"/>
                    <a:gd name="T16" fmla="*/ 0 w 33"/>
                    <a:gd name="T17" fmla="*/ 30 h 62"/>
                    <a:gd name="T18" fmla="*/ 0 w 33"/>
                    <a:gd name="T19" fmla="*/ 14 h 62"/>
                    <a:gd name="T20" fmla="*/ 0 w 33"/>
                    <a:gd name="T21" fmla="*/ 0 h 62"/>
                    <a:gd name="T22" fmla="*/ 0 w 33"/>
                    <a:gd name="T23" fmla="*/ 14 h 62"/>
                    <a:gd name="T24" fmla="*/ 0 w 33"/>
                    <a:gd name="T25" fmla="*/ 30 h 6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3" h="62">
                      <a:moveTo>
                        <a:pt x="0" y="62"/>
                      </a:moveTo>
                      <a:lnTo>
                        <a:pt x="0" y="53"/>
                      </a:lnTo>
                      <a:lnTo>
                        <a:pt x="0" y="45"/>
                      </a:lnTo>
                      <a:lnTo>
                        <a:pt x="0" y="37"/>
                      </a:lnTo>
                      <a:lnTo>
                        <a:pt x="0" y="31"/>
                      </a:lnTo>
                      <a:lnTo>
                        <a:pt x="0" y="26"/>
                      </a:lnTo>
                      <a:lnTo>
                        <a:pt x="2" y="22"/>
                      </a:lnTo>
                      <a:lnTo>
                        <a:pt x="4" y="17"/>
                      </a:lnTo>
                      <a:lnTo>
                        <a:pt x="8" y="13"/>
                      </a:lnTo>
                      <a:lnTo>
                        <a:pt x="14" y="6"/>
                      </a:lnTo>
                      <a:lnTo>
                        <a:pt x="20" y="0"/>
                      </a:lnTo>
                      <a:lnTo>
                        <a:pt x="26" y="6"/>
                      </a:lnTo>
                      <a:lnTo>
                        <a:pt x="33" y="1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24" name="Freeform 70"/>
                <p:cNvSpPr>
                  <a:spLocks/>
                </p:cNvSpPr>
                <p:nvPr>
                  <p:custDataLst>
                    <p:tags r:id="rId51"/>
                  </p:custDataLst>
                </p:nvPr>
              </p:nvSpPr>
              <p:spPr bwMode="auto">
                <a:xfrm>
                  <a:off x="4986" y="3184"/>
                  <a:ext cx="6" cy="37"/>
                </a:xfrm>
                <a:custGeom>
                  <a:avLst/>
                  <a:gdLst>
                    <a:gd name="T0" fmla="*/ 0 w 26"/>
                    <a:gd name="T1" fmla="*/ 162604843 h 18"/>
                    <a:gd name="T2" fmla="*/ 0 w 26"/>
                    <a:gd name="T3" fmla="*/ 0 h 18"/>
                    <a:gd name="T4" fmla="*/ 0 w 26"/>
                    <a:gd name="T5" fmla="*/ 0 h 18"/>
                    <a:gd name="T6" fmla="*/ 0 w 26"/>
                    <a:gd name="T7" fmla="*/ 108402744 h 18"/>
                    <a:gd name="T8" fmla="*/ 0 w 26"/>
                    <a:gd name="T9" fmla="*/ 54201933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6" h="18">
                      <a:moveTo>
                        <a:pt x="0" y="18"/>
                      </a:moveTo>
                      <a:lnTo>
                        <a:pt x="0" y="0"/>
                      </a:lnTo>
                      <a:lnTo>
                        <a:pt x="26" y="0"/>
                      </a:lnTo>
                      <a:lnTo>
                        <a:pt x="6" y="12"/>
                      </a:lnTo>
                      <a:lnTo>
                        <a:pt x="6" y="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25" name="Freeform 71"/>
                <p:cNvSpPr>
                  <a:spLocks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>
                  <a:off x="5058" y="3127"/>
                  <a:ext cx="49" cy="82"/>
                </a:xfrm>
                <a:custGeom>
                  <a:avLst/>
                  <a:gdLst>
                    <a:gd name="T0" fmla="*/ 0 w 180"/>
                    <a:gd name="T1" fmla="*/ 1 h 240"/>
                    <a:gd name="T2" fmla="*/ 0 w 180"/>
                    <a:gd name="T3" fmla="*/ 1 h 240"/>
                    <a:gd name="T4" fmla="*/ 0 w 180"/>
                    <a:gd name="T5" fmla="*/ 1 h 240"/>
                    <a:gd name="T6" fmla="*/ 0 w 180"/>
                    <a:gd name="T7" fmla="*/ 1 h 240"/>
                    <a:gd name="T8" fmla="*/ 0 w 180"/>
                    <a:gd name="T9" fmla="*/ 1 h 240"/>
                    <a:gd name="T10" fmla="*/ 0 w 180"/>
                    <a:gd name="T11" fmla="*/ 1 h 240"/>
                    <a:gd name="T12" fmla="*/ 0 w 180"/>
                    <a:gd name="T13" fmla="*/ 1 h 240"/>
                    <a:gd name="T14" fmla="*/ 0 w 180"/>
                    <a:gd name="T15" fmla="*/ 1 h 240"/>
                    <a:gd name="T16" fmla="*/ 0 w 180"/>
                    <a:gd name="T17" fmla="*/ 1 h 240"/>
                    <a:gd name="T18" fmla="*/ 0 w 180"/>
                    <a:gd name="T19" fmla="*/ 1 h 240"/>
                    <a:gd name="T20" fmla="*/ 0 w 180"/>
                    <a:gd name="T21" fmla="*/ 1 h 240"/>
                    <a:gd name="T22" fmla="*/ 0 w 180"/>
                    <a:gd name="T23" fmla="*/ 1 h 240"/>
                    <a:gd name="T24" fmla="*/ 0 w 180"/>
                    <a:gd name="T25" fmla="*/ 1 h 240"/>
                    <a:gd name="T26" fmla="*/ 0 w 180"/>
                    <a:gd name="T27" fmla="*/ 1 h 240"/>
                    <a:gd name="T28" fmla="*/ 0 w 180"/>
                    <a:gd name="T29" fmla="*/ 1 h 240"/>
                    <a:gd name="T30" fmla="*/ 0 w 180"/>
                    <a:gd name="T31" fmla="*/ 1 h 240"/>
                    <a:gd name="T32" fmla="*/ 0 w 180"/>
                    <a:gd name="T33" fmla="*/ 1 h 240"/>
                    <a:gd name="T34" fmla="*/ 0 w 180"/>
                    <a:gd name="T35" fmla="*/ 1 h 240"/>
                    <a:gd name="T36" fmla="*/ 0 w 180"/>
                    <a:gd name="T37" fmla="*/ 0 h 240"/>
                    <a:gd name="T38" fmla="*/ 0 w 180"/>
                    <a:gd name="T39" fmla="*/ 0 h 240"/>
                    <a:gd name="T40" fmla="*/ 0 w 180"/>
                    <a:gd name="T41" fmla="*/ 0 h 240"/>
                    <a:gd name="T42" fmla="*/ 0 w 180"/>
                    <a:gd name="T43" fmla="*/ 0 h 240"/>
                    <a:gd name="T44" fmla="*/ 0 w 180"/>
                    <a:gd name="T45" fmla="*/ 0 h 240"/>
                    <a:gd name="T46" fmla="*/ 0 w 180"/>
                    <a:gd name="T47" fmla="*/ 0 h 240"/>
                    <a:gd name="T48" fmla="*/ 0 w 180"/>
                    <a:gd name="T49" fmla="*/ 0 h 240"/>
                    <a:gd name="T50" fmla="*/ 0 w 180"/>
                    <a:gd name="T51" fmla="*/ 0 h 240"/>
                    <a:gd name="T52" fmla="*/ 0 w 180"/>
                    <a:gd name="T53" fmla="*/ 0 h 240"/>
                    <a:gd name="T54" fmla="*/ 0 w 180"/>
                    <a:gd name="T55" fmla="*/ 0 h 240"/>
                    <a:gd name="T56" fmla="*/ 0 w 180"/>
                    <a:gd name="T57" fmla="*/ 0 h 240"/>
                    <a:gd name="T58" fmla="*/ 0 w 180"/>
                    <a:gd name="T59" fmla="*/ 0 h 240"/>
                    <a:gd name="T60" fmla="*/ 0 w 180"/>
                    <a:gd name="T61" fmla="*/ 0 h 240"/>
                    <a:gd name="T62" fmla="*/ 0 w 180"/>
                    <a:gd name="T63" fmla="*/ 0 h 240"/>
                    <a:gd name="T64" fmla="*/ 0 w 180"/>
                    <a:gd name="T65" fmla="*/ 0 h 240"/>
                    <a:gd name="T66" fmla="*/ 0 w 180"/>
                    <a:gd name="T67" fmla="*/ 0 h 240"/>
                    <a:gd name="T68" fmla="*/ 0 w 180"/>
                    <a:gd name="T69" fmla="*/ 0 h 240"/>
                    <a:gd name="T70" fmla="*/ 0 w 180"/>
                    <a:gd name="T71" fmla="*/ 0 h 240"/>
                    <a:gd name="T72" fmla="*/ 0 w 180"/>
                    <a:gd name="T73" fmla="*/ 0 h 240"/>
                    <a:gd name="T74" fmla="*/ 0 w 180"/>
                    <a:gd name="T75" fmla="*/ 0 h 240"/>
                    <a:gd name="T76" fmla="*/ 0 w 180"/>
                    <a:gd name="T77" fmla="*/ 0 h 240"/>
                    <a:gd name="T78" fmla="*/ 0 w 180"/>
                    <a:gd name="T79" fmla="*/ 0 h 240"/>
                    <a:gd name="T80" fmla="*/ 0 w 180"/>
                    <a:gd name="T81" fmla="*/ 0 h 240"/>
                    <a:gd name="T82" fmla="*/ 0 w 180"/>
                    <a:gd name="T83" fmla="*/ 0 h 240"/>
                    <a:gd name="T84" fmla="*/ 0 w 180"/>
                    <a:gd name="T85" fmla="*/ 0 h 240"/>
                    <a:gd name="T86" fmla="*/ 0 w 180"/>
                    <a:gd name="T87" fmla="*/ 0 h 240"/>
                    <a:gd name="T88" fmla="*/ 0 w 180"/>
                    <a:gd name="T89" fmla="*/ 0 h 240"/>
                    <a:gd name="T90" fmla="*/ 0 w 180"/>
                    <a:gd name="T91" fmla="*/ 0 h 240"/>
                    <a:gd name="T92" fmla="*/ 0 w 180"/>
                    <a:gd name="T93" fmla="*/ 1 h 240"/>
                    <a:gd name="T94" fmla="*/ 0 w 180"/>
                    <a:gd name="T95" fmla="*/ 1 h 240"/>
                    <a:gd name="T96" fmla="*/ 0 w 180"/>
                    <a:gd name="T97" fmla="*/ 1 h 240"/>
                    <a:gd name="T98" fmla="*/ 0 w 180"/>
                    <a:gd name="T99" fmla="*/ 1 h 240"/>
                    <a:gd name="T100" fmla="*/ 0 w 180"/>
                    <a:gd name="T101" fmla="*/ 1 h 240"/>
                    <a:gd name="T102" fmla="*/ 0 w 180"/>
                    <a:gd name="T103" fmla="*/ 1 h 240"/>
                    <a:gd name="T104" fmla="*/ 0 w 180"/>
                    <a:gd name="T105" fmla="*/ 1 h 240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180" h="240">
                      <a:moveTo>
                        <a:pt x="180" y="222"/>
                      </a:moveTo>
                      <a:lnTo>
                        <a:pt x="175" y="223"/>
                      </a:lnTo>
                      <a:lnTo>
                        <a:pt x="171" y="223"/>
                      </a:lnTo>
                      <a:lnTo>
                        <a:pt x="167" y="225"/>
                      </a:lnTo>
                      <a:lnTo>
                        <a:pt x="164" y="227"/>
                      </a:lnTo>
                      <a:lnTo>
                        <a:pt x="158" y="232"/>
                      </a:lnTo>
                      <a:lnTo>
                        <a:pt x="153" y="240"/>
                      </a:lnTo>
                      <a:lnTo>
                        <a:pt x="140" y="232"/>
                      </a:lnTo>
                      <a:lnTo>
                        <a:pt x="131" y="223"/>
                      </a:lnTo>
                      <a:lnTo>
                        <a:pt x="123" y="214"/>
                      </a:lnTo>
                      <a:lnTo>
                        <a:pt x="118" y="206"/>
                      </a:lnTo>
                      <a:lnTo>
                        <a:pt x="112" y="195"/>
                      </a:lnTo>
                      <a:lnTo>
                        <a:pt x="106" y="185"/>
                      </a:lnTo>
                      <a:lnTo>
                        <a:pt x="98" y="174"/>
                      </a:lnTo>
                      <a:lnTo>
                        <a:pt x="87" y="161"/>
                      </a:lnTo>
                      <a:lnTo>
                        <a:pt x="82" y="153"/>
                      </a:lnTo>
                      <a:lnTo>
                        <a:pt x="75" y="146"/>
                      </a:lnTo>
                      <a:lnTo>
                        <a:pt x="70" y="139"/>
                      </a:lnTo>
                      <a:lnTo>
                        <a:pt x="62" y="133"/>
                      </a:lnTo>
                      <a:lnTo>
                        <a:pt x="48" y="121"/>
                      </a:lnTo>
                      <a:lnTo>
                        <a:pt x="33" y="110"/>
                      </a:lnTo>
                      <a:lnTo>
                        <a:pt x="27" y="104"/>
                      </a:lnTo>
                      <a:lnTo>
                        <a:pt x="21" y="98"/>
                      </a:lnTo>
                      <a:lnTo>
                        <a:pt x="15" y="92"/>
                      </a:lnTo>
                      <a:lnTo>
                        <a:pt x="10" y="84"/>
                      </a:lnTo>
                      <a:lnTo>
                        <a:pt x="6" y="77"/>
                      </a:lnTo>
                      <a:lnTo>
                        <a:pt x="4" y="68"/>
                      </a:lnTo>
                      <a:lnTo>
                        <a:pt x="1" y="60"/>
                      </a:lnTo>
                      <a:lnTo>
                        <a:pt x="0" y="50"/>
                      </a:lnTo>
                      <a:lnTo>
                        <a:pt x="0" y="35"/>
                      </a:lnTo>
                      <a:lnTo>
                        <a:pt x="0" y="25"/>
                      </a:lnTo>
                      <a:lnTo>
                        <a:pt x="0" y="15"/>
                      </a:lnTo>
                      <a:lnTo>
                        <a:pt x="0" y="0"/>
                      </a:lnTo>
                      <a:lnTo>
                        <a:pt x="10" y="8"/>
                      </a:lnTo>
                      <a:lnTo>
                        <a:pt x="19" y="17"/>
                      </a:lnTo>
                      <a:lnTo>
                        <a:pt x="27" y="27"/>
                      </a:lnTo>
                      <a:lnTo>
                        <a:pt x="34" y="38"/>
                      </a:lnTo>
                      <a:lnTo>
                        <a:pt x="41" y="48"/>
                      </a:lnTo>
                      <a:lnTo>
                        <a:pt x="46" y="58"/>
                      </a:lnTo>
                      <a:lnTo>
                        <a:pt x="51" y="66"/>
                      </a:lnTo>
                      <a:lnTo>
                        <a:pt x="54" y="74"/>
                      </a:lnTo>
                      <a:lnTo>
                        <a:pt x="60" y="86"/>
                      </a:lnTo>
                      <a:lnTo>
                        <a:pt x="66" y="98"/>
                      </a:lnTo>
                      <a:lnTo>
                        <a:pt x="74" y="107"/>
                      </a:lnTo>
                      <a:lnTo>
                        <a:pt x="82" y="116"/>
                      </a:lnTo>
                      <a:lnTo>
                        <a:pt x="100" y="133"/>
                      </a:lnTo>
                      <a:lnTo>
                        <a:pt x="119" y="149"/>
                      </a:lnTo>
                      <a:lnTo>
                        <a:pt x="139" y="164"/>
                      </a:lnTo>
                      <a:lnTo>
                        <a:pt x="155" y="180"/>
                      </a:lnTo>
                      <a:lnTo>
                        <a:pt x="163" y="189"/>
                      </a:lnTo>
                      <a:lnTo>
                        <a:pt x="169" y="199"/>
                      </a:lnTo>
                      <a:lnTo>
                        <a:pt x="175" y="210"/>
                      </a:lnTo>
                      <a:lnTo>
                        <a:pt x="180" y="22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26" name="Freeform 72"/>
                <p:cNvSpPr>
                  <a:spLocks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>
                  <a:off x="5058" y="3110"/>
                  <a:ext cx="9" cy="36"/>
                </a:xfrm>
                <a:custGeom>
                  <a:avLst/>
                  <a:gdLst>
                    <a:gd name="T0" fmla="*/ 0 w 27"/>
                    <a:gd name="T1" fmla="*/ 0 h 30"/>
                    <a:gd name="T2" fmla="*/ 0 w 27"/>
                    <a:gd name="T3" fmla="*/ 70770 h 30"/>
                    <a:gd name="T4" fmla="*/ 0 w 27"/>
                    <a:gd name="T5" fmla="*/ 155694 h 30"/>
                    <a:gd name="T6" fmla="*/ 0 w 27"/>
                    <a:gd name="T7" fmla="*/ 198161 h 30"/>
                    <a:gd name="T8" fmla="*/ 0 w 27"/>
                    <a:gd name="T9" fmla="*/ 268934 h 30"/>
                    <a:gd name="T10" fmla="*/ 0 w 27"/>
                    <a:gd name="T11" fmla="*/ 339704 h 30"/>
                    <a:gd name="T12" fmla="*/ 0 w 27"/>
                    <a:gd name="T13" fmla="*/ 424628 h 30"/>
                    <a:gd name="T14" fmla="*/ 0 w 27"/>
                    <a:gd name="T15" fmla="*/ 382164 h 30"/>
                    <a:gd name="T16" fmla="*/ 0 w 27"/>
                    <a:gd name="T17" fmla="*/ 339704 h 30"/>
                    <a:gd name="T18" fmla="*/ 0 w 27"/>
                    <a:gd name="T19" fmla="*/ 283087 h 30"/>
                    <a:gd name="T20" fmla="*/ 0 w 27"/>
                    <a:gd name="T21" fmla="*/ 169848 h 30"/>
                    <a:gd name="T22" fmla="*/ 0 w 27"/>
                    <a:gd name="T23" fmla="*/ 113233 h 30"/>
                    <a:gd name="T24" fmla="*/ 0 w 27"/>
                    <a:gd name="T25" fmla="*/ 56620 h 30"/>
                    <a:gd name="T26" fmla="*/ 0 w 27"/>
                    <a:gd name="T27" fmla="*/ 14154 h 30"/>
                    <a:gd name="T28" fmla="*/ 0 w 27"/>
                    <a:gd name="T29" fmla="*/ 0 h 3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27" h="30">
                      <a:moveTo>
                        <a:pt x="0" y="0"/>
                      </a:moveTo>
                      <a:lnTo>
                        <a:pt x="1" y="5"/>
                      </a:lnTo>
                      <a:lnTo>
                        <a:pt x="3" y="11"/>
                      </a:lnTo>
                      <a:lnTo>
                        <a:pt x="4" y="14"/>
                      </a:lnTo>
                      <a:lnTo>
                        <a:pt x="4" y="19"/>
                      </a:lnTo>
                      <a:lnTo>
                        <a:pt x="3" y="24"/>
                      </a:lnTo>
                      <a:lnTo>
                        <a:pt x="0" y="30"/>
                      </a:lnTo>
                      <a:lnTo>
                        <a:pt x="17" y="27"/>
                      </a:lnTo>
                      <a:lnTo>
                        <a:pt x="27" y="24"/>
                      </a:lnTo>
                      <a:lnTo>
                        <a:pt x="23" y="20"/>
                      </a:lnTo>
                      <a:lnTo>
                        <a:pt x="17" y="12"/>
                      </a:lnTo>
                      <a:lnTo>
                        <a:pt x="11" y="8"/>
                      </a:lnTo>
                      <a:lnTo>
                        <a:pt x="7" y="4"/>
                      </a:lnTo>
                      <a:lnTo>
                        <a:pt x="4" y="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8" name="Group 73"/>
                <p:cNvGrpSpPr>
                  <a:grpSpLocks/>
                </p:cNvGrpSpPr>
                <p:nvPr>
                  <p:custDataLst>
                    <p:tags r:id="rId54"/>
                  </p:custDataLst>
                </p:nvPr>
              </p:nvGrpSpPr>
              <p:grpSpPr bwMode="auto">
                <a:xfrm>
                  <a:off x="4863" y="3438"/>
                  <a:ext cx="289" cy="255"/>
                  <a:chOff x="5372" y="3323"/>
                  <a:chExt cx="341" cy="253"/>
                </a:xfrm>
              </p:grpSpPr>
              <p:sp>
                <p:nvSpPr>
                  <p:cNvPr id="596" name="Freeform 74"/>
                  <p:cNvSpPr>
                    <a:spLocks/>
                  </p:cNvSpPr>
                  <p:nvPr/>
                </p:nvSpPr>
                <p:spPr bwMode="auto">
                  <a:xfrm>
                    <a:off x="5372" y="3565"/>
                    <a:ext cx="16" cy="11"/>
                  </a:xfrm>
                  <a:custGeom>
                    <a:avLst/>
                    <a:gdLst>
                      <a:gd name="T0" fmla="*/ 0 w 53"/>
                      <a:gd name="T1" fmla="*/ 0 h 33"/>
                      <a:gd name="T2" fmla="*/ 0 w 53"/>
                      <a:gd name="T3" fmla="*/ 0 h 33"/>
                      <a:gd name="T4" fmla="*/ 0 w 53"/>
                      <a:gd name="T5" fmla="*/ 0 h 33"/>
                      <a:gd name="T6" fmla="*/ 0 w 53"/>
                      <a:gd name="T7" fmla="*/ 0 h 33"/>
                      <a:gd name="T8" fmla="*/ 0 w 53"/>
                      <a:gd name="T9" fmla="*/ 0 h 33"/>
                      <a:gd name="T10" fmla="*/ 0 w 53"/>
                      <a:gd name="T11" fmla="*/ 0 h 33"/>
                      <a:gd name="T12" fmla="*/ 0 w 53"/>
                      <a:gd name="T13" fmla="*/ 0 h 33"/>
                      <a:gd name="T14" fmla="*/ 0 w 53"/>
                      <a:gd name="T15" fmla="*/ 0 h 33"/>
                      <a:gd name="T16" fmla="*/ 0 w 53"/>
                      <a:gd name="T17" fmla="*/ 0 h 33"/>
                      <a:gd name="T18" fmla="*/ 0 w 53"/>
                      <a:gd name="T19" fmla="*/ 0 h 33"/>
                      <a:gd name="T20" fmla="*/ 0 w 53"/>
                      <a:gd name="T21" fmla="*/ 0 h 33"/>
                      <a:gd name="T22" fmla="*/ 0 w 53"/>
                      <a:gd name="T23" fmla="*/ 0 h 33"/>
                      <a:gd name="T24" fmla="*/ 0 w 53"/>
                      <a:gd name="T25" fmla="*/ 0 h 33"/>
                      <a:gd name="T26" fmla="*/ 0 w 53"/>
                      <a:gd name="T27" fmla="*/ 0 h 33"/>
                      <a:gd name="T28" fmla="*/ 0 w 53"/>
                      <a:gd name="T29" fmla="*/ 0 h 33"/>
                      <a:gd name="T30" fmla="*/ 0 w 53"/>
                      <a:gd name="T31" fmla="*/ 0 h 33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53" h="33">
                        <a:moveTo>
                          <a:pt x="0" y="31"/>
                        </a:moveTo>
                        <a:lnTo>
                          <a:pt x="4" y="26"/>
                        </a:lnTo>
                        <a:lnTo>
                          <a:pt x="8" y="21"/>
                        </a:lnTo>
                        <a:lnTo>
                          <a:pt x="15" y="16"/>
                        </a:lnTo>
                        <a:lnTo>
                          <a:pt x="21" y="11"/>
                        </a:lnTo>
                        <a:lnTo>
                          <a:pt x="29" y="7"/>
                        </a:lnTo>
                        <a:lnTo>
                          <a:pt x="38" y="3"/>
                        </a:lnTo>
                        <a:lnTo>
                          <a:pt x="45" y="1"/>
                        </a:lnTo>
                        <a:lnTo>
                          <a:pt x="53" y="0"/>
                        </a:lnTo>
                        <a:lnTo>
                          <a:pt x="53" y="18"/>
                        </a:lnTo>
                        <a:lnTo>
                          <a:pt x="38" y="24"/>
                        </a:lnTo>
                        <a:lnTo>
                          <a:pt x="27" y="30"/>
                        </a:lnTo>
                        <a:lnTo>
                          <a:pt x="21" y="32"/>
                        </a:lnTo>
                        <a:lnTo>
                          <a:pt x="16" y="33"/>
                        </a:lnTo>
                        <a:lnTo>
                          <a:pt x="9" y="33"/>
                        </a:lnTo>
                        <a:lnTo>
                          <a:pt x="0" y="31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7" name="Freeform 75"/>
                  <p:cNvSpPr>
                    <a:spLocks/>
                  </p:cNvSpPr>
                  <p:nvPr/>
                </p:nvSpPr>
                <p:spPr bwMode="auto">
                  <a:xfrm>
                    <a:off x="5379" y="3446"/>
                    <a:ext cx="202" cy="117"/>
                  </a:xfrm>
                  <a:custGeom>
                    <a:avLst/>
                    <a:gdLst>
                      <a:gd name="T0" fmla="*/ 0 w 631"/>
                      <a:gd name="T1" fmla="*/ 0 h 358"/>
                      <a:gd name="T2" fmla="*/ 0 w 631"/>
                      <a:gd name="T3" fmla="*/ 0 h 358"/>
                      <a:gd name="T4" fmla="*/ 0 w 631"/>
                      <a:gd name="T5" fmla="*/ 0 h 358"/>
                      <a:gd name="T6" fmla="*/ 0 w 631"/>
                      <a:gd name="T7" fmla="*/ 0 h 358"/>
                      <a:gd name="T8" fmla="*/ 0 w 631"/>
                      <a:gd name="T9" fmla="*/ 0 h 358"/>
                      <a:gd name="T10" fmla="*/ 0 w 631"/>
                      <a:gd name="T11" fmla="*/ 0 h 358"/>
                      <a:gd name="T12" fmla="*/ 0 w 631"/>
                      <a:gd name="T13" fmla="*/ 0 h 358"/>
                      <a:gd name="T14" fmla="*/ 0 w 631"/>
                      <a:gd name="T15" fmla="*/ 0 h 358"/>
                      <a:gd name="T16" fmla="*/ 0 w 631"/>
                      <a:gd name="T17" fmla="*/ 0 h 358"/>
                      <a:gd name="T18" fmla="*/ 0 w 631"/>
                      <a:gd name="T19" fmla="*/ 0 h 358"/>
                      <a:gd name="T20" fmla="*/ 0 w 631"/>
                      <a:gd name="T21" fmla="*/ 0 h 358"/>
                      <a:gd name="T22" fmla="*/ 0 w 631"/>
                      <a:gd name="T23" fmla="*/ 0 h 358"/>
                      <a:gd name="T24" fmla="*/ 0 w 631"/>
                      <a:gd name="T25" fmla="*/ 0 h 358"/>
                      <a:gd name="T26" fmla="*/ 0 w 631"/>
                      <a:gd name="T27" fmla="*/ 0 h 358"/>
                      <a:gd name="T28" fmla="*/ 0 w 631"/>
                      <a:gd name="T29" fmla="*/ 0 h 358"/>
                      <a:gd name="T30" fmla="*/ 0 w 631"/>
                      <a:gd name="T31" fmla="*/ 0 h 358"/>
                      <a:gd name="T32" fmla="*/ 0 w 631"/>
                      <a:gd name="T33" fmla="*/ 0 h 358"/>
                      <a:gd name="T34" fmla="*/ 0 w 631"/>
                      <a:gd name="T35" fmla="*/ 0 h 358"/>
                      <a:gd name="T36" fmla="*/ 0 w 631"/>
                      <a:gd name="T37" fmla="*/ 0 h 358"/>
                      <a:gd name="T38" fmla="*/ 0 w 631"/>
                      <a:gd name="T39" fmla="*/ 0 h 358"/>
                      <a:gd name="T40" fmla="*/ 0 w 631"/>
                      <a:gd name="T41" fmla="*/ 0 h 358"/>
                      <a:gd name="T42" fmla="*/ 0 w 631"/>
                      <a:gd name="T43" fmla="*/ 0 h 358"/>
                      <a:gd name="T44" fmla="*/ 0 w 631"/>
                      <a:gd name="T45" fmla="*/ 0 h 358"/>
                      <a:gd name="T46" fmla="*/ 0 w 631"/>
                      <a:gd name="T47" fmla="*/ 0 h 358"/>
                      <a:gd name="T48" fmla="*/ 0 w 631"/>
                      <a:gd name="T49" fmla="*/ 0 h 358"/>
                      <a:gd name="T50" fmla="*/ 0 w 631"/>
                      <a:gd name="T51" fmla="*/ 0 h 358"/>
                      <a:gd name="T52" fmla="*/ 0 w 631"/>
                      <a:gd name="T53" fmla="*/ 0 h 358"/>
                      <a:gd name="T54" fmla="*/ 0 w 631"/>
                      <a:gd name="T55" fmla="*/ 0 h 358"/>
                      <a:gd name="T56" fmla="*/ 0 w 631"/>
                      <a:gd name="T57" fmla="*/ 0 h 358"/>
                      <a:gd name="T58" fmla="*/ 0 w 631"/>
                      <a:gd name="T59" fmla="*/ 0 h 358"/>
                      <a:gd name="T60" fmla="*/ 0 w 631"/>
                      <a:gd name="T61" fmla="*/ 0 h 358"/>
                      <a:gd name="T62" fmla="*/ 0 w 631"/>
                      <a:gd name="T63" fmla="*/ 0 h 358"/>
                      <a:gd name="T64" fmla="*/ 0 w 631"/>
                      <a:gd name="T65" fmla="*/ 0 h 358"/>
                      <a:gd name="T66" fmla="*/ 0 w 631"/>
                      <a:gd name="T67" fmla="*/ 0 h 358"/>
                      <a:gd name="T68" fmla="*/ 0 w 631"/>
                      <a:gd name="T69" fmla="*/ 0 h 358"/>
                      <a:gd name="T70" fmla="*/ 0 w 631"/>
                      <a:gd name="T71" fmla="*/ 0 h 358"/>
                      <a:gd name="T72" fmla="*/ 0 w 631"/>
                      <a:gd name="T73" fmla="*/ 0 h 358"/>
                      <a:gd name="T74" fmla="*/ 0 w 631"/>
                      <a:gd name="T75" fmla="*/ 0 h 358"/>
                      <a:gd name="T76" fmla="*/ 0 w 631"/>
                      <a:gd name="T77" fmla="*/ 0 h 358"/>
                      <a:gd name="T78" fmla="*/ 0 w 631"/>
                      <a:gd name="T79" fmla="*/ 0 h 358"/>
                      <a:gd name="T80" fmla="*/ 0 w 631"/>
                      <a:gd name="T81" fmla="*/ 0 h 358"/>
                      <a:gd name="T82" fmla="*/ 0 w 631"/>
                      <a:gd name="T83" fmla="*/ 0 h 358"/>
                      <a:gd name="T84" fmla="*/ 0 w 631"/>
                      <a:gd name="T85" fmla="*/ 0 h 358"/>
                      <a:gd name="T86" fmla="*/ 0 w 631"/>
                      <a:gd name="T87" fmla="*/ 0 h 358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631" h="358">
                        <a:moveTo>
                          <a:pt x="0" y="327"/>
                        </a:moveTo>
                        <a:lnTo>
                          <a:pt x="7" y="297"/>
                        </a:lnTo>
                        <a:lnTo>
                          <a:pt x="24" y="296"/>
                        </a:lnTo>
                        <a:lnTo>
                          <a:pt x="39" y="293"/>
                        </a:lnTo>
                        <a:lnTo>
                          <a:pt x="44" y="292"/>
                        </a:lnTo>
                        <a:lnTo>
                          <a:pt x="50" y="290"/>
                        </a:lnTo>
                        <a:lnTo>
                          <a:pt x="54" y="287"/>
                        </a:lnTo>
                        <a:lnTo>
                          <a:pt x="58" y="285"/>
                        </a:lnTo>
                        <a:lnTo>
                          <a:pt x="65" y="277"/>
                        </a:lnTo>
                        <a:lnTo>
                          <a:pt x="70" y="270"/>
                        </a:lnTo>
                        <a:lnTo>
                          <a:pt x="75" y="262"/>
                        </a:lnTo>
                        <a:lnTo>
                          <a:pt x="79" y="253"/>
                        </a:lnTo>
                        <a:lnTo>
                          <a:pt x="87" y="255"/>
                        </a:lnTo>
                        <a:lnTo>
                          <a:pt x="93" y="256"/>
                        </a:lnTo>
                        <a:lnTo>
                          <a:pt x="100" y="256"/>
                        </a:lnTo>
                        <a:lnTo>
                          <a:pt x="106" y="256"/>
                        </a:lnTo>
                        <a:lnTo>
                          <a:pt x="116" y="254"/>
                        </a:lnTo>
                        <a:lnTo>
                          <a:pt x="126" y="253"/>
                        </a:lnTo>
                        <a:lnTo>
                          <a:pt x="131" y="252"/>
                        </a:lnTo>
                        <a:lnTo>
                          <a:pt x="136" y="250"/>
                        </a:lnTo>
                        <a:lnTo>
                          <a:pt x="141" y="247"/>
                        </a:lnTo>
                        <a:lnTo>
                          <a:pt x="145" y="244"/>
                        </a:lnTo>
                        <a:lnTo>
                          <a:pt x="153" y="237"/>
                        </a:lnTo>
                        <a:lnTo>
                          <a:pt x="162" y="229"/>
                        </a:lnTo>
                        <a:lnTo>
                          <a:pt x="168" y="220"/>
                        </a:lnTo>
                        <a:lnTo>
                          <a:pt x="175" y="213"/>
                        </a:lnTo>
                        <a:lnTo>
                          <a:pt x="180" y="208"/>
                        </a:lnTo>
                        <a:lnTo>
                          <a:pt x="186" y="204"/>
                        </a:lnTo>
                        <a:lnTo>
                          <a:pt x="199" y="198"/>
                        </a:lnTo>
                        <a:lnTo>
                          <a:pt x="211" y="192"/>
                        </a:lnTo>
                        <a:lnTo>
                          <a:pt x="223" y="187"/>
                        </a:lnTo>
                        <a:lnTo>
                          <a:pt x="235" y="182"/>
                        </a:lnTo>
                        <a:lnTo>
                          <a:pt x="260" y="175"/>
                        </a:lnTo>
                        <a:lnTo>
                          <a:pt x="283" y="167"/>
                        </a:lnTo>
                        <a:lnTo>
                          <a:pt x="308" y="160"/>
                        </a:lnTo>
                        <a:lnTo>
                          <a:pt x="329" y="152"/>
                        </a:lnTo>
                        <a:lnTo>
                          <a:pt x="340" y="147"/>
                        </a:lnTo>
                        <a:lnTo>
                          <a:pt x="351" y="142"/>
                        </a:lnTo>
                        <a:lnTo>
                          <a:pt x="361" y="137"/>
                        </a:lnTo>
                        <a:lnTo>
                          <a:pt x="372" y="130"/>
                        </a:lnTo>
                        <a:lnTo>
                          <a:pt x="382" y="130"/>
                        </a:lnTo>
                        <a:lnTo>
                          <a:pt x="392" y="130"/>
                        </a:lnTo>
                        <a:lnTo>
                          <a:pt x="396" y="130"/>
                        </a:lnTo>
                        <a:lnTo>
                          <a:pt x="401" y="129"/>
                        </a:lnTo>
                        <a:lnTo>
                          <a:pt x="406" y="127"/>
                        </a:lnTo>
                        <a:lnTo>
                          <a:pt x="413" y="124"/>
                        </a:lnTo>
                        <a:lnTo>
                          <a:pt x="426" y="117"/>
                        </a:lnTo>
                        <a:lnTo>
                          <a:pt x="440" y="107"/>
                        </a:lnTo>
                        <a:lnTo>
                          <a:pt x="454" y="97"/>
                        </a:lnTo>
                        <a:lnTo>
                          <a:pt x="465" y="86"/>
                        </a:lnTo>
                        <a:lnTo>
                          <a:pt x="469" y="80"/>
                        </a:lnTo>
                        <a:lnTo>
                          <a:pt x="473" y="74"/>
                        </a:lnTo>
                        <a:lnTo>
                          <a:pt x="477" y="69"/>
                        </a:lnTo>
                        <a:lnTo>
                          <a:pt x="478" y="63"/>
                        </a:lnTo>
                        <a:lnTo>
                          <a:pt x="488" y="62"/>
                        </a:lnTo>
                        <a:lnTo>
                          <a:pt x="496" y="61"/>
                        </a:lnTo>
                        <a:lnTo>
                          <a:pt x="504" y="58"/>
                        </a:lnTo>
                        <a:lnTo>
                          <a:pt x="512" y="54"/>
                        </a:lnTo>
                        <a:lnTo>
                          <a:pt x="525" y="46"/>
                        </a:lnTo>
                        <a:lnTo>
                          <a:pt x="537" y="36"/>
                        </a:lnTo>
                        <a:lnTo>
                          <a:pt x="549" y="26"/>
                        </a:lnTo>
                        <a:lnTo>
                          <a:pt x="561" y="16"/>
                        </a:lnTo>
                        <a:lnTo>
                          <a:pt x="568" y="11"/>
                        </a:lnTo>
                        <a:lnTo>
                          <a:pt x="575" y="7"/>
                        </a:lnTo>
                        <a:lnTo>
                          <a:pt x="583" y="4"/>
                        </a:lnTo>
                        <a:lnTo>
                          <a:pt x="591" y="0"/>
                        </a:lnTo>
                        <a:lnTo>
                          <a:pt x="594" y="10"/>
                        </a:lnTo>
                        <a:lnTo>
                          <a:pt x="597" y="16"/>
                        </a:lnTo>
                        <a:lnTo>
                          <a:pt x="602" y="22"/>
                        </a:lnTo>
                        <a:lnTo>
                          <a:pt x="606" y="25"/>
                        </a:lnTo>
                        <a:lnTo>
                          <a:pt x="612" y="28"/>
                        </a:lnTo>
                        <a:lnTo>
                          <a:pt x="617" y="30"/>
                        </a:lnTo>
                        <a:lnTo>
                          <a:pt x="624" y="31"/>
                        </a:lnTo>
                        <a:lnTo>
                          <a:pt x="631" y="31"/>
                        </a:lnTo>
                        <a:lnTo>
                          <a:pt x="625" y="46"/>
                        </a:lnTo>
                        <a:lnTo>
                          <a:pt x="618" y="61"/>
                        </a:lnTo>
                        <a:lnTo>
                          <a:pt x="611" y="75"/>
                        </a:lnTo>
                        <a:lnTo>
                          <a:pt x="601" y="88"/>
                        </a:lnTo>
                        <a:lnTo>
                          <a:pt x="591" y="101"/>
                        </a:lnTo>
                        <a:lnTo>
                          <a:pt x="580" y="114"/>
                        </a:lnTo>
                        <a:lnTo>
                          <a:pt x="568" y="125"/>
                        </a:lnTo>
                        <a:lnTo>
                          <a:pt x="556" y="136"/>
                        </a:lnTo>
                        <a:lnTo>
                          <a:pt x="543" y="145"/>
                        </a:lnTo>
                        <a:lnTo>
                          <a:pt x="529" y="154"/>
                        </a:lnTo>
                        <a:lnTo>
                          <a:pt x="515" y="161"/>
                        </a:lnTo>
                        <a:lnTo>
                          <a:pt x="501" y="167"/>
                        </a:lnTo>
                        <a:lnTo>
                          <a:pt x="487" y="173"/>
                        </a:lnTo>
                        <a:lnTo>
                          <a:pt x="473" y="177"/>
                        </a:lnTo>
                        <a:lnTo>
                          <a:pt x="459" y="179"/>
                        </a:lnTo>
                        <a:lnTo>
                          <a:pt x="445" y="180"/>
                        </a:lnTo>
                        <a:lnTo>
                          <a:pt x="443" y="189"/>
                        </a:lnTo>
                        <a:lnTo>
                          <a:pt x="439" y="195"/>
                        </a:lnTo>
                        <a:lnTo>
                          <a:pt x="438" y="197"/>
                        </a:lnTo>
                        <a:lnTo>
                          <a:pt x="436" y="199"/>
                        </a:lnTo>
                        <a:lnTo>
                          <a:pt x="435" y="200"/>
                        </a:lnTo>
                        <a:lnTo>
                          <a:pt x="433" y="200"/>
                        </a:lnTo>
                        <a:lnTo>
                          <a:pt x="422" y="199"/>
                        </a:lnTo>
                        <a:lnTo>
                          <a:pt x="405" y="198"/>
                        </a:lnTo>
                        <a:lnTo>
                          <a:pt x="395" y="199"/>
                        </a:lnTo>
                        <a:lnTo>
                          <a:pt x="385" y="202"/>
                        </a:lnTo>
                        <a:lnTo>
                          <a:pt x="376" y="206"/>
                        </a:lnTo>
                        <a:lnTo>
                          <a:pt x="367" y="210"/>
                        </a:lnTo>
                        <a:lnTo>
                          <a:pt x="358" y="213"/>
                        </a:lnTo>
                        <a:lnTo>
                          <a:pt x="351" y="213"/>
                        </a:lnTo>
                        <a:lnTo>
                          <a:pt x="347" y="212"/>
                        </a:lnTo>
                        <a:lnTo>
                          <a:pt x="344" y="211"/>
                        </a:lnTo>
                        <a:lnTo>
                          <a:pt x="342" y="208"/>
                        </a:lnTo>
                        <a:lnTo>
                          <a:pt x="338" y="204"/>
                        </a:lnTo>
                        <a:lnTo>
                          <a:pt x="333" y="216"/>
                        </a:lnTo>
                        <a:lnTo>
                          <a:pt x="324" y="229"/>
                        </a:lnTo>
                        <a:lnTo>
                          <a:pt x="313" y="241"/>
                        </a:lnTo>
                        <a:lnTo>
                          <a:pt x="301" y="254"/>
                        </a:lnTo>
                        <a:lnTo>
                          <a:pt x="288" y="267"/>
                        </a:lnTo>
                        <a:lnTo>
                          <a:pt x="272" y="280"/>
                        </a:lnTo>
                        <a:lnTo>
                          <a:pt x="256" y="293"/>
                        </a:lnTo>
                        <a:lnTo>
                          <a:pt x="238" y="304"/>
                        </a:lnTo>
                        <a:lnTo>
                          <a:pt x="220" y="315"/>
                        </a:lnTo>
                        <a:lnTo>
                          <a:pt x="202" y="325"/>
                        </a:lnTo>
                        <a:lnTo>
                          <a:pt x="182" y="334"/>
                        </a:lnTo>
                        <a:lnTo>
                          <a:pt x="164" y="343"/>
                        </a:lnTo>
                        <a:lnTo>
                          <a:pt x="145" y="349"/>
                        </a:lnTo>
                        <a:lnTo>
                          <a:pt x="127" y="354"/>
                        </a:lnTo>
                        <a:lnTo>
                          <a:pt x="110" y="357"/>
                        </a:lnTo>
                        <a:lnTo>
                          <a:pt x="93" y="358"/>
                        </a:lnTo>
                        <a:lnTo>
                          <a:pt x="80" y="358"/>
                        </a:lnTo>
                        <a:lnTo>
                          <a:pt x="71" y="356"/>
                        </a:lnTo>
                        <a:lnTo>
                          <a:pt x="65" y="354"/>
                        </a:lnTo>
                        <a:lnTo>
                          <a:pt x="60" y="351"/>
                        </a:lnTo>
                        <a:lnTo>
                          <a:pt x="56" y="348"/>
                        </a:lnTo>
                        <a:lnTo>
                          <a:pt x="51" y="345"/>
                        </a:lnTo>
                        <a:lnTo>
                          <a:pt x="44" y="343"/>
                        </a:lnTo>
                        <a:lnTo>
                          <a:pt x="33" y="340"/>
                        </a:lnTo>
                        <a:lnTo>
                          <a:pt x="0" y="327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8" name="Freeform 76"/>
                  <p:cNvSpPr>
                    <a:spLocks/>
                  </p:cNvSpPr>
                  <p:nvPr/>
                </p:nvSpPr>
                <p:spPr bwMode="auto">
                  <a:xfrm>
                    <a:off x="5597" y="3323"/>
                    <a:ext cx="116" cy="141"/>
                  </a:xfrm>
                  <a:custGeom>
                    <a:avLst/>
                    <a:gdLst>
                      <a:gd name="T0" fmla="*/ 0 w 359"/>
                      <a:gd name="T1" fmla="*/ 0 h 431"/>
                      <a:gd name="T2" fmla="*/ 0 w 359"/>
                      <a:gd name="T3" fmla="*/ 0 h 431"/>
                      <a:gd name="T4" fmla="*/ 0 w 359"/>
                      <a:gd name="T5" fmla="*/ 0 h 431"/>
                      <a:gd name="T6" fmla="*/ 0 w 359"/>
                      <a:gd name="T7" fmla="*/ 0 h 431"/>
                      <a:gd name="T8" fmla="*/ 0 w 359"/>
                      <a:gd name="T9" fmla="*/ 0 h 431"/>
                      <a:gd name="T10" fmla="*/ 0 w 359"/>
                      <a:gd name="T11" fmla="*/ 0 h 431"/>
                      <a:gd name="T12" fmla="*/ 0 w 359"/>
                      <a:gd name="T13" fmla="*/ 0 h 431"/>
                      <a:gd name="T14" fmla="*/ 0 w 359"/>
                      <a:gd name="T15" fmla="*/ 0 h 431"/>
                      <a:gd name="T16" fmla="*/ 0 w 359"/>
                      <a:gd name="T17" fmla="*/ 0 h 431"/>
                      <a:gd name="T18" fmla="*/ 0 w 359"/>
                      <a:gd name="T19" fmla="*/ 0 h 431"/>
                      <a:gd name="T20" fmla="*/ 0 w 359"/>
                      <a:gd name="T21" fmla="*/ 0 h 431"/>
                      <a:gd name="T22" fmla="*/ 0 w 359"/>
                      <a:gd name="T23" fmla="*/ 0 h 431"/>
                      <a:gd name="T24" fmla="*/ 0 w 359"/>
                      <a:gd name="T25" fmla="*/ 0 h 431"/>
                      <a:gd name="T26" fmla="*/ 0 w 359"/>
                      <a:gd name="T27" fmla="*/ 0 h 431"/>
                      <a:gd name="T28" fmla="*/ 0 w 359"/>
                      <a:gd name="T29" fmla="*/ 0 h 431"/>
                      <a:gd name="T30" fmla="*/ 0 w 359"/>
                      <a:gd name="T31" fmla="*/ 0 h 431"/>
                      <a:gd name="T32" fmla="*/ 0 w 359"/>
                      <a:gd name="T33" fmla="*/ 0 h 431"/>
                      <a:gd name="T34" fmla="*/ 0 w 359"/>
                      <a:gd name="T35" fmla="*/ 0 h 431"/>
                      <a:gd name="T36" fmla="*/ 0 w 359"/>
                      <a:gd name="T37" fmla="*/ 0 h 431"/>
                      <a:gd name="T38" fmla="*/ 0 w 359"/>
                      <a:gd name="T39" fmla="*/ 0 h 431"/>
                      <a:gd name="T40" fmla="*/ 0 w 359"/>
                      <a:gd name="T41" fmla="*/ 0 h 431"/>
                      <a:gd name="T42" fmla="*/ 0 w 359"/>
                      <a:gd name="T43" fmla="*/ 0 h 431"/>
                      <a:gd name="T44" fmla="*/ 0 w 359"/>
                      <a:gd name="T45" fmla="*/ 0 h 431"/>
                      <a:gd name="T46" fmla="*/ 0 w 359"/>
                      <a:gd name="T47" fmla="*/ 0 h 431"/>
                      <a:gd name="T48" fmla="*/ 0 w 359"/>
                      <a:gd name="T49" fmla="*/ 0 h 431"/>
                      <a:gd name="T50" fmla="*/ 0 w 359"/>
                      <a:gd name="T51" fmla="*/ 0 h 431"/>
                      <a:gd name="T52" fmla="*/ 0 w 359"/>
                      <a:gd name="T53" fmla="*/ 0 h 431"/>
                      <a:gd name="T54" fmla="*/ 0 w 359"/>
                      <a:gd name="T55" fmla="*/ 0 h 431"/>
                      <a:gd name="T56" fmla="*/ 0 w 359"/>
                      <a:gd name="T57" fmla="*/ 0 h 431"/>
                      <a:gd name="T58" fmla="*/ 0 w 359"/>
                      <a:gd name="T59" fmla="*/ 0 h 431"/>
                      <a:gd name="T60" fmla="*/ 0 w 359"/>
                      <a:gd name="T61" fmla="*/ 0 h 431"/>
                      <a:gd name="T62" fmla="*/ 0 w 359"/>
                      <a:gd name="T63" fmla="*/ 0 h 431"/>
                      <a:gd name="T64" fmla="*/ 0 w 359"/>
                      <a:gd name="T65" fmla="*/ 0 h 431"/>
                      <a:gd name="T66" fmla="*/ 0 w 359"/>
                      <a:gd name="T67" fmla="*/ 0 h 431"/>
                      <a:gd name="T68" fmla="*/ 0 w 359"/>
                      <a:gd name="T69" fmla="*/ 0 h 431"/>
                      <a:gd name="T70" fmla="*/ 0 w 359"/>
                      <a:gd name="T71" fmla="*/ 0 h 431"/>
                      <a:gd name="T72" fmla="*/ 0 w 359"/>
                      <a:gd name="T73" fmla="*/ 0 h 431"/>
                      <a:gd name="T74" fmla="*/ 0 w 359"/>
                      <a:gd name="T75" fmla="*/ 0 h 431"/>
                      <a:gd name="T76" fmla="*/ 0 w 359"/>
                      <a:gd name="T77" fmla="*/ 0 h 431"/>
                      <a:gd name="T78" fmla="*/ 0 w 359"/>
                      <a:gd name="T79" fmla="*/ 0 h 431"/>
                      <a:gd name="T80" fmla="*/ 0 w 359"/>
                      <a:gd name="T81" fmla="*/ 0 h 431"/>
                      <a:gd name="T82" fmla="*/ 0 w 359"/>
                      <a:gd name="T83" fmla="*/ 0 h 431"/>
                      <a:gd name="T84" fmla="*/ 0 w 359"/>
                      <a:gd name="T85" fmla="*/ 0 h 431"/>
                      <a:gd name="T86" fmla="*/ 0 w 359"/>
                      <a:gd name="T87" fmla="*/ 0 h 431"/>
                      <a:gd name="T88" fmla="*/ 0 w 359"/>
                      <a:gd name="T89" fmla="*/ 0 h 431"/>
                      <a:gd name="T90" fmla="*/ 0 w 359"/>
                      <a:gd name="T91" fmla="*/ 0 h 431"/>
                      <a:gd name="T92" fmla="*/ 0 w 359"/>
                      <a:gd name="T93" fmla="*/ 0 h 431"/>
                      <a:gd name="T94" fmla="*/ 0 w 359"/>
                      <a:gd name="T95" fmla="*/ 0 h 431"/>
                      <a:gd name="T96" fmla="*/ 0 w 359"/>
                      <a:gd name="T97" fmla="*/ 0 h 431"/>
                      <a:gd name="T98" fmla="*/ 0 w 359"/>
                      <a:gd name="T99" fmla="*/ 0 h 431"/>
                      <a:gd name="T100" fmla="*/ 0 w 359"/>
                      <a:gd name="T101" fmla="*/ 0 h 431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0" t="0" r="r" b="b"/>
                    <a:pathLst>
                      <a:path w="359" h="431">
                        <a:moveTo>
                          <a:pt x="39" y="296"/>
                        </a:moveTo>
                        <a:lnTo>
                          <a:pt x="50" y="292"/>
                        </a:lnTo>
                        <a:lnTo>
                          <a:pt x="60" y="288"/>
                        </a:lnTo>
                        <a:lnTo>
                          <a:pt x="70" y="284"/>
                        </a:lnTo>
                        <a:lnTo>
                          <a:pt x="79" y="279"/>
                        </a:lnTo>
                        <a:lnTo>
                          <a:pt x="95" y="269"/>
                        </a:lnTo>
                        <a:lnTo>
                          <a:pt x="110" y="257"/>
                        </a:lnTo>
                        <a:lnTo>
                          <a:pt x="138" y="233"/>
                        </a:lnTo>
                        <a:lnTo>
                          <a:pt x="165" y="209"/>
                        </a:lnTo>
                        <a:lnTo>
                          <a:pt x="166" y="198"/>
                        </a:lnTo>
                        <a:lnTo>
                          <a:pt x="170" y="175"/>
                        </a:lnTo>
                        <a:lnTo>
                          <a:pt x="172" y="168"/>
                        </a:lnTo>
                        <a:lnTo>
                          <a:pt x="174" y="162"/>
                        </a:lnTo>
                        <a:lnTo>
                          <a:pt x="176" y="156"/>
                        </a:lnTo>
                        <a:lnTo>
                          <a:pt x="180" y="149"/>
                        </a:lnTo>
                        <a:lnTo>
                          <a:pt x="183" y="144"/>
                        </a:lnTo>
                        <a:lnTo>
                          <a:pt x="188" y="140"/>
                        </a:lnTo>
                        <a:lnTo>
                          <a:pt x="193" y="137"/>
                        </a:lnTo>
                        <a:lnTo>
                          <a:pt x="199" y="135"/>
                        </a:lnTo>
                        <a:lnTo>
                          <a:pt x="194" y="131"/>
                        </a:lnTo>
                        <a:lnTo>
                          <a:pt x="190" y="126"/>
                        </a:lnTo>
                        <a:lnTo>
                          <a:pt x="186" y="119"/>
                        </a:lnTo>
                        <a:lnTo>
                          <a:pt x="184" y="112"/>
                        </a:lnTo>
                        <a:lnTo>
                          <a:pt x="179" y="94"/>
                        </a:lnTo>
                        <a:lnTo>
                          <a:pt x="175" y="75"/>
                        </a:lnTo>
                        <a:lnTo>
                          <a:pt x="174" y="54"/>
                        </a:lnTo>
                        <a:lnTo>
                          <a:pt x="173" y="34"/>
                        </a:lnTo>
                        <a:lnTo>
                          <a:pt x="172" y="16"/>
                        </a:lnTo>
                        <a:lnTo>
                          <a:pt x="172" y="0"/>
                        </a:lnTo>
                        <a:lnTo>
                          <a:pt x="182" y="0"/>
                        </a:lnTo>
                        <a:lnTo>
                          <a:pt x="192" y="0"/>
                        </a:lnTo>
                        <a:lnTo>
                          <a:pt x="193" y="6"/>
                        </a:lnTo>
                        <a:lnTo>
                          <a:pt x="194" y="11"/>
                        </a:lnTo>
                        <a:lnTo>
                          <a:pt x="196" y="16"/>
                        </a:lnTo>
                        <a:lnTo>
                          <a:pt x="199" y="20"/>
                        </a:lnTo>
                        <a:lnTo>
                          <a:pt x="207" y="29"/>
                        </a:lnTo>
                        <a:lnTo>
                          <a:pt x="216" y="37"/>
                        </a:lnTo>
                        <a:lnTo>
                          <a:pt x="224" y="47"/>
                        </a:lnTo>
                        <a:lnTo>
                          <a:pt x="231" y="56"/>
                        </a:lnTo>
                        <a:lnTo>
                          <a:pt x="235" y="62"/>
                        </a:lnTo>
                        <a:lnTo>
                          <a:pt x="237" y="67"/>
                        </a:lnTo>
                        <a:lnTo>
                          <a:pt x="238" y="73"/>
                        </a:lnTo>
                        <a:lnTo>
                          <a:pt x="239" y="80"/>
                        </a:lnTo>
                        <a:lnTo>
                          <a:pt x="238" y="84"/>
                        </a:lnTo>
                        <a:lnTo>
                          <a:pt x="237" y="88"/>
                        </a:lnTo>
                        <a:lnTo>
                          <a:pt x="235" y="92"/>
                        </a:lnTo>
                        <a:lnTo>
                          <a:pt x="232" y="95"/>
                        </a:lnTo>
                        <a:lnTo>
                          <a:pt x="226" y="102"/>
                        </a:lnTo>
                        <a:lnTo>
                          <a:pt x="219" y="108"/>
                        </a:lnTo>
                        <a:lnTo>
                          <a:pt x="211" y="114"/>
                        </a:lnTo>
                        <a:lnTo>
                          <a:pt x="205" y="120"/>
                        </a:lnTo>
                        <a:lnTo>
                          <a:pt x="203" y="123"/>
                        </a:lnTo>
                        <a:lnTo>
                          <a:pt x="200" y="127"/>
                        </a:lnTo>
                        <a:lnTo>
                          <a:pt x="199" y="131"/>
                        </a:lnTo>
                        <a:lnTo>
                          <a:pt x="199" y="135"/>
                        </a:lnTo>
                        <a:lnTo>
                          <a:pt x="199" y="143"/>
                        </a:lnTo>
                        <a:lnTo>
                          <a:pt x="199" y="149"/>
                        </a:lnTo>
                        <a:lnTo>
                          <a:pt x="200" y="155"/>
                        </a:lnTo>
                        <a:lnTo>
                          <a:pt x="203" y="157"/>
                        </a:lnTo>
                        <a:lnTo>
                          <a:pt x="205" y="159"/>
                        </a:lnTo>
                        <a:lnTo>
                          <a:pt x="210" y="160"/>
                        </a:lnTo>
                        <a:lnTo>
                          <a:pt x="217" y="160"/>
                        </a:lnTo>
                        <a:lnTo>
                          <a:pt x="226" y="160"/>
                        </a:lnTo>
                        <a:lnTo>
                          <a:pt x="229" y="160"/>
                        </a:lnTo>
                        <a:lnTo>
                          <a:pt x="232" y="158"/>
                        </a:lnTo>
                        <a:lnTo>
                          <a:pt x="233" y="153"/>
                        </a:lnTo>
                        <a:lnTo>
                          <a:pt x="233" y="150"/>
                        </a:lnTo>
                        <a:lnTo>
                          <a:pt x="233" y="142"/>
                        </a:lnTo>
                        <a:lnTo>
                          <a:pt x="232" y="135"/>
                        </a:lnTo>
                        <a:lnTo>
                          <a:pt x="244" y="163"/>
                        </a:lnTo>
                        <a:lnTo>
                          <a:pt x="255" y="188"/>
                        </a:lnTo>
                        <a:lnTo>
                          <a:pt x="259" y="193"/>
                        </a:lnTo>
                        <a:lnTo>
                          <a:pt x="262" y="198"/>
                        </a:lnTo>
                        <a:lnTo>
                          <a:pt x="266" y="203"/>
                        </a:lnTo>
                        <a:lnTo>
                          <a:pt x="271" y="208"/>
                        </a:lnTo>
                        <a:lnTo>
                          <a:pt x="276" y="213"/>
                        </a:lnTo>
                        <a:lnTo>
                          <a:pt x="283" y="216"/>
                        </a:lnTo>
                        <a:lnTo>
                          <a:pt x="291" y="219"/>
                        </a:lnTo>
                        <a:lnTo>
                          <a:pt x="298" y="222"/>
                        </a:lnTo>
                        <a:lnTo>
                          <a:pt x="299" y="220"/>
                        </a:lnTo>
                        <a:lnTo>
                          <a:pt x="300" y="217"/>
                        </a:lnTo>
                        <a:lnTo>
                          <a:pt x="303" y="215"/>
                        </a:lnTo>
                        <a:lnTo>
                          <a:pt x="305" y="212"/>
                        </a:lnTo>
                        <a:lnTo>
                          <a:pt x="312" y="206"/>
                        </a:lnTo>
                        <a:lnTo>
                          <a:pt x="321" y="201"/>
                        </a:lnTo>
                        <a:lnTo>
                          <a:pt x="331" y="197"/>
                        </a:lnTo>
                        <a:lnTo>
                          <a:pt x="341" y="194"/>
                        </a:lnTo>
                        <a:lnTo>
                          <a:pt x="350" y="192"/>
                        </a:lnTo>
                        <a:lnTo>
                          <a:pt x="359" y="191"/>
                        </a:lnTo>
                        <a:lnTo>
                          <a:pt x="355" y="206"/>
                        </a:lnTo>
                        <a:lnTo>
                          <a:pt x="352" y="219"/>
                        </a:lnTo>
                        <a:lnTo>
                          <a:pt x="348" y="231"/>
                        </a:lnTo>
                        <a:lnTo>
                          <a:pt x="342" y="240"/>
                        </a:lnTo>
                        <a:lnTo>
                          <a:pt x="336" y="248"/>
                        </a:lnTo>
                        <a:lnTo>
                          <a:pt x="329" y="255"/>
                        </a:lnTo>
                        <a:lnTo>
                          <a:pt x="321" y="261"/>
                        </a:lnTo>
                        <a:lnTo>
                          <a:pt x="314" y="267"/>
                        </a:lnTo>
                        <a:lnTo>
                          <a:pt x="305" y="271"/>
                        </a:lnTo>
                        <a:lnTo>
                          <a:pt x="295" y="275"/>
                        </a:lnTo>
                        <a:lnTo>
                          <a:pt x="284" y="278"/>
                        </a:lnTo>
                        <a:lnTo>
                          <a:pt x="272" y="281"/>
                        </a:lnTo>
                        <a:lnTo>
                          <a:pt x="247" y="288"/>
                        </a:lnTo>
                        <a:lnTo>
                          <a:pt x="219" y="296"/>
                        </a:lnTo>
                        <a:lnTo>
                          <a:pt x="213" y="297"/>
                        </a:lnTo>
                        <a:lnTo>
                          <a:pt x="208" y="299"/>
                        </a:lnTo>
                        <a:lnTo>
                          <a:pt x="204" y="301"/>
                        </a:lnTo>
                        <a:lnTo>
                          <a:pt x="199" y="303"/>
                        </a:lnTo>
                        <a:lnTo>
                          <a:pt x="193" y="308"/>
                        </a:lnTo>
                        <a:lnTo>
                          <a:pt x="188" y="314"/>
                        </a:lnTo>
                        <a:lnTo>
                          <a:pt x="183" y="328"/>
                        </a:lnTo>
                        <a:lnTo>
                          <a:pt x="179" y="339"/>
                        </a:lnTo>
                        <a:lnTo>
                          <a:pt x="175" y="344"/>
                        </a:lnTo>
                        <a:lnTo>
                          <a:pt x="170" y="350"/>
                        </a:lnTo>
                        <a:lnTo>
                          <a:pt x="163" y="356"/>
                        </a:lnTo>
                        <a:lnTo>
                          <a:pt x="154" y="363"/>
                        </a:lnTo>
                        <a:lnTo>
                          <a:pt x="134" y="379"/>
                        </a:lnTo>
                        <a:lnTo>
                          <a:pt x="109" y="394"/>
                        </a:lnTo>
                        <a:lnTo>
                          <a:pt x="84" y="408"/>
                        </a:lnTo>
                        <a:lnTo>
                          <a:pt x="59" y="420"/>
                        </a:lnTo>
                        <a:lnTo>
                          <a:pt x="48" y="424"/>
                        </a:lnTo>
                        <a:lnTo>
                          <a:pt x="37" y="428"/>
                        </a:lnTo>
                        <a:lnTo>
                          <a:pt x="28" y="430"/>
                        </a:lnTo>
                        <a:lnTo>
                          <a:pt x="19" y="431"/>
                        </a:lnTo>
                        <a:lnTo>
                          <a:pt x="15" y="430"/>
                        </a:lnTo>
                        <a:lnTo>
                          <a:pt x="11" y="429"/>
                        </a:lnTo>
                        <a:lnTo>
                          <a:pt x="7" y="426"/>
                        </a:lnTo>
                        <a:lnTo>
                          <a:pt x="5" y="423"/>
                        </a:lnTo>
                        <a:lnTo>
                          <a:pt x="3" y="420"/>
                        </a:lnTo>
                        <a:lnTo>
                          <a:pt x="1" y="415"/>
                        </a:lnTo>
                        <a:lnTo>
                          <a:pt x="0" y="411"/>
                        </a:lnTo>
                        <a:lnTo>
                          <a:pt x="0" y="406"/>
                        </a:lnTo>
                        <a:lnTo>
                          <a:pt x="1" y="402"/>
                        </a:lnTo>
                        <a:lnTo>
                          <a:pt x="2" y="398"/>
                        </a:lnTo>
                        <a:lnTo>
                          <a:pt x="5" y="395"/>
                        </a:lnTo>
                        <a:lnTo>
                          <a:pt x="9" y="391"/>
                        </a:lnTo>
                        <a:lnTo>
                          <a:pt x="19" y="386"/>
                        </a:lnTo>
                        <a:lnTo>
                          <a:pt x="31" y="382"/>
                        </a:lnTo>
                        <a:lnTo>
                          <a:pt x="56" y="374"/>
                        </a:lnTo>
                        <a:lnTo>
                          <a:pt x="73" y="369"/>
                        </a:lnTo>
                        <a:lnTo>
                          <a:pt x="73" y="360"/>
                        </a:lnTo>
                        <a:lnTo>
                          <a:pt x="73" y="351"/>
                        </a:lnTo>
                        <a:lnTo>
                          <a:pt x="72" y="345"/>
                        </a:lnTo>
                        <a:lnTo>
                          <a:pt x="72" y="339"/>
                        </a:lnTo>
                        <a:lnTo>
                          <a:pt x="71" y="335"/>
                        </a:lnTo>
                        <a:lnTo>
                          <a:pt x="69" y="331"/>
                        </a:lnTo>
                        <a:lnTo>
                          <a:pt x="67" y="328"/>
                        </a:lnTo>
                        <a:lnTo>
                          <a:pt x="64" y="326"/>
                        </a:lnTo>
                        <a:lnTo>
                          <a:pt x="62" y="324"/>
                        </a:lnTo>
                        <a:lnTo>
                          <a:pt x="59" y="322"/>
                        </a:lnTo>
                        <a:lnTo>
                          <a:pt x="51" y="320"/>
                        </a:lnTo>
                        <a:lnTo>
                          <a:pt x="41" y="319"/>
                        </a:lnTo>
                        <a:lnTo>
                          <a:pt x="31" y="320"/>
                        </a:lnTo>
                        <a:lnTo>
                          <a:pt x="19" y="320"/>
                        </a:lnTo>
                        <a:lnTo>
                          <a:pt x="39" y="29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28" name="Freeform 77"/>
                <p:cNvSpPr>
                  <a:spLocks/>
                </p:cNvSpPr>
                <p:nvPr>
                  <p:custDataLst>
                    <p:tags r:id="rId55"/>
                  </p:custDataLst>
                </p:nvPr>
              </p:nvSpPr>
              <p:spPr bwMode="auto">
                <a:xfrm>
                  <a:off x="4638" y="2592"/>
                  <a:ext cx="6" cy="36"/>
                </a:xfrm>
                <a:custGeom>
                  <a:avLst/>
                  <a:gdLst>
                    <a:gd name="T0" fmla="*/ 0 w 21"/>
                    <a:gd name="T1" fmla="*/ 100 h 62"/>
                    <a:gd name="T2" fmla="*/ 0 w 21"/>
                    <a:gd name="T3" fmla="*/ 67 h 62"/>
                    <a:gd name="T4" fmla="*/ 0 w 21"/>
                    <a:gd name="T5" fmla="*/ 39 h 62"/>
                    <a:gd name="T6" fmla="*/ 0 w 21"/>
                    <a:gd name="T7" fmla="*/ 26 h 62"/>
                    <a:gd name="T8" fmla="*/ 0 w 21"/>
                    <a:gd name="T9" fmla="*/ 16 h 62"/>
                    <a:gd name="T10" fmla="*/ 0 w 21"/>
                    <a:gd name="T11" fmla="*/ 7 h 62"/>
                    <a:gd name="T12" fmla="*/ 0 w 21"/>
                    <a:gd name="T13" fmla="*/ 0 h 62"/>
                    <a:gd name="T14" fmla="*/ 0 w 21"/>
                    <a:gd name="T15" fmla="*/ 35 h 62"/>
                    <a:gd name="T16" fmla="*/ 0 w 21"/>
                    <a:gd name="T17" fmla="*/ 72 h 62"/>
                    <a:gd name="T18" fmla="*/ 0 w 21"/>
                    <a:gd name="T19" fmla="*/ 103 h 62"/>
                    <a:gd name="T20" fmla="*/ 0 w 21"/>
                    <a:gd name="T21" fmla="*/ 114 h 62"/>
                    <a:gd name="T22" fmla="*/ 0 w 21"/>
                    <a:gd name="T23" fmla="*/ 128 h 62"/>
                    <a:gd name="T24" fmla="*/ 0 w 21"/>
                    <a:gd name="T25" fmla="*/ 145 h 62"/>
                    <a:gd name="T26" fmla="*/ 0 w 21"/>
                    <a:gd name="T27" fmla="*/ 100 h 6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21" h="62">
                      <a:moveTo>
                        <a:pt x="0" y="43"/>
                      </a:moveTo>
                      <a:lnTo>
                        <a:pt x="1" y="29"/>
                      </a:lnTo>
                      <a:lnTo>
                        <a:pt x="3" y="17"/>
                      </a:lnTo>
                      <a:lnTo>
                        <a:pt x="4" y="11"/>
                      </a:lnTo>
                      <a:lnTo>
                        <a:pt x="6" y="7"/>
                      </a:lnTo>
                      <a:lnTo>
                        <a:pt x="9" y="3"/>
                      </a:lnTo>
                      <a:lnTo>
                        <a:pt x="15" y="0"/>
                      </a:lnTo>
                      <a:lnTo>
                        <a:pt x="15" y="15"/>
                      </a:lnTo>
                      <a:lnTo>
                        <a:pt x="18" y="31"/>
                      </a:lnTo>
                      <a:lnTo>
                        <a:pt x="20" y="44"/>
                      </a:lnTo>
                      <a:lnTo>
                        <a:pt x="21" y="49"/>
                      </a:lnTo>
                      <a:lnTo>
                        <a:pt x="10" y="55"/>
                      </a:lnTo>
                      <a:lnTo>
                        <a:pt x="0" y="62"/>
                      </a:lnTo>
                      <a:lnTo>
                        <a:pt x="0" y="4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29" name="Freeform 78"/>
                <p:cNvSpPr>
                  <a:spLocks/>
                </p:cNvSpPr>
                <p:nvPr>
                  <p:custDataLst>
                    <p:tags r:id="rId56"/>
                  </p:custDataLst>
                </p:nvPr>
              </p:nvSpPr>
              <p:spPr bwMode="auto">
                <a:xfrm>
                  <a:off x="5096" y="3160"/>
                  <a:ext cx="9" cy="36"/>
                </a:xfrm>
                <a:custGeom>
                  <a:avLst/>
                  <a:gdLst>
                    <a:gd name="T0" fmla="*/ 0 w 33"/>
                    <a:gd name="T1" fmla="*/ 0 h 24"/>
                    <a:gd name="T2" fmla="*/ 0 w 33"/>
                    <a:gd name="T3" fmla="*/ 1029875 h 24"/>
                    <a:gd name="T4" fmla="*/ 0 w 33"/>
                    <a:gd name="T5" fmla="*/ 2059808 h 24"/>
                    <a:gd name="T6" fmla="*/ 0 w 33"/>
                    <a:gd name="T7" fmla="*/ 2677644 h 24"/>
                    <a:gd name="T8" fmla="*/ 0 w 33"/>
                    <a:gd name="T9" fmla="*/ 3295578 h 24"/>
                    <a:gd name="T10" fmla="*/ 0 w 33"/>
                    <a:gd name="T11" fmla="*/ 4119489 h 24"/>
                    <a:gd name="T12" fmla="*/ 0 w 33"/>
                    <a:gd name="T13" fmla="*/ 4943367 h 24"/>
                    <a:gd name="T14" fmla="*/ 0 w 33"/>
                    <a:gd name="T15" fmla="*/ 0 h 24"/>
                    <a:gd name="T16" fmla="*/ 0 w 33"/>
                    <a:gd name="T17" fmla="*/ 0 h 24"/>
                    <a:gd name="T18" fmla="*/ 0 w 33"/>
                    <a:gd name="T19" fmla="*/ 0 h 24"/>
                    <a:gd name="T20" fmla="*/ 0 w 33"/>
                    <a:gd name="T21" fmla="*/ 0 h 24"/>
                    <a:gd name="T22" fmla="*/ 0 w 33"/>
                    <a:gd name="T23" fmla="*/ 0 h 2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33" h="24">
                      <a:moveTo>
                        <a:pt x="0" y="0"/>
                      </a:moveTo>
                      <a:lnTo>
                        <a:pt x="5" y="5"/>
                      </a:lnTo>
                      <a:lnTo>
                        <a:pt x="10" y="10"/>
                      </a:lnTo>
                      <a:lnTo>
                        <a:pt x="11" y="13"/>
                      </a:lnTo>
                      <a:lnTo>
                        <a:pt x="12" y="16"/>
                      </a:lnTo>
                      <a:lnTo>
                        <a:pt x="13" y="20"/>
                      </a:lnTo>
                      <a:lnTo>
                        <a:pt x="13" y="24"/>
                      </a:lnTo>
                      <a:lnTo>
                        <a:pt x="33" y="0"/>
                      </a:lnTo>
                      <a:lnTo>
                        <a:pt x="24" y="0"/>
                      </a:lnTo>
                      <a:lnTo>
                        <a:pt x="16" y="0"/>
                      </a:lnTo>
                      <a:lnTo>
                        <a:pt x="9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0" name="Freeform 79"/>
                <p:cNvSpPr>
                  <a:spLocks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>
                  <a:off x="5110" y="3166"/>
                  <a:ext cx="11" cy="37"/>
                </a:xfrm>
                <a:custGeom>
                  <a:avLst/>
                  <a:gdLst>
                    <a:gd name="T0" fmla="*/ 0 w 33"/>
                    <a:gd name="T1" fmla="*/ 4383218 h 25"/>
                    <a:gd name="T2" fmla="*/ 0 w 33"/>
                    <a:gd name="T3" fmla="*/ 3857272 h 25"/>
                    <a:gd name="T4" fmla="*/ 0 w 33"/>
                    <a:gd name="T5" fmla="*/ 3155959 h 25"/>
                    <a:gd name="T6" fmla="*/ 0 w 33"/>
                    <a:gd name="T7" fmla="*/ 0 h 25"/>
                    <a:gd name="T8" fmla="*/ 0 w 33"/>
                    <a:gd name="T9" fmla="*/ 0 h 25"/>
                    <a:gd name="T10" fmla="*/ 0 w 33"/>
                    <a:gd name="T11" fmla="*/ 0 h 25"/>
                    <a:gd name="T12" fmla="*/ 0 w 33"/>
                    <a:gd name="T13" fmla="*/ 0 h 25"/>
                    <a:gd name="T14" fmla="*/ 0 w 33"/>
                    <a:gd name="T15" fmla="*/ 0 h 25"/>
                    <a:gd name="T16" fmla="*/ 0 w 33"/>
                    <a:gd name="T17" fmla="*/ 4383218 h 2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33" h="25">
                      <a:moveTo>
                        <a:pt x="26" y="25"/>
                      </a:moveTo>
                      <a:lnTo>
                        <a:pt x="29" y="22"/>
                      </a:lnTo>
                      <a:lnTo>
                        <a:pt x="33" y="18"/>
                      </a:lnTo>
                      <a:lnTo>
                        <a:pt x="33" y="0"/>
                      </a:lnTo>
                      <a:lnTo>
                        <a:pt x="25" y="0"/>
                      </a:lnTo>
                      <a:lnTo>
                        <a:pt x="16" y="0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26" y="2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1" name="Freeform 80"/>
                <p:cNvSpPr>
                  <a:spLocks/>
                </p:cNvSpPr>
                <p:nvPr>
                  <p:custDataLst>
                    <p:tags r:id="rId58"/>
                  </p:custDataLst>
                </p:nvPr>
              </p:nvSpPr>
              <p:spPr bwMode="auto">
                <a:xfrm>
                  <a:off x="4678" y="2585"/>
                  <a:ext cx="1" cy="35"/>
                </a:xfrm>
                <a:custGeom>
                  <a:avLst/>
                  <a:gdLst>
                    <a:gd name="T0" fmla="*/ 0 w 7"/>
                    <a:gd name="T1" fmla="*/ 0 h 55563"/>
                    <a:gd name="T2" fmla="*/ 0 w 7"/>
                    <a:gd name="T3" fmla="*/ 0 h 55563"/>
                    <a:gd name="T4" fmla="*/ 0 w 7"/>
                    <a:gd name="T5" fmla="*/ 0 h 5556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" h="55563">
                      <a:moveTo>
                        <a:pt x="0" y="0"/>
                      </a:moveTo>
                      <a:lnTo>
                        <a:pt x="7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2" name="Freeform 81"/>
                <p:cNvSpPr>
                  <a:spLocks/>
                </p:cNvSpPr>
                <p:nvPr>
                  <p:custDataLst>
                    <p:tags r:id="rId59"/>
                  </p:custDataLst>
                </p:nvPr>
              </p:nvSpPr>
              <p:spPr bwMode="auto">
                <a:xfrm>
                  <a:off x="4715" y="2550"/>
                  <a:ext cx="4" cy="36"/>
                </a:xfrm>
                <a:custGeom>
                  <a:avLst/>
                  <a:gdLst>
                    <a:gd name="T0" fmla="*/ 0 w 16"/>
                    <a:gd name="T1" fmla="*/ 0 h 25"/>
                    <a:gd name="T2" fmla="*/ 0 w 16"/>
                    <a:gd name="T3" fmla="*/ 757195 h 25"/>
                    <a:gd name="T4" fmla="*/ 0 w 16"/>
                    <a:gd name="T5" fmla="*/ 1640604 h 25"/>
                    <a:gd name="T6" fmla="*/ 0 w 16"/>
                    <a:gd name="T7" fmla="*/ 2019195 h 25"/>
                    <a:gd name="T8" fmla="*/ 0 w 16"/>
                    <a:gd name="T9" fmla="*/ 2524010 h 25"/>
                    <a:gd name="T10" fmla="*/ 0 w 16"/>
                    <a:gd name="T11" fmla="*/ 2902612 h 25"/>
                    <a:gd name="T12" fmla="*/ 0 w 16"/>
                    <a:gd name="T13" fmla="*/ 3155039 h 25"/>
                    <a:gd name="T14" fmla="*/ 0 w 16"/>
                    <a:gd name="T15" fmla="*/ 3028827 h 25"/>
                    <a:gd name="T16" fmla="*/ 0 w 16"/>
                    <a:gd name="T17" fmla="*/ 2650235 h 25"/>
                    <a:gd name="T18" fmla="*/ 0 w 16"/>
                    <a:gd name="T19" fmla="*/ 2271606 h 25"/>
                    <a:gd name="T20" fmla="*/ 0 w 16"/>
                    <a:gd name="T21" fmla="*/ 1640604 h 25"/>
                    <a:gd name="T22" fmla="*/ 0 w 16"/>
                    <a:gd name="T23" fmla="*/ 1135833 h 25"/>
                    <a:gd name="T24" fmla="*/ 0 w 16"/>
                    <a:gd name="T25" fmla="*/ 504779 h 25"/>
                    <a:gd name="T26" fmla="*/ 0 w 16"/>
                    <a:gd name="T27" fmla="*/ 126199 h 25"/>
                    <a:gd name="T28" fmla="*/ 0 w 16"/>
                    <a:gd name="T29" fmla="*/ 0 h 2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6" h="25">
                      <a:moveTo>
                        <a:pt x="16" y="0"/>
                      </a:moveTo>
                      <a:lnTo>
                        <a:pt x="16" y="6"/>
                      </a:lnTo>
                      <a:lnTo>
                        <a:pt x="14" y="13"/>
                      </a:lnTo>
                      <a:lnTo>
                        <a:pt x="13" y="16"/>
                      </a:lnTo>
                      <a:lnTo>
                        <a:pt x="11" y="20"/>
                      </a:lnTo>
                      <a:lnTo>
                        <a:pt x="7" y="23"/>
                      </a:lnTo>
                      <a:lnTo>
                        <a:pt x="3" y="25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1" y="18"/>
                      </a:lnTo>
                      <a:lnTo>
                        <a:pt x="2" y="13"/>
                      </a:lnTo>
                      <a:lnTo>
                        <a:pt x="4" y="9"/>
                      </a:lnTo>
                      <a:lnTo>
                        <a:pt x="7" y="4"/>
                      </a:lnTo>
                      <a:lnTo>
                        <a:pt x="11" y="1"/>
                      </a:lnTo>
                      <a:lnTo>
                        <a:pt x="16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3" name="Freeform 82"/>
                <p:cNvSpPr>
                  <a:spLocks/>
                </p:cNvSpPr>
                <p:nvPr>
                  <p:custDataLst>
                    <p:tags r:id="rId60"/>
                  </p:custDataLst>
                </p:nvPr>
              </p:nvSpPr>
              <p:spPr bwMode="auto">
                <a:xfrm>
                  <a:off x="4786" y="2480"/>
                  <a:ext cx="3" cy="36"/>
                </a:xfrm>
                <a:custGeom>
                  <a:avLst/>
                  <a:gdLst>
                    <a:gd name="T0" fmla="*/ 0 w 14"/>
                    <a:gd name="T1" fmla="*/ 0 h 18"/>
                    <a:gd name="T2" fmla="*/ 0 w 14"/>
                    <a:gd name="T3" fmla="*/ 6502400 h 18"/>
                    <a:gd name="T4" fmla="*/ 0 w 14"/>
                    <a:gd name="T5" fmla="*/ 13004800 h 18"/>
                    <a:gd name="T6" fmla="*/ 0 w 14"/>
                    <a:gd name="T7" fmla="*/ 26009600 h 18"/>
                    <a:gd name="T8" fmla="*/ 0 w 14"/>
                    <a:gd name="T9" fmla="*/ 45516800 h 18"/>
                    <a:gd name="T10" fmla="*/ 0 w 14"/>
                    <a:gd name="T11" fmla="*/ 84531200 h 18"/>
                    <a:gd name="T12" fmla="*/ 0 w 14"/>
                    <a:gd name="T13" fmla="*/ 117043200 h 18"/>
                    <a:gd name="T14" fmla="*/ 0 w 14"/>
                    <a:gd name="T15" fmla="*/ 0 h 1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4" h="18">
                      <a:moveTo>
                        <a:pt x="0" y="0"/>
                      </a:moveTo>
                      <a:lnTo>
                        <a:pt x="3" y="1"/>
                      </a:lnTo>
                      <a:lnTo>
                        <a:pt x="5" y="2"/>
                      </a:lnTo>
                      <a:lnTo>
                        <a:pt x="7" y="4"/>
                      </a:lnTo>
                      <a:lnTo>
                        <a:pt x="9" y="7"/>
                      </a:lnTo>
                      <a:lnTo>
                        <a:pt x="13" y="13"/>
                      </a:lnTo>
                      <a:lnTo>
                        <a:pt x="14" y="1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4" name="Freeform 83"/>
                <p:cNvSpPr>
                  <a:spLocks/>
                </p:cNvSpPr>
                <p:nvPr>
                  <p:custDataLst>
                    <p:tags r:id="rId61"/>
                  </p:custDataLst>
                </p:nvPr>
              </p:nvSpPr>
              <p:spPr bwMode="auto">
                <a:xfrm>
                  <a:off x="4882" y="2920"/>
                  <a:ext cx="17" cy="37"/>
                </a:xfrm>
                <a:custGeom>
                  <a:avLst/>
                  <a:gdLst>
                    <a:gd name="T0" fmla="*/ 0 w 67"/>
                    <a:gd name="T1" fmla="*/ 0 h 74"/>
                    <a:gd name="T2" fmla="*/ 0 w 67"/>
                    <a:gd name="T3" fmla="*/ 7 h 74"/>
                    <a:gd name="T4" fmla="*/ 0 w 67"/>
                    <a:gd name="T5" fmla="*/ 12 h 74"/>
                    <a:gd name="T6" fmla="*/ 0 w 67"/>
                    <a:gd name="T7" fmla="*/ 16 h 74"/>
                    <a:gd name="T8" fmla="*/ 0 w 67"/>
                    <a:gd name="T9" fmla="*/ 20 h 74"/>
                    <a:gd name="T10" fmla="*/ 0 w 67"/>
                    <a:gd name="T11" fmla="*/ 23 h 74"/>
                    <a:gd name="T12" fmla="*/ 0 w 67"/>
                    <a:gd name="T13" fmla="*/ 25 h 74"/>
                    <a:gd name="T14" fmla="*/ 0 w 67"/>
                    <a:gd name="T15" fmla="*/ 27 h 74"/>
                    <a:gd name="T16" fmla="*/ 0 w 67"/>
                    <a:gd name="T17" fmla="*/ 29 h 74"/>
                    <a:gd name="T18" fmla="*/ 0 w 67"/>
                    <a:gd name="T19" fmla="*/ 26 h 74"/>
                    <a:gd name="T20" fmla="*/ 0 w 67"/>
                    <a:gd name="T21" fmla="*/ 22 h 74"/>
                    <a:gd name="T22" fmla="*/ 0 w 67"/>
                    <a:gd name="T23" fmla="*/ 19 h 74"/>
                    <a:gd name="T24" fmla="*/ 0 w 67"/>
                    <a:gd name="T25" fmla="*/ 17 h 74"/>
                    <a:gd name="T26" fmla="*/ 0 w 67"/>
                    <a:gd name="T27" fmla="*/ 15 h 74"/>
                    <a:gd name="T28" fmla="*/ 0 w 67"/>
                    <a:gd name="T29" fmla="*/ 12 h 74"/>
                    <a:gd name="T30" fmla="*/ 0 w 67"/>
                    <a:gd name="T31" fmla="*/ 10 h 74"/>
                    <a:gd name="T32" fmla="*/ 0 w 67"/>
                    <a:gd name="T33" fmla="*/ 7 h 74"/>
                    <a:gd name="T34" fmla="*/ 0 w 67"/>
                    <a:gd name="T35" fmla="*/ 4 h 74"/>
                    <a:gd name="T36" fmla="*/ 0 w 67"/>
                    <a:gd name="T37" fmla="*/ 0 h 74"/>
                    <a:gd name="T38" fmla="*/ 0 w 67"/>
                    <a:gd name="T39" fmla="*/ 0 h 74"/>
                    <a:gd name="T40" fmla="*/ 0 w 67"/>
                    <a:gd name="T41" fmla="*/ 0 h 74"/>
                    <a:gd name="T42" fmla="*/ 0 w 67"/>
                    <a:gd name="T43" fmla="*/ 0 h 74"/>
                    <a:gd name="T44" fmla="*/ 0 w 67"/>
                    <a:gd name="T45" fmla="*/ 0 h 74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67" h="74">
                      <a:moveTo>
                        <a:pt x="0" y="0"/>
                      </a:moveTo>
                      <a:lnTo>
                        <a:pt x="1" y="17"/>
                      </a:lnTo>
                      <a:lnTo>
                        <a:pt x="3" y="30"/>
                      </a:lnTo>
                      <a:lnTo>
                        <a:pt x="7" y="41"/>
                      </a:lnTo>
                      <a:lnTo>
                        <a:pt x="12" y="50"/>
                      </a:lnTo>
                      <a:lnTo>
                        <a:pt x="17" y="58"/>
                      </a:lnTo>
                      <a:lnTo>
                        <a:pt x="23" y="64"/>
                      </a:lnTo>
                      <a:lnTo>
                        <a:pt x="28" y="69"/>
                      </a:lnTo>
                      <a:lnTo>
                        <a:pt x="33" y="74"/>
                      </a:lnTo>
                      <a:lnTo>
                        <a:pt x="44" y="65"/>
                      </a:lnTo>
                      <a:lnTo>
                        <a:pt x="55" y="55"/>
                      </a:lnTo>
                      <a:lnTo>
                        <a:pt x="59" y="49"/>
                      </a:lnTo>
                      <a:lnTo>
                        <a:pt x="63" y="43"/>
                      </a:lnTo>
                      <a:lnTo>
                        <a:pt x="66" y="37"/>
                      </a:lnTo>
                      <a:lnTo>
                        <a:pt x="67" y="30"/>
                      </a:lnTo>
                      <a:lnTo>
                        <a:pt x="67" y="25"/>
                      </a:lnTo>
                      <a:lnTo>
                        <a:pt x="67" y="18"/>
                      </a:lnTo>
                      <a:lnTo>
                        <a:pt x="67" y="9"/>
                      </a:lnTo>
                      <a:lnTo>
                        <a:pt x="67" y="0"/>
                      </a:lnTo>
                      <a:lnTo>
                        <a:pt x="48" y="0"/>
                      </a:lnTo>
                      <a:lnTo>
                        <a:pt x="33" y="0"/>
                      </a:lnTo>
                      <a:lnTo>
                        <a:pt x="17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5" name="Freeform 84"/>
                <p:cNvSpPr>
                  <a:spLocks/>
                </p:cNvSpPr>
                <p:nvPr>
                  <p:custDataLst>
                    <p:tags r:id="rId62"/>
                  </p:custDataLst>
                </p:nvPr>
              </p:nvSpPr>
              <p:spPr bwMode="auto">
                <a:xfrm>
                  <a:off x="4922" y="2929"/>
                  <a:ext cx="8" cy="36"/>
                </a:xfrm>
                <a:custGeom>
                  <a:avLst/>
                  <a:gdLst>
                    <a:gd name="T0" fmla="*/ 0 w 34"/>
                    <a:gd name="T1" fmla="*/ 0 h 38"/>
                    <a:gd name="T2" fmla="*/ 0 w 34"/>
                    <a:gd name="T3" fmla="*/ 2490 h 38"/>
                    <a:gd name="T4" fmla="*/ 0 w 34"/>
                    <a:gd name="T5" fmla="*/ 5807 h 38"/>
                    <a:gd name="T6" fmla="*/ 0 w 34"/>
                    <a:gd name="T7" fmla="*/ 9128 h 38"/>
                    <a:gd name="T8" fmla="*/ 0 w 34"/>
                    <a:gd name="T9" fmla="*/ 13275 h 38"/>
                    <a:gd name="T10" fmla="*/ 0 w 34"/>
                    <a:gd name="T11" fmla="*/ 23234 h 38"/>
                    <a:gd name="T12" fmla="*/ 0 w 34"/>
                    <a:gd name="T13" fmla="*/ 31529 h 38"/>
                    <a:gd name="T14" fmla="*/ 0 w 34"/>
                    <a:gd name="T15" fmla="*/ 30700 h 38"/>
                    <a:gd name="T16" fmla="*/ 0 w 34"/>
                    <a:gd name="T17" fmla="*/ 29870 h 38"/>
                    <a:gd name="T18" fmla="*/ 0 w 34"/>
                    <a:gd name="T19" fmla="*/ 28212 h 38"/>
                    <a:gd name="T20" fmla="*/ 0 w 34"/>
                    <a:gd name="T21" fmla="*/ 25721 h 38"/>
                    <a:gd name="T22" fmla="*/ 0 w 34"/>
                    <a:gd name="T23" fmla="*/ 23234 h 38"/>
                    <a:gd name="T24" fmla="*/ 0 w 34"/>
                    <a:gd name="T25" fmla="*/ 19914 h 38"/>
                    <a:gd name="T26" fmla="*/ 0 w 34"/>
                    <a:gd name="T27" fmla="*/ 17424 h 38"/>
                    <a:gd name="T28" fmla="*/ 0 w 34"/>
                    <a:gd name="T29" fmla="*/ 15765 h 38"/>
                    <a:gd name="T30" fmla="*/ 0 w 34"/>
                    <a:gd name="T31" fmla="*/ 14935 h 38"/>
                    <a:gd name="T32" fmla="*/ 0 w 34"/>
                    <a:gd name="T33" fmla="*/ 14104 h 38"/>
                    <a:gd name="T34" fmla="*/ 0 w 34"/>
                    <a:gd name="T35" fmla="*/ 11616 h 38"/>
                    <a:gd name="T36" fmla="*/ 0 w 34"/>
                    <a:gd name="T37" fmla="*/ 9956 h 38"/>
                    <a:gd name="T38" fmla="*/ 0 w 34"/>
                    <a:gd name="T39" fmla="*/ 4979 h 38"/>
                    <a:gd name="T40" fmla="*/ 0 w 34"/>
                    <a:gd name="T41" fmla="*/ 0 h 38"/>
                    <a:gd name="T42" fmla="*/ 0 w 34"/>
                    <a:gd name="T43" fmla="*/ 0 h 38"/>
                    <a:gd name="T44" fmla="*/ 0 w 34"/>
                    <a:gd name="T45" fmla="*/ 0 h 3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34" h="38">
                      <a:moveTo>
                        <a:pt x="0" y="0"/>
                      </a:moveTo>
                      <a:lnTo>
                        <a:pt x="2" y="3"/>
                      </a:lnTo>
                      <a:lnTo>
                        <a:pt x="4" y="7"/>
                      </a:lnTo>
                      <a:lnTo>
                        <a:pt x="5" y="11"/>
                      </a:lnTo>
                      <a:lnTo>
                        <a:pt x="6" y="16"/>
                      </a:lnTo>
                      <a:lnTo>
                        <a:pt x="10" y="28"/>
                      </a:lnTo>
                      <a:lnTo>
                        <a:pt x="13" y="38"/>
                      </a:lnTo>
                      <a:lnTo>
                        <a:pt x="16" y="37"/>
                      </a:lnTo>
                      <a:lnTo>
                        <a:pt x="20" y="36"/>
                      </a:lnTo>
                      <a:lnTo>
                        <a:pt x="23" y="34"/>
                      </a:lnTo>
                      <a:lnTo>
                        <a:pt x="26" y="31"/>
                      </a:lnTo>
                      <a:lnTo>
                        <a:pt x="28" y="28"/>
                      </a:lnTo>
                      <a:lnTo>
                        <a:pt x="32" y="24"/>
                      </a:lnTo>
                      <a:lnTo>
                        <a:pt x="33" y="21"/>
                      </a:lnTo>
                      <a:lnTo>
                        <a:pt x="34" y="19"/>
                      </a:lnTo>
                      <a:lnTo>
                        <a:pt x="31" y="18"/>
                      </a:lnTo>
                      <a:lnTo>
                        <a:pt x="28" y="17"/>
                      </a:lnTo>
                      <a:lnTo>
                        <a:pt x="26" y="14"/>
                      </a:lnTo>
                      <a:lnTo>
                        <a:pt x="24" y="12"/>
                      </a:lnTo>
                      <a:lnTo>
                        <a:pt x="19" y="6"/>
                      </a:lnTo>
                      <a:lnTo>
                        <a:pt x="13" y="0"/>
                      </a:lnTo>
                      <a:lnTo>
                        <a:pt x="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6" name="Freeform 85"/>
                <p:cNvSpPr>
                  <a:spLocks/>
                </p:cNvSpPr>
                <p:nvPr>
                  <p:custDataLst>
                    <p:tags r:id="rId63"/>
                  </p:custDataLst>
                </p:nvPr>
              </p:nvSpPr>
              <p:spPr bwMode="auto">
                <a:xfrm>
                  <a:off x="4832" y="2788"/>
                  <a:ext cx="16" cy="35"/>
                </a:xfrm>
                <a:custGeom>
                  <a:avLst/>
                  <a:gdLst>
                    <a:gd name="T0" fmla="*/ 0 w 53"/>
                    <a:gd name="T1" fmla="*/ 5630199 h 23"/>
                    <a:gd name="T2" fmla="*/ 0 w 53"/>
                    <a:gd name="T3" fmla="*/ 979180 h 23"/>
                    <a:gd name="T4" fmla="*/ 0 w 53"/>
                    <a:gd name="T5" fmla="*/ 489571 h 23"/>
                    <a:gd name="T6" fmla="*/ 0 w 53"/>
                    <a:gd name="T7" fmla="*/ 244831 h 23"/>
                    <a:gd name="T8" fmla="*/ 0 w 53"/>
                    <a:gd name="T9" fmla="*/ 0 h 23"/>
                    <a:gd name="T10" fmla="*/ 0 w 53"/>
                    <a:gd name="T11" fmla="*/ 0 h 23"/>
                    <a:gd name="T12" fmla="*/ 0 w 53"/>
                    <a:gd name="T13" fmla="*/ 244831 h 23"/>
                    <a:gd name="T14" fmla="*/ 0 w 53"/>
                    <a:gd name="T15" fmla="*/ 979180 h 23"/>
                    <a:gd name="T16" fmla="*/ 0 w 53"/>
                    <a:gd name="T17" fmla="*/ 3182287 h 23"/>
                    <a:gd name="T18" fmla="*/ 0 w 53"/>
                    <a:gd name="T19" fmla="*/ 5630199 h 23"/>
                    <a:gd name="T20" fmla="*/ 0 w 53"/>
                    <a:gd name="T21" fmla="*/ 5630199 h 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53" h="23">
                      <a:moveTo>
                        <a:pt x="53" y="23"/>
                      </a:moveTo>
                      <a:lnTo>
                        <a:pt x="53" y="4"/>
                      </a:lnTo>
                      <a:lnTo>
                        <a:pt x="49" y="2"/>
                      </a:lnTo>
                      <a:lnTo>
                        <a:pt x="45" y="1"/>
                      </a:lnTo>
                      <a:lnTo>
                        <a:pt x="42" y="0"/>
                      </a:lnTo>
                      <a:lnTo>
                        <a:pt x="38" y="0"/>
                      </a:lnTo>
                      <a:lnTo>
                        <a:pt x="31" y="1"/>
                      </a:lnTo>
                      <a:lnTo>
                        <a:pt x="24" y="4"/>
                      </a:lnTo>
                      <a:lnTo>
                        <a:pt x="11" y="13"/>
                      </a:lnTo>
                      <a:lnTo>
                        <a:pt x="0" y="23"/>
                      </a:lnTo>
                      <a:lnTo>
                        <a:pt x="53" y="2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7" name="Freeform 86"/>
                <p:cNvSpPr>
                  <a:spLocks/>
                </p:cNvSpPr>
                <p:nvPr>
                  <p:custDataLst>
                    <p:tags r:id="rId64"/>
                  </p:custDataLst>
                </p:nvPr>
              </p:nvSpPr>
              <p:spPr bwMode="auto">
                <a:xfrm>
                  <a:off x="4796" y="2772"/>
                  <a:ext cx="7" cy="36"/>
                </a:xfrm>
                <a:custGeom>
                  <a:avLst/>
                  <a:gdLst>
                    <a:gd name="T0" fmla="*/ 0 w 26"/>
                    <a:gd name="T1" fmla="*/ 0 h 12"/>
                    <a:gd name="T2" fmla="*/ 0 w 26"/>
                    <a:gd name="T3" fmla="*/ 2147483647 h 12"/>
                    <a:gd name="T4" fmla="*/ 0 w 26"/>
                    <a:gd name="T5" fmla="*/ 2147483647 h 12"/>
                    <a:gd name="T6" fmla="*/ 0 w 26"/>
                    <a:gd name="T7" fmla="*/ 2147483647 h 12"/>
                    <a:gd name="T8" fmla="*/ 0 w 26"/>
                    <a:gd name="T9" fmla="*/ 2147483647 h 12"/>
                    <a:gd name="T10" fmla="*/ 0 w 26"/>
                    <a:gd name="T11" fmla="*/ 2147483647 h 12"/>
                    <a:gd name="T12" fmla="*/ 0 w 26"/>
                    <a:gd name="T13" fmla="*/ 2147483647 h 12"/>
                    <a:gd name="T14" fmla="*/ 0 w 26"/>
                    <a:gd name="T15" fmla="*/ 2147483647 h 12"/>
                    <a:gd name="T16" fmla="*/ 0 w 26"/>
                    <a:gd name="T17" fmla="*/ 2147483647 h 12"/>
                    <a:gd name="T18" fmla="*/ 0 w 26"/>
                    <a:gd name="T19" fmla="*/ 843751161 h 12"/>
                    <a:gd name="T20" fmla="*/ 0 w 26"/>
                    <a:gd name="T21" fmla="*/ 0 h 1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6" h="12">
                      <a:moveTo>
                        <a:pt x="0" y="0"/>
                      </a:moveTo>
                      <a:lnTo>
                        <a:pt x="4" y="4"/>
                      </a:lnTo>
                      <a:lnTo>
                        <a:pt x="11" y="8"/>
                      </a:lnTo>
                      <a:lnTo>
                        <a:pt x="14" y="9"/>
                      </a:lnTo>
                      <a:lnTo>
                        <a:pt x="18" y="11"/>
                      </a:lnTo>
                      <a:lnTo>
                        <a:pt x="22" y="11"/>
                      </a:lnTo>
                      <a:lnTo>
                        <a:pt x="26" y="12"/>
                      </a:lnTo>
                      <a:lnTo>
                        <a:pt x="21" y="7"/>
                      </a:lnTo>
                      <a:lnTo>
                        <a:pt x="13" y="3"/>
                      </a:lnTo>
                      <a:lnTo>
                        <a:pt x="5" y="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8" name="Freeform 87"/>
                <p:cNvSpPr>
                  <a:spLocks/>
                </p:cNvSpPr>
                <p:nvPr>
                  <p:custDataLst>
                    <p:tags r:id="rId65"/>
                  </p:custDataLst>
                </p:nvPr>
              </p:nvSpPr>
              <p:spPr bwMode="auto">
                <a:xfrm>
                  <a:off x="4922" y="2981"/>
                  <a:ext cx="20" cy="36"/>
                </a:xfrm>
                <a:custGeom>
                  <a:avLst/>
                  <a:gdLst>
                    <a:gd name="T0" fmla="*/ 0 w 73"/>
                    <a:gd name="T1" fmla="*/ 0 h 57150"/>
                    <a:gd name="T2" fmla="*/ 0 w 73"/>
                    <a:gd name="T3" fmla="*/ 0 h 57150"/>
                    <a:gd name="T4" fmla="*/ 0 w 73"/>
                    <a:gd name="T5" fmla="*/ 0 h 57150"/>
                    <a:gd name="T6" fmla="*/ 0 w 73"/>
                    <a:gd name="T7" fmla="*/ 0 h 57150"/>
                    <a:gd name="T8" fmla="*/ 0 w 73"/>
                    <a:gd name="T9" fmla="*/ 0 h 571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3" h="57150">
                      <a:moveTo>
                        <a:pt x="0" y="0"/>
                      </a:moveTo>
                      <a:lnTo>
                        <a:pt x="20" y="0"/>
                      </a:lnTo>
                      <a:lnTo>
                        <a:pt x="37" y="0"/>
                      </a:lnTo>
                      <a:lnTo>
                        <a:pt x="55" y="0"/>
                      </a:lnTo>
                      <a:lnTo>
                        <a:pt x="7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9" name="Freeform 88"/>
                <p:cNvSpPr>
                  <a:spLocks/>
                </p:cNvSpPr>
                <p:nvPr>
                  <p:custDataLst>
                    <p:tags r:id="rId66"/>
                  </p:custDataLst>
                </p:nvPr>
              </p:nvSpPr>
              <p:spPr bwMode="auto">
                <a:xfrm>
                  <a:off x="4894" y="2974"/>
                  <a:ext cx="14" cy="36"/>
                </a:xfrm>
                <a:custGeom>
                  <a:avLst/>
                  <a:gdLst>
                    <a:gd name="T0" fmla="*/ 0 w 53"/>
                    <a:gd name="T1" fmla="*/ 0 h 3"/>
                    <a:gd name="T2" fmla="*/ 0 w 53"/>
                    <a:gd name="T3" fmla="*/ 0 h 3"/>
                    <a:gd name="T4" fmla="*/ 0 w 53"/>
                    <a:gd name="T5" fmla="*/ 2147483647 h 3"/>
                    <a:gd name="T6" fmla="*/ 0 w 53"/>
                    <a:gd name="T7" fmla="*/ 2147483647 h 3"/>
                    <a:gd name="T8" fmla="*/ 0 w 53"/>
                    <a:gd name="T9" fmla="*/ 2147483647 h 3"/>
                    <a:gd name="T10" fmla="*/ 0 w 53"/>
                    <a:gd name="T11" fmla="*/ 2147483647 h 3"/>
                    <a:gd name="T12" fmla="*/ 0 w 53"/>
                    <a:gd name="T13" fmla="*/ 0 h 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3" h="3">
                      <a:moveTo>
                        <a:pt x="0" y="0"/>
                      </a:moveTo>
                      <a:lnTo>
                        <a:pt x="14" y="0"/>
                      </a:lnTo>
                      <a:lnTo>
                        <a:pt x="27" y="3"/>
                      </a:lnTo>
                      <a:lnTo>
                        <a:pt x="32" y="3"/>
                      </a:lnTo>
                      <a:lnTo>
                        <a:pt x="39" y="3"/>
                      </a:lnTo>
                      <a:lnTo>
                        <a:pt x="45" y="1"/>
                      </a:lnTo>
                      <a:lnTo>
                        <a:pt x="5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40" name="Line 89"/>
                <p:cNvSpPr>
                  <a:spLocks noChangeShapeType="1"/>
                </p:cNvSpPr>
                <p:nvPr>
                  <p:custDataLst>
                    <p:tags r:id="rId67"/>
                  </p:custDataLst>
                </p:nvPr>
              </p:nvSpPr>
              <p:spPr bwMode="auto">
                <a:xfrm>
                  <a:off x="4915" y="2965"/>
                  <a:ext cx="13" cy="4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41" name="Freeform 90"/>
                <p:cNvSpPr>
                  <a:spLocks/>
                </p:cNvSpPr>
                <p:nvPr>
                  <p:custDataLst>
                    <p:tags r:id="rId68"/>
                  </p:custDataLst>
                </p:nvPr>
              </p:nvSpPr>
              <p:spPr bwMode="auto">
                <a:xfrm>
                  <a:off x="4928" y="2969"/>
                  <a:ext cx="1" cy="36"/>
                </a:xfrm>
                <a:custGeom>
                  <a:avLst/>
                  <a:gdLst>
                    <a:gd name="T0" fmla="*/ 0 w 1588"/>
                    <a:gd name="T1" fmla="*/ 0 h 13"/>
                    <a:gd name="T2" fmla="*/ 0 w 1588"/>
                    <a:gd name="T3" fmla="*/ 1937210447 h 13"/>
                    <a:gd name="T4" fmla="*/ 0 w 1588"/>
                    <a:gd name="T5" fmla="*/ 2147483647 h 1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588" h="13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0" y="1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42" name="Freeform 91"/>
                <p:cNvSpPr>
                  <a:spLocks/>
                </p:cNvSpPr>
                <p:nvPr>
                  <p:custDataLst>
                    <p:tags r:id="rId69"/>
                  </p:custDataLst>
                </p:nvPr>
              </p:nvSpPr>
              <p:spPr bwMode="auto">
                <a:xfrm>
                  <a:off x="4899" y="2965"/>
                  <a:ext cx="9" cy="37"/>
                </a:xfrm>
                <a:custGeom>
                  <a:avLst/>
                  <a:gdLst>
                    <a:gd name="T0" fmla="*/ 0 w 26"/>
                    <a:gd name="T1" fmla="*/ 0 h 58738"/>
                    <a:gd name="T2" fmla="*/ 0 w 26"/>
                    <a:gd name="T3" fmla="*/ 0 h 58738"/>
                    <a:gd name="T4" fmla="*/ 0 w 26"/>
                    <a:gd name="T5" fmla="*/ 0 h 5873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6" h="58738">
                      <a:moveTo>
                        <a:pt x="0" y="0"/>
                      </a:moveTo>
                      <a:lnTo>
                        <a:pt x="15" y="0"/>
                      </a:lnTo>
                      <a:lnTo>
                        <a:pt x="26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43" name="Freeform 92"/>
                <p:cNvSpPr>
                  <a:spLocks/>
                </p:cNvSpPr>
                <p:nvPr>
                  <p:custDataLst>
                    <p:tags r:id="rId70"/>
                  </p:custDataLst>
                </p:nvPr>
              </p:nvSpPr>
              <p:spPr bwMode="auto">
                <a:xfrm>
                  <a:off x="4895" y="2953"/>
                  <a:ext cx="4" cy="38"/>
                </a:xfrm>
                <a:custGeom>
                  <a:avLst/>
                  <a:gdLst>
                    <a:gd name="T0" fmla="*/ 0 w 20"/>
                    <a:gd name="T1" fmla="*/ 0 h 25"/>
                    <a:gd name="T2" fmla="*/ 0 w 20"/>
                    <a:gd name="T3" fmla="*/ 3138917 h 25"/>
                    <a:gd name="T4" fmla="*/ 0 w 20"/>
                    <a:gd name="T5" fmla="*/ 4346200 h 25"/>
                    <a:gd name="T6" fmla="*/ 0 w 20"/>
                    <a:gd name="T7" fmla="*/ 5070565 h 25"/>
                    <a:gd name="T8" fmla="*/ 0 w 20"/>
                    <a:gd name="T9" fmla="*/ 5794948 h 25"/>
                    <a:gd name="T10" fmla="*/ 0 w 20"/>
                    <a:gd name="T11" fmla="*/ 6036387 h 25"/>
                    <a:gd name="T12" fmla="*/ 0 w 20"/>
                    <a:gd name="T13" fmla="*/ 0 h 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0" h="25">
                      <a:moveTo>
                        <a:pt x="20" y="0"/>
                      </a:moveTo>
                      <a:lnTo>
                        <a:pt x="0" y="13"/>
                      </a:lnTo>
                      <a:lnTo>
                        <a:pt x="4" y="18"/>
                      </a:lnTo>
                      <a:lnTo>
                        <a:pt x="10" y="21"/>
                      </a:lnTo>
                      <a:lnTo>
                        <a:pt x="14" y="24"/>
                      </a:lnTo>
                      <a:lnTo>
                        <a:pt x="20" y="25"/>
                      </a:lnTo>
                      <a:lnTo>
                        <a:pt x="2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44" name="Freeform 93"/>
                <p:cNvSpPr>
                  <a:spLocks/>
                </p:cNvSpPr>
                <p:nvPr>
                  <p:custDataLst>
                    <p:tags r:id="rId71"/>
                  </p:custDataLst>
                </p:nvPr>
              </p:nvSpPr>
              <p:spPr bwMode="auto">
                <a:xfrm>
                  <a:off x="4946" y="2781"/>
                  <a:ext cx="1" cy="36"/>
                </a:xfrm>
                <a:custGeom>
                  <a:avLst/>
                  <a:gdLst>
                    <a:gd name="T0" fmla="*/ 0 w 6"/>
                    <a:gd name="T1" fmla="*/ 4943367 h 24"/>
                    <a:gd name="T2" fmla="*/ 0 w 6"/>
                    <a:gd name="T3" fmla="*/ 0 h 24"/>
                    <a:gd name="T4" fmla="*/ 0 w 6"/>
                    <a:gd name="T5" fmla="*/ 2471747 h 24"/>
                    <a:gd name="T6" fmla="*/ 0 w 6"/>
                    <a:gd name="T7" fmla="*/ 4943367 h 24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" h="24">
                      <a:moveTo>
                        <a:pt x="0" y="24"/>
                      </a:moveTo>
                      <a:lnTo>
                        <a:pt x="0" y="0"/>
                      </a:lnTo>
                      <a:lnTo>
                        <a:pt x="6" y="12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9" name="Group 94"/>
                <p:cNvGrpSpPr>
                  <a:grpSpLocks/>
                </p:cNvGrpSpPr>
                <p:nvPr>
                  <p:custDataLst>
                    <p:tags r:id="rId72"/>
                  </p:custDataLst>
                </p:nvPr>
              </p:nvGrpSpPr>
              <p:grpSpPr bwMode="auto">
                <a:xfrm>
                  <a:off x="4867" y="2574"/>
                  <a:ext cx="103" cy="72"/>
                  <a:chOff x="5379" y="2466"/>
                  <a:chExt cx="122" cy="71"/>
                </a:xfrm>
              </p:grpSpPr>
              <p:sp>
                <p:nvSpPr>
                  <p:cNvPr id="587" name="Freeform 95"/>
                  <p:cNvSpPr>
                    <a:spLocks/>
                  </p:cNvSpPr>
                  <p:nvPr/>
                </p:nvSpPr>
                <p:spPr bwMode="auto">
                  <a:xfrm>
                    <a:off x="5428" y="2492"/>
                    <a:ext cx="6" cy="9"/>
                  </a:xfrm>
                  <a:custGeom>
                    <a:avLst/>
                    <a:gdLst>
                      <a:gd name="T0" fmla="*/ 0 w 19"/>
                      <a:gd name="T1" fmla="*/ 0 h 25"/>
                      <a:gd name="T2" fmla="*/ 0 w 19"/>
                      <a:gd name="T3" fmla="*/ 0 h 25"/>
                      <a:gd name="T4" fmla="*/ 0 w 19"/>
                      <a:gd name="T5" fmla="*/ 0 h 25"/>
                      <a:gd name="T6" fmla="*/ 0 w 19"/>
                      <a:gd name="T7" fmla="*/ 0 h 25"/>
                      <a:gd name="T8" fmla="*/ 0 w 19"/>
                      <a:gd name="T9" fmla="*/ 0 h 25"/>
                      <a:gd name="T10" fmla="*/ 0 w 19"/>
                      <a:gd name="T11" fmla="*/ 0 h 25"/>
                      <a:gd name="T12" fmla="*/ 0 w 19"/>
                      <a:gd name="T13" fmla="*/ 0 h 25"/>
                      <a:gd name="T14" fmla="*/ 0 w 19"/>
                      <a:gd name="T15" fmla="*/ 0 h 25"/>
                      <a:gd name="T16" fmla="*/ 0 w 19"/>
                      <a:gd name="T17" fmla="*/ 0 h 25"/>
                      <a:gd name="T18" fmla="*/ 0 w 19"/>
                      <a:gd name="T19" fmla="*/ 0 h 25"/>
                      <a:gd name="T20" fmla="*/ 0 w 19"/>
                      <a:gd name="T21" fmla="*/ 0 h 25"/>
                      <a:gd name="T22" fmla="*/ 0 w 19"/>
                      <a:gd name="T23" fmla="*/ 0 h 25"/>
                      <a:gd name="T24" fmla="*/ 0 w 19"/>
                      <a:gd name="T25" fmla="*/ 0 h 25"/>
                      <a:gd name="T26" fmla="*/ 0 w 19"/>
                      <a:gd name="T27" fmla="*/ 0 h 25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0" t="0" r="r" b="b"/>
                    <a:pathLst>
                      <a:path w="19" h="25">
                        <a:moveTo>
                          <a:pt x="19" y="25"/>
                        </a:moveTo>
                        <a:lnTo>
                          <a:pt x="18" y="20"/>
                        </a:lnTo>
                        <a:lnTo>
                          <a:pt x="17" y="12"/>
                        </a:lnTo>
                        <a:lnTo>
                          <a:pt x="16" y="9"/>
                        </a:lnTo>
                        <a:lnTo>
                          <a:pt x="17" y="6"/>
                        </a:lnTo>
                        <a:lnTo>
                          <a:pt x="17" y="3"/>
                        </a:lnTo>
                        <a:lnTo>
                          <a:pt x="19" y="0"/>
                        </a:lnTo>
                        <a:lnTo>
                          <a:pt x="0" y="0"/>
                        </a:lnTo>
                        <a:lnTo>
                          <a:pt x="1" y="7"/>
                        </a:lnTo>
                        <a:lnTo>
                          <a:pt x="5" y="15"/>
                        </a:lnTo>
                        <a:lnTo>
                          <a:pt x="7" y="19"/>
                        </a:lnTo>
                        <a:lnTo>
                          <a:pt x="11" y="23"/>
                        </a:lnTo>
                        <a:lnTo>
                          <a:pt x="15" y="25"/>
                        </a:lnTo>
                        <a:lnTo>
                          <a:pt x="19" y="25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8" name="Freeform 96"/>
                  <p:cNvSpPr>
                    <a:spLocks/>
                  </p:cNvSpPr>
                  <p:nvPr/>
                </p:nvSpPr>
                <p:spPr bwMode="auto">
                  <a:xfrm>
                    <a:off x="5379" y="2505"/>
                    <a:ext cx="7" cy="6"/>
                  </a:xfrm>
                  <a:custGeom>
                    <a:avLst/>
                    <a:gdLst>
                      <a:gd name="T0" fmla="*/ 0 w 26"/>
                      <a:gd name="T1" fmla="*/ 0 h 18"/>
                      <a:gd name="T2" fmla="*/ 0 w 26"/>
                      <a:gd name="T3" fmla="*/ 0 h 18"/>
                      <a:gd name="T4" fmla="*/ 0 w 26"/>
                      <a:gd name="T5" fmla="*/ 0 h 18"/>
                      <a:gd name="T6" fmla="*/ 0 w 26"/>
                      <a:gd name="T7" fmla="*/ 0 h 18"/>
                      <a:gd name="T8" fmla="*/ 0 w 26"/>
                      <a:gd name="T9" fmla="*/ 0 h 18"/>
                      <a:gd name="T10" fmla="*/ 0 w 26"/>
                      <a:gd name="T11" fmla="*/ 0 h 18"/>
                      <a:gd name="T12" fmla="*/ 0 w 26"/>
                      <a:gd name="T13" fmla="*/ 0 h 18"/>
                      <a:gd name="T14" fmla="*/ 0 w 26"/>
                      <a:gd name="T15" fmla="*/ 0 h 18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6" h="18">
                        <a:moveTo>
                          <a:pt x="26" y="18"/>
                        </a:moveTo>
                        <a:lnTo>
                          <a:pt x="7" y="18"/>
                        </a:lnTo>
                        <a:lnTo>
                          <a:pt x="3" y="9"/>
                        </a:lnTo>
                        <a:lnTo>
                          <a:pt x="0" y="0"/>
                        </a:lnTo>
                        <a:lnTo>
                          <a:pt x="6" y="2"/>
                        </a:lnTo>
                        <a:lnTo>
                          <a:pt x="13" y="6"/>
                        </a:lnTo>
                        <a:lnTo>
                          <a:pt x="20" y="12"/>
                        </a:lnTo>
                        <a:lnTo>
                          <a:pt x="26" y="1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9" name="Freeform 97"/>
                  <p:cNvSpPr>
                    <a:spLocks/>
                  </p:cNvSpPr>
                  <p:nvPr/>
                </p:nvSpPr>
                <p:spPr bwMode="auto">
                  <a:xfrm>
                    <a:off x="5392" y="2466"/>
                    <a:ext cx="5" cy="6"/>
                  </a:xfrm>
                  <a:custGeom>
                    <a:avLst/>
                    <a:gdLst>
                      <a:gd name="T0" fmla="*/ 0 w 13"/>
                      <a:gd name="T1" fmla="*/ 0 h 18"/>
                      <a:gd name="T2" fmla="*/ 0 w 13"/>
                      <a:gd name="T3" fmla="*/ 0 h 18"/>
                      <a:gd name="T4" fmla="*/ 0 w 13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8">
                        <a:moveTo>
                          <a:pt x="0" y="18"/>
                        </a:moveTo>
                        <a:lnTo>
                          <a:pt x="13" y="0"/>
                        </a:lnTo>
                        <a:lnTo>
                          <a:pt x="0" y="1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0" name="Freeform 98"/>
                  <p:cNvSpPr>
                    <a:spLocks/>
                  </p:cNvSpPr>
                  <p:nvPr/>
                </p:nvSpPr>
                <p:spPr bwMode="auto">
                  <a:xfrm>
                    <a:off x="5426" y="2468"/>
                    <a:ext cx="8" cy="8"/>
                  </a:xfrm>
                  <a:custGeom>
                    <a:avLst/>
                    <a:gdLst>
                      <a:gd name="T0" fmla="*/ 0 w 26"/>
                      <a:gd name="T1" fmla="*/ 0 h 24"/>
                      <a:gd name="T2" fmla="*/ 0 w 26"/>
                      <a:gd name="T3" fmla="*/ 0 h 24"/>
                      <a:gd name="T4" fmla="*/ 0 w 26"/>
                      <a:gd name="T5" fmla="*/ 0 h 24"/>
                      <a:gd name="T6" fmla="*/ 0 w 26"/>
                      <a:gd name="T7" fmla="*/ 0 h 24"/>
                      <a:gd name="T8" fmla="*/ 0 w 26"/>
                      <a:gd name="T9" fmla="*/ 0 h 24"/>
                      <a:gd name="T10" fmla="*/ 0 w 26"/>
                      <a:gd name="T11" fmla="*/ 0 h 24"/>
                      <a:gd name="T12" fmla="*/ 0 w 26"/>
                      <a:gd name="T13" fmla="*/ 0 h 24"/>
                      <a:gd name="T14" fmla="*/ 0 w 26"/>
                      <a:gd name="T15" fmla="*/ 0 h 24"/>
                      <a:gd name="T16" fmla="*/ 0 w 26"/>
                      <a:gd name="T17" fmla="*/ 0 h 24"/>
                      <a:gd name="T18" fmla="*/ 0 w 26"/>
                      <a:gd name="T19" fmla="*/ 0 h 24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" h="24">
                        <a:moveTo>
                          <a:pt x="0" y="24"/>
                        </a:moveTo>
                        <a:lnTo>
                          <a:pt x="3" y="23"/>
                        </a:lnTo>
                        <a:lnTo>
                          <a:pt x="7" y="22"/>
                        </a:lnTo>
                        <a:lnTo>
                          <a:pt x="11" y="19"/>
                        </a:lnTo>
                        <a:lnTo>
                          <a:pt x="16" y="16"/>
                        </a:lnTo>
                        <a:lnTo>
                          <a:pt x="20" y="13"/>
                        </a:lnTo>
                        <a:lnTo>
                          <a:pt x="23" y="9"/>
                        </a:lnTo>
                        <a:lnTo>
                          <a:pt x="25" y="4"/>
                        </a:lnTo>
                        <a:lnTo>
                          <a:pt x="26" y="0"/>
                        </a:lnTo>
                        <a:lnTo>
                          <a:pt x="0" y="24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1" name="Freeform 99"/>
                  <p:cNvSpPr>
                    <a:spLocks/>
                  </p:cNvSpPr>
                  <p:nvPr/>
                </p:nvSpPr>
                <p:spPr bwMode="auto">
                  <a:xfrm>
                    <a:off x="5490" y="2490"/>
                    <a:ext cx="11" cy="2"/>
                  </a:xfrm>
                  <a:custGeom>
                    <a:avLst/>
                    <a:gdLst>
                      <a:gd name="T0" fmla="*/ 0 w 34"/>
                      <a:gd name="T1" fmla="*/ 0 h 6"/>
                      <a:gd name="T2" fmla="*/ 0 w 34"/>
                      <a:gd name="T3" fmla="*/ 0 h 6"/>
                      <a:gd name="T4" fmla="*/ 0 w 34"/>
                      <a:gd name="T5" fmla="*/ 0 h 6"/>
                      <a:gd name="T6" fmla="*/ 0 w 34"/>
                      <a:gd name="T7" fmla="*/ 0 h 6"/>
                      <a:gd name="T8" fmla="*/ 0 w 34"/>
                      <a:gd name="T9" fmla="*/ 0 h 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4" h="6">
                        <a:moveTo>
                          <a:pt x="0" y="6"/>
                        </a:moveTo>
                        <a:lnTo>
                          <a:pt x="10" y="6"/>
                        </a:lnTo>
                        <a:lnTo>
                          <a:pt x="17" y="5"/>
                        </a:lnTo>
                        <a:lnTo>
                          <a:pt x="25" y="4"/>
                        </a:lnTo>
                        <a:lnTo>
                          <a:pt x="34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2" name="Line 10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95" y="2490"/>
                    <a:ext cx="6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3" name="Freeform 101"/>
                  <p:cNvSpPr>
                    <a:spLocks/>
                  </p:cNvSpPr>
                  <p:nvPr/>
                </p:nvSpPr>
                <p:spPr bwMode="auto">
                  <a:xfrm>
                    <a:off x="5464" y="2530"/>
                    <a:ext cx="1" cy="7"/>
                  </a:xfrm>
                  <a:custGeom>
                    <a:avLst/>
                    <a:gdLst>
                      <a:gd name="T0" fmla="*/ 0 w 1"/>
                      <a:gd name="T1" fmla="*/ 0 h 19"/>
                      <a:gd name="T2" fmla="*/ 0 w 1"/>
                      <a:gd name="T3" fmla="*/ 0 h 19"/>
                      <a:gd name="T4" fmla="*/ 0 w 1"/>
                      <a:gd name="T5" fmla="*/ 0 h 1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" h="19">
                        <a:moveTo>
                          <a:pt x="0" y="19"/>
                        </a:moveTo>
                        <a:lnTo>
                          <a:pt x="0" y="9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4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5464" y="2530"/>
                    <a:ext cx="6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5" name="Freeform 103"/>
                  <p:cNvSpPr>
                    <a:spLocks/>
                  </p:cNvSpPr>
                  <p:nvPr/>
                </p:nvSpPr>
                <p:spPr bwMode="auto">
                  <a:xfrm>
                    <a:off x="5466" y="2530"/>
                    <a:ext cx="4" cy="2"/>
                  </a:xfrm>
                  <a:custGeom>
                    <a:avLst/>
                    <a:gdLst>
                      <a:gd name="T0" fmla="*/ 0 w 14"/>
                      <a:gd name="T1" fmla="*/ 0 h 6"/>
                      <a:gd name="T2" fmla="*/ 0 w 14"/>
                      <a:gd name="T3" fmla="*/ 0 h 6"/>
                      <a:gd name="T4" fmla="*/ 0 w 14"/>
                      <a:gd name="T5" fmla="*/ 0 h 6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4" h="6">
                        <a:moveTo>
                          <a:pt x="14" y="0"/>
                        </a:moveTo>
                        <a:lnTo>
                          <a:pt x="7" y="3"/>
                        </a:lnTo>
                        <a:lnTo>
                          <a:pt x="0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46" name="Freeform 104"/>
                <p:cNvSpPr>
                  <a:spLocks/>
                </p:cNvSpPr>
                <p:nvPr>
                  <p:custDataLst>
                    <p:tags r:id="rId73"/>
                  </p:custDataLst>
                </p:nvPr>
              </p:nvSpPr>
              <p:spPr bwMode="auto">
                <a:xfrm>
                  <a:off x="3975" y="2487"/>
                  <a:ext cx="4" cy="36"/>
                </a:xfrm>
                <a:custGeom>
                  <a:avLst/>
                  <a:gdLst>
                    <a:gd name="T0" fmla="*/ 0 w 26"/>
                    <a:gd name="T1" fmla="*/ 0 h 111"/>
                    <a:gd name="T2" fmla="*/ 0 w 26"/>
                    <a:gd name="T3" fmla="*/ 0 h 111"/>
                    <a:gd name="T4" fmla="*/ 0 w 26"/>
                    <a:gd name="T5" fmla="*/ 0 h 111"/>
                    <a:gd name="T6" fmla="*/ 0 w 26"/>
                    <a:gd name="T7" fmla="*/ 0 h 111"/>
                    <a:gd name="T8" fmla="*/ 0 w 26"/>
                    <a:gd name="T9" fmla="*/ 0 h 111"/>
                    <a:gd name="T10" fmla="*/ 0 w 26"/>
                    <a:gd name="T11" fmla="*/ 0 h 111"/>
                    <a:gd name="T12" fmla="*/ 0 w 26"/>
                    <a:gd name="T13" fmla="*/ 0 h 111"/>
                    <a:gd name="T14" fmla="*/ 0 w 26"/>
                    <a:gd name="T15" fmla="*/ 0 h 111"/>
                    <a:gd name="T16" fmla="*/ 0 w 26"/>
                    <a:gd name="T17" fmla="*/ 0 h 111"/>
                    <a:gd name="T18" fmla="*/ 0 w 26"/>
                    <a:gd name="T19" fmla="*/ 0 h 111"/>
                    <a:gd name="T20" fmla="*/ 0 w 26"/>
                    <a:gd name="T21" fmla="*/ 0 h 111"/>
                    <a:gd name="T22" fmla="*/ 0 w 26"/>
                    <a:gd name="T23" fmla="*/ 0 h 111"/>
                    <a:gd name="T24" fmla="*/ 0 w 26"/>
                    <a:gd name="T25" fmla="*/ 0 h 111"/>
                    <a:gd name="T26" fmla="*/ 0 w 26"/>
                    <a:gd name="T27" fmla="*/ 0 h 111"/>
                    <a:gd name="T28" fmla="*/ 0 w 26"/>
                    <a:gd name="T29" fmla="*/ 0 h 111"/>
                    <a:gd name="T30" fmla="*/ 0 w 26"/>
                    <a:gd name="T31" fmla="*/ 0 h 111"/>
                    <a:gd name="T32" fmla="*/ 0 w 26"/>
                    <a:gd name="T33" fmla="*/ 0 h 111"/>
                    <a:gd name="T34" fmla="*/ 0 w 26"/>
                    <a:gd name="T35" fmla="*/ 0 h 111"/>
                    <a:gd name="T36" fmla="*/ 0 w 26"/>
                    <a:gd name="T37" fmla="*/ 0 h 111"/>
                    <a:gd name="T38" fmla="*/ 0 w 26"/>
                    <a:gd name="T39" fmla="*/ 0 h 111"/>
                    <a:gd name="T40" fmla="*/ 0 w 26"/>
                    <a:gd name="T41" fmla="*/ 0 h 111"/>
                    <a:gd name="T42" fmla="*/ 0 w 26"/>
                    <a:gd name="T43" fmla="*/ 0 h 111"/>
                    <a:gd name="T44" fmla="*/ 0 w 26"/>
                    <a:gd name="T45" fmla="*/ 0 h 111"/>
                    <a:gd name="T46" fmla="*/ 0 w 26"/>
                    <a:gd name="T47" fmla="*/ 0 h 111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26" h="111">
                      <a:moveTo>
                        <a:pt x="13" y="111"/>
                      </a:moveTo>
                      <a:lnTo>
                        <a:pt x="9" y="103"/>
                      </a:lnTo>
                      <a:lnTo>
                        <a:pt x="4" y="95"/>
                      </a:lnTo>
                      <a:lnTo>
                        <a:pt x="2" y="91"/>
                      </a:lnTo>
                      <a:lnTo>
                        <a:pt x="1" y="87"/>
                      </a:lnTo>
                      <a:lnTo>
                        <a:pt x="0" y="80"/>
                      </a:lnTo>
                      <a:lnTo>
                        <a:pt x="0" y="74"/>
                      </a:lnTo>
                      <a:lnTo>
                        <a:pt x="0" y="61"/>
                      </a:lnTo>
                      <a:lnTo>
                        <a:pt x="1" y="51"/>
                      </a:lnTo>
                      <a:lnTo>
                        <a:pt x="3" y="41"/>
                      </a:lnTo>
                      <a:lnTo>
                        <a:pt x="5" y="33"/>
                      </a:lnTo>
                      <a:lnTo>
                        <a:pt x="9" y="24"/>
                      </a:lnTo>
                      <a:lnTo>
                        <a:pt x="14" y="17"/>
                      </a:lnTo>
                      <a:lnTo>
                        <a:pt x="20" y="9"/>
                      </a:lnTo>
                      <a:lnTo>
                        <a:pt x="26" y="0"/>
                      </a:lnTo>
                      <a:lnTo>
                        <a:pt x="26" y="6"/>
                      </a:lnTo>
                      <a:lnTo>
                        <a:pt x="26" y="13"/>
                      </a:lnTo>
                      <a:lnTo>
                        <a:pt x="26" y="22"/>
                      </a:lnTo>
                      <a:lnTo>
                        <a:pt x="26" y="32"/>
                      </a:lnTo>
                      <a:lnTo>
                        <a:pt x="25" y="44"/>
                      </a:lnTo>
                      <a:lnTo>
                        <a:pt x="22" y="56"/>
                      </a:lnTo>
                      <a:lnTo>
                        <a:pt x="18" y="67"/>
                      </a:lnTo>
                      <a:lnTo>
                        <a:pt x="13" y="80"/>
                      </a:lnTo>
                      <a:lnTo>
                        <a:pt x="13" y="11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47" name="Freeform 106"/>
                <p:cNvSpPr>
                  <a:spLocks/>
                </p:cNvSpPr>
                <p:nvPr>
                  <p:custDataLst>
                    <p:tags r:id="rId74"/>
                  </p:custDataLst>
                </p:nvPr>
              </p:nvSpPr>
              <p:spPr bwMode="auto">
                <a:xfrm>
                  <a:off x="3472" y="3733"/>
                  <a:ext cx="19" cy="35"/>
                </a:xfrm>
                <a:custGeom>
                  <a:avLst/>
                  <a:gdLst>
                    <a:gd name="T0" fmla="*/ 0 w 66"/>
                    <a:gd name="T1" fmla="*/ 0 h 44"/>
                    <a:gd name="T2" fmla="*/ 0 w 66"/>
                    <a:gd name="T3" fmla="*/ 102 h 44"/>
                    <a:gd name="T4" fmla="*/ 0 w 66"/>
                    <a:gd name="T5" fmla="*/ 204 h 44"/>
                    <a:gd name="T6" fmla="*/ 0 w 66"/>
                    <a:gd name="T7" fmla="*/ 407 h 44"/>
                    <a:gd name="T8" fmla="*/ 0 w 66"/>
                    <a:gd name="T9" fmla="*/ 714 h 44"/>
                    <a:gd name="T10" fmla="*/ 0 w 66"/>
                    <a:gd name="T11" fmla="*/ 917 h 44"/>
                    <a:gd name="T12" fmla="*/ 0 w 66"/>
                    <a:gd name="T13" fmla="*/ 1121 h 44"/>
                    <a:gd name="T14" fmla="*/ 0 w 66"/>
                    <a:gd name="T15" fmla="*/ 1223 h 44"/>
                    <a:gd name="T16" fmla="*/ 0 w 66"/>
                    <a:gd name="T17" fmla="*/ 1324 h 44"/>
                    <a:gd name="T18" fmla="*/ 0 w 66"/>
                    <a:gd name="T19" fmla="*/ 1732 h 44"/>
                    <a:gd name="T20" fmla="*/ 0 w 66"/>
                    <a:gd name="T21" fmla="*/ 2139 h 44"/>
                    <a:gd name="T22" fmla="*/ 0 w 66"/>
                    <a:gd name="T23" fmla="*/ 2548 h 44"/>
                    <a:gd name="T24" fmla="*/ 0 w 66"/>
                    <a:gd name="T25" fmla="*/ 2853 h 44"/>
                    <a:gd name="T26" fmla="*/ 0 w 66"/>
                    <a:gd name="T27" fmla="*/ 3463 h 44"/>
                    <a:gd name="T28" fmla="*/ 0 w 66"/>
                    <a:gd name="T29" fmla="*/ 3973 h 44"/>
                    <a:gd name="T30" fmla="*/ 0 w 66"/>
                    <a:gd name="T31" fmla="*/ 4280 h 44"/>
                    <a:gd name="T32" fmla="*/ 0 w 66"/>
                    <a:gd name="T33" fmla="*/ 4483 h 44"/>
                    <a:gd name="T34" fmla="*/ 0 w 66"/>
                    <a:gd name="T35" fmla="*/ 4483 h 44"/>
                    <a:gd name="T36" fmla="*/ 0 w 66"/>
                    <a:gd name="T37" fmla="*/ 4381 h 44"/>
                    <a:gd name="T38" fmla="*/ 0 w 66"/>
                    <a:gd name="T39" fmla="*/ 3158 h 44"/>
                    <a:gd name="T40" fmla="*/ 0 w 66"/>
                    <a:gd name="T41" fmla="*/ 2242 h 44"/>
                    <a:gd name="T42" fmla="*/ 0 w 66"/>
                    <a:gd name="T43" fmla="*/ 1223 h 44"/>
                    <a:gd name="T44" fmla="*/ 0 w 66"/>
                    <a:gd name="T45" fmla="*/ 0 h 44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66" h="44">
                      <a:moveTo>
                        <a:pt x="0" y="0"/>
                      </a:moveTo>
                      <a:lnTo>
                        <a:pt x="13" y="1"/>
                      </a:lnTo>
                      <a:lnTo>
                        <a:pt x="23" y="2"/>
                      </a:lnTo>
                      <a:lnTo>
                        <a:pt x="32" y="4"/>
                      </a:lnTo>
                      <a:lnTo>
                        <a:pt x="38" y="7"/>
                      </a:lnTo>
                      <a:lnTo>
                        <a:pt x="44" y="9"/>
                      </a:lnTo>
                      <a:lnTo>
                        <a:pt x="50" y="11"/>
                      </a:lnTo>
                      <a:lnTo>
                        <a:pt x="57" y="12"/>
                      </a:lnTo>
                      <a:lnTo>
                        <a:pt x="66" y="13"/>
                      </a:lnTo>
                      <a:lnTo>
                        <a:pt x="65" y="17"/>
                      </a:lnTo>
                      <a:lnTo>
                        <a:pt x="62" y="21"/>
                      </a:lnTo>
                      <a:lnTo>
                        <a:pt x="60" y="25"/>
                      </a:lnTo>
                      <a:lnTo>
                        <a:pt x="57" y="28"/>
                      </a:lnTo>
                      <a:lnTo>
                        <a:pt x="49" y="34"/>
                      </a:lnTo>
                      <a:lnTo>
                        <a:pt x="40" y="39"/>
                      </a:lnTo>
                      <a:lnTo>
                        <a:pt x="31" y="42"/>
                      </a:lnTo>
                      <a:lnTo>
                        <a:pt x="21" y="44"/>
                      </a:lnTo>
                      <a:lnTo>
                        <a:pt x="10" y="44"/>
                      </a:lnTo>
                      <a:lnTo>
                        <a:pt x="0" y="43"/>
                      </a:lnTo>
                      <a:lnTo>
                        <a:pt x="0" y="31"/>
                      </a:lnTo>
                      <a:lnTo>
                        <a:pt x="0" y="22"/>
                      </a:lnTo>
                      <a:lnTo>
                        <a:pt x="0" y="1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48" name="Freeform 107"/>
                <p:cNvSpPr>
                  <a:spLocks/>
                </p:cNvSpPr>
                <p:nvPr>
                  <p:custDataLst>
                    <p:tags r:id="rId75"/>
                  </p:custDataLst>
                </p:nvPr>
              </p:nvSpPr>
              <p:spPr bwMode="auto">
                <a:xfrm>
                  <a:off x="4829" y="1699"/>
                  <a:ext cx="13" cy="36"/>
                </a:xfrm>
                <a:custGeom>
                  <a:avLst/>
                  <a:gdLst>
                    <a:gd name="T0" fmla="*/ 0 w 46"/>
                    <a:gd name="T1" fmla="*/ 0 h 16"/>
                    <a:gd name="T2" fmla="*/ 0 w 46"/>
                    <a:gd name="T3" fmla="*/ 187068897 h 16"/>
                    <a:gd name="T4" fmla="*/ 0 w 46"/>
                    <a:gd name="T5" fmla="*/ 347412434 h 16"/>
                    <a:gd name="T6" fmla="*/ 0 w 46"/>
                    <a:gd name="T7" fmla="*/ 374138620 h 16"/>
                    <a:gd name="T8" fmla="*/ 0 w 46"/>
                    <a:gd name="T9" fmla="*/ 400863548 h 16"/>
                    <a:gd name="T10" fmla="*/ 0 w 46"/>
                    <a:gd name="T11" fmla="*/ 427588288 h 16"/>
                    <a:gd name="T12" fmla="*/ 0 w 46"/>
                    <a:gd name="T13" fmla="*/ 427588288 h 16"/>
                    <a:gd name="T14" fmla="*/ 0 w 46"/>
                    <a:gd name="T15" fmla="*/ 374138620 h 16"/>
                    <a:gd name="T16" fmla="*/ 0 w 46"/>
                    <a:gd name="T17" fmla="*/ 293969275 h 16"/>
                    <a:gd name="T18" fmla="*/ 0 w 46"/>
                    <a:gd name="T19" fmla="*/ 160344153 h 16"/>
                    <a:gd name="T20" fmla="*/ 0 w 46"/>
                    <a:gd name="T21" fmla="*/ 0 h 16"/>
                    <a:gd name="T22" fmla="*/ 0 w 46"/>
                    <a:gd name="T23" fmla="*/ 0 h 1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6" h="16">
                      <a:moveTo>
                        <a:pt x="46" y="0"/>
                      </a:moveTo>
                      <a:lnTo>
                        <a:pt x="40" y="7"/>
                      </a:lnTo>
                      <a:lnTo>
                        <a:pt x="35" y="13"/>
                      </a:lnTo>
                      <a:lnTo>
                        <a:pt x="31" y="14"/>
                      </a:lnTo>
                      <a:lnTo>
                        <a:pt x="29" y="15"/>
                      </a:lnTo>
                      <a:lnTo>
                        <a:pt x="26" y="16"/>
                      </a:lnTo>
                      <a:lnTo>
                        <a:pt x="23" y="16"/>
                      </a:lnTo>
                      <a:lnTo>
                        <a:pt x="16" y="14"/>
                      </a:lnTo>
                      <a:lnTo>
                        <a:pt x="11" y="11"/>
                      </a:lnTo>
                      <a:lnTo>
                        <a:pt x="5" y="6"/>
                      </a:lnTo>
                      <a:lnTo>
                        <a:pt x="0" y="0"/>
                      </a:lnTo>
                      <a:lnTo>
                        <a:pt x="46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49" name="Freeform 108"/>
                <p:cNvSpPr>
                  <a:spLocks/>
                </p:cNvSpPr>
                <p:nvPr>
                  <p:custDataLst>
                    <p:tags r:id="rId76"/>
                  </p:custDataLst>
                </p:nvPr>
              </p:nvSpPr>
              <p:spPr bwMode="auto">
                <a:xfrm>
                  <a:off x="4940" y="1720"/>
                  <a:ext cx="10" cy="36"/>
                </a:xfrm>
                <a:custGeom>
                  <a:avLst/>
                  <a:gdLst>
                    <a:gd name="T0" fmla="*/ 0 w 39"/>
                    <a:gd name="T1" fmla="*/ 1970616 h 26"/>
                    <a:gd name="T2" fmla="*/ 0 w 39"/>
                    <a:gd name="T3" fmla="*/ 2049461 h 26"/>
                    <a:gd name="T4" fmla="*/ 0 w 39"/>
                    <a:gd name="T5" fmla="*/ 2049461 h 26"/>
                    <a:gd name="T6" fmla="*/ 0 w 39"/>
                    <a:gd name="T7" fmla="*/ 2049461 h 26"/>
                    <a:gd name="T8" fmla="*/ 0 w 39"/>
                    <a:gd name="T9" fmla="*/ 1970616 h 26"/>
                    <a:gd name="T10" fmla="*/ 0 w 39"/>
                    <a:gd name="T11" fmla="*/ 1734163 h 26"/>
                    <a:gd name="T12" fmla="*/ 0 w 39"/>
                    <a:gd name="T13" fmla="*/ 1418832 h 26"/>
                    <a:gd name="T14" fmla="*/ 0 w 39"/>
                    <a:gd name="T15" fmla="*/ 1024712 h 26"/>
                    <a:gd name="T16" fmla="*/ 0 w 39"/>
                    <a:gd name="T17" fmla="*/ 551791 h 26"/>
                    <a:gd name="T18" fmla="*/ 0 w 39"/>
                    <a:gd name="T19" fmla="*/ 236469 h 26"/>
                    <a:gd name="T20" fmla="*/ 0 w 39"/>
                    <a:gd name="T21" fmla="*/ 0 h 26"/>
                    <a:gd name="T22" fmla="*/ 0 w 39"/>
                    <a:gd name="T23" fmla="*/ 472921 h 26"/>
                    <a:gd name="T24" fmla="*/ 0 w 39"/>
                    <a:gd name="T25" fmla="*/ 1024712 h 26"/>
                    <a:gd name="T26" fmla="*/ 0 w 39"/>
                    <a:gd name="T27" fmla="*/ 1576515 h 26"/>
                    <a:gd name="T28" fmla="*/ 0 w 39"/>
                    <a:gd name="T29" fmla="*/ 1970616 h 2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9" h="26">
                      <a:moveTo>
                        <a:pt x="39" y="25"/>
                      </a:moveTo>
                      <a:lnTo>
                        <a:pt x="36" y="26"/>
                      </a:lnTo>
                      <a:lnTo>
                        <a:pt x="32" y="26"/>
                      </a:lnTo>
                      <a:lnTo>
                        <a:pt x="28" y="26"/>
                      </a:lnTo>
                      <a:lnTo>
                        <a:pt x="25" y="25"/>
                      </a:lnTo>
                      <a:lnTo>
                        <a:pt x="18" y="22"/>
                      </a:lnTo>
                      <a:lnTo>
                        <a:pt x="12" y="18"/>
                      </a:lnTo>
                      <a:lnTo>
                        <a:pt x="7" y="13"/>
                      </a:lnTo>
                      <a:lnTo>
                        <a:pt x="3" y="7"/>
                      </a:lnTo>
                      <a:lnTo>
                        <a:pt x="1" y="3"/>
                      </a:lnTo>
                      <a:lnTo>
                        <a:pt x="0" y="0"/>
                      </a:lnTo>
                      <a:lnTo>
                        <a:pt x="11" y="6"/>
                      </a:lnTo>
                      <a:lnTo>
                        <a:pt x="22" y="13"/>
                      </a:lnTo>
                      <a:lnTo>
                        <a:pt x="33" y="20"/>
                      </a:lnTo>
                      <a:lnTo>
                        <a:pt x="39" y="2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50" name="Freeform 109"/>
                <p:cNvSpPr>
                  <a:spLocks/>
                </p:cNvSpPr>
                <p:nvPr>
                  <p:custDataLst>
                    <p:tags r:id="rId77"/>
                  </p:custDataLst>
                </p:nvPr>
              </p:nvSpPr>
              <p:spPr bwMode="auto">
                <a:xfrm>
                  <a:off x="4593" y="1865"/>
                  <a:ext cx="3" cy="37"/>
                </a:xfrm>
                <a:custGeom>
                  <a:avLst/>
                  <a:gdLst>
                    <a:gd name="T0" fmla="*/ 0 w 11"/>
                    <a:gd name="T1" fmla="*/ 0 h 25"/>
                    <a:gd name="T2" fmla="*/ 0 w 11"/>
                    <a:gd name="T3" fmla="*/ 876702 h 25"/>
                    <a:gd name="T4" fmla="*/ 0 w 11"/>
                    <a:gd name="T5" fmla="*/ 2103956 h 25"/>
                    <a:gd name="T6" fmla="*/ 0 w 11"/>
                    <a:gd name="T7" fmla="*/ 3506579 h 25"/>
                    <a:gd name="T8" fmla="*/ 0 w 11"/>
                    <a:gd name="T9" fmla="*/ 4383236 h 25"/>
                    <a:gd name="T10" fmla="*/ 0 w 11"/>
                    <a:gd name="T11" fmla="*/ 4032605 h 25"/>
                    <a:gd name="T12" fmla="*/ 0 w 11"/>
                    <a:gd name="T13" fmla="*/ 3506579 h 25"/>
                    <a:gd name="T14" fmla="*/ 0 w 11"/>
                    <a:gd name="T15" fmla="*/ 2630013 h 25"/>
                    <a:gd name="T16" fmla="*/ 0 w 11"/>
                    <a:gd name="T17" fmla="*/ 2103956 h 25"/>
                    <a:gd name="T18" fmla="*/ 0 w 11"/>
                    <a:gd name="T19" fmla="*/ 1577983 h 25"/>
                    <a:gd name="T20" fmla="*/ 0 w 11"/>
                    <a:gd name="T21" fmla="*/ 876702 h 25"/>
                    <a:gd name="T22" fmla="*/ 0 w 11"/>
                    <a:gd name="T23" fmla="*/ 350674 h 25"/>
                    <a:gd name="T24" fmla="*/ 0 w 11"/>
                    <a:gd name="T25" fmla="*/ 0 h 2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11" h="25">
                      <a:moveTo>
                        <a:pt x="11" y="0"/>
                      </a:moveTo>
                      <a:lnTo>
                        <a:pt x="11" y="5"/>
                      </a:lnTo>
                      <a:lnTo>
                        <a:pt x="10" y="12"/>
                      </a:lnTo>
                      <a:lnTo>
                        <a:pt x="9" y="20"/>
                      </a:lnTo>
                      <a:lnTo>
                        <a:pt x="4" y="25"/>
                      </a:lnTo>
                      <a:lnTo>
                        <a:pt x="2" y="23"/>
                      </a:lnTo>
                      <a:lnTo>
                        <a:pt x="1" y="20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1" y="9"/>
                      </a:lnTo>
                      <a:lnTo>
                        <a:pt x="3" y="5"/>
                      </a:lnTo>
                      <a:lnTo>
                        <a:pt x="6" y="2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51" name="Freeform 110"/>
                <p:cNvSpPr>
                  <a:spLocks/>
                </p:cNvSpPr>
                <p:nvPr>
                  <p:custDataLst>
                    <p:tags r:id="rId78"/>
                  </p:custDataLst>
                </p:nvPr>
              </p:nvSpPr>
              <p:spPr bwMode="auto">
                <a:xfrm>
                  <a:off x="4476" y="2219"/>
                  <a:ext cx="9" cy="37"/>
                </a:xfrm>
                <a:custGeom>
                  <a:avLst/>
                  <a:gdLst>
                    <a:gd name="T0" fmla="*/ 2 w 20"/>
                    <a:gd name="T1" fmla="*/ 0 h 31"/>
                    <a:gd name="T2" fmla="*/ 2 w 20"/>
                    <a:gd name="T3" fmla="*/ 159216 h 31"/>
                    <a:gd name="T4" fmla="*/ 1 w 20"/>
                    <a:gd name="T5" fmla="*/ 265358 h 31"/>
                    <a:gd name="T6" fmla="*/ 0 w 20"/>
                    <a:gd name="T7" fmla="*/ 344959 h 31"/>
                    <a:gd name="T8" fmla="*/ 0 w 20"/>
                    <a:gd name="T9" fmla="*/ 411302 h 31"/>
                    <a:gd name="T10" fmla="*/ 0 w 20"/>
                    <a:gd name="T11" fmla="*/ 331695 h 31"/>
                    <a:gd name="T12" fmla="*/ 0 w 20"/>
                    <a:gd name="T13" fmla="*/ 252088 h 31"/>
                    <a:gd name="T14" fmla="*/ 0 w 20"/>
                    <a:gd name="T15" fmla="*/ 172477 h 31"/>
                    <a:gd name="T16" fmla="*/ 0 w 20"/>
                    <a:gd name="T17" fmla="*/ 119412 h 31"/>
                    <a:gd name="T18" fmla="*/ 1 w 20"/>
                    <a:gd name="T19" fmla="*/ 79606 h 31"/>
                    <a:gd name="T20" fmla="*/ 1 w 20"/>
                    <a:gd name="T21" fmla="*/ 39795 h 31"/>
                    <a:gd name="T22" fmla="*/ 2 w 20"/>
                    <a:gd name="T23" fmla="*/ 0 h 31"/>
                    <a:gd name="T24" fmla="*/ 2 w 20"/>
                    <a:gd name="T25" fmla="*/ 0 h 3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0" h="31">
                      <a:moveTo>
                        <a:pt x="20" y="0"/>
                      </a:moveTo>
                      <a:lnTo>
                        <a:pt x="16" y="12"/>
                      </a:lnTo>
                      <a:lnTo>
                        <a:pt x="10" y="20"/>
                      </a:lnTo>
                      <a:lnTo>
                        <a:pt x="5" y="26"/>
                      </a:lnTo>
                      <a:lnTo>
                        <a:pt x="0" y="31"/>
                      </a:lnTo>
                      <a:lnTo>
                        <a:pt x="0" y="25"/>
                      </a:lnTo>
                      <a:lnTo>
                        <a:pt x="1" y="19"/>
                      </a:lnTo>
                      <a:lnTo>
                        <a:pt x="2" y="13"/>
                      </a:lnTo>
                      <a:lnTo>
                        <a:pt x="5" y="9"/>
                      </a:lnTo>
                      <a:lnTo>
                        <a:pt x="8" y="6"/>
                      </a:lnTo>
                      <a:lnTo>
                        <a:pt x="11" y="3"/>
                      </a:lnTo>
                      <a:lnTo>
                        <a:pt x="16" y="0"/>
                      </a:lnTo>
                      <a:lnTo>
                        <a:pt x="2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52" name="Freeform 111"/>
                <p:cNvSpPr>
                  <a:spLocks/>
                </p:cNvSpPr>
                <p:nvPr>
                  <p:custDataLst>
                    <p:tags r:id="rId79"/>
                  </p:custDataLst>
                </p:nvPr>
              </p:nvSpPr>
              <p:spPr bwMode="auto">
                <a:xfrm>
                  <a:off x="4487" y="2178"/>
                  <a:ext cx="10" cy="36"/>
                </a:xfrm>
                <a:custGeom>
                  <a:avLst/>
                  <a:gdLst>
                    <a:gd name="T0" fmla="*/ 0 w 26"/>
                    <a:gd name="T1" fmla="*/ 42279 h 37"/>
                    <a:gd name="T2" fmla="*/ 0 w 26"/>
                    <a:gd name="T3" fmla="*/ 13713 h 37"/>
                    <a:gd name="T4" fmla="*/ 0 w 26"/>
                    <a:gd name="T5" fmla="*/ 7999 h 37"/>
                    <a:gd name="T6" fmla="*/ 0 w 26"/>
                    <a:gd name="T7" fmla="*/ 4570 h 37"/>
                    <a:gd name="T8" fmla="*/ 0 w 26"/>
                    <a:gd name="T9" fmla="*/ 1143 h 37"/>
                    <a:gd name="T10" fmla="*/ 0 w 26"/>
                    <a:gd name="T11" fmla="*/ 0 h 37"/>
                    <a:gd name="T12" fmla="*/ 0 w 26"/>
                    <a:gd name="T13" fmla="*/ 6857 h 37"/>
                    <a:gd name="T14" fmla="*/ 0 w 26"/>
                    <a:gd name="T15" fmla="*/ 12569 h 37"/>
                    <a:gd name="T16" fmla="*/ 0 w 26"/>
                    <a:gd name="T17" fmla="*/ 19424 h 37"/>
                    <a:gd name="T18" fmla="*/ 0 w 26"/>
                    <a:gd name="T19" fmla="*/ 23995 h 37"/>
                    <a:gd name="T20" fmla="*/ 0 w 26"/>
                    <a:gd name="T21" fmla="*/ 33138 h 37"/>
                    <a:gd name="T22" fmla="*/ 0 w 26"/>
                    <a:gd name="T23" fmla="*/ 42279 h 3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6" h="37">
                      <a:moveTo>
                        <a:pt x="13" y="37"/>
                      </a:moveTo>
                      <a:lnTo>
                        <a:pt x="0" y="12"/>
                      </a:lnTo>
                      <a:lnTo>
                        <a:pt x="6" y="7"/>
                      </a:lnTo>
                      <a:lnTo>
                        <a:pt x="13" y="4"/>
                      </a:lnTo>
                      <a:lnTo>
                        <a:pt x="21" y="1"/>
                      </a:lnTo>
                      <a:lnTo>
                        <a:pt x="26" y="0"/>
                      </a:lnTo>
                      <a:lnTo>
                        <a:pt x="26" y="6"/>
                      </a:lnTo>
                      <a:lnTo>
                        <a:pt x="25" y="11"/>
                      </a:lnTo>
                      <a:lnTo>
                        <a:pt x="24" y="17"/>
                      </a:lnTo>
                      <a:lnTo>
                        <a:pt x="23" y="21"/>
                      </a:lnTo>
                      <a:lnTo>
                        <a:pt x="18" y="29"/>
                      </a:lnTo>
                      <a:lnTo>
                        <a:pt x="13" y="3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53" name="Freeform 112"/>
                <p:cNvSpPr>
                  <a:spLocks/>
                </p:cNvSpPr>
                <p:nvPr>
                  <p:custDataLst>
                    <p:tags r:id="rId80"/>
                  </p:custDataLst>
                </p:nvPr>
              </p:nvSpPr>
              <p:spPr bwMode="auto">
                <a:xfrm>
                  <a:off x="4417" y="2083"/>
                  <a:ext cx="1" cy="38"/>
                </a:xfrm>
                <a:custGeom>
                  <a:avLst/>
                  <a:gdLst>
                    <a:gd name="T0" fmla="*/ 0 w 7"/>
                    <a:gd name="T1" fmla="*/ 223933768 h 18"/>
                    <a:gd name="T2" fmla="*/ 0 w 7"/>
                    <a:gd name="T3" fmla="*/ 0 h 18"/>
                    <a:gd name="T4" fmla="*/ 0 w 7"/>
                    <a:gd name="T5" fmla="*/ 149291590 h 18"/>
                    <a:gd name="T6" fmla="*/ 0 w 7"/>
                    <a:gd name="T7" fmla="*/ 223933768 h 1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7" h="18">
                      <a:moveTo>
                        <a:pt x="0" y="18"/>
                      </a:moveTo>
                      <a:lnTo>
                        <a:pt x="0" y="0"/>
                      </a:lnTo>
                      <a:lnTo>
                        <a:pt x="7" y="12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54" name="Freeform 113"/>
                <p:cNvSpPr>
                  <a:spLocks/>
                </p:cNvSpPr>
                <p:nvPr>
                  <p:custDataLst>
                    <p:tags r:id="rId81"/>
                  </p:custDataLst>
                </p:nvPr>
              </p:nvSpPr>
              <p:spPr bwMode="auto">
                <a:xfrm>
                  <a:off x="2434" y="1533"/>
                  <a:ext cx="6" cy="36"/>
                </a:xfrm>
                <a:custGeom>
                  <a:avLst/>
                  <a:gdLst>
                    <a:gd name="T0" fmla="*/ 0 w 33"/>
                    <a:gd name="T1" fmla="*/ 114602 h 31"/>
                    <a:gd name="T2" fmla="*/ 0 w 33"/>
                    <a:gd name="T3" fmla="*/ 0 h 31"/>
                    <a:gd name="T4" fmla="*/ 0 w 33"/>
                    <a:gd name="T5" fmla="*/ 47753 h 31"/>
                    <a:gd name="T6" fmla="*/ 0 w 33"/>
                    <a:gd name="T7" fmla="*/ 114602 h 31"/>
                    <a:gd name="T8" fmla="*/ 0 w 33"/>
                    <a:gd name="T9" fmla="*/ 210102 h 31"/>
                    <a:gd name="T10" fmla="*/ 0 w 33"/>
                    <a:gd name="T11" fmla="*/ 296055 h 31"/>
                    <a:gd name="T12" fmla="*/ 0 w 33"/>
                    <a:gd name="T13" fmla="*/ 286497 h 31"/>
                    <a:gd name="T14" fmla="*/ 0 w 33"/>
                    <a:gd name="T15" fmla="*/ 267400 h 31"/>
                    <a:gd name="T16" fmla="*/ 0 w 33"/>
                    <a:gd name="T17" fmla="*/ 238754 h 31"/>
                    <a:gd name="T18" fmla="*/ 0 w 33"/>
                    <a:gd name="T19" fmla="*/ 210102 h 31"/>
                    <a:gd name="T20" fmla="*/ 0 w 33"/>
                    <a:gd name="T21" fmla="*/ 143251 h 31"/>
                    <a:gd name="T22" fmla="*/ 0 w 33"/>
                    <a:gd name="T23" fmla="*/ 114602 h 3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33" h="31">
                      <a:moveTo>
                        <a:pt x="0" y="12"/>
                      </a:moveTo>
                      <a:lnTo>
                        <a:pt x="19" y="0"/>
                      </a:lnTo>
                      <a:lnTo>
                        <a:pt x="24" y="5"/>
                      </a:lnTo>
                      <a:lnTo>
                        <a:pt x="28" y="12"/>
                      </a:lnTo>
                      <a:lnTo>
                        <a:pt x="32" y="22"/>
                      </a:lnTo>
                      <a:lnTo>
                        <a:pt x="33" y="31"/>
                      </a:lnTo>
                      <a:lnTo>
                        <a:pt x="27" y="30"/>
                      </a:lnTo>
                      <a:lnTo>
                        <a:pt x="22" y="28"/>
                      </a:lnTo>
                      <a:lnTo>
                        <a:pt x="16" y="25"/>
                      </a:lnTo>
                      <a:lnTo>
                        <a:pt x="11" y="22"/>
                      </a:lnTo>
                      <a:lnTo>
                        <a:pt x="3" y="15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55" name="Freeform 114"/>
                <p:cNvSpPr>
                  <a:spLocks/>
                </p:cNvSpPr>
                <p:nvPr>
                  <p:custDataLst>
                    <p:tags r:id="rId82"/>
                  </p:custDataLst>
                </p:nvPr>
              </p:nvSpPr>
              <p:spPr bwMode="auto">
                <a:xfrm>
                  <a:off x="2425" y="1387"/>
                  <a:ext cx="2" cy="36"/>
                </a:xfrm>
                <a:custGeom>
                  <a:avLst/>
                  <a:gdLst>
                    <a:gd name="T0" fmla="*/ 0 w 14"/>
                    <a:gd name="T1" fmla="*/ 0 h 6"/>
                    <a:gd name="T2" fmla="*/ 0 w 14"/>
                    <a:gd name="T3" fmla="*/ 2147483647 h 6"/>
                    <a:gd name="T4" fmla="*/ 0 w 14"/>
                    <a:gd name="T5" fmla="*/ 0 h 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" h="6">
                      <a:moveTo>
                        <a:pt x="14" y="0"/>
                      </a:moveTo>
                      <a:lnTo>
                        <a:pt x="0" y="6"/>
                      </a:lnTo>
                      <a:lnTo>
                        <a:pt x="14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56" name="Freeform 115"/>
                <p:cNvSpPr>
                  <a:spLocks/>
                </p:cNvSpPr>
                <p:nvPr>
                  <p:custDataLst>
                    <p:tags r:id="rId83"/>
                  </p:custDataLst>
                </p:nvPr>
              </p:nvSpPr>
              <p:spPr bwMode="auto">
                <a:xfrm>
                  <a:off x="3358" y="2507"/>
                  <a:ext cx="16" cy="35"/>
                </a:xfrm>
                <a:custGeom>
                  <a:avLst/>
                  <a:gdLst>
                    <a:gd name="T0" fmla="*/ 0 w 59"/>
                    <a:gd name="T1" fmla="*/ 40866 h 31"/>
                    <a:gd name="T2" fmla="*/ 0 w 59"/>
                    <a:gd name="T3" fmla="*/ 74917 h 31"/>
                    <a:gd name="T4" fmla="*/ 0 w 59"/>
                    <a:gd name="T5" fmla="*/ 102160 h 31"/>
                    <a:gd name="T6" fmla="*/ 0 w 59"/>
                    <a:gd name="T7" fmla="*/ 129403 h 31"/>
                    <a:gd name="T8" fmla="*/ 0 w 59"/>
                    <a:gd name="T9" fmla="*/ 163459 h 31"/>
                    <a:gd name="T10" fmla="*/ 0 w 59"/>
                    <a:gd name="T11" fmla="*/ 183891 h 31"/>
                    <a:gd name="T12" fmla="*/ 0 w 59"/>
                    <a:gd name="T13" fmla="*/ 197510 h 31"/>
                    <a:gd name="T14" fmla="*/ 0 w 59"/>
                    <a:gd name="T15" fmla="*/ 211131 h 31"/>
                    <a:gd name="T16" fmla="*/ 0 w 59"/>
                    <a:gd name="T17" fmla="*/ 211131 h 31"/>
                    <a:gd name="T18" fmla="*/ 0 w 59"/>
                    <a:gd name="T19" fmla="*/ 211131 h 31"/>
                    <a:gd name="T20" fmla="*/ 0 w 59"/>
                    <a:gd name="T21" fmla="*/ 204321 h 31"/>
                    <a:gd name="T22" fmla="*/ 0 w 59"/>
                    <a:gd name="T23" fmla="*/ 197510 h 31"/>
                    <a:gd name="T24" fmla="*/ 0 w 59"/>
                    <a:gd name="T25" fmla="*/ 183891 h 31"/>
                    <a:gd name="T26" fmla="*/ 0 w 59"/>
                    <a:gd name="T27" fmla="*/ 136215 h 31"/>
                    <a:gd name="T28" fmla="*/ 0 w 59"/>
                    <a:gd name="T29" fmla="*/ 81726 h 31"/>
                    <a:gd name="T30" fmla="*/ 0 w 59"/>
                    <a:gd name="T31" fmla="*/ 61292 h 31"/>
                    <a:gd name="T32" fmla="*/ 0 w 59"/>
                    <a:gd name="T33" fmla="*/ 40866 h 31"/>
                    <a:gd name="T34" fmla="*/ 0 w 59"/>
                    <a:gd name="T35" fmla="*/ 27239 h 31"/>
                    <a:gd name="T36" fmla="*/ 0 w 59"/>
                    <a:gd name="T37" fmla="*/ 20430 h 31"/>
                    <a:gd name="T38" fmla="*/ 0 w 59"/>
                    <a:gd name="T39" fmla="*/ 6810 h 31"/>
                    <a:gd name="T40" fmla="*/ 0 w 59"/>
                    <a:gd name="T41" fmla="*/ 0 h 31"/>
                    <a:gd name="T42" fmla="*/ 0 w 59"/>
                    <a:gd name="T43" fmla="*/ 0 h 31"/>
                    <a:gd name="T44" fmla="*/ 0 w 59"/>
                    <a:gd name="T45" fmla="*/ 13625 h 31"/>
                    <a:gd name="T46" fmla="*/ 0 w 59"/>
                    <a:gd name="T47" fmla="*/ 27239 h 31"/>
                    <a:gd name="T48" fmla="*/ 0 w 59"/>
                    <a:gd name="T49" fmla="*/ 40866 h 3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59" h="31">
                      <a:moveTo>
                        <a:pt x="59" y="6"/>
                      </a:moveTo>
                      <a:lnTo>
                        <a:pt x="57" y="11"/>
                      </a:lnTo>
                      <a:lnTo>
                        <a:pt x="53" y="15"/>
                      </a:lnTo>
                      <a:lnTo>
                        <a:pt x="49" y="19"/>
                      </a:lnTo>
                      <a:lnTo>
                        <a:pt x="45" y="24"/>
                      </a:lnTo>
                      <a:lnTo>
                        <a:pt x="40" y="27"/>
                      </a:lnTo>
                      <a:lnTo>
                        <a:pt x="36" y="29"/>
                      </a:lnTo>
                      <a:lnTo>
                        <a:pt x="30" y="31"/>
                      </a:lnTo>
                      <a:lnTo>
                        <a:pt x="26" y="31"/>
                      </a:lnTo>
                      <a:lnTo>
                        <a:pt x="21" y="31"/>
                      </a:lnTo>
                      <a:lnTo>
                        <a:pt x="17" y="30"/>
                      </a:lnTo>
                      <a:lnTo>
                        <a:pt x="14" y="29"/>
                      </a:lnTo>
                      <a:lnTo>
                        <a:pt x="11" y="27"/>
                      </a:lnTo>
                      <a:lnTo>
                        <a:pt x="4" y="20"/>
                      </a:lnTo>
                      <a:lnTo>
                        <a:pt x="0" y="12"/>
                      </a:lnTo>
                      <a:lnTo>
                        <a:pt x="1" y="9"/>
                      </a:lnTo>
                      <a:lnTo>
                        <a:pt x="3" y="6"/>
                      </a:lnTo>
                      <a:lnTo>
                        <a:pt x="5" y="4"/>
                      </a:lnTo>
                      <a:lnTo>
                        <a:pt x="8" y="3"/>
                      </a:lnTo>
                      <a:lnTo>
                        <a:pt x="16" y="1"/>
                      </a:lnTo>
                      <a:lnTo>
                        <a:pt x="24" y="0"/>
                      </a:lnTo>
                      <a:lnTo>
                        <a:pt x="34" y="0"/>
                      </a:lnTo>
                      <a:lnTo>
                        <a:pt x="42" y="2"/>
                      </a:lnTo>
                      <a:lnTo>
                        <a:pt x="51" y="4"/>
                      </a:lnTo>
                      <a:lnTo>
                        <a:pt x="59" y="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57" name="Freeform 116"/>
                <p:cNvSpPr>
                  <a:spLocks/>
                </p:cNvSpPr>
                <p:nvPr>
                  <p:custDataLst>
                    <p:tags r:id="rId84"/>
                  </p:custDataLst>
                </p:nvPr>
              </p:nvSpPr>
              <p:spPr bwMode="auto">
                <a:xfrm>
                  <a:off x="3171" y="2420"/>
                  <a:ext cx="12" cy="37"/>
                </a:xfrm>
                <a:custGeom>
                  <a:avLst/>
                  <a:gdLst>
                    <a:gd name="T0" fmla="*/ 0 w 47"/>
                    <a:gd name="T1" fmla="*/ 0 h 68"/>
                    <a:gd name="T2" fmla="*/ 0 w 47"/>
                    <a:gd name="T3" fmla="*/ 11 h 68"/>
                    <a:gd name="T4" fmla="*/ 0 w 47"/>
                    <a:gd name="T5" fmla="*/ 21 h 68"/>
                    <a:gd name="T6" fmla="*/ 0 w 47"/>
                    <a:gd name="T7" fmla="*/ 30 h 68"/>
                    <a:gd name="T8" fmla="*/ 0 w 47"/>
                    <a:gd name="T9" fmla="*/ 39 h 68"/>
                    <a:gd name="T10" fmla="*/ 0 w 47"/>
                    <a:gd name="T11" fmla="*/ 45 h 68"/>
                    <a:gd name="T12" fmla="*/ 0 w 47"/>
                    <a:gd name="T13" fmla="*/ 50 h 68"/>
                    <a:gd name="T14" fmla="*/ 0 w 47"/>
                    <a:gd name="T15" fmla="*/ 54 h 68"/>
                    <a:gd name="T16" fmla="*/ 0 w 47"/>
                    <a:gd name="T17" fmla="*/ 59 h 68"/>
                    <a:gd name="T18" fmla="*/ 0 w 47"/>
                    <a:gd name="T19" fmla="*/ 62 h 68"/>
                    <a:gd name="T20" fmla="*/ 0 w 47"/>
                    <a:gd name="T21" fmla="*/ 64 h 68"/>
                    <a:gd name="T22" fmla="*/ 0 w 47"/>
                    <a:gd name="T23" fmla="*/ 66 h 68"/>
                    <a:gd name="T24" fmla="*/ 0 w 47"/>
                    <a:gd name="T25" fmla="*/ 69 h 68"/>
                    <a:gd name="T26" fmla="*/ 0 w 47"/>
                    <a:gd name="T27" fmla="*/ 72 h 68"/>
                    <a:gd name="T28" fmla="*/ 0 w 47"/>
                    <a:gd name="T29" fmla="*/ 72 h 68"/>
                    <a:gd name="T30" fmla="*/ 0 w 47"/>
                    <a:gd name="T31" fmla="*/ 72 h 68"/>
                    <a:gd name="T32" fmla="*/ 0 w 47"/>
                    <a:gd name="T33" fmla="*/ 72 h 68"/>
                    <a:gd name="T34" fmla="*/ 0 w 47"/>
                    <a:gd name="T35" fmla="*/ 62 h 68"/>
                    <a:gd name="T36" fmla="*/ 0 w 47"/>
                    <a:gd name="T37" fmla="*/ 51 h 68"/>
                    <a:gd name="T38" fmla="*/ 0 w 47"/>
                    <a:gd name="T39" fmla="*/ 46 h 68"/>
                    <a:gd name="T40" fmla="*/ 0 w 47"/>
                    <a:gd name="T41" fmla="*/ 41 h 68"/>
                    <a:gd name="T42" fmla="*/ 0 w 47"/>
                    <a:gd name="T43" fmla="*/ 33 h 68"/>
                    <a:gd name="T44" fmla="*/ 0 w 47"/>
                    <a:gd name="T45" fmla="*/ 27 h 68"/>
                    <a:gd name="T46" fmla="*/ 0 w 47"/>
                    <a:gd name="T47" fmla="*/ 14 h 68"/>
                    <a:gd name="T48" fmla="*/ 0 w 47"/>
                    <a:gd name="T49" fmla="*/ 0 h 68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47" h="68">
                      <a:moveTo>
                        <a:pt x="14" y="0"/>
                      </a:moveTo>
                      <a:lnTo>
                        <a:pt x="8" y="10"/>
                      </a:lnTo>
                      <a:lnTo>
                        <a:pt x="4" y="19"/>
                      </a:lnTo>
                      <a:lnTo>
                        <a:pt x="2" y="28"/>
                      </a:lnTo>
                      <a:lnTo>
                        <a:pt x="0" y="37"/>
                      </a:lnTo>
                      <a:lnTo>
                        <a:pt x="0" y="42"/>
                      </a:lnTo>
                      <a:lnTo>
                        <a:pt x="2" y="47"/>
                      </a:lnTo>
                      <a:lnTo>
                        <a:pt x="3" y="51"/>
                      </a:lnTo>
                      <a:lnTo>
                        <a:pt x="5" y="55"/>
                      </a:lnTo>
                      <a:lnTo>
                        <a:pt x="7" y="58"/>
                      </a:lnTo>
                      <a:lnTo>
                        <a:pt x="9" y="60"/>
                      </a:lnTo>
                      <a:lnTo>
                        <a:pt x="13" y="62"/>
                      </a:lnTo>
                      <a:lnTo>
                        <a:pt x="16" y="64"/>
                      </a:lnTo>
                      <a:lnTo>
                        <a:pt x="22" y="67"/>
                      </a:lnTo>
                      <a:lnTo>
                        <a:pt x="31" y="68"/>
                      </a:lnTo>
                      <a:lnTo>
                        <a:pt x="39" y="68"/>
                      </a:lnTo>
                      <a:lnTo>
                        <a:pt x="47" y="68"/>
                      </a:lnTo>
                      <a:lnTo>
                        <a:pt x="41" y="58"/>
                      </a:lnTo>
                      <a:lnTo>
                        <a:pt x="38" y="48"/>
                      </a:lnTo>
                      <a:lnTo>
                        <a:pt x="36" y="43"/>
                      </a:lnTo>
                      <a:lnTo>
                        <a:pt x="35" y="38"/>
                      </a:lnTo>
                      <a:lnTo>
                        <a:pt x="33" y="31"/>
                      </a:lnTo>
                      <a:lnTo>
                        <a:pt x="33" y="25"/>
                      </a:lnTo>
                      <a:lnTo>
                        <a:pt x="24" y="13"/>
                      </a:lnTo>
                      <a:lnTo>
                        <a:pt x="14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10" name="Group 117"/>
                <p:cNvGrpSpPr>
                  <a:grpSpLocks/>
                </p:cNvGrpSpPr>
                <p:nvPr>
                  <p:custDataLst>
                    <p:tags r:id="rId85"/>
                  </p:custDataLst>
                </p:nvPr>
              </p:nvGrpSpPr>
              <p:grpSpPr bwMode="auto">
                <a:xfrm>
                  <a:off x="3657" y="2538"/>
                  <a:ext cx="29" cy="236"/>
                  <a:chOff x="3950" y="2430"/>
                  <a:chExt cx="36" cy="234"/>
                </a:xfrm>
              </p:grpSpPr>
              <p:sp>
                <p:nvSpPr>
                  <p:cNvPr id="556" name="Freeform 118"/>
                  <p:cNvSpPr>
                    <a:spLocks/>
                  </p:cNvSpPr>
                  <p:nvPr/>
                </p:nvSpPr>
                <p:spPr bwMode="auto">
                  <a:xfrm>
                    <a:off x="3975" y="2658"/>
                    <a:ext cx="6" cy="6"/>
                  </a:xfrm>
                  <a:custGeom>
                    <a:avLst/>
                    <a:gdLst>
                      <a:gd name="T0" fmla="*/ 0 w 19"/>
                      <a:gd name="T1" fmla="*/ 0 h 20"/>
                      <a:gd name="T2" fmla="*/ 0 w 19"/>
                      <a:gd name="T3" fmla="*/ 0 h 20"/>
                      <a:gd name="T4" fmla="*/ 0 w 19"/>
                      <a:gd name="T5" fmla="*/ 0 h 20"/>
                      <a:gd name="T6" fmla="*/ 0 w 19"/>
                      <a:gd name="T7" fmla="*/ 0 h 20"/>
                      <a:gd name="T8" fmla="*/ 0 w 19"/>
                      <a:gd name="T9" fmla="*/ 0 h 20"/>
                      <a:gd name="T10" fmla="*/ 0 w 19"/>
                      <a:gd name="T11" fmla="*/ 0 h 20"/>
                      <a:gd name="T12" fmla="*/ 0 w 19"/>
                      <a:gd name="T13" fmla="*/ 0 h 2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9" h="20">
                        <a:moveTo>
                          <a:pt x="0" y="0"/>
                        </a:moveTo>
                        <a:lnTo>
                          <a:pt x="0" y="20"/>
                        </a:lnTo>
                        <a:lnTo>
                          <a:pt x="19" y="14"/>
                        </a:lnTo>
                        <a:lnTo>
                          <a:pt x="14" y="8"/>
                        </a:lnTo>
                        <a:lnTo>
                          <a:pt x="10" y="4"/>
                        </a:lnTo>
                        <a:lnTo>
                          <a:pt x="4" y="1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57" name="Freeform 119"/>
                  <p:cNvSpPr>
                    <a:spLocks/>
                  </p:cNvSpPr>
                  <p:nvPr/>
                </p:nvSpPr>
                <p:spPr bwMode="auto">
                  <a:xfrm>
                    <a:off x="3975" y="2644"/>
                    <a:ext cx="6" cy="4"/>
                  </a:xfrm>
                  <a:custGeom>
                    <a:avLst/>
                    <a:gdLst>
                      <a:gd name="T0" fmla="*/ 0 w 19"/>
                      <a:gd name="T1" fmla="*/ 0 h 12"/>
                      <a:gd name="T2" fmla="*/ 0 w 19"/>
                      <a:gd name="T3" fmla="*/ 0 h 12"/>
                      <a:gd name="T4" fmla="*/ 0 w 19"/>
                      <a:gd name="T5" fmla="*/ 0 h 12"/>
                      <a:gd name="T6" fmla="*/ 0 w 19"/>
                      <a:gd name="T7" fmla="*/ 0 h 1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9" h="12">
                        <a:moveTo>
                          <a:pt x="13" y="12"/>
                        </a:moveTo>
                        <a:lnTo>
                          <a:pt x="19" y="0"/>
                        </a:lnTo>
                        <a:lnTo>
                          <a:pt x="0" y="0"/>
                        </a:lnTo>
                        <a:lnTo>
                          <a:pt x="13" y="1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58" name="Freeform 120"/>
                  <p:cNvSpPr>
                    <a:spLocks/>
                  </p:cNvSpPr>
                  <p:nvPr/>
                </p:nvSpPr>
                <p:spPr bwMode="auto">
                  <a:xfrm>
                    <a:off x="3975" y="2637"/>
                    <a:ext cx="6" cy="1"/>
                  </a:xfrm>
                  <a:custGeom>
                    <a:avLst/>
                    <a:gdLst>
                      <a:gd name="T0" fmla="*/ 0 w 19"/>
                      <a:gd name="T1" fmla="*/ 0 h 1"/>
                      <a:gd name="T2" fmla="*/ 0 w 19"/>
                      <a:gd name="T3" fmla="*/ 0 h 1"/>
                      <a:gd name="T4" fmla="*/ 0 w 19"/>
                      <a:gd name="T5" fmla="*/ 0 h 1"/>
                      <a:gd name="T6" fmla="*/ 0 w 19"/>
                      <a:gd name="T7" fmla="*/ 0 h 1"/>
                      <a:gd name="T8" fmla="*/ 0 w 19"/>
                      <a:gd name="T9" fmla="*/ 0 h 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9" h="1">
                        <a:moveTo>
                          <a:pt x="0" y="0"/>
                        </a:moveTo>
                        <a:lnTo>
                          <a:pt x="10" y="0"/>
                        </a:lnTo>
                        <a:lnTo>
                          <a:pt x="19" y="0"/>
                        </a:lnTo>
                        <a:lnTo>
                          <a:pt x="10" y="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59" name="Rectangle 121"/>
                  <p:cNvSpPr>
                    <a:spLocks noChangeArrowheads="1"/>
                  </p:cNvSpPr>
                  <p:nvPr/>
                </p:nvSpPr>
                <p:spPr bwMode="auto">
                  <a:xfrm>
                    <a:off x="3975" y="2632"/>
                    <a:ext cx="8" cy="2"/>
                  </a:xfrm>
                  <a:prstGeom prst="rect">
                    <a:avLst/>
                  </a:prstGeom>
                  <a:solidFill>
                    <a:srgbClr val="C0C0C0">
                      <a:alpha val="54901"/>
                    </a:srgbClr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kumimoji="0" lang="en-US">
                      <a:ea typeface="MS PGothic" pitchFamily="34" charset="-128"/>
                    </a:endParaRPr>
                  </a:p>
                </p:txBody>
              </p:sp>
              <p:sp>
                <p:nvSpPr>
                  <p:cNvPr id="560" name="Line 1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2" y="2595"/>
                    <a:ext cx="5" cy="4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61" name="Freeform 123"/>
                  <p:cNvSpPr>
                    <a:spLocks/>
                  </p:cNvSpPr>
                  <p:nvPr/>
                </p:nvSpPr>
                <p:spPr bwMode="auto">
                  <a:xfrm>
                    <a:off x="3975" y="2595"/>
                    <a:ext cx="2" cy="1"/>
                  </a:xfrm>
                  <a:custGeom>
                    <a:avLst/>
                    <a:gdLst>
                      <a:gd name="T0" fmla="*/ 0 w 6"/>
                      <a:gd name="T1" fmla="*/ 0 h 3"/>
                      <a:gd name="T2" fmla="*/ 0 w 6"/>
                      <a:gd name="T3" fmla="*/ 0 h 3"/>
                      <a:gd name="T4" fmla="*/ 0 w 6"/>
                      <a:gd name="T5" fmla="*/ 0 h 3"/>
                      <a:gd name="T6" fmla="*/ 0 w 6"/>
                      <a:gd name="T7" fmla="*/ 0 h 3"/>
                      <a:gd name="T8" fmla="*/ 0 w 6"/>
                      <a:gd name="T9" fmla="*/ 0 h 3"/>
                      <a:gd name="T10" fmla="*/ 0 w 6"/>
                      <a:gd name="T11" fmla="*/ 0 h 3"/>
                      <a:gd name="T12" fmla="*/ 0 w 6"/>
                      <a:gd name="T13" fmla="*/ 0 h 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" h="3">
                        <a:moveTo>
                          <a:pt x="6" y="0"/>
                        </a:moveTo>
                        <a:lnTo>
                          <a:pt x="5" y="1"/>
                        </a:lnTo>
                        <a:lnTo>
                          <a:pt x="3" y="2"/>
                        </a:lnTo>
                        <a:lnTo>
                          <a:pt x="1" y="3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62" name="Freeform 124"/>
                  <p:cNvSpPr>
                    <a:spLocks/>
                  </p:cNvSpPr>
                  <p:nvPr/>
                </p:nvSpPr>
                <p:spPr bwMode="auto">
                  <a:xfrm>
                    <a:off x="3981" y="2555"/>
                    <a:ext cx="5" cy="8"/>
                  </a:xfrm>
                  <a:custGeom>
                    <a:avLst/>
                    <a:gdLst>
                      <a:gd name="T0" fmla="*/ 0 w 14"/>
                      <a:gd name="T1" fmla="*/ 0 h 24"/>
                      <a:gd name="T2" fmla="*/ 0 w 14"/>
                      <a:gd name="T3" fmla="*/ 0 h 24"/>
                      <a:gd name="T4" fmla="*/ 0 w 14"/>
                      <a:gd name="T5" fmla="*/ 0 h 24"/>
                      <a:gd name="T6" fmla="*/ 0 w 14"/>
                      <a:gd name="T7" fmla="*/ 0 h 24"/>
                      <a:gd name="T8" fmla="*/ 0 w 14"/>
                      <a:gd name="T9" fmla="*/ 0 h 24"/>
                      <a:gd name="T10" fmla="*/ 0 w 14"/>
                      <a:gd name="T11" fmla="*/ 0 h 24"/>
                      <a:gd name="T12" fmla="*/ 0 w 14"/>
                      <a:gd name="T13" fmla="*/ 0 h 2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4" h="24">
                        <a:moveTo>
                          <a:pt x="14" y="0"/>
                        </a:moveTo>
                        <a:lnTo>
                          <a:pt x="13" y="5"/>
                        </a:lnTo>
                        <a:lnTo>
                          <a:pt x="9" y="12"/>
                        </a:lnTo>
                        <a:lnTo>
                          <a:pt x="5" y="19"/>
                        </a:lnTo>
                        <a:lnTo>
                          <a:pt x="0" y="24"/>
                        </a:lnTo>
                        <a:lnTo>
                          <a:pt x="0" y="16"/>
                        </a:lnTo>
                        <a:lnTo>
                          <a:pt x="0" y="1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63" name="Line 125"/>
                  <p:cNvSpPr>
                    <a:spLocks noChangeShapeType="1"/>
                  </p:cNvSpPr>
                  <p:nvPr/>
                </p:nvSpPr>
                <p:spPr bwMode="auto">
                  <a:xfrm>
                    <a:off x="3981" y="2559"/>
                    <a:ext cx="2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64" name="Freeform 126"/>
                  <p:cNvSpPr>
                    <a:spLocks/>
                  </p:cNvSpPr>
                  <p:nvPr/>
                </p:nvSpPr>
                <p:spPr bwMode="auto">
                  <a:xfrm>
                    <a:off x="3977" y="2572"/>
                    <a:ext cx="4" cy="3"/>
                  </a:xfrm>
                  <a:custGeom>
                    <a:avLst/>
                    <a:gdLst>
                      <a:gd name="T0" fmla="*/ 0 w 13"/>
                      <a:gd name="T1" fmla="*/ 0 h 12"/>
                      <a:gd name="T2" fmla="*/ 0 w 13"/>
                      <a:gd name="T3" fmla="*/ 0 h 12"/>
                      <a:gd name="T4" fmla="*/ 0 w 13"/>
                      <a:gd name="T5" fmla="*/ 0 h 1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2">
                        <a:moveTo>
                          <a:pt x="13" y="12"/>
                        </a:moveTo>
                        <a:lnTo>
                          <a:pt x="0" y="0"/>
                        </a:lnTo>
                        <a:lnTo>
                          <a:pt x="13" y="1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65" name="Freeform 127"/>
                  <p:cNvSpPr>
                    <a:spLocks/>
                  </p:cNvSpPr>
                  <p:nvPr/>
                </p:nvSpPr>
                <p:spPr bwMode="auto">
                  <a:xfrm>
                    <a:off x="3981" y="2585"/>
                    <a:ext cx="2" cy="6"/>
                  </a:xfrm>
                  <a:custGeom>
                    <a:avLst/>
                    <a:gdLst>
                      <a:gd name="T0" fmla="*/ 0 w 7"/>
                      <a:gd name="T1" fmla="*/ 0 h 19"/>
                      <a:gd name="T2" fmla="*/ 0 w 7"/>
                      <a:gd name="T3" fmla="*/ 0 h 19"/>
                      <a:gd name="T4" fmla="*/ 0 w 7"/>
                      <a:gd name="T5" fmla="*/ 0 h 19"/>
                      <a:gd name="T6" fmla="*/ 0 w 7"/>
                      <a:gd name="T7" fmla="*/ 0 h 1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7" h="19">
                        <a:moveTo>
                          <a:pt x="0" y="0"/>
                        </a:moveTo>
                        <a:lnTo>
                          <a:pt x="0" y="19"/>
                        </a:lnTo>
                        <a:lnTo>
                          <a:pt x="0" y="0"/>
                        </a:lnTo>
                        <a:lnTo>
                          <a:pt x="7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66" name="Line 1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81" y="2599"/>
                    <a:ext cx="1" cy="4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67" name="Freeform 129"/>
                  <p:cNvSpPr>
                    <a:spLocks/>
                  </p:cNvSpPr>
                  <p:nvPr/>
                </p:nvSpPr>
                <p:spPr bwMode="auto">
                  <a:xfrm>
                    <a:off x="3970" y="2545"/>
                    <a:ext cx="2" cy="6"/>
                  </a:xfrm>
                  <a:custGeom>
                    <a:avLst/>
                    <a:gdLst>
                      <a:gd name="T0" fmla="*/ 0 w 8"/>
                      <a:gd name="T1" fmla="*/ 0 h 18"/>
                      <a:gd name="T2" fmla="*/ 0 w 8"/>
                      <a:gd name="T3" fmla="*/ 0 h 18"/>
                      <a:gd name="T4" fmla="*/ 0 w 8"/>
                      <a:gd name="T5" fmla="*/ 0 h 18"/>
                      <a:gd name="T6" fmla="*/ 0 w 8"/>
                      <a:gd name="T7" fmla="*/ 0 h 1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8" h="18">
                        <a:moveTo>
                          <a:pt x="0" y="18"/>
                        </a:moveTo>
                        <a:lnTo>
                          <a:pt x="8" y="6"/>
                        </a:lnTo>
                        <a:lnTo>
                          <a:pt x="0" y="0"/>
                        </a:lnTo>
                        <a:lnTo>
                          <a:pt x="0" y="1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68" name="Freeform 130"/>
                  <p:cNvSpPr>
                    <a:spLocks/>
                  </p:cNvSpPr>
                  <p:nvPr/>
                </p:nvSpPr>
                <p:spPr bwMode="auto">
                  <a:xfrm>
                    <a:off x="3968" y="2532"/>
                    <a:ext cx="2" cy="7"/>
                  </a:xfrm>
                  <a:custGeom>
                    <a:avLst/>
                    <a:gdLst>
                      <a:gd name="T0" fmla="*/ 0 w 6"/>
                      <a:gd name="T1" fmla="*/ 0 h 19"/>
                      <a:gd name="T2" fmla="*/ 0 w 6"/>
                      <a:gd name="T3" fmla="*/ 0 h 19"/>
                      <a:gd name="T4" fmla="*/ 0 w 6"/>
                      <a:gd name="T5" fmla="*/ 0 h 1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6" h="19">
                        <a:moveTo>
                          <a:pt x="0" y="0"/>
                        </a:moveTo>
                        <a:lnTo>
                          <a:pt x="0" y="19"/>
                        </a:lnTo>
                        <a:lnTo>
                          <a:pt x="6" y="1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69" name="Freeform 131"/>
                  <p:cNvSpPr>
                    <a:spLocks/>
                  </p:cNvSpPr>
                  <p:nvPr/>
                </p:nvSpPr>
                <p:spPr bwMode="auto">
                  <a:xfrm>
                    <a:off x="3965" y="2513"/>
                    <a:ext cx="10" cy="5"/>
                  </a:xfrm>
                  <a:custGeom>
                    <a:avLst/>
                    <a:gdLst>
                      <a:gd name="T0" fmla="*/ 0 w 28"/>
                      <a:gd name="T1" fmla="*/ 0 h 19"/>
                      <a:gd name="T2" fmla="*/ 0 w 28"/>
                      <a:gd name="T3" fmla="*/ 0 h 19"/>
                      <a:gd name="T4" fmla="*/ 0 w 28"/>
                      <a:gd name="T5" fmla="*/ 0 h 1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8" h="19">
                        <a:moveTo>
                          <a:pt x="0" y="0"/>
                        </a:moveTo>
                        <a:lnTo>
                          <a:pt x="0" y="19"/>
                        </a:lnTo>
                        <a:lnTo>
                          <a:pt x="28" y="19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0" name="Freeform 132"/>
                  <p:cNvSpPr>
                    <a:spLocks/>
                  </p:cNvSpPr>
                  <p:nvPr/>
                </p:nvSpPr>
                <p:spPr bwMode="auto">
                  <a:xfrm>
                    <a:off x="3970" y="2513"/>
                    <a:ext cx="5" cy="5"/>
                  </a:xfrm>
                  <a:custGeom>
                    <a:avLst/>
                    <a:gdLst>
                      <a:gd name="T0" fmla="*/ 0 w 15"/>
                      <a:gd name="T1" fmla="*/ 0 h 19"/>
                      <a:gd name="T2" fmla="*/ 0 w 15"/>
                      <a:gd name="T3" fmla="*/ 0 h 19"/>
                      <a:gd name="T4" fmla="*/ 0 w 15"/>
                      <a:gd name="T5" fmla="*/ 0 h 1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5" h="19">
                        <a:moveTo>
                          <a:pt x="15" y="19"/>
                        </a:moveTo>
                        <a:lnTo>
                          <a:pt x="8" y="9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1" name="Freeform 133"/>
                  <p:cNvSpPr>
                    <a:spLocks/>
                  </p:cNvSpPr>
                  <p:nvPr/>
                </p:nvSpPr>
                <p:spPr bwMode="auto">
                  <a:xfrm>
                    <a:off x="3975" y="2658"/>
                    <a:ext cx="6" cy="6"/>
                  </a:xfrm>
                  <a:custGeom>
                    <a:avLst/>
                    <a:gdLst>
                      <a:gd name="T0" fmla="*/ 0 w 19"/>
                      <a:gd name="T1" fmla="*/ 0 h 20"/>
                      <a:gd name="T2" fmla="*/ 0 w 19"/>
                      <a:gd name="T3" fmla="*/ 0 h 20"/>
                      <a:gd name="T4" fmla="*/ 0 w 19"/>
                      <a:gd name="T5" fmla="*/ 0 h 20"/>
                      <a:gd name="T6" fmla="*/ 0 w 19"/>
                      <a:gd name="T7" fmla="*/ 0 h 20"/>
                      <a:gd name="T8" fmla="*/ 0 w 19"/>
                      <a:gd name="T9" fmla="*/ 0 h 20"/>
                      <a:gd name="T10" fmla="*/ 0 w 19"/>
                      <a:gd name="T11" fmla="*/ 0 h 20"/>
                      <a:gd name="T12" fmla="*/ 0 w 19"/>
                      <a:gd name="T13" fmla="*/ 0 h 2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9" h="20">
                        <a:moveTo>
                          <a:pt x="0" y="0"/>
                        </a:moveTo>
                        <a:lnTo>
                          <a:pt x="0" y="20"/>
                        </a:lnTo>
                        <a:lnTo>
                          <a:pt x="19" y="14"/>
                        </a:lnTo>
                        <a:lnTo>
                          <a:pt x="14" y="8"/>
                        </a:lnTo>
                        <a:lnTo>
                          <a:pt x="10" y="4"/>
                        </a:lnTo>
                        <a:lnTo>
                          <a:pt x="4" y="1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2" name="Freeform 134"/>
                  <p:cNvSpPr>
                    <a:spLocks/>
                  </p:cNvSpPr>
                  <p:nvPr/>
                </p:nvSpPr>
                <p:spPr bwMode="auto">
                  <a:xfrm>
                    <a:off x="3975" y="2644"/>
                    <a:ext cx="6" cy="4"/>
                  </a:xfrm>
                  <a:custGeom>
                    <a:avLst/>
                    <a:gdLst>
                      <a:gd name="T0" fmla="*/ 0 w 19"/>
                      <a:gd name="T1" fmla="*/ 0 h 12"/>
                      <a:gd name="T2" fmla="*/ 0 w 19"/>
                      <a:gd name="T3" fmla="*/ 0 h 12"/>
                      <a:gd name="T4" fmla="*/ 0 w 19"/>
                      <a:gd name="T5" fmla="*/ 0 h 12"/>
                      <a:gd name="T6" fmla="*/ 0 w 19"/>
                      <a:gd name="T7" fmla="*/ 0 h 1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9" h="12">
                        <a:moveTo>
                          <a:pt x="13" y="12"/>
                        </a:moveTo>
                        <a:lnTo>
                          <a:pt x="19" y="0"/>
                        </a:lnTo>
                        <a:lnTo>
                          <a:pt x="0" y="0"/>
                        </a:lnTo>
                        <a:lnTo>
                          <a:pt x="13" y="1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3" name="Freeform 135"/>
                  <p:cNvSpPr>
                    <a:spLocks/>
                  </p:cNvSpPr>
                  <p:nvPr/>
                </p:nvSpPr>
                <p:spPr bwMode="auto">
                  <a:xfrm>
                    <a:off x="3975" y="2637"/>
                    <a:ext cx="6" cy="1"/>
                  </a:xfrm>
                  <a:custGeom>
                    <a:avLst/>
                    <a:gdLst>
                      <a:gd name="T0" fmla="*/ 0 w 19"/>
                      <a:gd name="T1" fmla="*/ 0 h 1"/>
                      <a:gd name="T2" fmla="*/ 0 w 19"/>
                      <a:gd name="T3" fmla="*/ 0 h 1"/>
                      <a:gd name="T4" fmla="*/ 0 w 19"/>
                      <a:gd name="T5" fmla="*/ 0 h 1"/>
                      <a:gd name="T6" fmla="*/ 0 w 19"/>
                      <a:gd name="T7" fmla="*/ 0 h 1"/>
                      <a:gd name="T8" fmla="*/ 0 w 19"/>
                      <a:gd name="T9" fmla="*/ 0 h 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9" h="1">
                        <a:moveTo>
                          <a:pt x="0" y="0"/>
                        </a:moveTo>
                        <a:lnTo>
                          <a:pt x="10" y="0"/>
                        </a:lnTo>
                        <a:lnTo>
                          <a:pt x="19" y="0"/>
                        </a:lnTo>
                        <a:lnTo>
                          <a:pt x="10" y="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4" name="Rectangle 136"/>
                  <p:cNvSpPr>
                    <a:spLocks noChangeArrowheads="1"/>
                  </p:cNvSpPr>
                  <p:nvPr/>
                </p:nvSpPr>
                <p:spPr bwMode="auto">
                  <a:xfrm>
                    <a:off x="3975" y="2632"/>
                    <a:ext cx="8" cy="2"/>
                  </a:xfrm>
                  <a:prstGeom prst="rect">
                    <a:avLst/>
                  </a:prstGeom>
                  <a:solidFill>
                    <a:srgbClr val="C0C0C0">
                      <a:alpha val="54901"/>
                    </a:srgbClr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kumimoji="0" lang="en-US">
                      <a:ea typeface="MS PGothic" pitchFamily="34" charset="-128"/>
                    </a:endParaRPr>
                  </a:p>
                </p:txBody>
              </p:sp>
              <p:sp>
                <p:nvSpPr>
                  <p:cNvPr id="575" name="Line 1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2" y="2595"/>
                    <a:ext cx="5" cy="4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6" name="Freeform 138"/>
                  <p:cNvSpPr>
                    <a:spLocks/>
                  </p:cNvSpPr>
                  <p:nvPr/>
                </p:nvSpPr>
                <p:spPr bwMode="auto">
                  <a:xfrm>
                    <a:off x="3975" y="2595"/>
                    <a:ext cx="2" cy="1"/>
                  </a:xfrm>
                  <a:custGeom>
                    <a:avLst/>
                    <a:gdLst>
                      <a:gd name="T0" fmla="*/ 0 w 6"/>
                      <a:gd name="T1" fmla="*/ 0 h 3"/>
                      <a:gd name="T2" fmla="*/ 0 w 6"/>
                      <a:gd name="T3" fmla="*/ 0 h 3"/>
                      <a:gd name="T4" fmla="*/ 0 w 6"/>
                      <a:gd name="T5" fmla="*/ 0 h 3"/>
                      <a:gd name="T6" fmla="*/ 0 w 6"/>
                      <a:gd name="T7" fmla="*/ 0 h 3"/>
                      <a:gd name="T8" fmla="*/ 0 w 6"/>
                      <a:gd name="T9" fmla="*/ 0 h 3"/>
                      <a:gd name="T10" fmla="*/ 0 w 6"/>
                      <a:gd name="T11" fmla="*/ 0 h 3"/>
                      <a:gd name="T12" fmla="*/ 0 w 6"/>
                      <a:gd name="T13" fmla="*/ 0 h 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" h="3">
                        <a:moveTo>
                          <a:pt x="6" y="0"/>
                        </a:moveTo>
                        <a:lnTo>
                          <a:pt x="5" y="1"/>
                        </a:lnTo>
                        <a:lnTo>
                          <a:pt x="3" y="2"/>
                        </a:lnTo>
                        <a:lnTo>
                          <a:pt x="1" y="3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7" name="Freeform 139"/>
                  <p:cNvSpPr>
                    <a:spLocks/>
                  </p:cNvSpPr>
                  <p:nvPr/>
                </p:nvSpPr>
                <p:spPr bwMode="auto">
                  <a:xfrm>
                    <a:off x="3981" y="2555"/>
                    <a:ext cx="5" cy="8"/>
                  </a:xfrm>
                  <a:custGeom>
                    <a:avLst/>
                    <a:gdLst>
                      <a:gd name="T0" fmla="*/ 0 w 14"/>
                      <a:gd name="T1" fmla="*/ 0 h 24"/>
                      <a:gd name="T2" fmla="*/ 0 w 14"/>
                      <a:gd name="T3" fmla="*/ 0 h 24"/>
                      <a:gd name="T4" fmla="*/ 0 w 14"/>
                      <a:gd name="T5" fmla="*/ 0 h 24"/>
                      <a:gd name="T6" fmla="*/ 0 w 14"/>
                      <a:gd name="T7" fmla="*/ 0 h 24"/>
                      <a:gd name="T8" fmla="*/ 0 w 14"/>
                      <a:gd name="T9" fmla="*/ 0 h 24"/>
                      <a:gd name="T10" fmla="*/ 0 w 14"/>
                      <a:gd name="T11" fmla="*/ 0 h 24"/>
                      <a:gd name="T12" fmla="*/ 0 w 14"/>
                      <a:gd name="T13" fmla="*/ 0 h 2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4" h="24">
                        <a:moveTo>
                          <a:pt x="14" y="0"/>
                        </a:moveTo>
                        <a:lnTo>
                          <a:pt x="13" y="5"/>
                        </a:lnTo>
                        <a:lnTo>
                          <a:pt x="9" y="12"/>
                        </a:lnTo>
                        <a:lnTo>
                          <a:pt x="5" y="19"/>
                        </a:lnTo>
                        <a:lnTo>
                          <a:pt x="0" y="24"/>
                        </a:lnTo>
                        <a:lnTo>
                          <a:pt x="0" y="16"/>
                        </a:lnTo>
                        <a:lnTo>
                          <a:pt x="0" y="1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8" name="Line 140"/>
                  <p:cNvSpPr>
                    <a:spLocks noChangeShapeType="1"/>
                  </p:cNvSpPr>
                  <p:nvPr/>
                </p:nvSpPr>
                <p:spPr bwMode="auto">
                  <a:xfrm>
                    <a:off x="3981" y="2559"/>
                    <a:ext cx="2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9" name="Freeform 141"/>
                  <p:cNvSpPr>
                    <a:spLocks/>
                  </p:cNvSpPr>
                  <p:nvPr/>
                </p:nvSpPr>
                <p:spPr bwMode="auto">
                  <a:xfrm>
                    <a:off x="3977" y="2572"/>
                    <a:ext cx="4" cy="3"/>
                  </a:xfrm>
                  <a:custGeom>
                    <a:avLst/>
                    <a:gdLst>
                      <a:gd name="T0" fmla="*/ 0 w 13"/>
                      <a:gd name="T1" fmla="*/ 0 h 12"/>
                      <a:gd name="T2" fmla="*/ 0 w 13"/>
                      <a:gd name="T3" fmla="*/ 0 h 12"/>
                      <a:gd name="T4" fmla="*/ 0 w 13"/>
                      <a:gd name="T5" fmla="*/ 0 h 1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2">
                        <a:moveTo>
                          <a:pt x="13" y="12"/>
                        </a:moveTo>
                        <a:lnTo>
                          <a:pt x="0" y="0"/>
                        </a:lnTo>
                        <a:lnTo>
                          <a:pt x="13" y="1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0" name="Freeform 142"/>
                  <p:cNvSpPr>
                    <a:spLocks/>
                  </p:cNvSpPr>
                  <p:nvPr/>
                </p:nvSpPr>
                <p:spPr bwMode="auto">
                  <a:xfrm>
                    <a:off x="3981" y="2585"/>
                    <a:ext cx="2" cy="6"/>
                  </a:xfrm>
                  <a:custGeom>
                    <a:avLst/>
                    <a:gdLst>
                      <a:gd name="T0" fmla="*/ 0 w 7"/>
                      <a:gd name="T1" fmla="*/ 0 h 19"/>
                      <a:gd name="T2" fmla="*/ 0 w 7"/>
                      <a:gd name="T3" fmla="*/ 0 h 19"/>
                      <a:gd name="T4" fmla="*/ 0 w 7"/>
                      <a:gd name="T5" fmla="*/ 0 h 19"/>
                      <a:gd name="T6" fmla="*/ 0 w 7"/>
                      <a:gd name="T7" fmla="*/ 0 h 1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7" h="19">
                        <a:moveTo>
                          <a:pt x="0" y="0"/>
                        </a:moveTo>
                        <a:lnTo>
                          <a:pt x="0" y="19"/>
                        </a:lnTo>
                        <a:lnTo>
                          <a:pt x="0" y="0"/>
                        </a:lnTo>
                        <a:lnTo>
                          <a:pt x="7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1" name="Line 1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81" y="2599"/>
                    <a:ext cx="1" cy="4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2" name="Freeform 144"/>
                  <p:cNvSpPr>
                    <a:spLocks/>
                  </p:cNvSpPr>
                  <p:nvPr/>
                </p:nvSpPr>
                <p:spPr bwMode="auto">
                  <a:xfrm>
                    <a:off x="3970" y="2545"/>
                    <a:ext cx="2" cy="6"/>
                  </a:xfrm>
                  <a:custGeom>
                    <a:avLst/>
                    <a:gdLst>
                      <a:gd name="T0" fmla="*/ 0 w 8"/>
                      <a:gd name="T1" fmla="*/ 0 h 18"/>
                      <a:gd name="T2" fmla="*/ 0 w 8"/>
                      <a:gd name="T3" fmla="*/ 0 h 18"/>
                      <a:gd name="T4" fmla="*/ 0 w 8"/>
                      <a:gd name="T5" fmla="*/ 0 h 18"/>
                      <a:gd name="T6" fmla="*/ 0 w 8"/>
                      <a:gd name="T7" fmla="*/ 0 h 1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8" h="18">
                        <a:moveTo>
                          <a:pt x="0" y="18"/>
                        </a:moveTo>
                        <a:lnTo>
                          <a:pt x="8" y="6"/>
                        </a:lnTo>
                        <a:lnTo>
                          <a:pt x="0" y="0"/>
                        </a:lnTo>
                        <a:lnTo>
                          <a:pt x="0" y="1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3" name="Freeform 145"/>
                  <p:cNvSpPr>
                    <a:spLocks/>
                  </p:cNvSpPr>
                  <p:nvPr/>
                </p:nvSpPr>
                <p:spPr bwMode="auto">
                  <a:xfrm>
                    <a:off x="3968" y="2532"/>
                    <a:ext cx="2" cy="7"/>
                  </a:xfrm>
                  <a:custGeom>
                    <a:avLst/>
                    <a:gdLst>
                      <a:gd name="T0" fmla="*/ 0 w 6"/>
                      <a:gd name="T1" fmla="*/ 0 h 19"/>
                      <a:gd name="T2" fmla="*/ 0 w 6"/>
                      <a:gd name="T3" fmla="*/ 0 h 19"/>
                      <a:gd name="T4" fmla="*/ 0 w 6"/>
                      <a:gd name="T5" fmla="*/ 0 h 1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6" h="19">
                        <a:moveTo>
                          <a:pt x="0" y="0"/>
                        </a:moveTo>
                        <a:lnTo>
                          <a:pt x="0" y="19"/>
                        </a:lnTo>
                        <a:lnTo>
                          <a:pt x="6" y="1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4" name="Freeform 146"/>
                  <p:cNvSpPr>
                    <a:spLocks/>
                  </p:cNvSpPr>
                  <p:nvPr/>
                </p:nvSpPr>
                <p:spPr bwMode="auto">
                  <a:xfrm>
                    <a:off x="3965" y="2513"/>
                    <a:ext cx="10" cy="5"/>
                  </a:xfrm>
                  <a:custGeom>
                    <a:avLst/>
                    <a:gdLst>
                      <a:gd name="T0" fmla="*/ 0 w 28"/>
                      <a:gd name="T1" fmla="*/ 0 h 19"/>
                      <a:gd name="T2" fmla="*/ 0 w 28"/>
                      <a:gd name="T3" fmla="*/ 0 h 19"/>
                      <a:gd name="T4" fmla="*/ 0 w 28"/>
                      <a:gd name="T5" fmla="*/ 0 h 1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8" h="19">
                        <a:moveTo>
                          <a:pt x="0" y="0"/>
                        </a:moveTo>
                        <a:lnTo>
                          <a:pt x="0" y="19"/>
                        </a:lnTo>
                        <a:lnTo>
                          <a:pt x="28" y="19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5" name="Freeform 147"/>
                  <p:cNvSpPr>
                    <a:spLocks/>
                  </p:cNvSpPr>
                  <p:nvPr/>
                </p:nvSpPr>
                <p:spPr bwMode="auto">
                  <a:xfrm>
                    <a:off x="3970" y="2513"/>
                    <a:ext cx="5" cy="5"/>
                  </a:xfrm>
                  <a:custGeom>
                    <a:avLst/>
                    <a:gdLst>
                      <a:gd name="T0" fmla="*/ 0 w 15"/>
                      <a:gd name="T1" fmla="*/ 0 h 19"/>
                      <a:gd name="T2" fmla="*/ 0 w 15"/>
                      <a:gd name="T3" fmla="*/ 0 h 19"/>
                      <a:gd name="T4" fmla="*/ 0 w 15"/>
                      <a:gd name="T5" fmla="*/ 0 h 1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5" h="19">
                        <a:moveTo>
                          <a:pt x="15" y="19"/>
                        </a:moveTo>
                        <a:lnTo>
                          <a:pt x="8" y="9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6" name="Freeform 148"/>
                  <p:cNvSpPr>
                    <a:spLocks/>
                  </p:cNvSpPr>
                  <p:nvPr/>
                </p:nvSpPr>
                <p:spPr bwMode="auto">
                  <a:xfrm>
                    <a:off x="3950" y="2430"/>
                    <a:ext cx="7" cy="6"/>
                  </a:xfrm>
                  <a:custGeom>
                    <a:avLst/>
                    <a:gdLst>
                      <a:gd name="T0" fmla="*/ 0 w 20"/>
                      <a:gd name="T1" fmla="*/ 0 h 18"/>
                      <a:gd name="T2" fmla="*/ 0 w 20"/>
                      <a:gd name="T3" fmla="*/ 0 h 18"/>
                      <a:gd name="T4" fmla="*/ 0 w 20"/>
                      <a:gd name="T5" fmla="*/ 0 h 18"/>
                      <a:gd name="T6" fmla="*/ 0 w 20"/>
                      <a:gd name="T7" fmla="*/ 0 h 1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8">
                        <a:moveTo>
                          <a:pt x="13" y="18"/>
                        </a:moveTo>
                        <a:lnTo>
                          <a:pt x="20" y="0"/>
                        </a:lnTo>
                        <a:lnTo>
                          <a:pt x="0" y="0"/>
                        </a:lnTo>
                        <a:lnTo>
                          <a:pt x="13" y="1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1" name="Group 149"/>
                <p:cNvGrpSpPr>
                  <a:grpSpLocks/>
                </p:cNvGrpSpPr>
                <p:nvPr>
                  <p:custDataLst>
                    <p:tags r:id="rId86"/>
                  </p:custDataLst>
                </p:nvPr>
              </p:nvGrpSpPr>
              <p:grpSpPr bwMode="auto">
                <a:xfrm>
                  <a:off x="4958" y="2853"/>
                  <a:ext cx="117" cy="135"/>
                  <a:chOff x="5486" y="2743"/>
                  <a:chExt cx="137" cy="132"/>
                </a:xfrm>
              </p:grpSpPr>
              <p:sp>
                <p:nvSpPr>
                  <p:cNvPr id="547" name="Freeform 150"/>
                  <p:cNvSpPr>
                    <a:spLocks/>
                  </p:cNvSpPr>
                  <p:nvPr/>
                </p:nvSpPr>
                <p:spPr bwMode="auto">
                  <a:xfrm>
                    <a:off x="5595" y="2806"/>
                    <a:ext cx="13" cy="28"/>
                  </a:xfrm>
                  <a:custGeom>
                    <a:avLst/>
                    <a:gdLst>
                      <a:gd name="T0" fmla="*/ 0 w 40"/>
                      <a:gd name="T1" fmla="*/ 0 h 87"/>
                      <a:gd name="T2" fmla="*/ 0 w 40"/>
                      <a:gd name="T3" fmla="*/ 0 h 87"/>
                      <a:gd name="T4" fmla="*/ 0 w 40"/>
                      <a:gd name="T5" fmla="*/ 0 h 87"/>
                      <a:gd name="T6" fmla="*/ 0 w 40"/>
                      <a:gd name="T7" fmla="*/ 0 h 87"/>
                      <a:gd name="T8" fmla="*/ 0 w 40"/>
                      <a:gd name="T9" fmla="*/ 0 h 87"/>
                      <a:gd name="T10" fmla="*/ 0 w 40"/>
                      <a:gd name="T11" fmla="*/ 0 h 87"/>
                      <a:gd name="T12" fmla="*/ 0 w 40"/>
                      <a:gd name="T13" fmla="*/ 0 h 87"/>
                      <a:gd name="T14" fmla="*/ 0 w 40"/>
                      <a:gd name="T15" fmla="*/ 0 h 87"/>
                      <a:gd name="T16" fmla="*/ 0 w 40"/>
                      <a:gd name="T17" fmla="*/ 0 h 87"/>
                      <a:gd name="T18" fmla="*/ 0 w 40"/>
                      <a:gd name="T19" fmla="*/ 0 h 87"/>
                      <a:gd name="T20" fmla="*/ 0 w 40"/>
                      <a:gd name="T21" fmla="*/ 0 h 87"/>
                      <a:gd name="T22" fmla="*/ 0 w 40"/>
                      <a:gd name="T23" fmla="*/ 0 h 87"/>
                      <a:gd name="T24" fmla="*/ 0 w 40"/>
                      <a:gd name="T25" fmla="*/ 0 h 87"/>
                      <a:gd name="T26" fmla="*/ 0 w 40"/>
                      <a:gd name="T27" fmla="*/ 0 h 87"/>
                      <a:gd name="T28" fmla="*/ 0 w 40"/>
                      <a:gd name="T29" fmla="*/ 0 h 87"/>
                      <a:gd name="T30" fmla="*/ 0 w 40"/>
                      <a:gd name="T31" fmla="*/ 0 h 87"/>
                      <a:gd name="T32" fmla="*/ 0 w 40"/>
                      <a:gd name="T33" fmla="*/ 0 h 87"/>
                      <a:gd name="T34" fmla="*/ 0 w 40"/>
                      <a:gd name="T35" fmla="*/ 0 h 87"/>
                      <a:gd name="T36" fmla="*/ 0 w 40"/>
                      <a:gd name="T37" fmla="*/ 0 h 87"/>
                      <a:gd name="T38" fmla="*/ 0 w 40"/>
                      <a:gd name="T39" fmla="*/ 0 h 87"/>
                      <a:gd name="T40" fmla="*/ 0 w 40"/>
                      <a:gd name="T41" fmla="*/ 0 h 87"/>
                      <a:gd name="T42" fmla="*/ 0 w 40"/>
                      <a:gd name="T43" fmla="*/ 0 h 87"/>
                      <a:gd name="T44" fmla="*/ 0 w 40"/>
                      <a:gd name="T45" fmla="*/ 0 h 87"/>
                      <a:gd name="T46" fmla="*/ 0 w 40"/>
                      <a:gd name="T47" fmla="*/ 0 h 87"/>
                      <a:gd name="T48" fmla="*/ 0 w 40"/>
                      <a:gd name="T49" fmla="*/ 0 h 87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0" t="0" r="r" b="b"/>
                    <a:pathLst>
                      <a:path w="40" h="87">
                        <a:moveTo>
                          <a:pt x="0" y="31"/>
                        </a:moveTo>
                        <a:lnTo>
                          <a:pt x="0" y="42"/>
                        </a:lnTo>
                        <a:lnTo>
                          <a:pt x="2" y="51"/>
                        </a:lnTo>
                        <a:lnTo>
                          <a:pt x="5" y="59"/>
                        </a:lnTo>
                        <a:lnTo>
                          <a:pt x="10" y="66"/>
                        </a:lnTo>
                        <a:lnTo>
                          <a:pt x="15" y="72"/>
                        </a:lnTo>
                        <a:lnTo>
                          <a:pt x="22" y="77"/>
                        </a:lnTo>
                        <a:lnTo>
                          <a:pt x="31" y="82"/>
                        </a:lnTo>
                        <a:lnTo>
                          <a:pt x="40" y="87"/>
                        </a:lnTo>
                        <a:lnTo>
                          <a:pt x="35" y="82"/>
                        </a:lnTo>
                        <a:lnTo>
                          <a:pt x="32" y="77"/>
                        </a:lnTo>
                        <a:lnTo>
                          <a:pt x="29" y="71"/>
                        </a:lnTo>
                        <a:lnTo>
                          <a:pt x="26" y="65"/>
                        </a:lnTo>
                        <a:lnTo>
                          <a:pt x="22" y="52"/>
                        </a:lnTo>
                        <a:lnTo>
                          <a:pt x="20" y="39"/>
                        </a:lnTo>
                        <a:lnTo>
                          <a:pt x="18" y="27"/>
                        </a:lnTo>
                        <a:lnTo>
                          <a:pt x="13" y="16"/>
                        </a:lnTo>
                        <a:lnTo>
                          <a:pt x="11" y="11"/>
                        </a:lnTo>
                        <a:lnTo>
                          <a:pt x="8" y="6"/>
                        </a:lnTo>
                        <a:lnTo>
                          <a:pt x="4" y="3"/>
                        </a:lnTo>
                        <a:lnTo>
                          <a:pt x="0" y="0"/>
                        </a:lnTo>
                        <a:lnTo>
                          <a:pt x="0" y="9"/>
                        </a:lnTo>
                        <a:lnTo>
                          <a:pt x="0" y="16"/>
                        </a:lnTo>
                        <a:lnTo>
                          <a:pt x="0" y="23"/>
                        </a:lnTo>
                        <a:lnTo>
                          <a:pt x="0" y="31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48" name="Freeform 151"/>
                  <p:cNvSpPr>
                    <a:spLocks/>
                  </p:cNvSpPr>
                  <p:nvPr/>
                </p:nvSpPr>
                <p:spPr bwMode="auto">
                  <a:xfrm>
                    <a:off x="5603" y="2842"/>
                    <a:ext cx="20" cy="12"/>
                  </a:xfrm>
                  <a:custGeom>
                    <a:avLst/>
                    <a:gdLst>
                      <a:gd name="T0" fmla="*/ 0 w 61"/>
                      <a:gd name="T1" fmla="*/ 0 h 37"/>
                      <a:gd name="T2" fmla="*/ 0 w 61"/>
                      <a:gd name="T3" fmla="*/ 0 h 37"/>
                      <a:gd name="T4" fmla="*/ 0 w 61"/>
                      <a:gd name="T5" fmla="*/ 0 h 37"/>
                      <a:gd name="T6" fmla="*/ 0 w 61"/>
                      <a:gd name="T7" fmla="*/ 0 h 37"/>
                      <a:gd name="T8" fmla="*/ 0 w 61"/>
                      <a:gd name="T9" fmla="*/ 0 h 37"/>
                      <a:gd name="T10" fmla="*/ 0 w 61"/>
                      <a:gd name="T11" fmla="*/ 0 h 37"/>
                      <a:gd name="T12" fmla="*/ 0 w 61"/>
                      <a:gd name="T13" fmla="*/ 0 h 37"/>
                      <a:gd name="T14" fmla="*/ 0 w 61"/>
                      <a:gd name="T15" fmla="*/ 0 h 37"/>
                      <a:gd name="T16" fmla="*/ 0 w 61"/>
                      <a:gd name="T17" fmla="*/ 0 h 37"/>
                      <a:gd name="T18" fmla="*/ 0 w 61"/>
                      <a:gd name="T19" fmla="*/ 0 h 37"/>
                      <a:gd name="T20" fmla="*/ 0 w 61"/>
                      <a:gd name="T21" fmla="*/ 0 h 37"/>
                      <a:gd name="T22" fmla="*/ 0 w 61"/>
                      <a:gd name="T23" fmla="*/ 0 h 37"/>
                      <a:gd name="T24" fmla="*/ 0 w 61"/>
                      <a:gd name="T25" fmla="*/ 0 h 37"/>
                      <a:gd name="T26" fmla="*/ 0 w 61"/>
                      <a:gd name="T27" fmla="*/ 0 h 37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0" t="0" r="r" b="b"/>
                    <a:pathLst>
                      <a:path w="61" h="37">
                        <a:moveTo>
                          <a:pt x="0" y="31"/>
                        </a:moveTo>
                        <a:lnTo>
                          <a:pt x="19" y="32"/>
                        </a:lnTo>
                        <a:lnTo>
                          <a:pt x="35" y="34"/>
                        </a:lnTo>
                        <a:lnTo>
                          <a:pt x="49" y="36"/>
                        </a:lnTo>
                        <a:lnTo>
                          <a:pt x="61" y="37"/>
                        </a:lnTo>
                        <a:lnTo>
                          <a:pt x="55" y="29"/>
                        </a:lnTo>
                        <a:lnTo>
                          <a:pt x="49" y="22"/>
                        </a:lnTo>
                        <a:lnTo>
                          <a:pt x="42" y="17"/>
                        </a:lnTo>
                        <a:lnTo>
                          <a:pt x="35" y="12"/>
                        </a:lnTo>
                        <a:lnTo>
                          <a:pt x="28" y="9"/>
                        </a:lnTo>
                        <a:lnTo>
                          <a:pt x="19" y="5"/>
                        </a:lnTo>
                        <a:lnTo>
                          <a:pt x="10" y="2"/>
                        </a:lnTo>
                        <a:lnTo>
                          <a:pt x="0" y="0"/>
                        </a:lnTo>
                        <a:lnTo>
                          <a:pt x="0" y="31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49" name="Freeform 152"/>
                  <p:cNvSpPr>
                    <a:spLocks/>
                  </p:cNvSpPr>
                  <p:nvPr/>
                </p:nvSpPr>
                <p:spPr bwMode="auto">
                  <a:xfrm>
                    <a:off x="5568" y="2865"/>
                    <a:ext cx="13" cy="10"/>
                  </a:xfrm>
                  <a:custGeom>
                    <a:avLst/>
                    <a:gdLst>
                      <a:gd name="T0" fmla="*/ 0 w 40"/>
                      <a:gd name="T1" fmla="*/ 0 h 30"/>
                      <a:gd name="T2" fmla="*/ 0 w 40"/>
                      <a:gd name="T3" fmla="*/ 0 h 30"/>
                      <a:gd name="T4" fmla="*/ 0 w 40"/>
                      <a:gd name="T5" fmla="*/ 0 h 30"/>
                      <a:gd name="T6" fmla="*/ 0 w 40"/>
                      <a:gd name="T7" fmla="*/ 0 h 30"/>
                      <a:gd name="T8" fmla="*/ 0 w 40"/>
                      <a:gd name="T9" fmla="*/ 0 h 30"/>
                      <a:gd name="T10" fmla="*/ 0 w 40"/>
                      <a:gd name="T11" fmla="*/ 0 h 30"/>
                      <a:gd name="T12" fmla="*/ 0 w 40"/>
                      <a:gd name="T13" fmla="*/ 0 h 30"/>
                      <a:gd name="T14" fmla="*/ 0 w 40"/>
                      <a:gd name="T15" fmla="*/ 0 h 30"/>
                      <a:gd name="T16" fmla="*/ 0 w 40"/>
                      <a:gd name="T17" fmla="*/ 0 h 30"/>
                      <a:gd name="T18" fmla="*/ 0 w 40"/>
                      <a:gd name="T19" fmla="*/ 0 h 30"/>
                      <a:gd name="T20" fmla="*/ 0 w 40"/>
                      <a:gd name="T21" fmla="*/ 0 h 30"/>
                      <a:gd name="T22" fmla="*/ 0 w 40"/>
                      <a:gd name="T23" fmla="*/ 0 h 30"/>
                      <a:gd name="T24" fmla="*/ 0 w 40"/>
                      <a:gd name="T25" fmla="*/ 0 h 30"/>
                      <a:gd name="T26" fmla="*/ 0 w 40"/>
                      <a:gd name="T27" fmla="*/ 0 h 30"/>
                      <a:gd name="T28" fmla="*/ 0 w 40"/>
                      <a:gd name="T29" fmla="*/ 0 h 30"/>
                      <a:gd name="T30" fmla="*/ 0 w 40"/>
                      <a:gd name="T31" fmla="*/ 0 h 30"/>
                      <a:gd name="T32" fmla="*/ 0 w 40"/>
                      <a:gd name="T33" fmla="*/ 0 h 30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0" h="30">
                        <a:moveTo>
                          <a:pt x="40" y="30"/>
                        </a:moveTo>
                        <a:lnTo>
                          <a:pt x="33" y="28"/>
                        </a:lnTo>
                        <a:lnTo>
                          <a:pt x="26" y="25"/>
                        </a:lnTo>
                        <a:lnTo>
                          <a:pt x="21" y="22"/>
                        </a:lnTo>
                        <a:lnTo>
                          <a:pt x="15" y="19"/>
                        </a:lnTo>
                        <a:lnTo>
                          <a:pt x="11" y="16"/>
                        </a:lnTo>
                        <a:lnTo>
                          <a:pt x="6" y="11"/>
                        </a:lnTo>
                        <a:lnTo>
                          <a:pt x="3" y="6"/>
                        </a:lnTo>
                        <a:lnTo>
                          <a:pt x="0" y="0"/>
                        </a:lnTo>
                        <a:lnTo>
                          <a:pt x="8" y="2"/>
                        </a:lnTo>
                        <a:lnTo>
                          <a:pt x="15" y="6"/>
                        </a:lnTo>
                        <a:lnTo>
                          <a:pt x="22" y="10"/>
                        </a:lnTo>
                        <a:lnTo>
                          <a:pt x="27" y="15"/>
                        </a:lnTo>
                        <a:lnTo>
                          <a:pt x="33" y="19"/>
                        </a:lnTo>
                        <a:lnTo>
                          <a:pt x="36" y="23"/>
                        </a:lnTo>
                        <a:lnTo>
                          <a:pt x="39" y="27"/>
                        </a:lnTo>
                        <a:lnTo>
                          <a:pt x="40" y="3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50" name="Freeform 153"/>
                  <p:cNvSpPr>
                    <a:spLocks/>
                  </p:cNvSpPr>
                  <p:nvPr/>
                </p:nvSpPr>
                <p:spPr bwMode="auto">
                  <a:xfrm>
                    <a:off x="5515" y="2789"/>
                    <a:ext cx="24" cy="26"/>
                  </a:xfrm>
                  <a:custGeom>
                    <a:avLst/>
                    <a:gdLst>
                      <a:gd name="T0" fmla="*/ 0 w 74"/>
                      <a:gd name="T1" fmla="*/ 0 h 80"/>
                      <a:gd name="T2" fmla="*/ 0 w 74"/>
                      <a:gd name="T3" fmla="*/ 0 h 80"/>
                      <a:gd name="T4" fmla="*/ 0 w 74"/>
                      <a:gd name="T5" fmla="*/ 0 h 80"/>
                      <a:gd name="T6" fmla="*/ 0 w 74"/>
                      <a:gd name="T7" fmla="*/ 0 h 80"/>
                      <a:gd name="T8" fmla="*/ 0 w 74"/>
                      <a:gd name="T9" fmla="*/ 0 h 80"/>
                      <a:gd name="T10" fmla="*/ 0 w 74"/>
                      <a:gd name="T11" fmla="*/ 0 h 80"/>
                      <a:gd name="T12" fmla="*/ 0 w 74"/>
                      <a:gd name="T13" fmla="*/ 0 h 80"/>
                      <a:gd name="T14" fmla="*/ 0 w 74"/>
                      <a:gd name="T15" fmla="*/ 0 h 80"/>
                      <a:gd name="T16" fmla="*/ 0 w 74"/>
                      <a:gd name="T17" fmla="*/ 0 h 80"/>
                      <a:gd name="T18" fmla="*/ 0 w 74"/>
                      <a:gd name="T19" fmla="*/ 0 h 80"/>
                      <a:gd name="T20" fmla="*/ 0 w 74"/>
                      <a:gd name="T21" fmla="*/ 0 h 80"/>
                      <a:gd name="T22" fmla="*/ 0 w 74"/>
                      <a:gd name="T23" fmla="*/ 0 h 80"/>
                      <a:gd name="T24" fmla="*/ 0 w 74"/>
                      <a:gd name="T25" fmla="*/ 0 h 80"/>
                      <a:gd name="T26" fmla="*/ 0 w 74"/>
                      <a:gd name="T27" fmla="*/ 0 h 80"/>
                      <a:gd name="T28" fmla="*/ 0 w 74"/>
                      <a:gd name="T29" fmla="*/ 0 h 80"/>
                      <a:gd name="T30" fmla="*/ 0 w 74"/>
                      <a:gd name="T31" fmla="*/ 0 h 80"/>
                      <a:gd name="T32" fmla="*/ 0 w 74"/>
                      <a:gd name="T33" fmla="*/ 0 h 80"/>
                      <a:gd name="T34" fmla="*/ 0 w 74"/>
                      <a:gd name="T35" fmla="*/ 0 h 80"/>
                      <a:gd name="T36" fmla="*/ 0 w 74"/>
                      <a:gd name="T37" fmla="*/ 0 h 80"/>
                      <a:gd name="T38" fmla="*/ 0 w 74"/>
                      <a:gd name="T39" fmla="*/ 0 h 80"/>
                      <a:gd name="T40" fmla="*/ 0 w 74"/>
                      <a:gd name="T41" fmla="*/ 0 h 80"/>
                      <a:gd name="T42" fmla="*/ 0 w 74"/>
                      <a:gd name="T43" fmla="*/ 0 h 80"/>
                      <a:gd name="T44" fmla="*/ 0 w 74"/>
                      <a:gd name="T45" fmla="*/ 0 h 80"/>
                      <a:gd name="T46" fmla="*/ 0 w 74"/>
                      <a:gd name="T47" fmla="*/ 0 h 80"/>
                      <a:gd name="T48" fmla="*/ 0 w 74"/>
                      <a:gd name="T49" fmla="*/ 0 h 80"/>
                      <a:gd name="T50" fmla="*/ 0 w 74"/>
                      <a:gd name="T51" fmla="*/ 0 h 80"/>
                      <a:gd name="T52" fmla="*/ 0 w 74"/>
                      <a:gd name="T53" fmla="*/ 0 h 80"/>
                      <a:gd name="T54" fmla="*/ 0 w 74"/>
                      <a:gd name="T55" fmla="*/ 0 h 80"/>
                      <a:gd name="T56" fmla="*/ 0 w 74"/>
                      <a:gd name="T57" fmla="*/ 0 h 80"/>
                      <a:gd name="T58" fmla="*/ 0 w 74"/>
                      <a:gd name="T59" fmla="*/ 0 h 80"/>
                      <a:gd name="T60" fmla="*/ 0 w 74"/>
                      <a:gd name="T61" fmla="*/ 0 h 80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0" t="0" r="r" b="b"/>
                    <a:pathLst>
                      <a:path w="74" h="80">
                        <a:moveTo>
                          <a:pt x="74" y="80"/>
                        </a:moveTo>
                        <a:lnTo>
                          <a:pt x="72" y="73"/>
                        </a:lnTo>
                        <a:lnTo>
                          <a:pt x="71" y="66"/>
                        </a:lnTo>
                        <a:lnTo>
                          <a:pt x="69" y="60"/>
                        </a:lnTo>
                        <a:lnTo>
                          <a:pt x="66" y="53"/>
                        </a:lnTo>
                        <a:lnTo>
                          <a:pt x="58" y="42"/>
                        </a:lnTo>
                        <a:lnTo>
                          <a:pt x="48" y="33"/>
                        </a:lnTo>
                        <a:lnTo>
                          <a:pt x="38" y="25"/>
                        </a:lnTo>
                        <a:lnTo>
                          <a:pt x="29" y="17"/>
                        </a:lnTo>
                        <a:lnTo>
                          <a:pt x="20" y="9"/>
                        </a:lnTo>
                        <a:lnTo>
                          <a:pt x="13" y="0"/>
                        </a:lnTo>
                        <a:lnTo>
                          <a:pt x="9" y="5"/>
                        </a:lnTo>
                        <a:lnTo>
                          <a:pt x="4" y="10"/>
                        </a:lnTo>
                        <a:lnTo>
                          <a:pt x="1" y="14"/>
                        </a:lnTo>
                        <a:lnTo>
                          <a:pt x="0" y="19"/>
                        </a:lnTo>
                        <a:lnTo>
                          <a:pt x="0" y="25"/>
                        </a:lnTo>
                        <a:lnTo>
                          <a:pt x="2" y="30"/>
                        </a:lnTo>
                        <a:lnTo>
                          <a:pt x="4" y="36"/>
                        </a:lnTo>
                        <a:lnTo>
                          <a:pt x="7" y="41"/>
                        </a:lnTo>
                        <a:lnTo>
                          <a:pt x="10" y="46"/>
                        </a:lnTo>
                        <a:lnTo>
                          <a:pt x="14" y="51"/>
                        </a:lnTo>
                        <a:lnTo>
                          <a:pt x="19" y="56"/>
                        </a:lnTo>
                        <a:lnTo>
                          <a:pt x="24" y="61"/>
                        </a:lnTo>
                        <a:lnTo>
                          <a:pt x="30" y="66"/>
                        </a:lnTo>
                        <a:lnTo>
                          <a:pt x="35" y="69"/>
                        </a:lnTo>
                        <a:lnTo>
                          <a:pt x="42" y="72"/>
                        </a:lnTo>
                        <a:lnTo>
                          <a:pt x="47" y="75"/>
                        </a:lnTo>
                        <a:lnTo>
                          <a:pt x="54" y="77"/>
                        </a:lnTo>
                        <a:lnTo>
                          <a:pt x="60" y="79"/>
                        </a:lnTo>
                        <a:lnTo>
                          <a:pt x="67" y="80"/>
                        </a:lnTo>
                        <a:lnTo>
                          <a:pt x="74" y="8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51" name="Freeform 154"/>
                  <p:cNvSpPr>
                    <a:spLocks/>
                  </p:cNvSpPr>
                  <p:nvPr/>
                </p:nvSpPr>
                <p:spPr bwMode="auto">
                  <a:xfrm>
                    <a:off x="5555" y="2785"/>
                    <a:ext cx="26" cy="27"/>
                  </a:xfrm>
                  <a:custGeom>
                    <a:avLst/>
                    <a:gdLst>
                      <a:gd name="T0" fmla="*/ 0 w 86"/>
                      <a:gd name="T1" fmla="*/ 0 h 80"/>
                      <a:gd name="T2" fmla="*/ 0 w 86"/>
                      <a:gd name="T3" fmla="*/ 0 h 80"/>
                      <a:gd name="T4" fmla="*/ 0 w 86"/>
                      <a:gd name="T5" fmla="*/ 0 h 80"/>
                      <a:gd name="T6" fmla="*/ 0 w 86"/>
                      <a:gd name="T7" fmla="*/ 0 h 80"/>
                      <a:gd name="T8" fmla="*/ 0 w 86"/>
                      <a:gd name="T9" fmla="*/ 0 h 80"/>
                      <a:gd name="T10" fmla="*/ 0 w 86"/>
                      <a:gd name="T11" fmla="*/ 0 h 80"/>
                      <a:gd name="T12" fmla="*/ 0 w 86"/>
                      <a:gd name="T13" fmla="*/ 0 h 80"/>
                      <a:gd name="T14" fmla="*/ 0 w 86"/>
                      <a:gd name="T15" fmla="*/ 0 h 80"/>
                      <a:gd name="T16" fmla="*/ 0 w 86"/>
                      <a:gd name="T17" fmla="*/ 0 h 80"/>
                      <a:gd name="T18" fmla="*/ 0 w 86"/>
                      <a:gd name="T19" fmla="*/ 0 h 80"/>
                      <a:gd name="T20" fmla="*/ 0 w 86"/>
                      <a:gd name="T21" fmla="*/ 0 h 80"/>
                      <a:gd name="T22" fmla="*/ 0 w 86"/>
                      <a:gd name="T23" fmla="*/ 0 h 80"/>
                      <a:gd name="T24" fmla="*/ 0 w 86"/>
                      <a:gd name="T25" fmla="*/ 0 h 80"/>
                      <a:gd name="T26" fmla="*/ 0 w 86"/>
                      <a:gd name="T27" fmla="*/ 0 h 80"/>
                      <a:gd name="T28" fmla="*/ 0 w 86"/>
                      <a:gd name="T29" fmla="*/ 0 h 80"/>
                      <a:gd name="T30" fmla="*/ 0 w 86"/>
                      <a:gd name="T31" fmla="*/ 0 h 80"/>
                      <a:gd name="T32" fmla="*/ 0 w 86"/>
                      <a:gd name="T33" fmla="*/ 0 h 80"/>
                      <a:gd name="T34" fmla="*/ 0 w 86"/>
                      <a:gd name="T35" fmla="*/ 0 h 80"/>
                      <a:gd name="T36" fmla="*/ 0 w 86"/>
                      <a:gd name="T37" fmla="*/ 0 h 80"/>
                      <a:gd name="T38" fmla="*/ 0 w 86"/>
                      <a:gd name="T39" fmla="*/ 0 h 80"/>
                      <a:gd name="T40" fmla="*/ 0 w 86"/>
                      <a:gd name="T41" fmla="*/ 0 h 80"/>
                      <a:gd name="T42" fmla="*/ 0 w 86"/>
                      <a:gd name="T43" fmla="*/ 0 h 80"/>
                      <a:gd name="T44" fmla="*/ 0 w 86"/>
                      <a:gd name="T45" fmla="*/ 0 h 80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0" t="0" r="r" b="b"/>
                    <a:pathLst>
                      <a:path w="86" h="80">
                        <a:moveTo>
                          <a:pt x="52" y="80"/>
                        </a:moveTo>
                        <a:lnTo>
                          <a:pt x="86" y="80"/>
                        </a:lnTo>
                        <a:lnTo>
                          <a:pt x="86" y="61"/>
                        </a:lnTo>
                        <a:lnTo>
                          <a:pt x="79" y="59"/>
                        </a:lnTo>
                        <a:lnTo>
                          <a:pt x="72" y="56"/>
                        </a:lnTo>
                        <a:lnTo>
                          <a:pt x="67" y="53"/>
                        </a:lnTo>
                        <a:lnTo>
                          <a:pt x="61" y="49"/>
                        </a:lnTo>
                        <a:lnTo>
                          <a:pt x="51" y="41"/>
                        </a:lnTo>
                        <a:lnTo>
                          <a:pt x="43" y="33"/>
                        </a:lnTo>
                        <a:lnTo>
                          <a:pt x="34" y="25"/>
                        </a:lnTo>
                        <a:lnTo>
                          <a:pt x="24" y="16"/>
                        </a:lnTo>
                        <a:lnTo>
                          <a:pt x="13" y="7"/>
                        </a:lnTo>
                        <a:lnTo>
                          <a:pt x="0" y="0"/>
                        </a:lnTo>
                        <a:lnTo>
                          <a:pt x="1" y="8"/>
                        </a:lnTo>
                        <a:lnTo>
                          <a:pt x="5" y="20"/>
                        </a:lnTo>
                        <a:lnTo>
                          <a:pt x="11" y="32"/>
                        </a:lnTo>
                        <a:lnTo>
                          <a:pt x="18" y="44"/>
                        </a:lnTo>
                        <a:lnTo>
                          <a:pt x="27" y="57"/>
                        </a:lnTo>
                        <a:lnTo>
                          <a:pt x="36" y="67"/>
                        </a:lnTo>
                        <a:lnTo>
                          <a:pt x="40" y="72"/>
                        </a:lnTo>
                        <a:lnTo>
                          <a:pt x="45" y="76"/>
                        </a:lnTo>
                        <a:lnTo>
                          <a:pt x="49" y="79"/>
                        </a:lnTo>
                        <a:lnTo>
                          <a:pt x="52" y="8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52" name="Freeform 155"/>
                  <p:cNvSpPr>
                    <a:spLocks/>
                  </p:cNvSpPr>
                  <p:nvPr/>
                </p:nvSpPr>
                <p:spPr bwMode="auto">
                  <a:xfrm>
                    <a:off x="5570" y="2825"/>
                    <a:ext cx="25" cy="11"/>
                  </a:xfrm>
                  <a:custGeom>
                    <a:avLst/>
                    <a:gdLst>
                      <a:gd name="T0" fmla="*/ 0 w 74"/>
                      <a:gd name="T1" fmla="*/ 0 h 31"/>
                      <a:gd name="T2" fmla="*/ 0 w 74"/>
                      <a:gd name="T3" fmla="*/ 0 h 31"/>
                      <a:gd name="T4" fmla="*/ 0 w 74"/>
                      <a:gd name="T5" fmla="*/ 0 h 31"/>
                      <a:gd name="T6" fmla="*/ 0 w 74"/>
                      <a:gd name="T7" fmla="*/ 0 h 31"/>
                      <a:gd name="T8" fmla="*/ 0 w 74"/>
                      <a:gd name="T9" fmla="*/ 0 h 31"/>
                      <a:gd name="T10" fmla="*/ 0 w 74"/>
                      <a:gd name="T11" fmla="*/ 0 h 31"/>
                      <a:gd name="T12" fmla="*/ 0 w 74"/>
                      <a:gd name="T13" fmla="*/ 0 h 31"/>
                      <a:gd name="T14" fmla="*/ 0 w 74"/>
                      <a:gd name="T15" fmla="*/ 0 h 31"/>
                      <a:gd name="T16" fmla="*/ 0 w 74"/>
                      <a:gd name="T17" fmla="*/ 0 h 31"/>
                      <a:gd name="T18" fmla="*/ 0 w 74"/>
                      <a:gd name="T19" fmla="*/ 0 h 31"/>
                      <a:gd name="T20" fmla="*/ 0 w 74"/>
                      <a:gd name="T21" fmla="*/ 0 h 31"/>
                      <a:gd name="T22" fmla="*/ 0 w 74"/>
                      <a:gd name="T23" fmla="*/ 0 h 31"/>
                      <a:gd name="T24" fmla="*/ 0 w 74"/>
                      <a:gd name="T25" fmla="*/ 0 h 31"/>
                      <a:gd name="T26" fmla="*/ 0 w 74"/>
                      <a:gd name="T27" fmla="*/ 0 h 31"/>
                      <a:gd name="T28" fmla="*/ 0 w 74"/>
                      <a:gd name="T29" fmla="*/ 0 h 31"/>
                      <a:gd name="T30" fmla="*/ 0 w 74"/>
                      <a:gd name="T31" fmla="*/ 0 h 31"/>
                      <a:gd name="T32" fmla="*/ 0 w 74"/>
                      <a:gd name="T33" fmla="*/ 0 h 31"/>
                      <a:gd name="T34" fmla="*/ 0 w 74"/>
                      <a:gd name="T35" fmla="*/ 0 h 31"/>
                      <a:gd name="T36" fmla="*/ 0 w 74"/>
                      <a:gd name="T37" fmla="*/ 0 h 31"/>
                      <a:gd name="T38" fmla="*/ 0 w 74"/>
                      <a:gd name="T39" fmla="*/ 0 h 31"/>
                      <a:gd name="T40" fmla="*/ 0 w 74"/>
                      <a:gd name="T41" fmla="*/ 0 h 31"/>
                      <a:gd name="T42" fmla="*/ 0 w 74"/>
                      <a:gd name="T43" fmla="*/ 0 h 31"/>
                      <a:gd name="T44" fmla="*/ 0 w 74"/>
                      <a:gd name="T45" fmla="*/ 0 h 31"/>
                      <a:gd name="T46" fmla="*/ 0 w 74"/>
                      <a:gd name="T47" fmla="*/ 0 h 31"/>
                      <a:gd name="T48" fmla="*/ 0 w 74"/>
                      <a:gd name="T49" fmla="*/ 0 h 31"/>
                      <a:gd name="T50" fmla="*/ 0 w 74"/>
                      <a:gd name="T51" fmla="*/ 0 h 31"/>
                      <a:gd name="T52" fmla="*/ 0 w 74"/>
                      <a:gd name="T53" fmla="*/ 0 h 31"/>
                      <a:gd name="T54" fmla="*/ 0 w 74"/>
                      <a:gd name="T55" fmla="*/ 0 h 31"/>
                      <a:gd name="T56" fmla="*/ 0 w 74"/>
                      <a:gd name="T57" fmla="*/ 0 h 31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74" h="31">
                        <a:moveTo>
                          <a:pt x="0" y="7"/>
                        </a:moveTo>
                        <a:lnTo>
                          <a:pt x="3" y="11"/>
                        </a:lnTo>
                        <a:lnTo>
                          <a:pt x="5" y="15"/>
                        </a:lnTo>
                        <a:lnTo>
                          <a:pt x="9" y="18"/>
                        </a:lnTo>
                        <a:lnTo>
                          <a:pt x="14" y="21"/>
                        </a:lnTo>
                        <a:lnTo>
                          <a:pt x="18" y="24"/>
                        </a:lnTo>
                        <a:lnTo>
                          <a:pt x="23" y="26"/>
                        </a:lnTo>
                        <a:lnTo>
                          <a:pt x="29" y="28"/>
                        </a:lnTo>
                        <a:lnTo>
                          <a:pt x="34" y="29"/>
                        </a:lnTo>
                        <a:lnTo>
                          <a:pt x="47" y="31"/>
                        </a:lnTo>
                        <a:lnTo>
                          <a:pt x="58" y="31"/>
                        </a:lnTo>
                        <a:lnTo>
                          <a:pt x="63" y="30"/>
                        </a:lnTo>
                        <a:lnTo>
                          <a:pt x="67" y="29"/>
                        </a:lnTo>
                        <a:lnTo>
                          <a:pt x="71" y="27"/>
                        </a:lnTo>
                        <a:lnTo>
                          <a:pt x="74" y="25"/>
                        </a:lnTo>
                        <a:lnTo>
                          <a:pt x="64" y="18"/>
                        </a:lnTo>
                        <a:lnTo>
                          <a:pt x="55" y="13"/>
                        </a:lnTo>
                        <a:lnTo>
                          <a:pt x="51" y="10"/>
                        </a:lnTo>
                        <a:lnTo>
                          <a:pt x="47" y="8"/>
                        </a:lnTo>
                        <a:lnTo>
                          <a:pt x="43" y="5"/>
                        </a:lnTo>
                        <a:lnTo>
                          <a:pt x="41" y="0"/>
                        </a:lnTo>
                        <a:lnTo>
                          <a:pt x="33" y="1"/>
                        </a:lnTo>
                        <a:lnTo>
                          <a:pt x="28" y="1"/>
                        </a:lnTo>
                        <a:lnTo>
                          <a:pt x="22" y="1"/>
                        </a:lnTo>
                        <a:lnTo>
                          <a:pt x="18" y="0"/>
                        </a:lnTo>
                        <a:lnTo>
                          <a:pt x="14" y="0"/>
                        </a:lnTo>
                        <a:lnTo>
                          <a:pt x="10" y="0"/>
                        </a:lnTo>
                        <a:lnTo>
                          <a:pt x="6" y="3"/>
                        </a:lnTo>
                        <a:lnTo>
                          <a:pt x="0" y="7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53" name="Freeform 156"/>
                  <p:cNvSpPr>
                    <a:spLocks/>
                  </p:cNvSpPr>
                  <p:nvPr/>
                </p:nvSpPr>
                <p:spPr bwMode="auto">
                  <a:xfrm>
                    <a:off x="5562" y="2819"/>
                    <a:ext cx="6" cy="1"/>
                  </a:xfrm>
                  <a:custGeom>
                    <a:avLst/>
                    <a:gdLst>
                      <a:gd name="T0" fmla="*/ 0 w 20"/>
                      <a:gd name="T1" fmla="*/ 0 h 1"/>
                      <a:gd name="T2" fmla="*/ 0 w 20"/>
                      <a:gd name="T3" fmla="*/ 0 h 1"/>
                      <a:gd name="T4" fmla="*/ 0 w 20"/>
                      <a:gd name="T5" fmla="*/ 0 h 1"/>
                      <a:gd name="T6" fmla="*/ 0 w 20"/>
                      <a:gd name="T7" fmla="*/ 0 h 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">
                        <a:moveTo>
                          <a:pt x="20" y="0"/>
                        </a:moveTo>
                        <a:lnTo>
                          <a:pt x="0" y="0"/>
                        </a:lnTo>
                        <a:lnTo>
                          <a:pt x="10" y="0"/>
                        </a:lnTo>
                        <a:lnTo>
                          <a:pt x="2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54" name="Freeform 157"/>
                  <p:cNvSpPr>
                    <a:spLocks/>
                  </p:cNvSpPr>
                  <p:nvPr/>
                </p:nvSpPr>
                <p:spPr bwMode="auto">
                  <a:xfrm>
                    <a:off x="5509" y="2769"/>
                    <a:ext cx="32" cy="21"/>
                  </a:xfrm>
                  <a:custGeom>
                    <a:avLst/>
                    <a:gdLst>
                      <a:gd name="T0" fmla="*/ 0 w 100"/>
                      <a:gd name="T1" fmla="*/ 0 h 65"/>
                      <a:gd name="T2" fmla="*/ 0 w 100"/>
                      <a:gd name="T3" fmla="*/ 0 h 65"/>
                      <a:gd name="T4" fmla="*/ 0 w 100"/>
                      <a:gd name="T5" fmla="*/ 0 h 65"/>
                      <a:gd name="T6" fmla="*/ 0 w 100"/>
                      <a:gd name="T7" fmla="*/ 0 h 65"/>
                      <a:gd name="T8" fmla="*/ 0 w 100"/>
                      <a:gd name="T9" fmla="*/ 0 h 65"/>
                      <a:gd name="T10" fmla="*/ 0 w 100"/>
                      <a:gd name="T11" fmla="*/ 0 h 65"/>
                      <a:gd name="T12" fmla="*/ 0 w 100"/>
                      <a:gd name="T13" fmla="*/ 0 h 65"/>
                      <a:gd name="T14" fmla="*/ 0 w 100"/>
                      <a:gd name="T15" fmla="*/ 0 h 65"/>
                      <a:gd name="T16" fmla="*/ 0 w 100"/>
                      <a:gd name="T17" fmla="*/ 0 h 65"/>
                      <a:gd name="T18" fmla="*/ 0 w 100"/>
                      <a:gd name="T19" fmla="*/ 0 h 65"/>
                      <a:gd name="T20" fmla="*/ 0 w 100"/>
                      <a:gd name="T21" fmla="*/ 0 h 65"/>
                      <a:gd name="T22" fmla="*/ 0 w 100"/>
                      <a:gd name="T23" fmla="*/ 0 h 65"/>
                      <a:gd name="T24" fmla="*/ 0 w 100"/>
                      <a:gd name="T25" fmla="*/ 0 h 65"/>
                      <a:gd name="T26" fmla="*/ 0 w 100"/>
                      <a:gd name="T27" fmla="*/ 0 h 65"/>
                      <a:gd name="T28" fmla="*/ 0 w 100"/>
                      <a:gd name="T29" fmla="*/ 0 h 65"/>
                      <a:gd name="T30" fmla="*/ 0 w 100"/>
                      <a:gd name="T31" fmla="*/ 0 h 65"/>
                      <a:gd name="T32" fmla="*/ 0 w 100"/>
                      <a:gd name="T33" fmla="*/ 0 h 65"/>
                      <a:gd name="T34" fmla="*/ 0 w 100"/>
                      <a:gd name="T35" fmla="*/ 0 h 65"/>
                      <a:gd name="T36" fmla="*/ 0 w 100"/>
                      <a:gd name="T37" fmla="*/ 0 h 65"/>
                      <a:gd name="T38" fmla="*/ 0 w 100"/>
                      <a:gd name="T39" fmla="*/ 0 h 65"/>
                      <a:gd name="T40" fmla="*/ 0 w 100"/>
                      <a:gd name="T41" fmla="*/ 0 h 65"/>
                      <a:gd name="T42" fmla="*/ 0 w 100"/>
                      <a:gd name="T43" fmla="*/ 0 h 65"/>
                      <a:gd name="T44" fmla="*/ 0 w 100"/>
                      <a:gd name="T45" fmla="*/ 0 h 65"/>
                      <a:gd name="T46" fmla="*/ 0 w 100"/>
                      <a:gd name="T47" fmla="*/ 0 h 65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100" h="65">
                        <a:moveTo>
                          <a:pt x="7" y="25"/>
                        </a:moveTo>
                        <a:lnTo>
                          <a:pt x="35" y="40"/>
                        </a:lnTo>
                        <a:lnTo>
                          <a:pt x="61" y="55"/>
                        </a:lnTo>
                        <a:lnTo>
                          <a:pt x="72" y="60"/>
                        </a:lnTo>
                        <a:lnTo>
                          <a:pt x="83" y="65"/>
                        </a:lnTo>
                        <a:lnTo>
                          <a:pt x="87" y="65"/>
                        </a:lnTo>
                        <a:lnTo>
                          <a:pt x="91" y="65"/>
                        </a:lnTo>
                        <a:lnTo>
                          <a:pt x="96" y="65"/>
                        </a:lnTo>
                        <a:lnTo>
                          <a:pt x="100" y="62"/>
                        </a:lnTo>
                        <a:lnTo>
                          <a:pt x="94" y="60"/>
                        </a:lnTo>
                        <a:lnTo>
                          <a:pt x="88" y="56"/>
                        </a:lnTo>
                        <a:lnTo>
                          <a:pt x="83" y="52"/>
                        </a:lnTo>
                        <a:lnTo>
                          <a:pt x="78" y="46"/>
                        </a:lnTo>
                        <a:lnTo>
                          <a:pt x="67" y="34"/>
                        </a:lnTo>
                        <a:lnTo>
                          <a:pt x="57" y="21"/>
                        </a:lnTo>
                        <a:lnTo>
                          <a:pt x="52" y="15"/>
                        </a:lnTo>
                        <a:lnTo>
                          <a:pt x="46" y="10"/>
                        </a:lnTo>
                        <a:lnTo>
                          <a:pt x="40" y="4"/>
                        </a:lnTo>
                        <a:lnTo>
                          <a:pt x="33" y="1"/>
                        </a:lnTo>
                        <a:lnTo>
                          <a:pt x="27" y="0"/>
                        </a:lnTo>
                        <a:lnTo>
                          <a:pt x="18" y="0"/>
                        </a:lnTo>
                        <a:lnTo>
                          <a:pt x="10" y="2"/>
                        </a:lnTo>
                        <a:lnTo>
                          <a:pt x="0" y="6"/>
                        </a:lnTo>
                        <a:lnTo>
                          <a:pt x="7" y="25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55" name="Freeform 158"/>
                  <p:cNvSpPr>
                    <a:spLocks/>
                  </p:cNvSpPr>
                  <p:nvPr/>
                </p:nvSpPr>
                <p:spPr bwMode="auto">
                  <a:xfrm>
                    <a:off x="5486" y="2743"/>
                    <a:ext cx="24" cy="34"/>
                  </a:xfrm>
                  <a:custGeom>
                    <a:avLst/>
                    <a:gdLst>
                      <a:gd name="T0" fmla="*/ 0 w 79"/>
                      <a:gd name="T1" fmla="*/ 0 h 104"/>
                      <a:gd name="T2" fmla="*/ 0 w 79"/>
                      <a:gd name="T3" fmla="*/ 0 h 104"/>
                      <a:gd name="T4" fmla="*/ 0 w 79"/>
                      <a:gd name="T5" fmla="*/ 0 h 104"/>
                      <a:gd name="T6" fmla="*/ 0 w 79"/>
                      <a:gd name="T7" fmla="*/ 0 h 104"/>
                      <a:gd name="T8" fmla="*/ 0 w 79"/>
                      <a:gd name="T9" fmla="*/ 0 h 104"/>
                      <a:gd name="T10" fmla="*/ 0 w 79"/>
                      <a:gd name="T11" fmla="*/ 0 h 104"/>
                      <a:gd name="T12" fmla="*/ 0 w 79"/>
                      <a:gd name="T13" fmla="*/ 0 h 104"/>
                      <a:gd name="T14" fmla="*/ 0 w 79"/>
                      <a:gd name="T15" fmla="*/ 0 h 104"/>
                      <a:gd name="T16" fmla="*/ 0 w 79"/>
                      <a:gd name="T17" fmla="*/ 0 h 104"/>
                      <a:gd name="T18" fmla="*/ 0 w 79"/>
                      <a:gd name="T19" fmla="*/ 0 h 104"/>
                      <a:gd name="T20" fmla="*/ 0 w 79"/>
                      <a:gd name="T21" fmla="*/ 0 h 104"/>
                      <a:gd name="T22" fmla="*/ 0 w 79"/>
                      <a:gd name="T23" fmla="*/ 0 h 104"/>
                      <a:gd name="T24" fmla="*/ 0 w 79"/>
                      <a:gd name="T25" fmla="*/ 0 h 104"/>
                      <a:gd name="T26" fmla="*/ 0 w 79"/>
                      <a:gd name="T27" fmla="*/ 0 h 104"/>
                      <a:gd name="T28" fmla="*/ 0 w 79"/>
                      <a:gd name="T29" fmla="*/ 0 h 104"/>
                      <a:gd name="T30" fmla="*/ 0 w 79"/>
                      <a:gd name="T31" fmla="*/ 0 h 104"/>
                      <a:gd name="T32" fmla="*/ 0 w 79"/>
                      <a:gd name="T33" fmla="*/ 0 h 104"/>
                      <a:gd name="T34" fmla="*/ 0 w 79"/>
                      <a:gd name="T35" fmla="*/ 0 h 104"/>
                      <a:gd name="T36" fmla="*/ 0 w 79"/>
                      <a:gd name="T37" fmla="*/ 0 h 104"/>
                      <a:gd name="T38" fmla="*/ 0 w 79"/>
                      <a:gd name="T39" fmla="*/ 0 h 104"/>
                      <a:gd name="T40" fmla="*/ 0 w 79"/>
                      <a:gd name="T41" fmla="*/ 0 h 104"/>
                      <a:gd name="T42" fmla="*/ 0 w 79"/>
                      <a:gd name="T43" fmla="*/ 0 h 104"/>
                      <a:gd name="T44" fmla="*/ 0 w 79"/>
                      <a:gd name="T45" fmla="*/ 0 h 104"/>
                      <a:gd name="T46" fmla="*/ 0 w 79"/>
                      <a:gd name="T47" fmla="*/ 0 h 104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79" h="104">
                        <a:moveTo>
                          <a:pt x="72" y="85"/>
                        </a:moveTo>
                        <a:lnTo>
                          <a:pt x="56" y="61"/>
                        </a:lnTo>
                        <a:lnTo>
                          <a:pt x="43" y="41"/>
                        </a:lnTo>
                        <a:lnTo>
                          <a:pt x="29" y="20"/>
                        </a:lnTo>
                        <a:lnTo>
                          <a:pt x="12" y="0"/>
                        </a:lnTo>
                        <a:lnTo>
                          <a:pt x="6" y="16"/>
                        </a:lnTo>
                        <a:lnTo>
                          <a:pt x="2" y="33"/>
                        </a:lnTo>
                        <a:lnTo>
                          <a:pt x="0" y="40"/>
                        </a:lnTo>
                        <a:lnTo>
                          <a:pt x="0" y="48"/>
                        </a:lnTo>
                        <a:lnTo>
                          <a:pt x="0" y="55"/>
                        </a:lnTo>
                        <a:lnTo>
                          <a:pt x="0" y="62"/>
                        </a:lnTo>
                        <a:lnTo>
                          <a:pt x="1" y="68"/>
                        </a:lnTo>
                        <a:lnTo>
                          <a:pt x="3" y="74"/>
                        </a:lnTo>
                        <a:lnTo>
                          <a:pt x="6" y="79"/>
                        </a:lnTo>
                        <a:lnTo>
                          <a:pt x="10" y="83"/>
                        </a:lnTo>
                        <a:lnTo>
                          <a:pt x="14" y="88"/>
                        </a:lnTo>
                        <a:lnTo>
                          <a:pt x="20" y="90"/>
                        </a:lnTo>
                        <a:lnTo>
                          <a:pt x="25" y="92"/>
                        </a:lnTo>
                        <a:lnTo>
                          <a:pt x="33" y="92"/>
                        </a:lnTo>
                        <a:lnTo>
                          <a:pt x="43" y="93"/>
                        </a:lnTo>
                        <a:lnTo>
                          <a:pt x="54" y="96"/>
                        </a:lnTo>
                        <a:lnTo>
                          <a:pt x="65" y="100"/>
                        </a:lnTo>
                        <a:lnTo>
                          <a:pt x="79" y="104"/>
                        </a:lnTo>
                        <a:lnTo>
                          <a:pt x="72" y="85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60" name="Freeform 159"/>
                <p:cNvSpPr>
                  <a:spLocks/>
                </p:cNvSpPr>
                <p:nvPr>
                  <p:custDataLst>
                    <p:tags r:id="rId87"/>
                  </p:custDataLst>
                </p:nvPr>
              </p:nvSpPr>
              <p:spPr bwMode="auto">
                <a:xfrm>
                  <a:off x="2656" y="2688"/>
                  <a:ext cx="7" cy="35"/>
                </a:xfrm>
                <a:custGeom>
                  <a:avLst/>
                  <a:gdLst>
                    <a:gd name="T0" fmla="*/ 0 w 27"/>
                    <a:gd name="T1" fmla="*/ 0 h 19"/>
                    <a:gd name="T2" fmla="*/ 0 w 27"/>
                    <a:gd name="T3" fmla="*/ 29084740 h 19"/>
                    <a:gd name="T4" fmla="*/ 0 w 27"/>
                    <a:gd name="T5" fmla="*/ 46050570 h 19"/>
                    <a:gd name="T6" fmla="*/ 0 w 27"/>
                    <a:gd name="T7" fmla="*/ 46050570 h 19"/>
                    <a:gd name="T8" fmla="*/ 0 w 27"/>
                    <a:gd name="T9" fmla="*/ 46050570 h 19"/>
                    <a:gd name="T10" fmla="*/ 0 w 27"/>
                    <a:gd name="T11" fmla="*/ 29084740 h 19"/>
                    <a:gd name="T12" fmla="*/ 0 w 27"/>
                    <a:gd name="T13" fmla="*/ 0 h 1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7" h="19">
                      <a:moveTo>
                        <a:pt x="27" y="0"/>
                      </a:moveTo>
                      <a:lnTo>
                        <a:pt x="27" y="12"/>
                      </a:lnTo>
                      <a:lnTo>
                        <a:pt x="27" y="19"/>
                      </a:lnTo>
                      <a:lnTo>
                        <a:pt x="9" y="19"/>
                      </a:lnTo>
                      <a:lnTo>
                        <a:pt x="0" y="19"/>
                      </a:lnTo>
                      <a:lnTo>
                        <a:pt x="9" y="12"/>
                      </a:lnTo>
                      <a:lnTo>
                        <a:pt x="27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61" name="Freeform 160"/>
                <p:cNvSpPr>
                  <a:spLocks/>
                </p:cNvSpPr>
                <p:nvPr>
                  <p:custDataLst>
                    <p:tags r:id="rId88"/>
                  </p:custDataLst>
                </p:nvPr>
              </p:nvSpPr>
              <p:spPr bwMode="auto">
                <a:xfrm>
                  <a:off x="2608" y="2776"/>
                  <a:ext cx="9" cy="36"/>
                </a:xfrm>
                <a:custGeom>
                  <a:avLst/>
                  <a:gdLst>
                    <a:gd name="T0" fmla="*/ 0 w 39"/>
                    <a:gd name="T1" fmla="*/ 0 h 35"/>
                    <a:gd name="T2" fmla="*/ 0 w 39"/>
                    <a:gd name="T3" fmla="*/ 0 h 35"/>
                    <a:gd name="T4" fmla="*/ 0 w 39"/>
                    <a:gd name="T5" fmla="*/ 20033 h 35"/>
                    <a:gd name="T6" fmla="*/ 0 w 39"/>
                    <a:gd name="T7" fmla="*/ 42294 h 35"/>
                    <a:gd name="T8" fmla="*/ 0 w 39"/>
                    <a:gd name="T9" fmla="*/ 62327 h 35"/>
                    <a:gd name="T10" fmla="*/ 0 w 39"/>
                    <a:gd name="T11" fmla="*/ 75683 h 35"/>
                    <a:gd name="T12" fmla="*/ 0 w 39"/>
                    <a:gd name="T13" fmla="*/ 77913 h 35"/>
                    <a:gd name="T14" fmla="*/ 0 w 39"/>
                    <a:gd name="T15" fmla="*/ 77913 h 35"/>
                    <a:gd name="T16" fmla="*/ 0 w 39"/>
                    <a:gd name="T17" fmla="*/ 75683 h 35"/>
                    <a:gd name="T18" fmla="*/ 0 w 39"/>
                    <a:gd name="T19" fmla="*/ 69009 h 35"/>
                    <a:gd name="T20" fmla="*/ 0 w 39"/>
                    <a:gd name="T21" fmla="*/ 57876 h 35"/>
                    <a:gd name="T22" fmla="*/ 0 w 39"/>
                    <a:gd name="T23" fmla="*/ 44519 h 35"/>
                    <a:gd name="T24" fmla="*/ 0 w 39"/>
                    <a:gd name="T25" fmla="*/ 24485 h 35"/>
                    <a:gd name="T26" fmla="*/ 0 w 39"/>
                    <a:gd name="T27" fmla="*/ 0 h 3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39" h="35">
                      <a:moveTo>
                        <a:pt x="0" y="0"/>
                      </a:moveTo>
                      <a:lnTo>
                        <a:pt x="39" y="0"/>
                      </a:lnTo>
                      <a:lnTo>
                        <a:pt x="36" y="9"/>
                      </a:lnTo>
                      <a:lnTo>
                        <a:pt x="33" y="19"/>
                      </a:lnTo>
                      <a:lnTo>
                        <a:pt x="27" y="28"/>
                      </a:lnTo>
                      <a:lnTo>
                        <a:pt x="22" y="34"/>
                      </a:lnTo>
                      <a:lnTo>
                        <a:pt x="19" y="35"/>
                      </a:lnTo>
                      <a:lnTo>
                        <a:pt x="16" y="35"/>
                      </a:lnTo>
                      <a:lnTo>
                        <a:pt x="13" y="34"/>
                      </a:lnTo>
                      <a:lnTo>
                        <a:pt x="11" y="31"/>
                      </a:lnTo>
                      <a:lnTo>
                        <a:pt x="7" y="26"/>
                      </a:lnTo>
                      <a:lnTo>
                        <a:pt x="5" y="20"/>
                      </a:lnTo>
                      <a:lnTo>
                        <a:pt x="2" y="1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62" name="Freeform 161"/>
                <p:cNvSpPr>
                  <a:spLocks/>
                </p:cNvSpPr>
                <p:nvPr>
                  <p:custDataLst>
                    <p:tags r:id="rId89"/>
                  </p:custDataLst>
                </p:nvPr>
              </p:nvSpPr>
              <p:spPr bwMode="auto">
                <a:xfrm>
                  <a:off x="3741" y="1722"/>
                  <a:ext cx="459" cy="209"/>
                </a:xfrm>
                <a:custGeom>
                  <a:avLst/>
                  <a:gdLst>
                    <a:gd name="T0" fmla="*/ 0 w 1688"/>
                    <a:gd name="T1" fmla="*/ 1 h 630"/>
                    <a:gd name="T2" fmla="*/ 0 w 1688"/>
                    <a:gd name="T3" fmla="*/ 1 h 630"/>
                    <a:gd name="T4" fmla="*/ 0 w 1688"/>
                    <a:gd name="T5" fmla="*/ 1 h 630"/>
                    <a:gd name="T6" fmla="*/ 0 w 1688"/>
                    <a:gd name="T7" fmla="*/ 1 h 630"/>
                    <a:gd name="T8" fmla="*/ 0 w 1688"/>
                    <a:gd name="T9" fmla="*/ 1 h 630"/>
                    <a:gd name="T10" fmla="*/ 0 w 1688"/>
                    <a:gd name="T11" fmla="*/ 1 h 630"/>
                    <a:gd name="T12" fmla="*/ 0 w 1688"/>
                    <a:gd name="T13" fmla="*/ 1 h 630"/>
                    <a:gd name="T14" fmla="*/ 0 w 1688"/>
                    <a:gd name="T15" fmla="*/ 1 h 630"/>
                    <a:gd name="T16" fmla="*/ 0 w 1688"/>
                    <a:gd name="T17" fmla="*/ 1 h 630"/>
                    <a:gd name="T18" fmla="*/ 0 w 1688"/>
                    <a:gd name="T19" fmla="*/ 1 h 630"/>
                    <a:gd name="T20" fmla="*/ 0 w 1688"/>
                    <a:gd name="T21" fmla="*/ 1 h 630"/>
                    <a:gd name="T22" fmla="*/ 0 w 1688"/>
                    <a:gd name="T23" fmla="*/ 1 h 630"/>
                    <a:gd name="T24" fmla="*/ 0 w 1688"/>
                    <a:gd name="T25" fmla="*/ 2 h 630"/>
                    <a:gd name="T26" fmla="*/ 0 w 1688"/>
                    <a:gd name="T27" fmla="*/ 2 h 630"/>
                    <a:gd name="T28" fmla="*/ 0 w 1688"/>
                    <a:gd name="T29" fmla="*/ 2 h 630"/>
                    <a:gd name="T30" fmla="*/ 0 w 1688"/>
                    <a:gd name="T31" fmla="*/ 2 h 630"/>
                    <a:gd name="T32" fmla="*/ 0 w 1688"/>
                    <a:gd name="T33" fmla="*/ 2 h 630"/>
                    <a:gd name="T34" fmla="*/ 0 w 1688"/>
                    <a:gd name="T35" fmla="*/ 2 h 630"/>
                    <a:gd name="T36" fmla="*/ 0 w 1688"/>
                    <a:gd name="T37" fmla="*/ 2 h 630"/>
                    <a:gd name="T38" fmla="*/ 0 w 1688"/>
                    <a:gd name="T39" fmla="*/ 1 h 630"/>
                    <a:gd name="T40" fmla="*/ 0 w 1688"/>
                    <a:gd name="T41" fmla="*/ 1 h 630"/>
                    <a:gd name="T42" fmla="*/ 0 w 1688"/>
                    <a:gd name="T43" fmla="*/ 1 h 630"/>
                    <a:gd name="T44" fmla="*/ 0 w 1688"/>
                    <a:gd name="T45" fmla="*/ 1 h 630"/>
                    <a:gd name="T46" fmla="*/ 0 w 1688"/>
                    <a:gd name="T47" fmla="*/ 1 h 630"/>
                    <a:gd name="T48" fmla="*/ 1 w 1688"/>
                    <a:gd name="T49" fmla="*/ 1 h 630"/>
                    <a:gd name="T50" fmla="*/ 1 w 1688"/>
                    <a:gd name="T51" fmla="*/ 1 h 630"/>
                    <a:gd name="T52" fmla="*/ 1 w 1688"/>
                    <a:gd name="T53" fmla="*/ 1 h 630"/>
                    <a:gd name="T54" fmla="*/ 1 w 1688"/>
                    <a:gd name="T55" fmla="*/ 1 h 630"/>
                    <a:gd name="T56" fmla="*/ 1 w 1688"/>
                    <a:gd name="T57" fmla="*/ 1 h 630"/>
                    <a:gd name="T58" fmla="*/ 0 w 1688"/>
                    <a:gd name="T59" fmla="*/ 1 h 630"/>
                    <a:gd name="T60" fmla="*/ 0 w 1688"/>
                    <a:gd name="T61" fmla="*/ 1 h 630"/>
                    <a:gd name="T62" fmla="*/ 0 w 1688"/>
                    <a:gd name="T63" fmla="*/ 1 h 630"/>
                    <a:gd name="T64" fmla="*/ 0 w 1688"/>
                    <a:gd name="T65" fmla="*/ 1 h 630"/>
                    <a:gd name="T66" fmla="*/ 0 w 1688"/>
                    <a:gd name="T67" fmla="*/ 1 h 630"/>
                    <a:gd name="T68" fmla="*/ 0 w 1688"/>
                    <a:gd name="T69" fmla="*/ 0 h 630"/>
                    <a:gd name="T70" fmla="*/ 0 w 1688"/>
                    <a:gd name="T71" fmla="*/ 0 h 630"/>
                    <a:gd name="T72" fmla="*/ 0 w 1688"/>
                    <a:gd name="T73" fmla="*/ 0 h 630"/>
                    <a:gd name="T74" fmla="*/ 0 w 1688"/>
                    <a:gd name="T75" fmla="*/ 0 h 630"/>
                    <a:gd name="T76" fmla="*/ 0 w 1688"/>
                    <a:gd name="T77" fmla="*/ 0 h 630"/>
                    <a:gd name="T78" fmla="*/ 0 w 1688"/>
                    <a:gd name="T79" fmla="*/ 0 h 630"/>
                    <a:gd name="T80" fmla="*/ 0 w 1688"/>
                    <a:gd name="T81" fmla="*/ 0 h 630"/>
                    <a:gd name="T82" fmla="*/ 0 w 1688"/>
                    <a:gd name="T83" fmla="*/ 0 h 630"/>
                    <a:gd name="T84" fmla="*/ 0 w 1688"/>
                    <a:gd name="T85" fmla="*/ 0 h 630"/>
                    <a:gd name="T86" fmla="*/ 0 w 1688"/>
                    <a:gd name="T87" fmla="*/ 0 h 630"/>
                    <a:gd name="T88" fmla="*/ 0 w 1688"/>
                    <a:gd name="T89" fmla="*/ 0 h 630"/>
                    <a:gd name="T90" fmla="*/ 0 w 1688"/>
                    <a:gd name="T91" fmla="*/ 0 h 630"/>
                    <a:gd name="T92" fmla="*/ 0 w 1688"/>
                    <a:gd name="T93" fmla="*/ 0 h 630"/>
                    <a:gd name="T94" fmla="*/ 0 w 1688"/>
                    <a:gd name="T95" fmla="*/ 0 h 630"/>
                    <a:gd name="T96" fmla="*/ 0 w 1688"/>
                    <a:gd name="T97" fmla="*/ 0 h 630"/>
                    <a:gd name="T98" fmla="*/ 0 w 1688"/>
                    <a:gd name="T99" fmla="*/ 0 h 630"/>
                    <a:gd name="T100" fmla="*/ 0 w 1688"/>
                    <a:gd name="T101" fmla="*/ 0 h 630"/>
                    <a:gd name="T102" fmla="*/ 0 w 1688"/>
                    <a:gd name="T103" fmla="*/ 0 h 630"/>
                    <a:gd name="T104" fmla="*/ 0 w 1688"/>
                    <a:gd name="T105" fmla="*/ 0 h 630"/>
                    <a:gd name="T106" fmla="*/ 0 w 1688"/>
                    <a:gd name="T107" fmla="*/ 0 h 630"/>
                    <a:gd name="T108" fmla="*/ 0 w 1688"/>
                    <a:gd name="T109" fmla="*/ 0 h 630"/>
                    <a:gd name="T110" fmla="*/ 0 w 1688"/>
                    <a:gd name="T111" fmla="*/ 0 h 630"/>
                    <a:gd name="T112" fmla="*/ 0 w 1688"/>
                    <a:gd name="T113" fmla="*/ 0 h 630"/>
                    <a:gd name="T114" fmla="*/ 0 w 1688"/>
                    <a:gd name="T115" fmla="*/ 0 h 630"/>
                    <a:gd name="T116" fmla="*/ 0 w 1688"/>
                    <a:gd name="T117" fmla="*/ 0 h 630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0" t="0" r="r" b="b"/>
                  <a:pathLst>
                    <a:path w="1688" h="630">
                      <a:moveTo>
                        <a:pt x="0" y="180"/>
                      </a:moveTo>
                      <a:lnTo>
                        <a:pt x="7" y="190"/>
                      </a:lnTo>
                      <a:lnTo>
                        <a:pt x="15" y="199"/>
                      </a:lnTo>
                      <a:lnTo>
                        <a:pt x="22" y="208"/>
                      </a:lnTo>
                      <a:lnTo>
                        <a:pt x="32" y="216"/>
                      </a:lnTo>
                      <a:lnTo>
                        <a:pt x="41" y="224"/>
                      </a:lnTo>
                      <a:lnTo>
                        <a:pt x="51" y="232"/>
                      </a:lnTo>
                      <a:lnTo>
                        <a:pt x="62" y="238"/>
                      </a:lnTo>
                      <a:lnTo>
                        <a:pt x="74" y="244"/>
                      </a:lnTo>
                      <a:lnTo>
                        <a:pt x="86" y="249"/>
                      </a:lnTo>
                      <a:lnTo>
                        <a:pt x="99" y="253"/>
                      </a:lnTo>
                      <a:lnTo>
                        <a:pt x="112" y="257"/>
                      </a:lnTo>
                      <a:lnTo>
                        <a:pt x="126" y="260"/>
                      </a:lnTo>
                      <a:lnTo>
                        <a:pt x="140" y="262"/>
                      </a:lnTo>
                      <a:lnTo>
                        <a:pt x="155" y="264"/>
                      </a:lnTo>
                      <a:lnTo>
                        <a:pt x="171" y="265"/>
                      </a:lnTo>
                      <a:lnTo>
                        <a:pt x="187" y="266"/>
                      </a:lnTo>
                      <a:lnTo>
                        <a:pt x="187" y="270"/>
                      </a:lnTo>
                      <a:lnTo>
                        <a:pt x="189" y="276"/>
                      </a:lnTo>
                      <a:lnTo>
                        <a:pt x="191" y="281"/>
                      </a:lnTo>
                      <a:lnTo>
                        <a:pt x="196" y="288"/>
                      </a:lnTo>
                      <a:lnTo>
                        <a:pt x="205" y="300"/>
                      </a:lnTo>
                      <a:lnTo>
                        <a:pt x="215" y="312"/>
                      </a:lnTo>
                      <a:lnTo>
                        <a:pt x="227" y="323"/>
                      </a:lnTo>
                      <a:lnTo>
                        <a:pt x="238" y="331"/>
                      </a:lnTo>
                      <a:lnTo>
                        <a:pt x="242" y="335"/>
                      </a:lnTo>
                      <a:lnTo>
                        <a:pt x="246" y="337"/>
                      </a:lnTo>
                      <a:lnTo>
                        <a:pt x="251" y="340"/>
                      </a:lnTo>
                      <a:lnTo>
                        <a:pt x="253" y="340"/>
                      </a:lnTo>
                      <a:lnTo>
                        <a:pt x="253" y="349"/>
                      </a:lnTo>
                      <a:lnTo>
                        <a:pt x="253" y="358"/>
                      </a:lnTo>
                      <a:lnTo>
                        <a:pt x="253" y="365"/>
                      </a:lnTo>
                      <a:lnTo>
                        <a:pt x="253" y="370"/>
                      </a:lnTo>
                      <a:lnTo>
                        <a:pt x="253" y="379"/>
                      </a:lnTo>
                      <a:lnTo>
                        <a:pt x="254" y="386"/>
                      </a:lnTo>
                      <a:lnTo>
                        <a:pt x="256" y="394"/>
                      </a:lnTo>
                      <a:lnTo>
                        <a:pt x="260" y="402"/>
                      </a:lnTo>
                      <a:lnTo>
                        <a:pt x="262" y="404"/>
                      </a:lnTo>
                      <a:lnTo>
                        <a:pt x="266" y="406"/>
                      </a:lnTo>
                      <a:lnTo>
                        <a:pt x="273" y="408"/>
                      </a:lnTo>
                      <a:lnTo>
                        <a:pt x="280" y="410"/>
                      </a:lnTo>
                      <a:lnTo>
                        <a:pt x="296" y="413"/>
                      </a:lnTo>
                      <a:lnTo>
                        <a:pt x="307" y="414"/>
                      </a:lnTo>
                      <a:lnTo>
                        <a:pt x="323" y="414"/>
                      </a:lnTo>
                      <a:lnTo>
                        <a:pt x="341" y="416"/>
                      </a:lnTo>
                      <a:lnTo>
                        <a:pt x="356" y="419"/>
                      </a:lnTo>
                      <a:lnTo>
                        <a:pt x="373" y="422"/>
                      </a:lnTo>
                      <a:lnTo>
                        <a:pt x="403" y="431"/>
                      </a:lnTo>
                      <a:lnTo>
                        <a:pt x="433" y="441"/>
                      </a:lnTo>
                      <a:lnTo>
                        <a:pt x="463" y="452"/>
                      </a:lnTo>
                      <a:lnTo>
                        <a:pt x="490" y="461"/>
                      </a:lnTo>
                      <a:lnTo>
                        <a:pt x="504" y="464"/>
                      </a:lnTo>
                      <a:lnTo>
                        <a:pt x="518" y="467"/>
                      </a:lnTo>
                      <a:lnTo>
                        <a:pt x="532" y="469"/>
                      </a:lnTo>
                      <a:lnTo>
                        <a:pt x="546" y="469"/>
                      </a:lnTo>
                      <a:lnTo>
                        <a:pt x="548" y="477"/>
                      </a:lnTo>
                      <a:lnTo>
                        <a:pt x="554" y="485"/>
                      </a:lnTo>
                      <a:lnTo>
                        <a:pt x="559" y="493"/>
                      </a:lnTo>
                      <a:lnTo>
                        <a:pt x="566" y="501"/>
                      </a:lnTo>
                      <a:lnTo>
                        <a:pt x="575" y="510"/>
                      </a:lnTo>
                      <a:lnTo>
                        <a:pt x="583" y="517"/>
                      </a:lnTo>
                      <a:lnTo>
                        <a:pt x="592" y="524"/>
                      </a:lnTo>
                      <a:lnTo>
                        <a:pt x="602" y="531"/>
                      </a:lnTo>
                      <a:lnTo>
                        <a:pt x="612" y="537"/>
                      </a:lnTo>
                      <a:lnTo>
                        <a:pt x="622" y="542"/>
                      </a:lnTo>
                      <a:lnTo>
                        <a:pt x="633" y="547"/>
                      </a:lnTo>
                      <a:lnTo>
                        <a:pt x="643" y="550"/>
                      </a:lnTo>
                      <a:lnTo>
                        <a:pt x="653" y="553"/>
                      </a:lnTo>
                      <a:lnTo>
                        <a:pt x="661" y="555"/>
                      </a:lnTo>
                      <a:lnTo>
                        <a:pt x="670" y="555"/>
                      </a:lnTo>
                      <a:lnTo>
                        <a:pt x="679" y="555"/>
                      </a:lnTo>
                      <a:lnTo>
                        <a:pt x="738" y="568"/>
                      </a:lnTo>
                      <a:lnTo>
                        <a:pt x="904" y="568"/>
                      </a:lnTo>
                      <a:lnTo>
                        <a:pt x="910" y="572"/>
                      </a:lnTo>
                      <a:lnTo>
                        <a:pt x="917" y="576"/>
                      </a:lnTo>
                      <a:lnTo>
                        <a:pt x="928" y="580"/>
                      </a:lnTo>
                      <a:lnTo>
                        <a:pt x="940" y="585"/>
                      </a:lnTo>
                      <a:lnTo>
                        <a:pt x="970" y="595"/>
                      </a:lnTo>
                      <a:lnTo>
                        <a:pt x="1003" y="605"/>
                      </a:lnTo>
                      <a:lnTo>
                        <a:pt x="1037" y="614"/>
                      </a:lnTo>
                      <a:lnTo>
                        <a:pt x="1070" y="623"/>
                      </a:lnTo>
                      <a:lnTo>
                        <a:pt x="1084" y="626"/>
                      </a:lnTo>
                      <a:lnTo>
                        <a:pt x="1097" y="628"/>
                      </a:lnTo>
                      <a:lnTo>
                        <a:pt x="1108" y="629"/>
                      </a:lnTo>
                      <a:lnTo>
                        <a:pt x="1117" y="630"/>
                      </a:lnTo>
                      <a:lnTo>
                        <a:pt x="1121" y="629"/>
                      </a:lnTo>
                      <a:lnTo>
                        <a:pt x="1127" y="627"/>
                      </a:lnTo>
                      <a:lnTo>
                        <a:pt x="1134" y="625"/>
                      </a:lnTo>
                      <a:lnTo>
                        <a:pt x="1140" y="622"/>
                      </a:lnTo>
                      <a:lnTo>
                        <a:pt x="1157" y="613"/>
                      </a:lnTo>
                      <a:lnTo>
                        <a:pt x="1174" y="603"/>
                      </a:lnTo>
                      <a:lnTo>
                        <a:pt x="1209" y="583"/>
                      </a:lnTo>
                      <a:lnTo>
                        <a:pt x="1237" y="568"/>
                      </a:lnTo>
                      <a:lnTo>
                        <a:pt x="1337" y="568"/>
                      </a:lnTo>
                      <a:lnTo>
                        <a:pt x="1344" y="564"/>
                      </a:lnTo>
                      <a:lnTo>
                        <a:pt x="1355" y="556"/>
                      </a:lnTo>
                      <a:lnTo>
                        <a:pt x="1366" y="546"/>
                      </a:lnTo>
                      <a:lnTo>
                        <a:pt x="1377" y="534"/>
                      </a:lnTo>
                      <a:lnTo>
                        <a:pt x="1387" y="522"/>
                      </a:lnTo>
                      <a:lnTo>
                        <a:pt x="1395" y="510"/>
                      </a:lnTo>
                      <a:lnTo>
                        <a:pt x="1398" y="503"/>
                      </a:lnTo>
                      <a:lnTo>
                        <a:pt x="1400" y="497"/>
                      </a:lnTo>
                      <a:lnTo>
                        <a:pt x="1403" y="492"/>
                      </a:lnTo>
                      <a:lnTo>
                        <a:pt x="1403" y="487"/>
                      </a:lnTo>
                      <a:lnTo>
                        <a:pt x="1403" y="483"/>
                      </a:lnTo>
                      <a:lnTo>
                        <a:pt x="1401" y="479"/>
                      </a:lnTo>
                      <a:lnTo>
                        <a:pt x="1399" y="475"/>
                      </a:lnTo>
                      <a:lnTo>
                        <a:pt x="1397" y="471"/>
                      </a:lnTo>
                      <a:lnTo>
                        <a:pt x="1392" y="463"/>
                      </a:lnTo>
                      <a:lnTo>
                        <a:pt x="1386" y="455"/>
                      </a:lnTo>
                      <a:lnTo>
                        <a:pt x="1379" y="445"/>
                      </a:lnTo>
                      <a:lnTo>
                        <a:pt x="1374" y="434"/>
                      </a:lnTo>
                      <a:lnTo>
                        <a:pt x="1373" y="429"/>
                      </a:lnTo>
                      <a:lnTo>
                        <a:pt x="1371" y="422"/>
                      </a:lnTo>
                      <a:lnTo>
                        <a:pt x="1370" y="415"/>
                      </a:lnTo>
                      <a:lnTo>
                        <a:pt x="1370" y="408"/>
                      </a:lnTo>
                      <a:lnTo>
                        <a:pt x="1483" y="408"/>
                      </a:lnTo>
                      <a:lnTo>
                        <a:pt x="1486" y="404"/>
                      </a:lnTo>
                      <a:lnTo>
                        <a:pt x="1491" y="399"/>
                      </a:lnTo>
                      <a:lnTo>
                        <a:pt x="1499" y="394"/>
                      </a:lnTo>
                      <a:lnTo>
                        <a:pt x="1508" y="388"/>
                      </a:lnTo>
                      <a:lnTo>
                        <a:pt x="1529" y="376"/>
                      </a:lnTo>
                      <a:lnTo>
                        <a:pt x="1551" y="364"/>
                      </a:lnTo>
                      <a:lnTo>
                        <a:pt x="1574" y="352"/>
                      </a:lnTo>
                      <a:lnTo>
                        <a:pt x="1594" y="343"/>
                      </a:lnTo>
                      <a:lnTo>
                        <a:pt x="1608" y="335"/>
                      </a:lnTo>
                      <a:lnTo>
                        <a:pt x="1616" y="333"/>
                      </a:lnTo>
                      <a:lnTo>
                        <a:pt x="1628" y="332"/>
                      </a:lnTo>
                      <a:lnTo>
                        <a:pt x="1640" y="329"/>
                      </a:lnTo>
                      <a:lnTo>
                        <a:pt x="1651" y="325"/>
                      </a:lnTo>
                      <a:lnTo>
                        <a:pt x="1662" y="319"/>
                      </a:lnTo>
                      <a:lnTo>
                        <a:pt x="1670" y="314"/>
                      </a:lnTo>
                      <a:lnTo>
                        <a:pt x="1679" y="308"/>
                      </a:lnTo>
                      <a:lnTo>
                        <a:pt x="1685" y="302"/>
                      </a:lnTo>
                      <a:lnTo>
                        <a:pt x="1688" y="297"/>
                      </a:lnTo>
                      <a:lnTo>
                        <a:pt x="1680" y="294"/>
                      </a:lnTo>
                      <a:lnTo>
                        <a:pt x="1674" y="291"/>
                      </a:lnTo>
                      <a:lnTo>
                        <a:pt x="1667" y="288"/>
                      </a:lnTo>
                      <a:lnTo>
                        <a:pt x="1661" y="284"/>
                      </a:lnTo>
                      <a:lnTo>
                        <a:pt x="1656" y="279"/>
                      </a:lnTo>
                      <a:lnTo>
                        <a:pt x="1652" y="275"/>
                      </a:lnTo>
                      <a:lnTo>
                        <a:pt x="1650" y="270"/>
                      </a:lnTo>
                      <a:lnTo>
                        <a:pt x="1648" y="266"/>
                      </a:lnTo>
                      <a:lnTo>
                        <a:pt x="1632" y="258"/>
                      </a:lnTo>
                      <a:lnTo>
                        <a:pt x="1619" y="252"/>
                      </a:lnTo>
                      <a:lnTo>
                        <a:pt x="1613" y="250"/>
                      </a:lnTo>
                      <a:lnTo>
                        <a:pt x="1608" y="249"/>
                      </a:lnTo>
                      <a:lnTo>
                        <a:pt x="1602" y="248"/>
                      </a:lnTo>
                      <a:lnTo>
                        <a:pt x="1596" y="247"/>
                      </a:lnTo>
                      <a:lnTo>
                        <a:pt x="1583" y="248"/>
                      </a:lnTo>
                      <a:lnTo>
                        <a:pt x="1574" y="249"/>
                      </a:lnTo>
                      <a:lnTo>
                        <a:pt x="1567" y="251"/>
                      </a:lnTo>
                      <a:lnTo>
                        <a:pt x="1563" y="253"/>
                      </a:lnTo>
                      <a:lnTo>
                        <a:pt x="1558" y="256"/>
                      </a:lnTo>
                      <a:lnTo>
                        <a:pt x="1553" y="258"/>
                      </a:lnTo>
                      <a:lnTo>
                        <a:pt x="1546" y="259"/>
                      </a:lnTo>
                      <a:lnTo>
                        <a:pt x="1535" y="259"/>
                      </a:lnTo>
                      <a:lnTo>
                        <a:pt x="1521" y="259"/>
                      </a:lnTo>
                      <a:lnTo>
                        <a:pt x="1509" y="258"/>
                      </a:lnTo>
                      <a:lnTo>
                        <a:pt x="1497" y="256"/>
                      </a:lnTo>
                      <a:lnTo>
                        <a:pt x="1487" y="253"/>
                      </a:lnTo>
                      <a:lnTo>
                        <a:pt x="1478" y="249"/>
                      </a:lnTo>
                      <a:lnTo>
                        <a:pt x="1471" y="245"/>
                      </a:lnTo>
                      <a:lnTo>
                        <a:pt x="1463" y="240"/>
                      </a:lnTo>
                      <a:lnTo>
                        <a:pt x="1457" y="235"/>
                      </a:lnTo>
                      <a:lnTo>
                        <a:pt x="1452" y="228"/>
                      </a:lnTo>
                      <a:lnTo>
                        <a:pt x="1448" y="220"/>
                      </a:lnTo>
                      <a:lnTo>
                        <a:pt x="1443" y="213"/>
                      </a:lnTo>
                      <a:lnTo>
                        <a:pt x="1440" y="205"/>
                      </a:lnTo>
                      <a:lnTo>
                        <a:pt x="1434" y="187"/>
                      </a:lnTo>
                      <a:lnTo>
                        <a:pt x="1429" y="167"/>
                      </a:lnTo>
                      <a:lnTo>
                        <a:pt x="1422" y="136"/>
                      </a:lnTo>
                      <a:lnTo>
                        <a:pt x="1412" y="134"/>
                      </a:lnTo>
                      <a:lnTo>
                        <a:pt x="1385" y="127"/>
                      </a:lnTo>
                      <a:lnTo>
                        <a:pt x="1367" y="124"/>
                      </a:lnTo>
                      <a:lnTo>
                        <a:pt x="1347" y="121"/>
                      </a:lnTo>
                      <a:lnTo>
                        <a:pt x="1326" y="119"/>
                      </a:lnTo>
                      <a:lnTo>
                        <a:pt x="1303" y="118"/>
                      </a:lnTo>
                      <a:lnTo>
                        <a:pt x="1294" y="119"/>
                      </a:lnTo>
                      <a:lnTo>
                        <a:pt x="1286" y="120"/>
                      </a:lnTo>
                      <a:lnTo>
                        <a:pt x="1281" y="123"/>
                      </a:lnTo>
                      <a:lnTo>
                        <a:pt x="1275" y="126"/>
                      </a:lnTo>
                      <a:lnTo>
                        <a:pt x="1267" y="134"/>
                      </a:lnTo>
                      <a:lnTo>
                        <a:pt x="1262" y="142"/>
                      </a:lnTo>
                      <a:lnTo>
                        <a:pt x="1260" y="147"/>
                      </a:lnTo>
                      <a:lnTo>
                        <a:pt x="1257" y="151"/>
                      </a:lnTo>
                      <a:lnTo>
                        <a:pt x="1252" y="156"/>
                      </a:lnTo>
                      <a:lnTo>
                        <a:pt x="1248" y="159"/>
                      </a:lnTo>
                      <a:lnTo>
                        <a:pt x="1242" y="162"/>
                      </a:lnTo>
                      <a:lnTo>
                        <a:pt x="1236" y="165"/>
                      </a:lnTo>
                      <a:lnTo>
                        <a:pt x="1227" y="166"/>
                      </a:lnTo>
                      <a:lnTo>
                        <a:pt x="1217" y="167"/>
                      </a:lnTo>
                      <a:lnTo>
                        <a:pt x="1199" y="167"/>
                      </a:lnTo>
                      <a:lnTo>
                        <a:pt x="1184" y="167"/>
                      </a:lnTo>
                      <a:lnTo>
                        <a:pt x="1168" y="167"/>
                      </a:lnTo>
                      <a:lnTo>
                        <a:pt x="1150" y="167"/>
                      </a:lnTo>
                      <a:lnTo>
                        <a:pt x="1130" y="167"/>
                      </a:lnTo>
                      <a:lnTo>
                        <a:pt x="1106" y="167"/>
                      </a:lnTo>
                      <a:lnTo>
                        <a:pt x="1078" y="167"/>
                      </a:lnTo>
                      <a:lnTo>
                        <a:pt x="1044" y="167"/>
                      </a:lnTo>
                      <a:lnTo>
                        <a:pt x="1034" y="164"/>
                      </a:lnTo>
                      <a:lnTo>
                        <a:pt x="1025" y="160"/>
                      </a:lnTo>
                      <a:lnTo>
                        <a:pt x="1015" y="156"/>
                      </a:lnTo>
                      <a:lnTo>
                        <a:pt x="1005" y="151"/>
                      </a:lnTo>
                      <a:lnTo>
                        <a:pt x="986" y="140"/>
                      </a:lnTo>
                      <a:lnTo>
                        <a:pt x="967" y="129"/>
                      </a:lnTo>
                      <a:lnTo>
                        <a:pt x="956" y="123"/>
                      </a:lnTo>
                      <a:lnTo>
                        <a:pt x="945" y="118"/>
                      </a:lnTo>
                      <a:lnTo>
                        <a:pt x="934" y="112"/>
                      </a:lnTo>
                      <a:lnTo>
                        <a:pt x="922" y="108"/>
                      </a:lnTo>
                      <a:lnTo>
                        <a:pt x="908" y="104"/>
                      </a:lnTo>
                      <a:lnTo>
                        <a:pt x="895" y="102"/>
                      </a:lnTo>
                      <a:lnTo>
                        <a:pt x="880" y="100"/>
                      </a:lnTo>
                      <a:lnTo>
                        <a:pt x="865" y="99"/>
                      </a:lnTo>
                      <a:lnTo>
                        <a:pt x="852" y="100"/>
                      </a:lnTo>
                      <a:lnTo>
                        <a:pt x="841" y="102"/>
                      </a:lnTo>
                      <a:lnTo>
                        <a:pt x="832" y="105"/>
                      </a:lnTo>
                      <a:lnTo>
                        <a:pt x="822" y="108"/>
                      </a:lnTo>
                      <a:lnTo>
                        <a:pt x="811" y="112"/>
                      </a:lnTo>
                      <a:lnTo>
                        <a:pt x="801" y="114"/>
                      </a:lnTo>
                      <a:lnTo>
                        <a:pt x="790" y="118"/>
                      </a:lnTo>
                      <a:lnTo>
                        <a:pt x="778" y="118"/>
                      </a:lnTo>
                      <a:lnTo>
                        <a:pt x="765" y="118"/>
                      </a:lnTo>
                      <a:lnTo>
                        <a:pt x="753" y="117"/>
                      </a:lnTo>
                      <a:lnTo>
                        <a:pt x="740" y="116"/>
                      </a:lnTo>
                      <a:lnTo>
                        <a:pt x="729" y="114"/>
                      </a:lnTo>
                      <a:lnTo>
                        <a:pt x="720" y="111"/>
                      </a:lnTo>
                      <a:lnTo>
                        <a:pt x="710" y="108"/>
                      </a:lnTo>
                      <a:lnTo>
                        <a:pt x="701" y="105"/>
                      </a:lnTo>
                      <a:lnTo>
                        <a:pt x="692" y="101"/>
                      </a:lnTo>
                      <a:lnTo>
                        <a:pt x="686" y="96"/>
                      </a:lnTo>
                      <a:lnTo>
                        <a:pt x="678" y="90"/>
                      </a:lnTo>
                      <a:lnTo>
                        <a:pt x="672" y="84"/>
                      </a:lnTo>
                      <a:lnTo>
                        <a:pt x="667" y="76"/>
                      </a:lnTo>
                      <a:lnTo>
                        <a:pt x="662" y="68"/>
                      </a:lnTo>
                      <a:lnTo>
                        <a:pt x="658" y="58"/>
                      </a:lnTo>
                      <a:lnTo>
                        <a:pt x="655" y="49"/>
                      </a:lnTo>
                      <a:lnTo>
                        <a:pt x="652" y="38"/>
                      </a:lnTo>
                      <a:lnTo>
                        <a:pt x="459" y="0"/>
                      </a:lnTo>
                      <a:lnTo>
                        <a:pt x="446" y="7"/>
                      </a:lnTo>
                      <a:lnTo>
                        <a:pt x="446" y="16"/>
                      </a:lnTo>
                      <a:lnTo>
                        <a:pt x="446" y="23"/>
                      </a:lnTo>
                      <a:lnTo>
                        <a:pt x="446" y="30"/>
                      </a:lnTo>
                      <a:lnTo>
                        <a:pt x="446" y="38"/>
                      </a:lnTo>
                      <a:lnTo>
                        <a:pt x="446" y="44"/>
                      </a:lnTo>
                      <a:lnTo>
                        <a:pt x="448" y="50"/>
                      </a:lnTo>
                      <a:lnTo>
                        <a:pt x="451" y="55"/>
                      </a:lnTo>
                      <a:lnTo>
                        <a:pt x="454" y="61"/>
                      </a:lnTo>
                      <a:lnTo>
                        <a:pt x="463" y="71"/>
                      </a:lnTo>
                      <a:lnTo>
                        <a:pt x="471" y="79"/>
                      </a:lnTo>
                      <a:lnTo>
                        <a:pt x="476" y="84"/>
                      </a:lnTo>
                      <a:lnTo>
                        <a:pt x="480" y="89"/>
                      </a:lnTo>
                      <a:lnTo>
                        <a:pt x="485" y="94"/>
                      </a:lnTo>
                      <a:lnTo>
                        <a:pt x="488" y="100"/>
                      </a:lnTo>
                      <a:lnTo>
                        <a:pt x="490" y="106"/>
                      </a:lnTo>
                      <a:lnTo>
                        <a:pt x="492" y="113"/>
                      </a:lnTo>
                      <a:lnTo>
                        <a:pt x="493" y="122"/>
                      </a:lnTo>
                      <a:lnTo>
                        <a:pt x="492" y="130"/>
                      </a:lnTo>
                      <a:lnTo>
                        <a:pt x="313" y="130"/>
                      </a:lnTo>
                      <a:lnTo>
                        <a:pt x="307" y="122"/>
                      </a:lnTo>
                      <a:lnTo>
                        <a:pt x="300" y="113"/>
                      </a:lnTo>
                      <a:lnTo>
                        <a:pt x="298" y="108"/>
                      </a:lnTo>
                      <a:lnTo>
                        <a:pt x="296" y="102"/>
                      </a:lnTo>
                      <a:lnTo>
                        <a:pt x="294" y="95"/>
                      </a:lnTo>
                      <a:lnTo>
                        <a:pt x="294" y="87"/>
                      </a:lnTo>
                      <a:lnTo>
                        <a:pt x="279" y="87"/>
                      </a:lnTo>
                      <a:lnTo>
                        <a:pt x="266" y="87"/>
                      </a:lnTo>
                      <a:lnTo>
                        <a:pt x="240" y="99"/>
                      </a:lnTo>
                      <a:lnTo>
                        <a:pt x="233" y="99"/>
                      </a:lnTo>
                      <a:lnTo>
                        <a:pt x="225" y="97"/>
                      </a:lnTo>
                      <a:lnTo>
                        <a:pt x="219" y="95"/>
                      </a:lnTo>
                      <a:lnTo>
                        <a:pt x="211" y="93"/>
                      </a:lnTo>
                      <a:lnTo>
                        <a:pt x="204" y="91"/>
                      </a:lnTo>
                      <a:lnTo>
                        <a:pt x="195" y="89"/>
                      </a:lnTo>
                      <a:lnTo>
                        <a:pt x="185" y="88"/>
                      </a:lnTo>
                      <a:lnTo>
                        <a:pt x="174" y="87"/>
                      </a:lnTo>
                      <a:lnTo>
                        <a:pt x="164" y="88"/>
                      </a:lnTo>
                      <a:lnTo>
                        <a:pt x="155" y="90"/>
                      </a:lnTo>
                      <a:lnTo>
                        <a:pt x="146" y="93"/>
                      </a:lnTo>
                      <a:lnTo>
                        <a:pt x="138" y="97"/>
                      </a:lnTo>
                      <a:lnTo>
                        <a:pt x="122" y="106"/>
                      </a:lnTo>
                      <a:lnTo>
                        <a:pt x="107" y="118"/>
                      </a:lnTo>
                      <a:lnTo>
                        <a:pt x="92" y="129"/>
                      </a:lnTo>
                      <a:lnTo>
                        <a:pt x="76" y="139"/>
                      </a:lnTo>
                      <a:lnTo>
                        <a:pt x="68" y="143"/>
                      </a:lnTo>
                      <a:lnTo>
                        <a:pt x="60" y="146"/>
                      </a:lnTo>
                      <a:lnTo>
                        <a:pt x="50" y="148"/>
                      </a:lnTo>
                      <a:lnTo>
                        <a:pt x="41" y="149"/>
                      </a:lnTo>
                      <a:lnTo>
                        <a:pt x="37" y="149"/>
                      </a:lnTo>
                      <a:lnTo>
                        <a:pt x="31" y="151"/>
                      </a:lnTo>
                      <a:lnTo>
                        <a:pt x="25" y="153"/>
                      </a:lnTo>
                      <a:lnTo>
                        <a:pt x="18" y="157"/>
                      </a:lnTo>
                      <a:lnTo>
                        <a:pt x="11" y="161"/>
                      </a:lnTo>
                      <a:lnTo>
                        <a:pt x="6" y="166"/>
                      </a:lnTo>
                      <a:lnTo>
                        <a:pt x="4" y="169"/>
                      </a:lnTo>
                      <a:lnTo>
                        <a:pt x="3" y="173"/>
                      </a:lnTo>
                      <a:lnTo>
                        <a:pt x="1" y="177"/>
                      </a:lnTo>
                      <a:lnTo>
                        <a:pt x="0" y="18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63" name="Freeform 162"/>
                <p:cNvSpPr>
                  <a:spLocks/>
                </p:cNvSpPr>
                <p:nvPr>
                  <p:custDataLst>
                    <p:tags r:id="rId90"/>
                  </p:custDataLst>
                </p:nvPr>
              </p:nvSpPr>
              <p:spPr bwMode="auto">
                <a:xfrm>
                  <a:off x="1427" y="2961"/>
                  <a:ext cx="207" cy="262"/>
                </a:xfrm>
                <a:custGeom>
                  <a:avLst/>
                  <a:gdLst>
                    <a:gd name="T0" fmla="*/ 0 w 758"/>
                    <a:gd name="T1" fmla="*/ 0 h 795"/>
                    <a:gd name="T2" fmla="*/ 0 w 758"/>
                    <a:gd name="T3" fmla="*/ 0 h 795"/>
                    <a:gd name="T4" fmla="*/ 0 w 758"/>
                    <a:gd name="T5" fmla="*/ 0 h 795"/>
                    <a:gd name="T6" fmla="*/ 0 w 758"/>
                    <a:gd name="T7" fmla="*/ 0 h 795"/>
                    <a:gd name="T8" fmla="*/ 0 w 758"/>
                    <a:gd name="T9" fmla="*/ 0 h 795"/>
                    <a:gd name="T10" fmla="*/ 0 w 758"/>
                    <a:gd name="T11" fmla="*/ 1 h 795"/>
                    <a:gd name="T12" fmla="*/ 0 w 758"/>
                    <a:gd name="T13" fmla="*/ 1 h 795"/>
                    <a:gd name="T14" fmla="*/ 0 w 758"/>
                    <a:gd name="T15" fmla="*/ 1 h 795"/>
                    <a:gd name="T16" fmla="*/ 0 w 758"/>
                    <a:gd name="T17" fmla="*/ 1 h 795"/>
                    <a:gd name="T18" fmla="*/ 0 w 758"/>
                    <a:gd name="T19" fmla="*/ 1 h 795"/>
                    <a:gd name="T20" fmla="*/ 0 w 758"/>
                    <a:gd name="T21" fmla="*/ 1 h 795"/>
                    <a:gd name="T22" fmla="*/ 0 w 758"/>
                    <a:gd name="T23" fmla="*/ 1 h 795"/>
                    <a:gd name="T24" fmla="*/ 0 w 758"/>
                    <a:gd name="T25" fmla="*/ 1 h 795"/>
                    <a:gd name="T26" fmla="*/ 0 w 758"/>
                    <a:gd name="T27" fmla="*/ 1 h 795"/>
                    <a:gd name="T28" fmla="*/ 0 w 758"/>
                    <a:gd name="T29" fmla="*/ 1 h 795"/>
                    <a:gd name="T30" fmla="*/ 0 w 758"/>
                    <a:gd name="T31" fmla="*/ 2 h 795"/>
                    <a:gd name="T32" fmla="*/ 0 w 758"/>
                    <a:gd name="T33" fmla="*/ 2 h 795"/>
                    <a:gd name="T34" fmla="*/ 0 w 758"/>
                    <a:gd name="T35" fmla="*/ 2 h 795"/>
                    <a:gd name="T36" fmla="*/ 0 w 758"/>
                    <a:gd name="T37" fmla="*/ 2 h 795"/>
                    <a:gd name="T38" fmla="*/ 0 w 758"/>
                    <a:gd name="T39" fmla="*/ 2 h 795"/>
                    <a:gd name="T40" fmla="*/ 0 w 758"/>
                    <a:gd name="T41" fmla="*/ 2 h 795"/>
                    <a:gd name="T42" fmla="*/ 0 w 758"/>
                    <a:gd name="T43" fmla="*/ 2 h 795"/>
                    <a:gd name="T44" fmla="*/ 0 w 758"/>
                    <a:gd name="T45" fmla="*/ 2 h 795"/>
                    <a:gd name="T46" fmla="*/ 0 w 758"/>
                    <a:gd name="T47" fmla="*/ 2 h 795"/>
                    <a:gd name="T48" fmla="*/ 0 w 758"/>
                    <a:gd name="T49" fmla="*/ 2 h 795"/>
                    <a:gd name="T50" fmla="*/ 0 w 758"/>
                    <a:gd name="T51" fmla="*/ 2 h 795"/>
                    <a:gd name="T52" fmla="*/ 0 w 758"/>
                    <a:gd name="T53" fmla="*/ 2 h 795"/>
                    <a:gd name="T54" fmla="*/ 0 w 758"/>
                    <a:gd name="T55" fmla="*/ 2 h 795"/>
                    <a:gd name="T56" fmla="*/ 0 w 758"/>
                    <a:gd name="T57" fmla="*/ 2 h 795"/>
                    <a:gd name="T58" fmla="*/ 0 w 758"/>
                    <a:gd name="T59" fmla="*/ 2 h 795"/>
                    <a:gd name="T60" fmla="*/ 0 w 758"/>
                    <a:gd name="T61" fmla="*/ 2 h 795"/>
                    <a:gd name="T62" fmla="*/ 0 w 758"/>
                    <a:gd name="T63" fmla="*/ 2 h 795"/>
                    <a:gd name="T64" fmla="*/ 0 w 758"/>
                    <a:gd name="T65" fmla="*/ 2 h 795"/>
                    <a:gd name="T66" fmla="*/ 0 w 758"/>
                    <a:gd name="T67" fmla="*/ 2 h 795"/>
                    <a:gd name="T68" fmla="*/ 0 w 758"/>
                    <a:gd name="T69" fmla="*/ 2 h 795"/>
                    <a:gd name="T70" fmla="*/ 0 w 758"/>
                    <a:gd name="T71" fmla="*/ 2 h 795"/>
                    <a:gd name="T72" fmla="*/ 0 w 758"/>
                    <a:gd name="T73" fmla="*/ 1 h 795"/>
                    <a:gd name="T74" fmla="*/ 0 w 758"/>
                    <a:gd name="T75" fmla="*/ 1 h 795"/>
                    <a:gd name="T76" fmla="*/ 0 w 758"/>
                    <a:gd name="T77" fmla="*/ 1 h 795"/>
                    <a:gd name="T78" fmla="*/ 0 w 758"/>
                    <a:gd name="T79" fmla="*/ 1 h 795"/>
                    <a:gd name="T80" fmla="*/ 0 w 758"/>
                    <a:gd name="T81" fmla="*/ 1 h 795"/>
                    <a:gd name="T82" fmla="*/ 0 w 758"/>
                    <a:gd name="T83" fmla="*/ 1 h 795"/>
                    <a:gd name="T84" fmla="*/ 0 w 758"/>
                    <a:gd name="T85" fmla="*/ 1 h 795"/>
                    <a:gd name="T86" fmla="*/ 0 w 758"/>
                    <a:gd name="T87" fmla="*/ 1 h 795"/>
                    <a:gd name="T88" fmla="*/ 0 w 758"/>
                    <a:gd name="T89" fmla="*/ 1 h 795"/>
                    <a:gd name="T90" fmla="*/ 0 w 758"/>
                    <a:gd name="T91" fmla="*/ 1 h 795"/>
                    <a:gd name="T92" fmla="*/ 0 w 758"/>
                    <a:gd name="T93" fmla="*/ 1 h 795"/>
                    <a:gd name="T94" fmla="*/ 0 w 758"/>
                    <a:gd name="T95" fmla="*/ 1 h 795"/>
                    <a:gd name="T96" fmla="*/ 0 w 758"/>
                    <a:gd name="T97" fmla="*/ 0 h 795"/>
                    <a:gd name="T98" fmla="*/ 0 w 758"/>
                    <a:gd name="T99" fmla="*/ 0 h 795"/>
                    <a:gd name="T100" fmla="*/ 0 w 758"/>
                    <a:gd name="T101" fmla="*/ 0 h 795"/>
                    <a:gd name="T102" fmla="*/ 0 w 758"/>
                    <a:gd name="T103" fmla="*/ 0 h 795"/>
                    <a:gd name="T104" fmla="*/ 0 w 758"/>
                    <a:gd name="T105" fmla="*/ 0 h 795"/>
                    <a:gd name="T106" fmla="*/ 0 w 758"/>
                    <a:gd name="T107" fmla="*/ 0 h 795"/>
                    <a:gd name="T108" fmla="*/ 0 w 758"/>
                    <a:gd name="T109" fmla="*/ 0 h 795"/>
                    <a:gd name="T110" fmla="*/ 0 w 758"/>
                    <a:gd name="T111" fmla="*/ 0 h 795"/>
                    <a:gd name="T112" fmla="*/ 0 w 758"/>
                    <a:gd name="T113" fmla="*/ 0 h 795"/>
                    <a:gd name="T114" fmla="*/ 0 w 758"/>
                    <a:gd name="T115" fmla="*/ 0 h 795"/>
                    <a:gd name="T116" fmla="*/ 0 w 758"/>
                    <a:gd name="T117" fmla="*/ 0 h 795"/>
                    <a:gd name="T118" fmla="*/ 0 w 758"/>
                    <a:gd name="T119" fmla="*/ 0 h 7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758" h="795">
                      <a:moveTo>
                        <a:pt x="0" y="80"/>
                      </a:moveTo>
                      <a:lnTo>
                        <a:pt x="10" y="80"/>
                      </a:lnTo>
                      <a:lnTo>
                        <a:pt x="20" y="80"/>
                      </a:lnTo>
                      <a:lnTo>
                        <a:pt x="26" y="80"/>
                      </a:lnTo>
                      <a:lnTo>
                        <a:pt x="31" y="81"/>
                      </a:lnTo>
                      <a:lnTo>
                        <a:pt x="37" y="83"/>
                      </a:lnTo>
                      <a:lnTo>
                        <a:pt x="43" y="85"/>
                      </a:lnTo>
                      <a:lnTo>
                        <a:pt x="49" y="88"/>
                      </a:lnTo>
                      <a:lnTo>
                        <a:pt x="55" y="92"/>
                      </a:lnTo>
                      <a:lnTo>
                        <a:pt x="61" y="97"/>
                      </a:lnTo>
                      <a:lnTo>
                        <a:pt x="66" y="102"/>
                      </a:lnTo>
                      <a:lnTo>
                        <a:pt x="72" y="108"/>
                      </a:lnTo>
                      <a:lnTo>
                        <a:pt x="77" y="113"/>
                      </a:lnTo>
                      <a:lnTo>
                        <a:pt x="82" y="120"/>
                      </a:lnTo>
                      <a:lnTo>
                        <a:pt x="86" y="127"/>
                      </a:lnTo>
                      <a:lnTo>
                        <a:pt x="88" y="134"/>
                      </a:lnTo>
                      <a:lnTo>
                        <a:pt x="92" y="142"/>
                      </a:lnTo>
                      <a:lnTo>
                        <a:pt x="93" y="152"/>
                      </a:lnTo>
                      <a:lnTo>
                        <a:pt x="94" y="161"/>
                      </a:lnTo>
                      <a:lnTo>
                        <a:pt x="93" y="169"/>
                      </a:lnTo>
                      <a:lnTo>
                        <a:pt x="92" y="175"/>
                      </a:lnTo>
                      <a:lnTo>
                        <a:pt x="89" y="180"/>
                      </a:lnTo>
                      <a:lnTo>
                        <a:pt x="87" y="183"/>
                      </a:lnTo>
                      <a:lnTo>
                        <a:pt x="84" y="186"/>
                      </a:lnTo>
                      <a:lnTo>
                        <a:pt x="82" y="190"/>
                      </a:lnTo>
                      <a:lnTo>
                        <a:pt x="81" y="193"/>
                      </a:lnTo>
                      <a:lnTo>
                        <a:pt x="81" y="197"/>
                      </a:lnTo>
                      <a:lnTo>
                        <a:pt x="81" y="205"/>
                      </a:lnTo>
                      <a:lnTo>
                        <a:pt x="82" y="214"/>
                      </a:lnTo>
                      <a:lnTo>
                        <a:pt x="83" y="221"/>
                      </a:lnTo>
                      <a:lnTo>
                        <a:pt x="84" y="227"/>
                      </a:lnTo>
                      <a:lnTo>
                        <a:pt x="88" y="240"/>
                      </a:lnTo>
                      <a:lnTo>
                        <a:pt x="94" y="252"/>
                      </a:lnTo>
                      <a:lnTo>
                        <a:pt x="97" y="262"/>
                      </a:lnTo>
                      <a:lnTo>
                        <a:pt x="100" y="271"/>
                      </a:lnTo>
                      <a:lnTo>
                        <a:pt x="95" y="278"/>
                      </a:lnTo>
                      <a:lnTo>
                        <a:pt x="92" y="285"/>
                      </a:lnTo>
                      <a:lnTo>
                        <a:pt x="88" y="293"/>
                      </a:lnTo>
                      <a:lnTo>
                        <a:pt x="85" y="300"/>
                      </a:lnTo>
                      <a:lnTo>
                        <a:pt x="83" y="308"/>
                      </a:lnTo>
                      <a:lnTo>
                        <a:pt x="82" y="318"/>
                      </a:lnTo>
                      <a:lnTo>
                        <a:pt x="81" y="328"/>
                      </a:lnTo>
                      <a:lnTo>
                        <a:pt x="81" y="339"/>
                      </a:lnTo>
                      <a:lnTo>
                        <a:pt x="81" y="352"/>
                      </a:lnTo>
                      <a:lnTo>
                        <a:pt x="83" y="363"/>
                      </a:lnTo>
                      <a:lnTo>
                        <a:pt x="85" y="374"/>
                      </a:lnTo>
                      <a:lnTo>
                        <a:pt x="88" y="382"/>
                      </a:lnTo>
                      <a:lnTo>
                        <a:pt x="93" y="390"/>
                      </a:lnTo>
                      <a:lnTo>
                        <a:pt x="97" y="396"/>
                      </a:lnTo>
                      <a:lnTo>
                        <a:pt x="101" y="402"/>
                      </a:lnTo>
                      <a:lnTo>
                        <a:pt x="107" y="407"/>
                      </a:lnTo>
                      <a:lnTo>
                        <a:pt x="99" y="415"/>
                      </a:lnTo>
                      <a:lnTo>
                        <a:pt x="94" y="424"/>
                      </a:lnTo>
                      <a:lnTo>
                        <a:pt x="89" y="433"/>
                      </a:lnTo>
                      <a:lnTo>
                        <a:pt x="85" y="441"/>
                      </a:lnTo>
                      <a:lnTo>
                        <a:pt x="78" y="457"/>
                      </a:lnTo>
                      <a:lnTo>
                        <a:pt x="73" y="474"/>
                      </a:lnTo>
                      <a:lnTo>
                        <a:pt x="88" y="493"/>
                      </a:lnTo>
                      <a:lnTo>
                        <a:pt x="101" y="511"/>
                      </a:lnTo>
                      <a:lnTo>
                        <a:pt x="113" y="529"/>
                      </a:lnTo>
                      <a:lnTo>
                        <a:pt x="124" y="548"/>
                      </a:lnTo>
                      <a:lnTo>
                        <a:pt x="130" y="558"/>
                      </a:lnTo>
                      <a:lnTo>
                        <a:pt x="134" y="567"/>
                      </a:lnTo>
                      <a:lnTo>
                        <a:pt x="138" y="577"/>
                      </a:lnTo>
                      <a:lnTo>
                        <a:pt x="141" y="588"/>
                      </a:lnTo>
                      <a:lnTo>
                        <a:pt x="143" y="599"/>
                      </a:lnTo>
                      <a:lnTo>
                        <a:pt x="145" y="611"/>
                      </a:lnTo>
                      <a:lnTo>
                        <a:pt x="146" y="622"/>
                      </a:lnTo>
                      <a:lnTo>
                        <a:pt x="146" y="634"/>
                      </a:lnTo>
                      <a:lnTo>
                        <a:pt x="148" y="640"/>
                      </a:lnTo>
                      <a:lnTo>
                        <a:pt x="149" y="648"/>
                      </a:lnTo>
                      <a:lnTo>
                        <a:pt x="152" y="659"/>
                      </a:lnTo>
                      <a:lnTo>
                        <a:pt x="156" y="670"/>
                      </a:lnTo>
                      <a:lnTo>
                        <a:pt x="166" y="696"/>
                      </a:lnTo>
                      <a:lnTo>
                        <a:pt x="179" y="724"/>
                      </a:lnTo>
                      <a:lnTo>
                        <a:pt x="187" y="738"/>
                      </a:lnTo>
                      <a:lnTo>
                        <a:pt x="194" y="750"/>
                      </a:lnTo>
                      <a:lnTo>
                        <a:pt x="201" y="763"/>
                      </a:lnTo>
                      <a:lnTo>
                        <a:pt x="208" y="774"/>
                      </a:lnTo>
                      <a:lnTo>
                        <a:pt x="214" y="782"/>
                      </a:lnTo>
                      <a:lnTo>
                        <a:pt x="221" y="789"/>
                      </a:lnTo>
                      <a:lnTo>
                        <a:pt x="224" y="792"/>
                      </a:lnTo>
                      <a:lnTo>
                        <a:pt x="228" y="793"/>
                      </a:lnTo>
                      <a:lnTo>
                        <a:pt x="230" y="794"/>
                      </a:lnTo>
                      <a:lnTo>
                        <a:pt x="233" y="795"/>
                      </a:lnTo>
                      <a:lnTo>
                        <a:pt x="239" y="794"/>
                      </a:lnTo>
                      <a:lnTo>
                        <a:pt x="244" y="793"/>
                      </a:lnTo>
                      <a:lnTo>
                        <a:pt x="251" y="790"/>
                      </a:lnTo>
                      <a:lnTo>
                        <a:pt x="256" y="787"/>
                      </a:lnTo>
                      <a:lnTo>
                        <a:pt x="266" y="780"/>
                      </a:lnTo>
                      <a:lnTo>
                        <a:pt x="278" y="771"/>
                      </a:lnTo>
                      <a:lnTo>
                        <a:pt x="289" y="761"/>
                      </a:lnTo>
                      <a:lnTo>
                        <a:pt x="302" y="753"/>
                      </a:lnTo>
                      <a:lnTo>
                        <a:pt x="309" y="750"/>
                      </a:lnTo>
                      <a:lnTo>
                        <a:pt x="317" y="747"/>
                      </a:lnTo>
                      <a:lnTo>
                        <a:pt x="324" y="746"/>
                      </a:lnTo>
                      <a:lnTo>
                        <a:pt x="332" y="745"/>
                      </a:lnTo>
                      <a:lnTo>
                        <a:pt x="341" y="746"/>
                      </a:lnTo>
                      <a:lnTo>
                        <a:pt x="348" y="747"/>
                      </a:lnTo>
                      <a:lnTo>
                        <a:pt x="355" y="748"/>
                      </a:lnTo>
                      <a:lnTo>
                        <a:pt x="361" y="750"/>
                      </a:lnTo>
                      <a:lnTo>
                        <a:pt x="371" y="756"/>
                      </a:lnTo>
                      <a:lnTo>
                        <a:pt x="380" y="763"/>
                      </a:lnTo>
                      <a:lnTo>
                        <a:pt x="388" y="770"/>
                      </a:lnTo>
                      <a:lnTo>
                        <a:pt x="395" y="777"/>
                      </a:lnTo>
                      <a:lnTo>
                        <a:pt x="403" y="783"/>
                      </a:lnTo>
                      <a:lnTo>
                        <a:pt x="412" y="789"/>
                      </a:lnTo>
                      <a:lnTo>
                        <a:pt x="418" y="780"/>
                      </a:lnTo>
                      <a:lnTo>
                        <a:pt x="422" y="773"/>
                      </a:lnTo>
                      <a:lnTo>
                        <a:pt x="427" y="767"/>
                      </a:lnTo>
                      <a:lnTo>
                        <a:pt x="432" y="761"/>
                      </a:lnTo>
                      <a:lnTo>
                        <a:pt x="437" y="758"/>
                      </a:lnTo>
                      <a:lnTo>
                        <a:pt x="443" y="754"/>
                      </a:lnTo>
                      <a:lnTo>
                        <a:pt x="448" y="752"/>
                      </a:lnTo>
                      <a:lnTo>
                        <a:pt x="454" y="750"/>
                      </a:lnTo>
                      <a:lnTo>
                        <a:pt x="478" y="745"/>
                      </a:lnTo>
                      <a:lnTo>
                        <a:pt x="505" y="739"/>
                      </a:lnTo>
                      <a:lnTo>
                        <a:pt x="525" y="647"/>
                      </a:lnTo>
                      <a:lnTo>
                        <a:pt x="525" y="637"/>
                      </a:lnTo>
                      <a:lnTo>
                        <a:pt x="525" y="622"/>
                      </a:lnTo>
                      <a:lnTo>
                        <a:pt x="526" y="616"/>
                      </a:lnTo>
                      <a:lnTo>
                        <a:pt x="529" y="610"/>
                      </a:lnTo>
                      <a:lnTo>
                        <a:pt x="533" y="604"/>
                      </a:lnTo>
                      <a:lnTo>
                        <a:pt x="539" y="600"/>
                      </a:lnTo>
                      <a:lnTo>
                        <a:pt x="547" y="594"/>
                      </a:lnTo>
                      <a:lnTo>
                        <a:pt x="555" y="590"/>
                      </a:lnTo>
                      <a:lnTo>
                        <a:pt x="565" y="587"/>
                      </a:lnTo>
                      <a:lnTo>
                        <a:pt x="575" y="584"/>
                      </a:lnTo>
                      <a:lnTo>
                        <a:pt x="597" y="579"/>
                      </a:lnTo>
                      <a:lnTo>
                        <a:pt x="621" y="575"/>
                      </a:lnTo>
                      <a:lnTo>
                        <a:pt x="644" y="574"/>
                      </a:lnTo>
                      <a:lnTo>
                        <a:pt x="665" y="573"/>
                      </a:lnTo>
                      <a:lnTo>
                        <a:pt x="671" y="573"/>
                      </a:lnTo>
                      <a:lnTo>
                        <a:pt x="678" y="575"/>
                      </a:lnTo>
                      <a:lnTo>
                        <a:pt x="682" y="577"/>
                      </a:lnTo>
                      <a:lnTo>
                        <a:pt x="687" y="579"/>
                      </a:lnTo>
                      <a:lnTo>
                        <a:pt x="691" y="581"/>
                      </a:lnTo>
                      <a:lnTo>
                        <a:pt x="695" y="583"/>
                      </a:lnTo>
                      <a:lnTo>
                        <a:pt x="700" y="585"/>
                      </a:lnTo>
                      <a:lnTo>
                        <a:pt x="704" y="585"/>
                      </a:lnTo>
                      <a:lnTo>
                        <a:pt x="738" y="598"/>
                      </a:lnTo>
                      <a:lnTo>
                        <a:pt x="738" y="589"/>
                      </a:lnTo>
                      <a:lnTo>
                        <a:pt x="740" y="581"/>
                      </a:lnTo>
                      <a:lnTo>
                        <a:pt x="744" y="573"/>
                      </a:lnTo>
                      <a:lnTo>
                        <a:pt x="748" y="566"/>
                      </a:lnTo>
                      <a:lnTo>
                        <a:pt x="751" y="559"/>
                      </a:lnTo>
                      <a:lnTo>
                        <a:pt x="755" y="550"/>
                      </a:lnTo>
                      <a:lnTo>
                        <a:pt x="757" y="541"/>
                      </a:lnTo>
                      <a:lnTo>
                        <a:pt x="758" y="530"/>
                      </a:lnTo>
                      <a:lnTo>
                        <a:pt x="757" y="518"/>
                      </a:lnTo>
                      <a:lnTo>
                        <a:pt x="756" y="508"/>
                      </a:lnTo>
                      <a:lnTo>
                        <a:pt x="752" y="499"/>
                      </a:lnTo>
                      <a:lnTo>
                        <a:pt x="749" y="492"/>
                      </a:lnTo>
                      <a:lnTo>
                        <a:pt x="740" y="478"/>
                      </a:lnTo>
                      <a:lnTo>
                        <a:pt x="731" y="467"/>
                      </a:lnTo>
                      <a:lnTo>
                        <a:pt x="726" y="462"/>
                      </a:lnTo>
                      <a:lnTo>
                        <a:pt x="722" y="456"/>
                      </a:lnTo>
                      <a:lnTo>
                        <a:pt x="716" y="450"/>
                      </a:lnTo>
                      <a:lnTo>
                        <a:pt x="713" y="443"/>
                      </a:lnTo>
                      <a:lnTo>
                        <a:pt x="710" y="435"/>
                      </a:lnTo>
                      <a:lnTo>
                        <a:pt x="706" y="424"/>
                      </a:lnTo>
                      <a:lnTo>
                        <a:pt x="705" y="413"/>
                      </a:lnTo>
                      <a:lnTo>
                        <a:pt x="704" y="401"/>
                      </a:lnTo>
                      <a:lnTo>
                        <a:pt x="671" y="401"/>
                      </a:lnTo>
                      <a:lnTo>
                        <a:pt x="660" y="403"/>
                      </a:lnTo>
                      <a:lnTo>
                        <a:pt x="650" y="403"/>
                      </a:lnTo>
                      <a:lnTo>
                        <a:pt x="641" y="402"/>
                      </a:lnTo>
                      <a:lnTo>
                        <a:pt x="633" y="399"/>
                      </a:lnTo>
                      <a:lnTo>
                        <a:pt x="625" y="395"/>
                      </a:lnTo>
                      <a:lnTo>
                        <a:pt x="617" y="390"/>
                      </a:lnTo>
                      <a:lnTo>
                        <a:pt x="611" y="384"/>
                      </a:lnTo>
                      <a:lnTo>
                        <a:pt x="605" y="378"/>
                      </a:lnTo>
                      <a:lnTo>
                        <a:pt x="601" y="370"/>
                      </a:lnTo>
                      <a:lnTo>
                        <a:pt x="597" y="363"/>
                      </a:lnTo>
                      <a:lnTo>
                        <a:pt x="593" y="356"/>
                      </a:lnTo>
                      <a:lnTo>
                        <a:pt x="590" y="349"/>
                      </a:lnTo>
                      <a:lnTo>
                        <a:pt x="586" y="336"/>
                      </a:lnTo>
                      <a:lnTo>
                        <a:pt x="585" y="327"/>
                      </a:lnTo>
                      <a:lnTo>
                        <a:pt x="585" y="321"/>
                      </a:lnTo>
                      <a:lnTo>
                        <a:pt x="585" y="311"/>
                      </a:lnTo>
                      <a:lnTo>
                        <a:pt x="585" y="297"/>
                      </a:lnTo>
                      <a:lnTo>
                        <a:pt x="585" y="278"/>
                      </a:lnTo>
                      <a:lnTo>
                        <a:pt x="585" y="274"/>
                      </a:lnTo>
                      <a:lnTo>
                        <a:pt x="583" y="269"/>
                      </a:lnTo>
                      <a:lnTo>
                        <a:pt x="581" y="265"/>
                      </a:lnTo>
                      <a:lnTo>
                        <a:pt x="578" y="260"/>
                      </a:lnTo>
                      <a:lnTo>
                        <a:pt x="570" y="251"/>
                      </a:lnTo>
                      <a:lnTo>
                        <a:pt x="560" y="242"/>
                      </a:lnTo>
                      <a:lnTo>
                        <a:pt x="548" y="233"/>
                      </a:lnTo>
                      <a:lnTo>
                        <a:pt x="534" y="223"/>
                      </a:lnTo>
                      <a:lnTo>
                        <a:pt x="520" y="215"/>
                      </a:lnTo>
                      <a:lnTo>
                        <a:pt x="503" y="205"/>
                      </a:lnTo>
                      <a:lnTo>
                        <a:pt x="487" y="197"/>
                      </a:lnTo>
                      <a:lnTo>
                        <a:pt x="470" y="190"/>
                      </a:lnTo>
                      <a:lnTo>
                        <a:pt x="455" y="183"/>
                      </a:lnTo>
                      <a:lnTo>
                        <a:pt x="440" y="178"/>
                      </a:lnTo>
                      <a:lnTo>
                        <a:pt x="425" y="173"/>
                      </a:lnTo>
                      <a:lnTo>
                        <a:pt x="412" y="170"/>
                      </a:lnTo>
                      <a:lnTo>
                        <a:pt x="401" y="167"/>
                      </a:lnTo>
                      <a:lnTo>
                        <a:pt x="392" y="167"/>
                      </a:lnTo>
                      <a:lnTo>
                        <a:pt x="384" y="166"/>
                      </a:lnTo>
                      <a:lnTo>
                        <a:pt x="375" y="165"/>
                      </a:lnTo>
                      <a:lnTo>
                        <a:pt x="367" y="164"/>
                      </a:lnTo>
                      <a:lnTo>
                        <a:pt x="359" y="161"/>
                      </a:lnTo>
                      <a:lnTo>
                        <a:pt x="351" y="158"/>
                      </a:lnTo>
                      <a:lnTo>
                        <a:pt x="344" y="155"/>
                      </a:lnTo>
                      <a:lnTo>
                        <a:pt x="336" y="151"/>
                      </a:lnTo>
                      <a:lnTo>
                        <a:pt x="330" y="145"/>
                      </a:lnTo>
                      <a:lnTo>
                        <a:pt x="323" y="140"/>
                      </a:lnTo>
                      <a:lnTo>
                        <a:pt x="318" y="135"/>
                      </a:lnTo>
                      <a:lnTo>
                        <a:pt x="312" y="129"/>
                      </a:lnTo>
                      <a:lnTo>
                        <a:pt x="307" y="122"/>
                      </a:lnTo>
                      <a:lnTo>
                        <a:pt x="302" y="115"/>
                      </a:lnTo>
                      <a:lnTo>
                        <a:pt x="299" y="108"/>
                      </a:lnTo>
                      <a:lnTo>
                        <a:pt x="296" y="101"/>
                      </a:lnTo>
                      <a:lnTo>
                        <a:pt x="292" y="92"/>
                      </a:lnTo>
                      <a:lnTo>
                        <a:pt x="289" y="63"/>
                      </a:lnTo>
                      <a:lnTo>
                        <a:pt x="285" y="32"/>
                      </a:lnTo>
                      <a:lnTo>
                        <a:pt x="283" y="25"/>
                      </a:lnTo>
                      <a:lnTo>
                        <a:pt x="279" y="19"/>
                      </a:lnTo>
                      <a:lnTo>
                        <a:pt x="276" y="14"/>
                      </a:lnTo>
                      <a:lnTo>
                        <a:pt x="272" y="9"/>
                      </a:lnTo>
                      <a:lnTo>
                        <a:pt x="267" y="6"/>
                      </a:lnTo>
                      <a:lnTo>
                        <a:pt x="261" y="3"/>
                      </a:lnTo>
                      <a:lnTo>
                        <a:pt x="254" y="1"/>
                      </a:lnTo>
                      <a:lnTo>
                        <a:pt x="246" y="0"/>
                      </a:lnTo>
                      <a:lnTo>
                        <a:pt x="236" y="1"/>
                      </a:lnTo>
                      <a:lnTo>
                        <a:pt x="227" y="3"/>
                      </a:lnTo>
                      <a:lnTo>
                        <a:pt x="218" y="5"/>
                      </a:lnTo>
                      <a:lnTo>
                        <a:pt x="208" y="9"/>
                      </a:lnTo>
                      <a:lnTo>
                        <a:pt x="190" y="18"/>
                      </a:lnTo>
                      <a:lnTo>
                        <a:pt x="173" y="30"/>
                      </a:lnTo>
                      <a:lnTo>
                        <a:pt x="155" y="43"/>
                      </a:lnTo>
                      <a:lnTo>
                        <a:pt x="138" y="55"/>
                      </a:lnTo>
                      <a:lnTo>
                        <a:pt x="129" y="60"/>
                      </a:lnTo>
                      <a:lnTo>
                        <a:pt x="119" y="66"/>
                      </a:lnTo>
                      <a:lnTo>
                        <a:pt x="110" y="70"/>
                      </a:lnTo>
                      <a:lnTo>
                        <a:pt x="100" y="74"/>
                      </a:lnTo>
                      <a:lnTo>
                        <a:pt x="20" y="80"/>
                      </a:lnTo>
                      <a:lnTo>
                        <a:pt x="0" y="8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64" name="Freeform 163"/>
                <p:cNvSpPr>
                  <a:spLocks/>
                </p:cNvSpPr>
                <p:nvPr>
                  <p:custDataLst>
                    <p:tags r:id="rId91"/>
                  </p:custDataLst>
                </p:nvPr>
              </p:nvSpPr>
              <p:spPr bwMode="auto">
                <a:xfrm>
                  <a:off x="1562" y="2602"/>
                  <a:ext cx="75" cy="136"/>
                </a:xfrm>
                <a:custGeom>
                  <a:avLst/>
                  <a:gdLst>
                    <a:gd name="T0" fmla="*/ 0 w 273"/>
                    <a:gd name="T1" fmla="*/ 0 h 414"/>
                    <a:gd name="T2" fmla="*/ 0 w 273"/>
                    <a:gd name="T3" fmla="*/ 0 h 414"/>
                    <a:gd name="T4" fmla="*/ 0 w 273"/>
                    <a:gd name="T5" fmla="*/ 0 h 414"/>
                    <a:gd name="T6" fmla="*/ 0 w 273"/>
                    <a:gd name="T7" fmla="*/ 0 h 414"/>
                    <a:gd name="T8" fmla="*/ 0 w 273"/>
                    <a:gd name="T9" fmla="*/ 0 h 414"/>
                    <a:gd name="T10" fmla="*/ 0 w 273"/>
                    <a:gd name="T11" fmla="*/ 0 h 414"/>
                    <a:gd name="T12" fmla="*/ 0 w 273"/>
                    <a:gd name="T13" fmla="*/ 0 h 414"/>
                    <a:gd name="T14" fmla="*/ 0 w 273"/>
                    <a:gd name="T15" fmla="*/ 0 h 414"/>
                    <a:gd name="T16" fmla="*/ 0 w 273"/>
                    <a:gd name="T17" fmla="*/ 0 h 414"/>
                    <a:gd name="T18" fmla="*/ 0 w 273"/>
                    <a:gd name="T19" fmla="*/ 0 h 414"/>
                    <a:gd name="T20" fmla="*/ 0 w 273"/>
                    <a:gd name="T21" fmla="*/ 0 h 414"/>
                    <a:gd name="T22" fmla="*/ 0 w 273"/>
                    <a:gd name="T23" fmla="*/ 0 h 414"/>
                    <a:gd name="T24" fmla="*/ 0 w 273"/>
                    <a:gd name="T25" fmla="*/ 0 h 414"/>
                    <a:gd name="T26" fmla="*/ 0 w 273"/>
                    <a:gd name="T27" fmla="*/ 0 h 414"/>
                    <a:gd name="T28" fmla="*/ 0 w 273"/>
                    <a:gd name="T29" fmla="*/ 0 h 414"/>
                    <a:gd name="T30" fmla="*/ 0 w 273"/>
                    <a:gd name="T31" fmla="*/ 0 h 414"/>
                    <a:gd name="T32" fmla="*/ 0 w 273"/>
                    <a:gd name="T33" fmla="*/ 0 h 414"/>
                    <a:gd name="T34" fmla="*/ 0 w 273"/>
                    <a:gd name="T35" fmla="*/ 0 h 414"/>
                    <a:gd name="T36" fmla="*/ 0 w 273"/>
                    <a:gd name="T37" fmla="*/ 0 h 414"/>
                    <a:gd name="T38" fmla="*/ 0 w 273"/>
                    <a:gd name="T39" fmla="*/ 0 h 414"/>
                    <a:gd name="T40" fmla="*/ 0 w 273"/>
                    <a:gd name="T41" fmla="*/ 0 h 414"/>
                    <a:gd name="T42" fmla="*/ 0 w 273"/>
                    <a:gd name="T43" fmla="*/ 0 h 414"/>
                    <a:gd name="T44" fmla="*/ 0 w 273"/>
                    <a:gd name="T45" fmla="*/ 0 h 414"/>
                    <a:gd name="T46" fmla="*/ 0 w 273"/>
                    <a:gd name="T47" fmla="*/ 0 h 414"/>
                    <a:gd name="T48" fmla="*/ 0 w 273"/>
                    <a:gd name="T49" fmla="*/ 1 h 414"/>
                    <a:gd name="T50" fmla="*/ 0 w 273"/>
                    <a:gd name="T51" fmla="*/ 1 h 414"/>
                    <a:gd name="T52" fmla="*/ 0 w 273"/>
                    <a:gd name="T53" fmla="*/ 1 h 414"/>
                    <a:gd name="T54" fmla="*/ 0 w 273"/>
                    <a:gd name="T55" fmla="*/ 1 h 414"/>
                    <a:gd name="T56" fmla="*/ 0 w 273"/>
                    <a:gd name="T57" fmla="*/ 1 h 414"/>
                    <a:gd name="T58" fmla="*/ 0 w 273"/>
                    <a:gd name="T59" fmla="*/ 1 h 414"/>
                    <a:gd name="T60" fmla="*/ 0 w 273"/>
                    <a:gd name="T61" fmla="*/ 1 h 414"/>
                    <a:gd name="T62" fmla="*/ 0 w 273"/>
                    <a:gd name="T63" fmla="*/ 1 h 414"/>
                    <a:gd name="T64" fmla="*/ 0 w 273"/>
                    <a:gd name="T65" fmla="*/ 1 h 414"/>
                    <a:gd name="T66" fmla="*/ 0 w 273"/>
                    <a:gd name="T67" fmla="*/ 1 h 414"/>
                    <a:gd name="T68" fmla="*/ 0 w 273"/>
                    <a:gd name="T69" fmla="*/ 1 h 414"/>
                    <a:gd name="T70" fmla="*/ 0 w 273"/>
                    <a:gd name="T71" fmla="*/ 1 h 414"/>
                    <a:gd name="T72" fmla="*/ 0 w 273"/>
                    <a:gd name="T73" fmla="*/ 1 h 414"/>
                    <a:gd name="T74" fmla="*/ 0 w 273"/>
                    <a:gd name="T75" fmla="*/ 1 h 414"/>
                    <a:gd name="T76" fmla="*/ 0 w 273"/>
                    <a:gd name="T77" fmla="*/ 1 h 414"/>
                    <a:gd name="T78" fmla="*/ 0 w 273"/>
                    <a:gd name="T79" fmla="*/ 1 h 414"/>
                    <a:gd name="T80" fmla="*/ 0 w 273"/>
                    <a:gd name="T81" fmla="*/ 1 h 414"/>
                    <a:gd name="T82" fmla="*/ 0 w 273"/>
                    <a:gd name="T83" fmla="*/ 1 h 414"/>
                    <a:gd name="T84" fmla="*/ 0 w 273"/>
                    <a:gd name="T85" fmla="*/ 1 h 414"/>
                    <a:gd name="T86" fmla="*/ 0 w 273"/>
                    <a:gd name="T87" fmla="*/ 1 h 414"/>
                    <a:gd name="T88" fmla="*/ 0 w 273"/>
                    <a:gd name="T89" fmla="*/ 1 h 414"/>
                    <a:gd name="T90" fmla="*/ 0 w 273"/>
                    <a:gd name="T91" fmla="*/ 1 h 414"/>
                    <a:gd name="T92" fmla="*/ 0 w 273"/>
                    <a:gd name="T93" fmla="*/ 1 h 414"/>
                    <a:gd name="T94" fmla="*/ 0 w 273"/>
                    <a:gd name="T95" fmla="*/ 1 h 414"/>
                    <a:gd name="T96" fmla="*/ 0 w 273"/>
                    <a:gd name="T97" fmla="*/ 1 h 414"/>
                    <a:gd name="T98" fmla="*/ 0 w 273"/>
                    <a:gd name="T99" fmla="*/ 1 h 414"/>
                    <a:gd name="T100" fmla="*/ 0 w 273"/>
                    <a:gd name="T101" fmla="*/ 1 h 414"/>
                    <a:gd name="T102" fmla="*/ 0 w 273"/>
                    <a:gd name="T103" fmla="*/ 1 h 414"/>
                    <a:gd name="T104" fmla="*/ 0 w 273"/>
                    <a:gd name="T105" fmla="*/ 0 h 414"/>
                    <a:gd name="T106" fmla="*/ 0 w 273"/>
                    <a:gd name="T107" fmla="*/ 0 h 414"/>
                    <a:gd name="T108" fmla="*/ 0 w 273"/>
                    <a:gd name="T109" fmla="*/ 0 h 41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273" h="414">
                      <a:moveTo>
                        <a:pt x="232" y="142"/>
                      </a:moveTo>
                      <a:lnTo>
                        <a:pt x="225" y="140"/>
                      </a:lnTo>
                      <a:lnTo>
                        <a:pt x="219" y="137"/>
                      </a:lnTo>
                      <a:lnTo>
                        <a:pt x="213" y="133"/>
                      </a:lnTo>
                      <a:lnTo>
                        <a:pt x="209" y="130"/>
                      </a:lnTo>
                      <a:lnTo>
                        <a:pt x="201" y="121"/>
                      </a:lnTo>
                      <a:lnTo>
                        <a:pt x="195" y="113"/>
                      </a:lnTo>
                      <a:lnTo>
                        <a:pt x="190" y="105"/>
                      </a:lnTo>
                      <a:lnTo>
                        <a:pt x="185" y="99"/>
                      </a:lnTo>
                      <a:lnTo>
                        <a:pt x="183" y="96"/>
                      </a:lnTo>
                      <a:lnTo>
                        <a:pt x="179" y="95"/>
                      </a:lnTo>
                      <a:lnTo>
                        <a:pt x="176" y="93"/>
                      </a:lnTo>
                      <a:lnTo>
                        <a:pt x="173" y="93"/>
                      </a:lnTo>
                      <a:lnTo>
                        <a:pt x="167" y="94"/>
                      </a:lnTo>
                      <a:lnTo>
                        <a:pt x="164" y="97"/>
                      </a:lnTo>
                      <a:lnTo>
                        <a:pt x="161" y="101"/>
                      </a:lnTo>
                      <a:lnTo>
                        <a:pt x="159" y="105"/>
                      </a:lnTo>
                      <a:lnTo>
                        <a:pt x="153" y="86"/>
                      </a:lnTo>
                      <a:lnTo>
                        <a:pt x="147" y="68"/>
                      </a:lnTo>
                      <a:lnTo>
                        <a:pt x="142" y="54"/>
                      </a:lnTo>
                      <a:lnTo>
                        <a:pt x="135" y="41"/>
                      </a:lnTo>
                      <a:lnTo>
                        <a:pt x="132" y="36"/>
                      </a:lnTo>
                      <a:lnTo>
                        <a:pt x="128" y="30"/>
                      </a:lnTo>
                      <a:lnTo>
                        <a:pt x="123" y="25"/>
                      </a:lnTo>
                      <a:lnTo>
                        <a:pt x="118" y="20"/>
                      </a:lnTo>
                      <a:lnTo>
                        <a:pt x="111" y="14"/>
                      </a:lnTo>
                      <a:lnTo>
                        <a:pt x="103" y="9"/>
                      </a:lnTo>
                      <a:lnTo>
                        <a:pt x="96" y="5"/>
                      </a:lnTo>
                      <a:lnTo>
                        <a:pt x="86" y="0"/>
                      </a:lnTo>
                      <a:lnTo>
                        <a:pt x="80" y="7"/>
                      </a:lnTo>
                      <a:lnTo>
                        <a:pt x="73" y="15"/>
                      </a:lnTo>
                      <a:lnTo>
                        <a:pt x="69" y="19"/>
                      </a:lnTo>
                      <a:lnTo>
                        <a:pt x="66" y="23"/>
                      </a:lnTo>
                      <a:lnTo>
                        <a:pt x="63" y="25"/>
                      </a:lnTo>
                      <a:lnTo>
                        <a:pt x="60" y="25"/>
                      </a:lnTo>
                      <a:lnTo>
                        <a:pt x="57" y="32"/>
                      </a:lnTo>
                      <a:lnTo>
                        <a:pt x="57" y="37"/>
                      </a:lnTo>
                      <a:lnTo>
                        <a:pt x="56" y="42"/>
                      </a:lnTo>
                      <a:lnTo>
                        <a:pt x="57" y="47"/>
                      </a:lnTo>
                      <a:lnTo>
                        <a:pt x="58" y="59"/>
                      </a:lnTo>
                      <a:lnTo>
                        <a:pt x="60" y="75"/>
                      </a:lnTo>
                      <a:lnTo>
                        <a:pt x="52" y="78"/>
                      </a:lnTo>
                      <a:lnTo>
                        <a:pt x="43" y="83"/>
                      </a:lnTo>
                      <a:lnTo>
                        <a:pt x="33" y="90"/>
                      </a:lnTo>
                      <a:lnTo>
                        <a:pt x="24" y="97"/>
                      </a:lnTo>
                      <a:lnTo>
                        <a:pt x="17" y="104"/>
                      </a:lnTo>
                      <a:lnTo>
                        <a:pt x="9" y="111"/>
                      </a:lnTo>
                      <a:lnTo>
                        <a:pt x="4" y="118"/>
                      </a:lnTo>
                      <a:lnTo>
                        <a:pt x="0" y="123"/>
                      </a:lnTo>
                      <a:lnTo>
                        <a:pt x="40" y="198"/>
                      </a:lnTo>
                      <a:lnTo>
                        <a:pt x="57" y="201"/>
                      </a:lnTo>
                      <a:lnTo>
                        <a:pt x="73" y="205"/>
                      </a:lnTo>
                      <a:lnTo>
                        <a:pt x="78" y="207"/>
                      </a:lnTo>
                      <a:lnTo>
                        <a:pt x="84" y="210"/>
                      </a:lnTo>
                      <a:lnTo>
                        <a:pt x="89" y="214"/>
                      </a:lnTo>
                      <a:lnTo>
                        <a:pt x="93" y="218"/>
                      </a:lnTo>
                      <a:lnTo>
                        <a:pt x="96" y="222"/>
                      </a:lnTo>
                      <a:lnTo>
                        <a:pt x="99" y="226"/>
                      </a:lnTo>
                      <a:lnTo>
                        <a:pt x="101" y="231"/>
                      </a:lnTo>
                      <a:lnTo>
                        <a:pt x="103" y="237"/>
                      </a:lnTo>
                      <a:lnTo>
                        <a:pt x="106" y="251"/>
                      </a:lnTo>
                      <a:lnTo>
                        <a:pt x="106" y="265"/>
                      </a:lnTo>
                      <a:lnTo>
                        <a:pt x="106" y="272"/>
                      </a:lnTo>
                      <a:lnTo>
                        <a:pt x="103" y="279"/>
                      </a:lnTo>
                      <a:lnTo>
                        <a:pt x="100" y="286"/>
                      </a:lnTo>
                      <a:lnTo>
                        <a:pt x="96" y="293"/>
                      </a:lnTo>
                      <a:lnTo>
                        <a:pt x="93" y="301"/>
                      </a:lnTo>
                      <a:lnTo>
                        <a:pt x="89" y="307"/>
                      </a:lnTo>
                      <a:lnTo>
                        <a:pt x="87" y="314"/>
                      </a:lnTo>
                      <a:lnTo>
                        <a:pt x="86" y="321"/>
                      </a:lnTo>
                      <a:lnTo>
                        <a:pt x="88" y="330"/>
                      </a:lnTo>
                      <a:lnTo>
                        <a:pt x="91" y="343"/>
                      </a:lnTo>
                      <a:lnTo>
                        <a:pt x="98" y="359"/>
                      </a:lnTo>
                      <a:lnTo>
                        <a:pt x="107" y="374"/>
                      </a:lnTo>
                      <a:lnTo>
                        <a:pt x="112" y="382"/>
                      </a:lnTo>
                      <a:lnTo>
                        <a:pt x="117" y="389"/>
                      </a:lnTo>
                      <a:lnTo>
                        <a:pt x="122" y="395"/>
                      </a:lnTo>
                      <a:lnTo>
                        <a:pt x="129" y="401"/>
                      </a:lnTo>
                      <a:lnTo>
                        <a:pt x="134" y="406"/>
                      </a:lnTo>
                      <a:lnTo>
                        <a:pt x="141" y="411"/>
                      </a:lnTo>
                      <a:lnTo>
                        <a:pt x="146" y="413"/>
                      </a:lnTo>
                      <a:lnTo>
                        <a:pt x="153" y="414"/>
                      </a:lnTo>
                      <a:lnTo>
                        <a:pt x="174" y="410"/>
                      </a:lnTo>
                      <a:lnTo>
                        <a:pt x="215" y="398"/>
                      </a:lnTo>
                      <a:lnTo>
                        <a:pt x="236" y="392"/>
                      </a:lnTo>
                      <a:lnTo>
                        <a:pt x="255" y="385"/>
                      </a:lnTo>
                      <a:lnTo>
                        <a:pt x="262" y="381"/>
                      </a:lnTo>
                      <a:lnTo>
                        <a:pt x="267" y="377"/>
                      </a:lnTo>
                      <a:lnTo>
                        <a:pt x="271" y="374"/>
                      </a:lnTo>
                      <a:lnTo>
                        <a:pt x="273" y="370"/>
                      </a:lnTo>
                      <a:lnTo>
                        <a:pt x="271" y="361"/>
                      </a:lnTo>
                      <a:lnTo>
                        <a:pt x="269" y="352"/>
                      </a:lnTo>
                      <a:lnTo>
                        <a:pt x="267" y="343"/>
                      </a:lnTo>
                      <a:lnTo>
                        <a:pt x="263" y="335"/>
                      </a:lnTo>
                      <a:lnTo>
                        <a:pt x="253" y="321"/>
                      </a:lnTo>
                      <a:lnTo>
                        <a:pt x="242" y="309"/>
                      </a:lnTo>
                      <a:lnTo>
                        <a:pt x="231" y="295"/>
                      </a:lnTo>
                      <a:lnTo>
                        <a:pt x="222" y="282"/>
                      </a:lnTo>
                      <a:lnTo>
                        <a:pt x="218" y="274"/>
                      </a:lnTo>
                      <a:lnTo>
                        <a:pt x="215" y="266"/>
                      </a:lnTo>
                      <a:lnTo>
                        <a:pt x="213" y="257"/>
                      </a:lnTo>
                      <a:lnTo>
                        <a:pt x="212" y="247"/>
                      </a:lnTo>
                      <a:lnTo>
                        <a:pt x="213" y="229"/>
                      </a:lnTo>
                      <a:lnTo>
                        <a:pt x="215" y="215"/>
                      </a:lnTo>
                      <a:lnTo>
                        <a:pt x="219" y="202"/>
                      </a:lnTo>
                      <a:lnTo>
                        <a:pt x="222" y="190"/>
                      </a:lnTo>
                      <a:lnTo>
                        <a:pt x="226" y="178"/>
                      </a:lnTo>
                      <a:lnTo>
                        <a:pt x="230" y="167"/>
                      </a:lnTo>
                      <a:lnTo>
                        <a:pt x="232" y="155"/>
                      </a:lnTo>
                      <a:lnTo>
                        <a:pt x="232" y="14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12" name="Group 164"/>
                <p:cNvGrpSpPr>
                  <a:grpSpLocks/>
                </p:cNvGrpSpPr>
                <p:nvPr>
                  <p:custDataLst>
                    <p:tags r:id="rId92"/>
                  </p:custDataLst>
                </p:nvPr>
              </p:nvGrpSpPr>
              <p:grpSpPr bwMode="auto">
                <a:xfrm>
                  <a:off x="1382" y="2498"/>
                  <a:ext cx="204" cy="253"/>
                  <a:chOff x="1486" y="2412"/>
                  <a:chExt cx="244" cy="256"/>
                </a:xfrm>
              </p:grpSpPr>
              <p:sp>
                <p:nvSpPr>
                  <p:cNvPr id="543" name="Freeform 165"/>
                  <p:cNvSpPr>
                    <a:spLocks/>
                  </p:cNvSpPr>
                  <p:nvPr/>
                </p:nvSpPr>
                <p:spPr bwMode="auto">
                  <a:xfrm>
                    <a:off x="1639" y="2457"/>
                    <a:ext cx="18" cy="7"/>
                  </a:xfrm>
                  <a:custGeom>
                    <a:avLst/>
                    <a:gdLst>
                      <a:gd name="T0" fmla="*/ 0 w 54"/>
                      <a:gd name="T1" fmla="*/ 0 h 22"/>
                      <a:gd name="T2" fmla="*/ 0 w 54"/>
                      <a:gd name="T3" fmla="*/ 0 h 22"/>
                      <a:gd name="T4" fmla="*/ 0 w 54"/>
                      <a:gd name="T5" fmla="*/ 0 h 22"/>
                      <a:gd name="T6" fmla="*/ 0 w 54"/>
                      <a:gd name="T7" fmla="*/ 0 h 22"/>
                      <a:gd name="T8" fmla="*/ 0 w 54"/>
                      <a:gd name="T9" fmla="*/ 0 h 22"/>
                      <a:gd name="T10" fmla="*/ 0 w 54"/>
                      <a:gd name="T11" fmla="*/ 0 h 22"/>
                      <a:gd name="T12" fmla="*/ 0 w 54"/>
                      <a:gd name="T13" fmla="*/ 0 h 22"/>
                      <a:gd name="T14" fmla="*/ 0 w 54"/>
                      <a:gd name="T15" fmla="*/ 0 h 22"/>
                      <a:gd name="T16" fmla="*/ 0 w 54"/>
                      <a:gd name="T17" fmla="*/ 0 h 22"/>
                      <a:gd name="T18" fmla="*/ 0 w 54"/>
                      <a:gd name="T19" fmla="*/ 0 h 22"/>
                      <a:gd name="T20" fmla="*/ 0 w 54"/>
                      <a:gd name="T21" fmla="*/ 0 h 22"/>
                      <a:gd name="T22" fmla="*/ 0 w 54"/>
                      <a:gd name="T23" fmla="*/ 0 h 22"/>
                      <a:gd name="T24" fmla="*/ 0 w 54"/>
                      <a:gd name="T25" fmla="*/ 0 h 22"/>
                      <a:gd name="T26" fmla="*/ 0 w 54"/>
                      <a:gd name="T27" fmla="*/ 0 h 22"/>
                      <a:gd name="T28" fmla="*/ 0 w 54"/>
                      <a:gd name="T29" fmla="*/ 0 h 22"/>
                      <a:gd name="T30" fmla="*/ 0 w 54"/>
                      <a:gd name="T31" fmla="*/ 0 h 22"/>
                      <a:gd name="T32" fmla="*/ 0 w 54"/>
                      <a:gd name="T33" fmla="*/ 0 h 22"/>
                      <a:gd name="T34" fmla="*/ 0 w 54"/>
                      <a:gd name="T35" fmla="*/ 0 h 22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54" h="22">
                        <a:moveTo>
                          <a:pt x="0" y="0"/>
                        </a:moveTo>
                        <a:lnTo>
                          <a:pt x="0" y="18"/>
                        </a:lnTo>
                        <a:lnTo>
                          <a:pt x="6" y="20"/>
                        </a:lnTo>
                        <a:lnTo>
                          <a:pt x="10" y="21"/>
                        </a:lnTo>
                        <a:lnTo>
                          <a:pt x="14" y="22"/>
                        </a:lnTo>
                        <a:lnTo>
                          <a:pt x="20" y="22"/>
                        </a:lnTo>
                        <a:lnTo>
                          <a:pt x="23" y="22"/>
                        </a:lnTo>
                        <a:lnTo>
                          <a:pt x="27" y="21"/>
                        </a:lnTo>
                        <a:lnTo>
                          <a:pt x="31" y="20"/>
                        </a:lnTo>
                        <a:lnTo>
                          <a:pt x="33" y="18"/>
                        </a:lnTo>
                        <a:lnTo>
                          <a:pt x="35" y="16"/>
                        </a:lnTo>
                        <a:lnTo>
                          <a:pt x="41" y="12"/>
                        </a:lnTo>
                        <a:lnTo>
                          <a:pt x="47" y="8"/>
                        </a:lnTo>
                        <a:lnTo>
                          <a:pt x="54" y="6"/>
                        </a:lnTo>
                        <a:lnTo>
                          <a:pt x="36" y="5"/>
                        </a:lnTo>
                        <a:lnTo>
                          <a:pt x="20" y="3"/>
                        </a:lnTo>
                        <a:lnTo>
                          <a:pt x="6" y="1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44" name="Freeform 166"/>
                  <p:cNvSpPr>
                    <a:spLocks/>
                  </p:cNvSpPr>
                  <p:nvPr/>
                </p:nvSpPr>
                <p:spPr bwMode="auto">
                  <a:xfrm>
                    <a:off x="1526" y="2412"/>
                    <a:ext cx="2" cy="8"/>
                  </a:xfrm>
                  <a:custGeom>
                    <a:avLst/>
                    <a:gdLst>
                      <a:gd name="T0" fmla="*/ 0 w 6"/>
                      <a:gd name="T1" fmla="*/ 0 h 24"/>
                      <a:gd name="T2" fmla="*/ 0 w 6"/>
                      <a:gd name="T3" fmla="*/ 0 h 24"/>
                      <a:gd name="T4" fmla="*/ 0 w 6"/>
                      <a:gd name="T5" fmla="*/ 0 h 24"/>
                      <a:gd name="T6" fmla="*/ 0 w 6"/>
                      <a:gd name="T7" fmla="*/ 0 h 24"/>
                      <a:gd name="T8" fmla="*/ 0 w 6"/>
                      <a:gd name="T9" fmla="*/ 0 h 24"/>
                      <a:gd name="T10" fmla="*/ 0 w 6"/>
                      <a:gd name="T11" fmla="*/ 0 h 24"/>
                      <a:gd name="T12" fmla="*/ 0 w 6"/>
                      <a:gd name="T13" fmla="*/ 0 h 24"/>
                      <a:gd name="T14" fmla="*/ 0 w 6"/>
                      <a:gd name="T15" fmla="*/ 0 h 24"/>
                      <a:gd name="T16" fmla="*/ 0 w 6"/>
                      <a:gd name="T17" fmla="*/ 0 h 24"/>
                      <a:gd name="T18" fmla="*/ 0 w 6"/>
                      <a:gd name="T19" fmla="*/ 0 h 24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" h="24">
                        <a:moveTo>
                          <a:pt x="6" y="24"/>
                        </a:moveTo>
                        <a:lnTo>
                          <a:pt x="6" y="0"/>
                        </a:lnTo>
                        <a:lnTo>
                          <a:pt x="4" y="1"/>
                        </a:lnTo>
                        <a:lnTo>
                          <a:pt x="1" y="3"/>
                        </a:lnTo>
                        <a:lnTo>
                          <a:pt x="0" y="7"/>
                        </a:ln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1" y="20"/>
                        </a:lnTo>
                        <a:lnTo>
                          <a:pt x="4" y="23"/>
                        </a:lnTo>
                        <a:lnTo>
                          <a:pt x="6" y="24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45" name="Freeform 167"/>
                  <p:cNvSpPr>
                    <a:spLocks/>
                  </p:cNvSpPr>
                  <p:nvPr/>
                </p:nvSpPr>
                <p:spPr bwMode="auto">
                  <a:xfrm>
                    <a:off x="1557" y="2438"/>
                    <a:ext cx="8" cy="4"/>
                  </a:xfrm>
                  <a:custGeom>
                    <a:avLst/>
                    <a:gdLst>
                      <a:gd name="T0" fmla="*/ 0 w 27"/>
                      <a:gd name="T1" fmla="*/ 0 h 12"/>
                      <a:gd name="T2" fmla="*/ 0 w 27"/>
                      <a:gd name="T3" fmla="*/ 0 h 12"/>
                      <a:gd name="T4" fmla="*/ 0 w 27"/>
                      <a:gd name="T5" fmla="*/ 0 h 12"/>
                      <a:gd name="T6" fmla="*/ 0 w 27"/>
                      <a:gd name="T7" fmla="*/ 0 h 1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12">
                        <a:moveTo>
                          <a:pt x="0" y="12"/>
                        </a:moveTo>
                        <a:lnTo>
                          <a:pt x="27" y="12"/>
                        </a:lnTo>
                        <a:lnTo>
                          <a:pt x="14" y="0"/>
                        </a:lnTo>
                        <a:lnTo>
                          <a:pt x="0" y="1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46" name="Freeform 168"/>
                  <p:cNvSpPr>
                    <a:spLocks/>
                  </p:cNvSpPr>
                  <p:nvPr/>
                </p:nvSpPr>
                <p:spPr bwMode="auto">
                  <a:xfrm>
                    <a:off x="1486" y="2444"/>
                    <a:ext cx="244" cy="224"/>
                  </a:xfrm>
                  <a:custGeom>
                    <a:avLst/>
                    <a:gdLst>
                      <a:gd name="T0" fmla="*/ 0 w 743"/>
                      <a:gd name="T1" fmla="*/ 0 h 672"/>
                      <a:gd name="T2" fmla="*/ 0 w 743"/>
                      <a:gd name="T3" fmla="*/ 0 h 672"/>
                      <a:gd name="T4" fmla="*/ 0 w 743"/>
                      <a:gd name="T5" fmla="*/ 0 h 672"/>
                      <a:gd name="T6" fmla="*/ 0 w 743"/>
                      <a:gd name="T7" fmla="*/ 0 h 672"/>
                      <a:gd name="T8" fmla="*/ 0 w 743"/>
                      <a:gd name="T9" fmla="*/ 0 h 672"/>
                      <a:gd name="T10" fmla="*/ 0 w 743"/>
                      <a:gd name="T11" fmla="*/ 0 h 672"/>
                      <a:gd name="T12" fmla="*/ 0 w 743"/>
                      <a:gd name="T13" fmla="*/ 0 h 672"/>
                      <a:gd name="T14" fmla="*/ 0 w 743"/>
                      <a:gd name="T15" fmla="*/ 0 h 672"/>
                      <a:gd name="T16" fmla="*/ 0 w 743"/>
                      <a:gd name="T17" fmla="*/ 0 h 672"/>
                      <a:gd name="T18" fmla="*/ 0 w 743"/>
                      <a:gd name="T19" fmla="*/ 0 h 672"/>
                      <a:gd name="T20" fmla="*/ 0 w 743"/>
                      <a:gd name="T21" fmla="*/ 0 h 672"/>
                      <a:gd name="T22" fmla="*/ 0 w 743"/>
                      <a:gd name="T23" fmla="*/ 0 h 672"/>
                      <a:gd name="T24" fmla="*/ 0 w 743"/>
                      <a:gd name="T25" fmla="*/ 0 h 672"/>
                      <a:gd name="T26" fmla="*/ 0 w 743"/>
                      <a:gd name="T27" fmla="*/ 0 h 672"/>
                      <a:gd name="T28" fmla="*/ 0 w 743"/>
                      <a:gd name="T29" fmla="*/ 0 h 672"/>
                      <a:gd name="T30" fmla="*/ 0 w 743"/>
                      <a:gd name="T31" fmla="*/ 0 h 672"/>
                      <a:gd name="T32" fmla="*/ 0 w 743"/>
                      <a:gd name="T33" fmla="*/ 0 h 672"/>
                      <a:gd name="T34" fmla="*/ 0 w 743"/>
                      <a:gd name="T35" fmla="*/ 0 h 672"/>
                      <a:gd name="T36" fmla="*/ 0 w 743"/>
                      <a:gd name="T37" fmla="*/ 0 h 672"/>
                      <a:gd name="T38" fmla="*/ 0 w 743"/>
                      <a:gd name="T39" fmla="*/ 0 h 672"/>
                      <a:gd name="T40" fmla="*/ 0 w 743"/>
                      <a:gd name="T41" fmla="*/ 0 h 672"/>
                      <a:gd name="T42" fmla="*/ 0 w 743"/>
                      <a:gd name="T43" fmla="*/ 0 h 672"/>
                      <a:gd name="T44" fmla="*/ 0 w 743"/>
                      <a:gd name="T45" fmla="*/ 0 h 672"/>
                      <a:gd name="T46" fmla="*/ 0 w 743"/>
                      <a:gd name="T47" fmla="*/ 0 h 672"/>
                      <a:gd name="T48" fmla="*/ 0 w 743"/>
                      <a:gd name="T49" fmla="*/ 0 h 672"/>
                      <a:gd name="T50" fmla="*/ 0 w 743"/>
                      <a:gd name="T51" fmla="*/ 0 h 672"/>
                      <a:gd name="T52" fmla="*/ 0 w 743"/>
                      <a:gd name="T53" fmla="*/ 0 h 672"/>
                      <a:gd name="T54" fmla="*/ 0 w 743"/>
                      <a:gd name="T55" fmla="*/ 0 h 672"/>
                      <a:gd name="T56" fmla="*/ 0 w 743"/>
                      <a:gd name="T57" fmla="*/ 0 h 672"/>
                      <a:gd name="T58" fmla="*/ 0 w 743"/>
                      <a:gd name="T59" fmla="*/ 0 h 672"/>
                      <a:gd name="T60" fmla="*/ 0 w 743"/>
                      <a:gd name="T61" fmla="*/ 0 h 672"/>
                      <a:gd name="T62" fmla="*/ 0 w 743"/>
                      <a:gd name="T63" fmla="*/ 0 h 672"/>
                      <a:gd name="T64" fmla="*/ 0 w 743"/>
                      <a:gd name="T65" fmla="*/ 0 h 672"/>
                      <a:gd name="T66" fmla="*/ 0 w 743"/>
                      <a:gd name="T67" fmla="*/ 0 h 672"/>
                      <a:gd name="T68" fmla="*/ 0 w 743"/>
                      <a:gd name="T69" fmla="*/ 0 h 672"/>
                      <a:gd name="T70" fmla="*/ 0 w 743"/>
                      <a:gd name="T71" fmla="*/ 0 h 672"/>
                      <a:gd name="T72" fmla="*/ 0 w 743"/>
                      <a:gd name="T73" fmla="*/ 0 h 672"/>
                      <a:gd name="T74" fmla="*/ 0 w 743"/>
                      <a:gd name="T75" fmla="*/ 0 h 672"/>
                      <a:gd name="T76" fmla="*/ 0 w 743"/>
                      <a:gd name="T77" fmla="*/ 0 h 672"/>
                      <a:gd name="T78" fmla="*/ 0 w 743"/>
                      <a:gd name="T79" fmla="*/ 0 h 672"/>
                      <a:gd name="T80" fmla="*/ 0 w 743"/>
                      <a:gd name="T81" fmla="*/ 0 h 672"/>
                      <a:gd name="T82" fmla="*/ 0 w 743"/>
                      <a:gd name="T83" fmla="*/ 0 h 672"/>
                      <a:gd name="T84" fmla="*/ 0 w 743"/>
                      <a:gd name="T85" fmla="*/ 0 h 672"/>
                      <a:gd name="T86" fmla="*/ 0 w 743"/>
                      <a:gd name="T87" fmla="*/ 0 h 672"/>
                      <a:gd name="T88" fmla="*/ 0 w 743"/>
                      <a:gd name="T89" fmla="*/ 0 h 672"/>
                      <a:gd name="T90" fmla="*/ 0 w 743"/>
                      <a:gd name="T91" fmla="*/ 0 h 672"/>
                      <a:gd name="T92" fmla="*/ 0 w 743"/>
                      <a:gd name="T93" fmla="*/ 0 h 672"/>
                      <a:gd name="T94" fmla="*/ 0 w 743"/>
                      <a:gd name="T95" fmla="*/ 0 h 672"/>
                      <a:gd name="T96" fmla="*/ 0 w 743"/>
                      <a:gd name="T97" fmla="*/ 0 h 672"/>
                      <a:gd name="T98" fmla="*/ 0 w 743"/>
                      <a:gd name="T99" fmla="*/ 0 h 672"/>
                      <a:gd name="T100" fmla="*/ 0 w 743"/>
                      <a:gd name="T101" fmla="*/ 0 h 672"/>
                      <a:gd name="T102" fmla="*/ 0 w 743"/>
                      <a:gd name="T103" fmla="*/ 0 h 672"/>
                      <a:gd name="T104" fmla="*/ 0 w 743"/>
                      <a:gd name="T105" fmla="*/ 0 h 672"/>
                      <a:gd name="T106" fmla="*/ 0 w 743"/>
                      <a:gd name="T107" fmla="*/ 0 h 672"/>
                      <a:gd name="T108" fmla="*/ 0 w 743"/>
                      <a:gd name="T109" fmla="*/ 0 h 672"/>
                      <a:gd name="T110" fmla="*/ 0 w 743"/>
                      <a:gd name="T111" fmla="*/ 0 h 672"/>
                      <a:gd name="T112" fmla="*/ 0 w 743"/>
                      <a:gd name="T113" fmla="*/ 0 h 672"/>
                      <a:gd name="T114" fmla="*/ 0 w 743"/>
                      <a:gd name="T115" fmla="*/ 0 h 672"/>
                      <a:gd name="T116" fmla="*/ 0 w 743"/>
                      <a:gd name="T117" fmla="*/ 0 h 672"/>
                      <a:gd name="T118" fmla="*/ 0 w 743"/>
                      <a:gd name="T119" fmla="*/ 0 h 672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0" t="0" r="r" b="b"/>
                    <a:pathLst>
                      <a:path w="743" h="672">
                        <a:moveTo>
                          <a:pt x="0" y="143"/>
                        </a:moveTo>
                        <a:lnTo>
                          <a:pt x="0" y="160"/>
                        </a:lnTo>
                        <a:lnTo>
                          <a:pt x="2" y="177"/>
                        </a:lnTo>
                        <a:lnTo>
                          <a:pt x="5" y="194"/>
                        </a:lnTo>
                        <a:lnTo>
                          <a:pt x="9" y="208"/>
                        </a:lnTo>
                        <a:lnTo>
                          <a:pt x="15" y="222"/>
                        </a:lnTo>
                        <a:lnTo>
                          <a:pt x="22" y="235"/>
                        </a:lnTo>
                        <a:lnTo>
                          <a:pt x="29" y="246"/>
                        </a:lnTo>
                        <a:lnTo>
                          <a:pt x="39" y="257"/>
                        </a:lnTo>
                        <a:lnTo>
                          <a:pt x="50" y="266"/>
                        </a:lnTo>
                        <a:lnTo>
                          <a:pt x="61" y="274"/>
                        </a:lnTo>
                        <a:lnTo>
                          <a:pt x="74" y="280"/>
                        </a:lnTo>
                        <a:lnTo>
                          <a:pt x="89" y="286"/>
                        </a:lnTo>
                        <a:lnTo>
                          <a:pt x="104" y="291"/>
                        </a:lnTo>
                        <a:lnTo>
                          <a:pt x="121" y="294"/>
                        </a:lnTo>
                        <a:lnTo>
                          <a:pt x="139" y="296"/>
                        </a:lnTo>
                        <a:lnTo>
                          <a:pt x="159" y="297"/>
                        </a:lnTo>
                        <a:lnTo>
                          <a:pt x="160" y="302"/>
                        </a:lnTo>
                        <a:lnTo>
                          <a:pt x="162" y="309"/>
                        </a:lnTo>
                        <a:lnTo>
                          <a:pt x="166" y="316"/>
                        </a:lnTo>
                        <a:lnTo>
                          <a:pt x="171" y="323"/>
                        </a:lnTo>
                        <a:lnTo>
                          <a:pt x="177" y="331"/>
                        </a:lnTo>
                        <a:lnTo>
                          <a:pt x="184" y="337"/>
                        </a:lnTo>
                        <a:lnTo>
                          <a:pt x="191" y="342"/>
                        </a:lnTo>
                        <a:lnTo>
                          <a:pt x="198" y="346"/>
                        </a:lnTo>
                        <a:lnTo>
                          <a:pt x="311" y="346"/>
                        </a:lnTo>
                        <a:lnTo>
                          <a:pt x="308" y="357"/>
                        </a:lnTo>
                        <a:lnTo>
                          <a:pt x="305" y="365"/>
                        </a:lnTo>
                        <a:lnTo>
                          <a:pt x="300" y="372"/>
                        </a:lnTo>
                        <a:lnTo>
                          <a:pt x="296" y="379"/>
                        </a:lnTo>
                        <a:lnTo>
                          <a:pt x="292" y="385"/>
                        </a:lnTo>
                        <a:lnTo>
                          <a:pt x="288" y="391"/>
                        </a:lnTo>
                        <a:lnTo>
                          <a:pt x="286" y="399"/>
                        </a:lnTo>
                        <a:lnTo>
                          <a:pt x="285" y="408"/>
                        </a:lnTo>
                        <a:lnTo>
                          <a:pt x="286" y="420"/>
                        </a:lnTo>
                        <a:lnTo>
                          <a:pt x="289" y="435"/>
                        </a:lnTo>
                        <a:lnTo>
                          <a:pt x="293" y="451"/>
                        </a:lnTo>
                        <a:lnTo>
                          <a:pt x="298" y="467"/>
                        </a:lnTo>
                        <a:lnTo>
                          <a:pt x="307" y="495"/>
                        </a:lnTo>
                        <a:lnTo>
                          <a:pt x="311" y="513"/>
                        </a:lnTo>
                        <a:lnTo>
                          <a:pt x="310" y="517"/>
                        </a:lnTo>
                        <a:lnTo>
                          <a:pt x="309" y="522"/>
                        </a:lnTo>
                        <a:lnTo>
                          <a:pt x="307" y="526"/>
                        </a:lnTo>
                        <a:lnTo>
                          <a:pt x="305" y="531"/>
                        </a:lnTo>
                        <a:lnTo>
                          <a:pt x="303" y="535"/>
                        </a:lnTo>
                        <a:lnTo>
                          <a:pt x="300" y="540"/>
                        </a:lnTo>
                        <a:lnTo>
                          <a:pt x="298" y="544"/>
                        </a:lnTo>
                        <a:lnTo>
                          <a:pt x="298" y="549"/>
                        </a:lnTo>
                        <a:lnTo>
                          <a:pt x="299" y="557"/>
                        </a:lnTo>
                        <a:lnTo>
                          <a:pt x="302" y="566"/>
                        </a:lnTo>
                        <a:lnTo>
                          <a:pt x="305" y="577"/>
                        </a:lnTo>
                        <a:lnTo>
                          <a:pt x="309" y="587"/>
                        </a:lnTo>
                        <a:lnTo>
                          <a:pt x="315" y="597"/>
                        </a:lnTo>
                        <a:lnTo>
                          <a:pt x="321" y="607"/>
                        </a:lnTo>
                        <a:lnTo>
                          <a:pt x="328" y="617"/>
                        </a:lnTo>
                        <a:lnTo>
                          <a:pt x="337" y="627"/>
                        </a:lnTo>
                        <a:lnTo>
                          <a:pt x="344" y="637"/>
                        </a:lnTo>
                        <a:lnTo>
                          <a:pt x="353" y="645"/>
                        </a:lnTo>
                        <a:lnTo>
                          <a:pt x="362" y="653"/>
                        </a:lnTo>
                        <a:lnTo>
                          <a:pt x="371" y="659"/>
                        </a:lnTo>
                        <a:lnTo>
                          <a:pt x="379" y="664"/>
                        </a:lnTo>
                        <a:lnTo>
                          <a:pt x="388" y="669"/>
                        </a:lnTo>
                        <a:lnTo>
                          <a:pt x="397" y="671"/>
                        </a:lnTo>
                        <a:lnTo>
                          <a:pt x="405" y="672"/>
                        </a:lnTo>
                        <a:lnTo>
                          <a:pt x="415" y="671"/>
                        </a:lnTo>
                        <a:lnTo>
                          <a:pt x="424" y="670"/>
                        </a:lnTo>
                        <a:lnTo>
                          <a:pt x="435" y="667"/>
                        </a:lnTo>
                        <a:lnTo>
                          <a:pt x="445" y="663"/>
                        </a:lnTo>
                        <a:lnTo>
                          <a:pt x="455" y="658"/>
                        </a:lnTo>
                        <a:lnTo>
                          <a:pt x="465" y="653"/>
                        </a:lnTo>
                        <a:lnTo>
                          <a:pt x="475" y="647"/>
                        </a:lnTo>
                        <a:lnTo>
                          <a:pt x="484" y="641"/>
                        </a:lnTo>
                        <a:lnTo>
                          <a:pt x="493" y="634"/>
                        </a:lnTo>
                        <a:lnTo>
                          <a:pt x="500" y="627"/>
                        </a:lnTo>
                        <a:lnTo>
                          <a:pt x="507" y="619"/>
                        </a:lnTo>
                        <a:lnTo>
                          <a:pt x="512" y="612"/>
                        </a:lnTo>
                        <a:lnTo>
                          <a:pt x="518" y="605"/>
                        </a:lnTo>
                        <a:lnTo>
                          <a:pt x="521" y="599"/>
                        </a:lnTo>
                        <a:lnTo>
                          <a:pt x="523" y="592"/>
                        </a:lnTo>
                        <a:lnTo>
                          <a:pt x="524" y="586"/>
                        </a:lnTo>
                        <a:lnTo>
                          <a:pt x="518" y="574"/>
                        </a:lnTo>
                        <a:lnTo>
                          <a:pt x="504" y="551"/>
                        </a:lnTo>
                        <a:lnTo>
                          <a:pt x="487" y="528"/>
                        </a:lnTo>
                        <a:lnTo>
                          <a:pt x="477" y="513"/>
                        </a:lnTo>
                        <a:lnTo>
                          <a:pt x="477" y="469"/>
                        </a:lnTo>
                        <a:lnTo>
                          <a:pt x="504" y="469"/>
                        </a:lnTo>
                        <a:lnTo>
                          <a:pt x="518" y="476"/>
                        </a:lnTo>
                        <a:lnTo>
                          <a:pt x="541" y="484"/>
                        </a:lnTo>
                        <a:lnTo>
                          <a:pt x="564" y="493"/>
                        </a:lnTo>
                        <a:lnTo>
                          <a:pt x="577" y="500"/>
                        </a:lnTo>
                        <a:lnTo>
                          <a:pt x="578" y="496"/>
                        </a:lnTo>
                        <a:lnTo>
                          <a:pt x="580" y="493"/>
                        </a:lnTo>
                        <a:lnTo>
                          <a:pt x="584" y="489"/>
                        </a:lnTo>
                        <a:lnTo>
                          <a:pt x="589" y="485"/>
                        </a:lnTo>
                        <a:lnTo>
                          <a:pt x="600" y="477"/>
                        </a:lnTo>
                        <a:lnTo>
                          <a:pt x="614" y="469"/>
                        </a:lnTo>
                        <a:lnTo>
                          <a:pt x="629" y="461"/>
                        </a:lnTo>
                        <a:lnTo>
                          <a:pt x="642" y="453"/>
                        </a:lnTo>
                        <a:lnTo>
                          <a:pt x="647" y="449"/>
                        </a:lnTo>
                        <a:lnTo>
                          <a:pt x="652" y="445"/>
                        </a:lnTo>
                        <a:lnTo>
                          <a:pt x="655" y="442"/>
                        </a:lnTo>
                        <a:lnTo>
                          <a:pt x="657" y="438"/>
                        </a:lnTo>
                        <a:lnTo>
                          <a:pt x="662" y="440"/>
                        </a:lnTo>
                        <a:lnTo>
                          <a:pt x="666" y="441"/>
                        </a:lnTo>
                        <a:lnTo>
                          <a:pt x="669" y="441"/>
                        </a:lnTo>
                        <a:lnTo>
                          <a:pt x="674" y="441"/>
                        </a:lnTo>
                        <a:lnTo>
                          <a:pt x="677" y="440"/>
                        </a:lnTo>
                        <a:lnTo>
                          <a:pt x="679" y="439"/>
                        </a:lnTo>
                        <a:lnTo>
                          <a:pt x="681" y="437"/>
                        </a:lnTo>
                        <a:lnTo>
                          <a:pt x="685" y="435"/>
                        </a:lnTo>
                        <a:lnTo>
                          <a:pt x="691" y="424"/>
                        </a:lnTo>
                        <a:lnTo>
                          <a:pt x="697" y="414"/>
                        </a:lnTo>
                        <a:lnTo>
                          <a:pt x="657" y="339"/>
                        </a:lnTo>
                        <a:lnTo>
                          <a:pt x="661" y="334"/>
                        </a:lnTo>
                        <a:lnTo>
                          <a:pt x="666" y="327"/>
                        </a:lnTo>
                        <a:lnTo>
                          <a:pt x="674" y="320"/>
                        </a:lnTo>
                        <a:lnTo>
                          <a:pt x="681" y="313"/>
                        </a:lnTo>
                        <a:lnTo>
                          <a:pt x="690" y="306"/>
                        </a:lnTo>
                        <a:lnTo>
                          <a:pt x="700" y="299"/>
                        </a:lnTo>
                        <a:lnTo>
                          <a:pt x="709" y="294"/>
                        </a:lnTo>
                        <a:lnTo>
                          <a:pt x="717" y="291"/>
                        </a:lnTo>
                        <a:lnTo>
                          <a:pt x="715" y="275"/>
                        </a:lnTo>
                        <a:lnTo>
                          <a:pt x="714" y="263"/>
                        </a:lnTo>
                        <a:lnTo>
                          <a:pt x="713" y="258"/>
                        </a:lnTo>
                        <a:lnTo>
                          <a:pt x="714" y="253"/>
                        </a:lnTo>
                        <a:lnTo>
                          <a:pt x="714" y="248"/>
                        </a:lnTo>
                        <a:lnTo>
                          <a:pt x="717" y="241"/>
                        </a:lnTo>
                        <a:lnTo>
                          <a:pt x="720" y="241"/>
                        </a:lnTo>
                        <a:lnTo>
                          <a:pt x="723" y="239"/>
                        </a:lnTo>
                        <a:lnTo>
                          <a:pt x="726" y="235"/>
                        </a:lnTo>
                        <a:lnTo>
                          <a:pt x="730" y="231"/>
                        </a:lnTo>
                        <a:lnTo>
                          <a:pt x="737" y="223"/>
                        </a:lnTo>
                        <a:lnTo>
                          <a:pt x="743" y="216"/>
                        </a:lnTo>
                        <a:lnTo>
                          <a:pt x="735" y="215"/>
                        </a:lnTo>
                        <a:lnTo>
                          <a:pt x="728" y="213"/>
                        </a:lnTo>
                        <a:lnTo>
                          <a:pt x="721" y="210"/>
                        </a:lnTo>
                        <a:lnTo>
                          <a:pt x="714" y="207"/>
                        </a:lnTo>
                        <a:lnTo>
                          <a:pt x="709" y="204"/>
                        </a:lnTo>
                        <a:lnTo>
                          <a:pt x="703" y="200"/>
                        </a:lnTo>
                        <a:lnTo>
                          <a:pt x="700" y="196"/>
                        </a:lnTo>
                        <a:lnTo>
                          <a:pt x="696" y="191"/>
                        </a:lnTo>
                        <a:lnTo>
                          <a:pt x="692" y="186"/>
                        </a:lnTo>
                        <a:lnTo>
                          <a:pt x="690" y="181"/>
                        </a:lnTo>
                        <a:lnTo>
                          <a:pt x="688" y="174"/>
                        </a:lnTo>
                        <a:lnTo>
                          <a:pt x="686" y="168"/>
                        </a:lnTo>
                        <a:lnTo>
                          <a:pt x="684" y="156"/>
                        </a:lnTo>
                        <a:lnTo>
                          <a:pt x="684" y="143"/>
                        </a:lnTo>
                        <a:lnTo>
                          <a:pt x="679" y="143"/>
                        </a:lnTo>
                        <a:lnTo>
                          <a:pt x="675" y="144"/>
                        </a:lnTo>
                        <a:lnTo>
                          <a:pt x="670" y="145"/>
                        </a:lnTo>
                        <a:lnTo>
                          <a:pt x="667" y="146"/>
                        </a:lnTo>
                        <a:lnTo>
                          <a:pt x="662" y="150"/>
                        </a:lnTo>
                        <a:lnTo>
                          <a:pt x="657" y="155"/>
                        </a:lnTo>
                        <a:lnTo>
                          <a:pt x="646" y="154"/>
                        </a:lnTo>
                        <a:lnTo>
                          <a:pt x="639" y="152"/>
                        </a:lnTo>
                        <a:lnTo>
                          <a:pt x="636" y="150"/>
                        </a:lnTo>
                        <a:lnTo>
                          <a:pt x="634" y="148"/>
                        </a:lnTo>
                        <a:lnTo>
                          <a:pt x="632" y="146"/>
                        </a:lnTo>
                        <a:lnTo>
                          <a:pt x="631" y="144"/>
                        </a:lnTo>
                        <a:lnTo>
                          <a:pt x="630" y="134"/>
                        </a:lnTo>
                        <a:lnTo>
                          <a:pt x="630" y="124"/>
                        </a:lnTo>
                        <a:lnTo>
                          <a:pt x="624" y="124"/>
                        </a:lnTo>
                        <a:lnTo>
                          <a:pt x="618" y="121"/>
                        </a:lnTo>
                        <a:lnTo>
                          <a:pt x="610" y="119"/>
                        </a:lnTo>
                        <a:lnTo>
                          <a:pt x="602" y="115"/>
                        </a:lnTo>
                        <a:lnTo>
                          <a:pt x="595" y="111"/>
                        </a:lnTo>
                        <a:lnTo>
                          <a:pt x="589" y="106"/>
                        </a:lnTo>
                        <a:lnTo>
                          <a:pt x="587" y="103"/>
                        </a:lnTo>
                        <a:lnTo>
                          <a:pt x="585" y="100"/>
                        </a:lnTo>
                        <a:lnTo>
                          <a:pt x="584" y="97"/>
                        </a:lnTo>
                        <a:lnTo>
                          <a:pt x="584" y="93"/>
                        </a:lnTo>
                        <a:lnTo>
                          <a:pt x="587" y="83"/>
                        </a:lnTo>
                        <a:lnTo>
                          <a:pt x="590" y="69"/>
                        </a:lnTo>
                        <a:lnTo>
                          <a:pt x="544" y="69"/>
                        </a:lnTo>
                        <a:lnTo>
                          <a:pt x="536" y="75"/>
                        </a:lnTo>
                        <a:lnTo>
                          <a:pt x="530" y="80"/>
                        </a:lnTo>
                        <a:lnTo>
                          <a:pt x="523" y="83"/>
                        </a:lnTo>
                        <a:lnTo>
                          <a:pt x="518" y="85"/>
                        </a:lnTo>
                        <a:lnTo>
                          <a:pt x="505" y="87"/>
                        </a:lnTo>
                        <a:lnTo>
                          <a:pt x="490" y="87"/>
                        </a:lnTo>
                        <a:lnTo>
                          <a:pt x="485" y="88"/>
                        </a:lnTo>
                        <a:lnTo>
                          <a:pt x="478" y="92"/>
                        </a:lnTo>
                        <a:lnTo>
                          <a:pt x="475" y="94"/>
                        </a:lnTo>
                        <a:lnTo>
                          <a:pt x="473" y="97"/>
                        </a:lnTo>
                        <a:lnTo>
                          <a:pt x="472" y="101"/>
                        </a:lnTo>
                        <a:lnTo>
                          <a:pt x="471" y="105"/>
                        </a:lnTo>
                        <a:lnTo>
                          <a:pt x="457" y="111"/>
                        </a:lnTo>
                        <a:lnTo>
                          <a:pt x="444" y="117"/>
                        </a:lnTo>
                        <a:lnTo>
                          <a:pt x="439" y="117"/>
                        </a:lnTo>
                        <a:lnTo>
                          <a:pt x="434" y="116"/>
                        </a:lnTo>
                        <a:lnTo>
                          <a:pt x="430" y="115"/>
                        </a:lnTo>
                        <a:lnTo>
                          <a:pt x="426" y="113"/>
                        </a:lnTo>
                        <a:lnTo>
                          <a:pt x="422" y="110"/>
                        </a:lnTo>
                        <a:lnTo>
                          <a:pt x="420" y="107"/>
                        </a:lnTo>
                        <a:lnTo>
                          <a:pt x="418" y="104"/>
                        </a:lnTo>
                        <a:lnTo>
                          <a:pt x="418" y="99"/>
                        </a:lnTo>
                        <a:lnTo>
                          <a:pt x="410" y="103"/>
                        </a:lnTo>
                        <a:lnTo>
                          <a:pt x="404" y="104"/>
                        </a:lnTo>
                        <a:lnTo>
                          <a:pt x="398" y="104"/>
                        </a:lnTo>
                        <a:lnTo>
                          <a:pt x="393" y="102"/>
                        </a:lnTo>
                        <a:lnTo>
                          <a:pt x="388" y="98"/>
                        </a:lnTo>
                        <a:lnTo>
                          <a:pt x="384" y="93"/>
                        </a:lnTo>
                        <a:lnTo>
                          <a:pt x="381" y="88"/>
                        </a:lnTo>
                        <a:lnTo>
                          <a:pt x="378" y="81"/>
                        </a:lnTo>
                        <a:lnTo>
                          <a:pt x="359" y="83"/>
                        </a:lnTo>
                        <a:lnTo>
                          <a:pt x="340" y="86"/>
                        </a:lnTo>
                        <a:lnTo>
                          <a:pt x="331" y="86"/>
                        </a:lnTo>
                        <a:lnTo>
                          <a:pt x="323" y="86"/>
                        </a:lnTo>
                        <a:lnTo>
                          <a:pt x="320" y="86"/>
                        </a:lnTo>
                        <a:lnTo>
                          <a:pt x="317" y="85"/>
                        </a:lnTo>
                        <a:lnTo>
                          <a:pt x="314" y="83"/>
                        </a:lnTo>
                        <a:lnTo>
                          <a:pt x="311" y="81"/>
                        </a:lnTo>
                        <a:lnTo>
                          <a:pt x="305" y="86"/>
                        </a:lnTo>
                        <a:lnTo>
                          <a:pt x="298" y="89"/>
                        </a:lnTo>
                        <a:lnTo>
                          <a:pt x="291" y="92"/>
                        </a:lnTo>
                        <a:lnTo>
                          <a:pt x="285" y="93"/>
                        </a:lnTo>
                        <a:lnTo>
                          <a:pt x="275" y="93"/>
                        </a:lnTo>
                        <a:lnTo>
                          <a:pt x="265" y="93"/>
                        </a:lnTo>
                        <a:lnTo>
                          <a:pt x="258" y="93"/>
                        </a:lnTo>
                        <a:lnTo>
                          <a:pt x="252" y="93"/>
                        </a:lnTo>
                        <a:lnTo>
                          <a:pt x="251" y="83"/>
                        </a:lnTo>
                        <a:lnTo>
                          <a:pt x="249" y="73"/>
                        </a:lnTo>
                        <a:lnTo>
                          <a:pt x="244" y="65"/>
                        </a:lnTo>
                        <a:lnTo>
                          <a:pt x="240" y="58"/>
                        </a:lnTo>
                        <a:lnTo>
                          <a:pt x="233" y="52"/>
                        </a:lnTo>
                        <a:lnTo>
                          <a:pt x="227" y="47"/>
                        </a:lnTo>
                        <a:lnTo>
                          <a:pt x="219" y="42"/>
                        </a:lnTo>
                        <a:lnTo>
                          <a:pt x="211" y="38"/>
                        </a:lnTo>
                        <a:lnTo>
                          <a:pt x="195" y="30"/>
                        </a:lnTo>
                        <a:lnTo>
                          <a:pt x="179" y="22"/>
                        </a:lnTo>
                        <a:lnTo>
                          <a:pt x="171" y="18"/>
                        </a:lnTo>
                        <a:lnTo>
                          <a:pt x="164" y="13"/>
                        </a:lnTo>
                        <a:lnTo>
                          <a:pt x="158" y="7"/>
                        </a:lnTo>
                        <a:lnTo>
                          <a:pt x="152" y="0"/>
                        </a:lnTo>
                        <a:lnTo>
                          <a:pt x="148" y="10"/>
                        </a:lnTo>
                        <a:lnTo>
                          <a:pt x="146" y="20"/>
                        </a:lnTo>
                        <a:lnTo>
                          <a:pt x="146" y="31"/>
                        </a:lnTo>
                        <a:lnTo>
                          <a:pt x="146" y="44"/>
                        </a:lnTo>
                        <a:lnTo>
                          <a:pt x="140" y="44"/>
                        </a:lnTo>
                        <a:lnTo>
                          <a:pt x="136" y="46"/>
                        </a:lnTo>
                        <a:lnTo>
                          <a:pt x="131" y="49"/>
                        </a:lnTo>
                        <a:lnTo>
                          <a:pt x="127" y="52"/>
                        </a:lnTo>
                        <a:lnTo>
                          <a:pt x="124" y="57"/>
                        </a:lnTo>
                        <a:lnTo>
                          <a:pt x="121" y="62"/>
                        </a:lnTo>
                        <a:lnTo>
                          <a:pt x="119" y="69"/>
                        </a:lnTo>
                        <a:lnTo>
                          <a:pt x="119" y="75"/>
                        </a:lnTo>
                        <a:lnTo>
                          <a:pt x="119" y="96"/>
                        </a:lnTo>
                        <a:lnTo>
                          <a:pt x="119" y="108"/>
                        </a:lnTo>
                        <a:lnTo>
                          <a:pt x="119" y="118"/>
                        </a:lnTo>
                        <a:lnTo>
                          <a:pt x="119" y="137"/>
                        </a:lnTo>
                        <a:lnTo>
                          <a:pt x="116" y="150"/>
                        </a:lnTo>
                        <a:lnTo>
                          <a:pt x="109" y="169"/>
                        </a:lnTo>
                        <a:lnTo>
                          <a:pt x="107" y="180"/>
                        </a:lnTo>
                        <a:lnTo>
                          <a:pt x="105" y="188"/>
                        </a:lnTo>
                        <a:lnTo>
                          <a:pt x="104" y="194"/>
                        </a:lnTo>
                        <a:lnTo>
                          <a:pt x="105" y="198"/>
                        </a:lnTo>
                        <a:lnTo>
                          <a:pt x="99" y="197"/>
                        </a:lnTo>
                        <a:lnTo>
                          <a:pt x="93" y="194"/>
                        </a:lnTo>
                        <a:lnTo>
                          <a:pt x="90" y="193"/>
                        </a:lnTo>
                        <a:lnTo>
                          <a:pt x="87" y="190"/>
                        </a:lnTo>
                        <a:lnTo>
                          <a:pt x="86" y="188"/>
                        </a:lnTo>
                        <a:lnTo>
                          <a:pt x="85" y="186"/>
                        </a:lnTo>
                        <a:lnTo>
                          <a:pt x="80" y="186"/>
                        </a:lnTo>
                        <a:lnTo>
                          <a:pt x="74" y="185"/>
                        </a:lnTo>
                        <a:lnTo>
                          <a:pt x="70" y="184"/>
                        </a:lnTo>
                        <a:lnTo>
                          <a:pt x="67" y="182"/>
                        </a:lnTo>
                        <a:lnTo>
                          <a:pt x="63" y="179"/>
                        </a:lnTo>
                        <a:lnTo>
                          <a:pt x="60" y="176"/>
                        </a:lnTo>
                        <a:lnTo>
                          <a:pt x="58" y="173"/>
                        </a:lnTo>
                        <a:lnTo>
                          <a:pt x="57" y="169"/>
                        </a:lnTo>
                        <a:lnTo>
                          <a:pt x="54" y="161"/>
                        </a:lnTo>
                        <a:lnTo>
                          <a:pt x="52" y="152"/>
                        </a:lnTo>
                        <a:lnTo>
                          <a:pt x="52" y="142"/>
                        </a:lnTo>
                        <a:lnTo>
                          <a:pt x="52" y="131"/>
                        </a:lnTo>
                        <a:lnTo>
                          <a:pt x="52" y="119"/>
                        </a:lnTo>
                        <a:lnTo>
                          <a:pt x="54" y="109"/>
                        </a:lnTo>
                        <a:lnTo>
                          <a:pt x="56" y="100"/>
                        </a:lnTo>
                        <a:lnTo>
                          <a:pt x="59" y="91"/>
                        </a:lnTo>
                        <a:lnTo>
                          <a:pt x="65" y="76"/>
                        </a:lnTo>
                        <a:lnTo>
                          <a:pt x="73" y="61"/>
                        </a:lnTo>
                        <a:lnTo>
                          <a:pt x="81" y="49"/>
                        </a:lnTo>
                        <a:lnTo>
                          <a:pt x="89" y="36"/>
                        </a:lnTo>
                        <a:lnTo>
                          <a:pt x="92" y="29"/>
                        </a:lnTo>
                        <a:lnTo>
                          <a:pt x="95" y="22"/>
                        </a:lnTo>
                        <a:lnTo>
                          <a:pt x="97" y="15"/>
                        </a:lnTo>
                        <a:lnTo>
                          <a:pt x="98" y="7"/>
                        </a:lnTo>
                        <a:lnTo>
                          <a:pt x="85" y="12"/>
                        </a:lnTo>
                        <a:lnTo>
                          <a:pt x="73" y="18"/>
                        </a:lnTo>
                        <a:lnTo>
                          <a:pt x="62" y="24"/>
                        </a:lnTo>
                        <a:lnTo>
                          <a:pt x="52" y="30"/>
                        </a:lnTo>
                        <a:lnTo>
                          <a:pt x="43" y="37"/>
                        </a:lnTo>
                        <a:lnTo>
                          <a:pt x="35" y="44"/>
                        </a:lnTo>
                        <a:lnTo>
                          <a:pt x="28" y="52"/>
                        </a:lnTo>
                        <a:lnTo>
                          <a:pt x="22" y="60"/>
                        </a:lnTo>
                        <a:lnTo>
                          <a:pt x="16" y="70"/>
                        </a:lnTo>
                        <a:lnTo>
                          <a:pt x="12" y="79"/>
                        </a:lnTo>
                        <a:lnTo>
                          <a:pt x="7" y="89"/>
                        </a:lnTo>
                        <a:lnTo>
                          <a:pt x="4" y="99"/>
                        </a:lnTo>
                        <a:lnTo>
                          <a:pt x="2" y="109"/>
                        </a:lnTo>
                        <a:lnTo>
                          <a:pt x="1" y="120"/>
                        </a:lnTo>
                        <a:lnTo>
                          <a:pt x="0" y="131"/>
                        </a:lnTo>
                        <a:lnTo>
                          <a:pt x="0" y="14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66" name="Freeform 169"/>
                <p:cNvSpPr>
                  <a:spLocks/>
                </p:cNvSpPr>
                <p:nvPr>
                  <p:custDataLst>
                    <p:tags r:id="rId93"/>
                  </p:custDataLst>
                </p:nvPr>
              </p:nvSpPr>
              <p:spPr bwMode="auto">
                <a:xfrm>
                  <a:off x="4545" y="3468"/>
                  <a:ext cx="20" cy="7"/>
                </a:xfrm>
                <a:custGeom>
                  <a:avLst/>
                  <a:gdLst>
                    <a:gd name="T0" fmla="*/ 0 w 79"/>
                    <a:gd name="T1" fmla="*/ 0 h 23"/>
                    <a:gd name="T2" fmla="*/ 0 w 79"/>
                    <a:gd name="T3" fmla="*/ 0 h 23"/>
                    <a:gd name="T4" fmla="*/ 0 w 79"/>
                    <a:gd name="T5" fmla="*/ 0 h 23"/>
                    <a:gd name="T6" fmla="*/ 0 w 79"/>
                    <a:gd name="T7" fmla="*/ 0 h 23"/>
                    <a:gd name="T8" fmla="*/ 0 w 79"/>
                    <a:gd name="T9" fmla="*/ 0 h 23"/>
                    <a:gd name="T10" fmla="*/ 0 w 79"/>
                    <a:gd name="T11" fmla="*/ 0 h 23"/>
                    <a:gd name="T12" fmla="*/ 0 w 79"/>
                    <a:gd name="T13" fmla="*/ 0 h 23"/>
                    <a:gd name="T14" fmla="*/ 0 w 79"/>
                    <a:gd name="T15" fmla="*/ 0 h 23"/>
                    <a:gd name="T16" fmla="*/ 0 w 79"/>
                    <a:gd name="T17" fmla="*/ 0 h 23"/>
                    <a:gd name="T18" fmla="*/ 0 w 79"/>
                    <a:gd name="T19" fmla="*/ 0 h 23"/>
                    <a:gd name="T20" fmla="*/ 0 w 79"/>
                    <a:gd name="T21" fmla="*/ 0 h 23"/>
                    <a:gd name="T22" fmla="*/ 0 w 79"/>
                    <a:gd name="T23" fmla="*/ 0 h 23"/>
                    <a:gd name="T24" fmla="*/ 0 w 79"/>
                    <a:gd name="T25" fmla="*/ 0 h 23"/>
                    <a:gd name="T26" fmla="*/ 0 w 79"/>
                    <a:gd name="T27" fmla="*/ 0 h 23"/>
                    <a:gd name="T28" fmla="*/ 0 w 79"/>
                    <a:gd name="T29" fmla="*/ 0 h 23"/>
                    <a:gd name="T30" fmla="*/ 0 w 79"/>
                    <a:gd name="T31" fmla="*/ 0 h 23"/>
                    <a:gd name="T32" fmla="*/ 0 w 79"/>
                    <a:gd name="T33" fmla="*/ 0 h 23"/>
                    <a:gd name="T34" fmla="*/ 0 w 79"/>
                    <a:gd name="T35" fmla="*/ 0 h 23"/>
                    <a:gd name="T36" fmla="*/ 0 w 79"/>
                    <a:gd name="T37" fmla="*/ 0 h 23"/>
                    <a:gd name="T38" fmla="*/ 0 w 79"/>
                    <a:gd name="T39" fmla="*/ 0 h 23"/>
                    <a:gd name="T40" fmla="*/ 0 w 79"/>
                    <a:gd name="T41" fmla="*/ 0 h 23"/>
                    <a:gd name="T42" fmla="*/ 0 w 79"/>
                    <a:gd name="T43" fmla="*/ 0 h 23"/>
                    <a:gd name="T44" fmla="*/ 0 w 79"/>
                    <a:gd name="T45" fmla="*/ 0 h 23"/>
                    <a:gd name="T46" fmla="*/ 0 w 79"/>
                    <a:gd name="T47" fmla="*/ 0 h 23"/>
                    <a:gd name="T48" fmla="*/ 0 w 79"/>
                    <a:gd name="T49" fmla="*/ 0 h 23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79" h="23">
                      <a:moveTo>
                        <a:pt x="0" y="23"/>
                      </a:moveTo>
                      <a:lnTo>
                        <a:pt x="22" y="13"/>
                      </a:lnTo>
                      <a:lnTo>
                        <a:pt x="45" y="4"/>
                      </a:lnTo>
                      <a:lnTo>
                        <a:pt x="56" y="1"/>
                      </a:lnTo>
                      <a:lnTo>
                        <a:pt x="65" y="0"/>
                      </a:lnTo>
                      <a:lnTo>
                        <a:pt x="69" y="0"/>
                      </a:lnTo>
                      <a:lnTo>
                        <a:pt x="74" y="1"/>
                      </a:lnTo>
                      <a:lnTo>
                        <a:pt x="77" y="2"/>
                      </a:lnTo>
                      <a:lnTo>
                        <a:pt x="79" y="4"/>
                      </a:lnTo>
                      <a:lnTo>
                        <a:pt x="77" y="8"/>
                      </a:lnTo>
                      <a:lnTo>
                        <a:pt x="75" y="13"/>
                      </a:lnTo>
                      <a:lnTo>
                        <a:pt x="72" y="16"/>
                      </a:lnTo>
                      <a:lnTo>
                        <a:pt x="68" y="19"/>
                      </a:lnTo>
                      <a:lnTo>
                        <a:pt x="64" y="21"/>
                      </a:lnTo>
                      <a:lnTo>
                        <a:pt x="59" y="22"/>
                      </a:lnTo>
                      <a:lnTo>
                        <a:pt x="53" y="23"/>
                      </a:lnTo>
                      <a:lnTo>
                        <a:pt x="46" y="23"/>
                      </a:lnTo>
                      <a:lnTo>
                        <a:pt x="37" y="23"/>
                      </a:lnTo>
                      <a:lnTo>
                        <a:pt x="32" y="21"/>
                      </a:lnTo>
                      <a:lnTo>
                        <a:pt x="26" y="20"/>
                      </a:lnTo>
                      <a:lnTo>
                        <a:pt x="23" y="19"/>
                      </a:lnTo>
                      <a:lnTo>
                        <a:pt x="19" y="18"/>
                      </a:lnTo>
                      <a:lnTo>
                        <a:pt x="14" y="18"/>
                      </a:lnTo>
                      <a:lnTo>
                        <a:pt x="9" y="20"/>
                      </a:lnTo>
                      <a:lnTo>
                        <a:pt x="0" y="2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67" name="Freeform 170"/>
                <p:cNvSpPr>
                  <a:spLocks/>
                </p:cNvSpPr>
                <p:nvPr>
                  <p:custDataLst>
                    <p:tags r:id="rId94"/>
                  </p:custDataLst>
                </p:nvPr>
              </p:nvSpPr>
              <p:spPr bwMode="auto">
                <a:xfrm>
                  <a:off x="4618" y="3552"/>
                  <a:ext cx="1" cy="3"/>
                </a:xfrm>
                <a:custGeom>
                  <a:avLst/>
                  <a:gdLst>
                    <a:gd name="T0" fmla="*/ 0 w 1588"/>
                    <a:gd name="T1" fmla="*/ 0 h 6"/>
                    <a:gd name="T2" fmla="*/ 0 w 1588"/>
                    <a:gd name="T3" fmla="*/ 3 h 6"/>
                    <a:gd name="T4" fmla="*/ 0 w 1588"/>
                    <a:gd name="T5" fmla="*/ 0 h 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588" h="6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68" name="Line 171"/>
                <p:cNvSpPr>
                  <a:spLocks noChangeShapeType="1"/>
                </p:cNvSpPr>
                <p:nvPr>
                  <p:custDataLst>
                    <p:tags r:id="rId95"/>
                  </p:custDataLst>
                </p:nvPr>
              </p:nvSpPr>
              <p:spPr bwMode="auto">
                <a:xfrm flipV="1">
                  <a:off x="4675" y="3551"/>
                  <a:ext cx="1" cy="8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69" name="Freeform 172"/>
                <p:cNvSpPr>
                  <a:spLocks/>
                </p:cNvSpPr>
                <p:nvPr>
                  <p:custDataLst>
                    <p:tags r:id="rId96"/>
                  </p:custDataLst>
                </p:nvPr>
              </p:nvSpPr>
              <p:spPr bwMode="auto">
                <a:xfrm>
                  <a:off x="4675" y="3551"/>
                  <a:ext cx="2" cy="10"/>
                </a:xfrm>
                <a:custGeom>
                  <a:avLst/>
                  <a:gdLst>
                    <a:gd name="T0" fmla="*/ 0 w 5"/>
                    <a:gd name="T1" fmla="*/ 0 h 30"/>
                    <a:gd name="T2" fmla="*/ 0 w 5"/>
                    <a:gd name="T3" fmla="*/ 0 h 30"/>
                    <a:gd name="T4" fmla="*/ 0 w 5"/>
                    <a:gd name="T5" fmla="*/ 0 h 30"/>
                    <a:gd name="T6" fmla="*/ 0 w 5"/>
                    <a:gd name="T7" fmla="*/ 0 h 30"/>
                    <a:gd name="T8" fmla="*/ 0 w 5"/>
                    <a:gd name="T9" fmla="*/ 0 h 30"/>
                    <a:gd name="T10" fmla="*/ 0 w 5"/>
                    <a:gd name="T11" fmla="*/ 0 h 30"/>
                    <a:gd name="T12" fmla="*/ 0 w 5"/>
                    <a:gd name="T13" fmla="*/ 0 h 30"/>
                    <a:gd name="T14" fmla="*/ 0 w 5"/>
                    <a:gd name="T15" fmla="*/ 0 h 30"/>
                    <a:gd name="T16" fmla="*/ 0 w 5"/>
                    <a:gd name="T17" fmla="*/ 0 h 3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5" h="30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4" y="4"/>
                      </a:lnTo>
                      <a:lnTo>
                        <a:pt x="5" y="8"/>
                      </a:lnTo>
                      <a:lnTo>
                        <a:pt x="5" y="13"/>
                      </a:lnTo>
                      <a:lnTo>
                        <a:pt x="5" y="18"/>
                      </a:lnTo>
                      <a:lnTo>
                        <a:pt x="4" y="23"/>
                      </a:lnTo>
                      <a:lnTo>
                        <a:pt x="2" y="27"/>
                      </a:lnTo>
                      <a:lnTo>
                        <a:pt x="0" y="3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0" name="Freeform 173"/>
                <p:cNvSpPr>
                  <a:spLocks/>
                </p:cNvSpPr>
                <p:nvPr>
                  <p:custDataLst>
                    <p:tags r:id="rId97"/>
                  </p:custDataLst>
                </p:nvPr>
              </p:nvSpPr>
              <p:spPr bwMode="auto">
                <a:xfrm>
                  <a:off x="4863" y="3217"/>
                  <a:ext cx="14" cy="18"/>
                </a:xfrm>
                <a:custGeom>
                  <a:avLst/>
                  <a:gdLst>
                    <a:gd name="T0" fmla="*/ 0 w 53"/>
                    <a:gd name="T1" fmla="*/ 0 h 55"/>
                    <a:gd name="T2" fmla="*/ 0 w 53"/>
                    <a:gd name="T3" fmla="*/ 0 h 55"/>
                    <a:gd name="T4" fmla="*/ 0 w 53"/>
                    <a:gd name="T5" fmla="*/ 0 h 55"/>
                    <a:gd name="T6" fmla="*/ 0 w 53"/>
                    <a:gd name="T7" fmla="*/ 0 h 55"/>
                    <a:gd name="T8" fmla="*/ 0 w 53"/>
                    <a:gd name="T9" fmla="*/ 0 h 55"/>
                    <a:gd name="T10" fmla="*/ 0 w 53"/>
                    <a:gd name="T11" fmla="*/ 0 h 55"/>
                    <a:gd name="T12" fmla="*/ 0 w 53"/>
                    <a:gd name="T13" fmla="*/ 0 h 55"/>
                    <a:gd name="T14" fmla="*/ 0 w 53"/>
                    <a:gd name="T15" fmla="*/ 0 h 55"/>
                    <a:gd name="T16" fmla="*/ 0 w 53"/>
                    <a:gd name="T17" fmla="*/ 0 h 55"/>
                    <a:gd name="T18" fmla="*/ 0 w 53"/>
                    <a:gd name="T19" fmla="*/ 0 h 55"/>
                    <a:gd name="T20" fmla="*/ 0 w 53"/>
                    <a:gd name="T21" fmla="*/ 0 h 55"/>
                    <a:gd name="T22" fmla="*/ 0 w 53"/>
                    <a:gd name="T23" fmla="*/ 0 h 55"/>
                    <a:gd name="T24" fmla="*/ 0 w 53"/>
                    <a:gd name="T25" fmla="*/ 0 h 55"/>
                    <a:gd name="T26" fmla="*/ 0 w 53"/>
                    <a:gd name="T27" fmla="*/ 0 h 55"/>
                    <a:gd name="T28" fmla="*/ 0 w 53"/>
                    <a:gd name="T29" fmla="*/ 0 h 55"/>
                    <a:gd name="T30" fmla="*/ 0 w 53"/>
                    <a:gd name="T31" fmla="*/ 0 h 5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53" h="55">
                      <a:moveTo>
                        <a:pt x="0" y="12"/>
                      </a:moveTo>
                      <a:lnTo>
                        <a:pt x="1" y="17"/>
                      </a:lnTo>
                      <a:lnTo>
                        <a:pt x="5" y="22"/>
                      </a:lnTo>
                      <a:lnTo>
                        <a:pt x="9" y="27"/>
                      </a:lnTo>
                      <a:lnTo>
                        <a:pt x="15" y="33"/>
                      </a:lnTo>
                      <a:lnTo>
                        <a:pt x="26" y="44"/>
                      </a:lnTo>
                      <a:lnTo>
                        <a:pt x="33" y="55"/>
                      </a:lnTo>
                      <a:lnTo>
                        <a:pt x="53" y="55"/>
                      </a:lnTo>
                      <a:lnTo>
                        <a:pt x="40" y="41"/>
                      </a:lnTo>
                      <a:lnTo>
                        <a:pt x="28" y="29"/>
                      </a:lnTo>
                      <a:lnTo>
                        <a:pt x="23" y="23"/>
                      </a:lnTo>
                      <a:lnTo>
                        <a:pt x="19" y="16"/>
                      </a:lnTo>
                      <a:lnTo>
                        <a:pt x="16" y="8"/>
                      </a:lnTo>
                      <a:lnTo>
                        <a:pt x="14" y="0"/>
                      </a:lnTo>
                      <a:lnTo>
                        <a:pt x="7" y="6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1" name="Freeform 174"/>
                <p:cNvSpPr>
                  <a:spLocks/>
                </p:cNvSpPr>
                <p:nvPr>
                  <p:custDataLst>
                    <p:tags r:id="rId98"/>
                  </p:custDataLst>
                </p:nvPr>
              </p:nvSpPr>
              <p:spPr bwMode="auto">
                <a:xfrm>
                  <a:off x="4867" y="3171"/>
                  <a:ext cx="17" cy="25"/>
                </a:xfrm>
                <a:custGeom>
                  <a:avLst/>
                  <a:gdLst>
                    <a:gd name="T0" fmla="*/ 0 w 65"/>
                    <a:gd name="T1" fmla="*/ 0 h 75"/>
                    <a:gd name="T2" fmla="*/ 0 w 65"/>
                    <a:gd name="T3" fmla="*/ 0 h 75"/>
                    <a:gd name="T4" fmla="*/ 0 w 65"/>
                    <a:gd name="T5" fmla="*/ 0 h 75"/>
                    <a:gd name="T6" fmla="*/ 0 w 65"/>
                    <a:gd name="T7" fmla="*/ 0 h 75"/>
                    <a:gd name="T8" fmla="*/ 0 w 65"/>
                    <a:gd name="T9" fmla="*/ 0 h 75"/>
                    <a:gd name="T10" fmla="*/ 0 w 65"/>
                    <a:gd name="T11" fmla="*/ 0 h 75"/>
                    <a:gd name="T12" fmla="*/ 0 w 65"/>
                    <a:gd name="T13" fmla="*/ 0 h 75"/>
                    <a:gd name="T14" fmla="*/ 0 w 65"/>
                    <a:gd name="T15" fmla="*/ 0 h 75"/>
                    <a:gd name="T16" fmla="*/ 0 w 65"/>
                    <a:gd name="T17" fmla="*/ 0 h 75"/>
                    <a:gd name="T18" fmla="*/ 0 w 65"/>
                    <a:gd name="T19" fmla="*/ 0 h 75"/>
                    <a:gd name="T20" fmla="*/ 0 w 65"/>
                    <a:gd name="T21" fmla="*/ 0 h 75"/>
                    <a:gd name="T22" fmla="*/ 0 w 65"/>
                    <a:gd name="T23" fmla="*/ 0 h 75"/>
                    <a:gd name="T24" fmla="*/ 0 w 65"/>
                    <a:gd name="T25" fmla="*/ 0 h 75"/>
                    <a:gd name="T26" fmla="*/ 0 w 65"/>
                    <a:gd name="T27" fmla="*/ 0 h 75"/>
                    <a:gd name="T28" fmla="*/ 0 w 65"/>
                    <a:gd name="T29" fmla="*/ 0 h 75"/>
                    <a:gd name="T30" fmla="*/ 0 w 65"/>
                    <a:gd name="T31" fmla="*/ 0 h 75"/>
                    <a:gd name="T32" fmla="*/ 0 w 65"/>
                    <a:gd name="T33" fmla="*/ 0 h 75"/>
                    <a:gd name="T34" fmla="*/ 0 w 65"/>
                    <a:gd name="T35" fmla="*/ 0 h 75"/>
                    <a:gd name="T36" fmla="*/ 0 w 65"/>
                    <a:gd name="T37" fmla="*/ 0 h 75"/>
                    <a:gd name="T38" fmla="*/ 0 w 65"/>
                    <a:gd name="T39" fmla="*/ 0 h 75"/>
                    <a:gd name="T40" fmla="*/ 0 w 65"/>
                    <a:gd name="T41" fmla="*/ 0 h 75"/>
                    <a:gd name="T42" fmla="*/ 0 w 65"/>
                    <a:gd name="T43" fmla="*/ 0 h 75"/>
                    <a:gd name="T44" fmla="*/ 0 w 65"/>
                    <a:gd name="T45" fmla="*/ 0 h 75"/>
                    <a:gd name="T46" fmla="*/ 0 w 65"/>
                    <a:gd name="T47" fmla="*/ 0 h 75"/>
                    <a:gd name="T48" fmla="*/ 0 w 65"/>
                    <a:gd name="T49" fmla="*/ 0 h 75"/>
                    <a:gd name="T50" fmla="*/ 0 w 65"/>
                    <a:gd name="T51" fmla="*/ 0 h 75"/>
                    <a:gd name="T52" fmla="*/ 0 w 65"/>
                    <a:gd name="T53" fmla="*/ 0 h 75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65" h="75">
                      <a:moveTo>
                        <a:pt x="0" y="32"/>
                      </a:moveTo>
                      <a:lnTo>
                        <a:pt x="9" y="43"/>
                      </a:lnTo>
                      <a:lnTo>
                        <a:pt x="20" y="55"/>
                      </a:lnTo>
                      <a:lnTo>
                        <a:pt x="26" y="61"/>
                      </a:lnTo>
                      <a:lnTo>
                        <a:pt x="32" y="67"/>
                      </a:lnTo>
                      <a:lnTo>
                        <a:pt x="39" y="71"/>
                      </a:lnTo>
                      <a:lnTo>
                        <a:pt x="46" y="75"/>
                      </a:lnTo>
                      <a:lnTo>
                        <a:pt x="51" y="61"/>
                      </a:lnTo>
                      <a:lnTo>
                        <a:pt x="58" y="48"/>
                      </a:lnTo>
                      <a:lnTo>
                        <a:pt x="61" y="42"/>
                      </a:lnTo>
                      <a:lnTo>
                        <a:pt x="63" y="36"/>
                      </a:lnTo>
                      <a:lnTo>
                        <a:pt x="65" y="31"/>
                      </a:lnTo>
                      <a:lnTo>
                        <a:pt x="65" y="26"/>
                      </a:lnTo>
                      <a:lnTo>
                        <a:pt x="65" y="21"/>
                      </a:lnTo>
                      <a:lnTo>
                        <a:pt x="63" y="18"/>
                      </a:lnTo>
                      <a:lnTo>
                        <a:pt x="61" y="13"/>
                      </a:lnTo>
                      <a:lnTo>
                        <a:pt x="58" y="10"/>
                      </a:lnTo>
                      <a:lnTo>
                        <a:pt x="51" y="5"/>
                      </a:lnTo>
                      <a:lnTo>
                        <a:pt x="46" y="0"/>
                      </a:lnTo>
                      <a:lnTo>
                        <a:pt x="34" y="0"/>
                      </a:lnTo>
                      <a:lnTo>
                        <a:pt x="26" y="0"/>
                      </a:lnTo>
                      <a:lnTo>
                        <a:pt x="25" y="2"/>
                      </a:lnTo>
                      <a:lnTo>
                        <a:pt x="24" y="7"/>
                      </a:lnTo>
                      <a:lnTo>
                        <a:pt x="23" y="9"/>
                      </a:lnTo>
                      <a:lnTo>
                        <a:pt x="23" y="11"/>
                      </a:lnTo>
                      <a:lnTo>
                        <a:pt x="24" y="12"/>
                      </a:lnTo>
                      <a:lnTo>
                        <a:pt x="26" y="1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2" name="Freeform 175"/>
                <p:cNvSpPr>
                  <a:spLocks/>
                </p:cNvSpPr>
                <p:nvPr>
                  <p:custDataLst>
                    <p:tags r:id="rId99"/>
                  </p:custDataLst>
                </p:nvPr>
              </p:nvSpPr>
              <p:spPr bwMode="auto">
                <a:xfrm>
                  <a:off x="4852" y="3156"/>
                  <a:ext cx="11" cy="19"/>
                </a:xfrm>
                <a:custGeom>
                  <a:avLst/>
                  <a:gdLst>
                    <a:gd name="T0" fmla="*/ 0 w 40"/>
                    <a:gd name="T1" fmla="*/ 0 h 62"/>
                    <a:gd name="T2" fmla="*/ 0 w 40"/>
                    <a:gd name="T3" fmla="*/ 0 h 62"/>
                    <a:gd name="T4" fmla="*/ 0 w 40"/>
                    <a:gd name="T5" fmla="*/ 0 h 62"/>
                    <a:gd name="T6" fmla="*/ 0 w 40"/>
                    <a:gd name="T7" fmla="*/ 0 h 62"/>
                    <a:gd name="T8" fmla="*/ 0 w 40"/>
                    <a:gd name="T9" fmla="*/ 0 h 62"/>
                    <a:gd name="T10" fmla="*/ 0 w 40"/>
                    <a:gd name="T11" fmla="*/ 0 h 62"/>
                    <a:gd name="T12" fmla="*/ 0 w 40"/>
                    <a:gd name="T13" fmla="*/ 0 h 62"/>
                    <a:gd name="T14" fmla="*/ 0 w 40"/>
                    <a:gd name="T15" fmla="*/ 0 h 62"/>
                    <a:gd name="T16" fmla="*/ 0 w 40"/>
                    <a:gd name="T17" fmla="*/ 0 h 6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0" h="62">
                      <a:moveTo>
                        <a:pt x="0" y="62"/>
                      </a:moveTo>
                      <a:lnTo>
                        <a:pt x="3" y="52"/>
                      </a:lnTo>
                      <a:lnTo>
                        <a:pt x="7" y="43"/>
                      </a:lnTo>
                      <a:lnTo>
                        <a:pt x="12" y="33"/>
                      </a:lnTo>
                      <a:lnTo>
                        <a:pt x="17" y="25"/>
                      </a:lnTo>
                      <a:lnTo>
                        <a:pt x="23" y="17"/>
                      </a:lnTo>
                      <a:lnTo>
                        <a:pt x="29" y="9"/>
                      </a:lnTo>
                      <a:lnTo>
                        <a:pt x="35" y="3"/>
                      </a:lnTo>
                      <a:lnTo>
                        <a:pt x="4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3" name="Freeform 176"/>
                <p:cNvSpPr>
                  <a:spLocks/>
                </p:cNvSpPr>
                <p:nvPr>
                  <p:custDataLst>
                    <p:tags r:id="rId100"/>
                  </p:custDataLst>
                </p:nvPr>
              </p:nvSpPr>
              <p:spPr bwMode="auto">
                <a:xfrm>
                  <a:off x="4801" y="3079"/>
                  <a:ext cx="43" cy="87"/>
                </a:xfrm>
                <a:custGeom>
                  <a:avLst/>
                  <a:gdLst>
                    <a:gd name="T0" fmla="*/ 0 w 159"/>
                    <a:gd name="T1" fmla="*/ 1 h 259"/>
                    <a:gd name="T2" fmla="*/ 0 w 159"/>
                    <a:gd name="T3" fmla="*/ 1 h 259"/>
                    <a:gd name="T4" fmla="*/ 0 w 159"/>
                    <a:gd name="T5" fmla="*/ 1 h 259"/>
                    <a:gd name="T6" fmla="*/ 0 w 159"/>
                    <a:gd name="T7" fmla="*/ 1 h 259"/>
                    <a:gd name="T8" fmla="*/ 0 w 159"/>
                    <a:gd name="T9" fmla="*/ 1 h 259"/>
                    <a:gd name="T10" fmla="*/ 0 w 159"/>
                    <a:gd name="T11" fmla="*/ 1 h 259"/>
                    <a:gd name="T12" fmla="*/ 0 w 159"/>
                    <a:gd name="T13" fmla="*/ 1 h 259"/>
                    <a:gd name="T14" fmla="*/ 0 w 159"/>
                    <a:gd name="T15" fmla="*/ 1 h 259"/>
                    <a:gd name="T16" fmla="*/ 0 w 159"/>
                    <a:gd name="T17" fmla="*/ 1 h 259"/>
                    <a:gd name="T18" fmla="*/ 0 w 159"/>
                    <a:gd name="T19" fmla="*/ 1 h 259"/>
                    <a:gd name="T20" fmla="*/ 0 w 159"/>
                    <a:gd name="T21" fmla="*/ 1 h 259"/>
                    <a:gd name="T22" fmla="*/ 0 w 159"/>
                    <a:gd name="T23" fmla="*/ 1 h 259"/>
                    <a:gd name="T24" fmla="*/ 0 w 159"/>
                    <a:gd name="T25" fmla="*/ 1 h 259"/>
                    <a:gd name="T26" fmla="*/ 0 w 159"/>
                    <a:gd name="T27" fmla="*/ 1 h 259"/>
                    <a:gd name="T28" fmla="*/ 0 w 159"/>
                    <a:gd name="T29" fmla="*/ 1 h 259"/>
                    <a:gd name="T30" fmla="*/ 0 w 159"/>
                    <a:gd name="T31" fmla="*/ 1 h 259"/>
                    <a:gd name="T32" fmla="*/ 0 w 159"/>
                    <a:gd name="T33" fmla="*/ 1 h 259"/>
                    <a:gd name="T34" fmla="*/ 0 w 159"/>
                    <a:gd name="T35" fmla="*/ 1 h 259"/>
                    <a:gd name="T36" fmla="*/ 0 w 159"/>
                    <a:gd name="T37" fmla="*/ 1 h 259"/>
                    <a:gd name="T38" fmla="*/ 0 w 159"/>
                    <a:gd name="T39" fmla="*/ 1 h 259"/>
                    <a:gd name="T40" fmla="*/ 0 w 159"/>
                    <a:gd name="T41" fmla="*/ 1 h 259"/>
                    <a:gd name="T42" fmla="*/ 0 w 159"/>
                    <a:gd name="T43" fmla="*/ 0 h 259"/>
                    <a:gd name="T44" fmla="*/ 0 w 159"/>
                    <a:gd name="T45" fmla="*/ 0 h 259"/>
                    <a:gd name="T46" fmla="*/ 0 w 159"/>
                    <a:gd name="T47" fmla="*/ 0 h 259"/>
                    <a:gd name="T48" fmla="*/ 0 w 159"/>
                    <a:gd name="T49" fmla="*/ 0 h 259"/>
                    <a:gd name="T50" fmla="*/ 0 w 159"/>
                    <a:gd name="T51" fmla="*/ 0 h 259"/>
                    <a:gd name="T52" fmla="*/ 0 w 159"/>
                    <a:gd name="T53" fmla="*/ 0 h 259"/>
                    <a:gd name="T54" fmla="*/ 0 w 159"/>
                    <a:gd name="T55" fmla="*/ 0 h 259"/>
                    <a:gd name="T56" fmla="*/ 0 w 159"/>
                    <a:gd name="T57" fmla="*/ 0 h 259"/>
                    <a:gd name="T58" fmla="*/ 0 w 159"/>
                    <a:gd name="T59" fmla="*/ 0 h 259"/>
                    <a:gd name="T60" fmla="*/ 0 w 159"/>
                    <a:gd name="T61" fmla="*/ 0 h 259"/>
                    <a:gd name="T62" fmla="*/ 0 w 159"/>
                    <a:gd name="T63" fmla="*/ 0 h 259"/>
                    <a:gd name="T64" fmla="*/ 0 w 159"/>
                    <a:gd name="T65" fmla="*/ 0 h 259"/>
                    <a:gd name="T66" fmla="*/ 0 w 159"/>
                    <a:gd name="T67" fmla="*/ 0 h 259"/>
                    <a:gd name="T68" fmla="*/ 0 w 159"/>
                    <a:gd name="T69" fmla="*/ 0 h 259"/>
                    <a:gd name="T70" fmla="*/ 0 w 159"/>
                    <a:gd name="T71" fmla="*/ 0 h 259"/>
                    <a:gd name="T72" fmla="*/ 0 w 159"/>
                    <a:gd name="T73" fmla="*/ 0 h 25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159" h="259">
                      <a:moveTo>
                        <a:pt x="159" y="259"/>
                      </a:moveTo>
                      <a:lnTo>
                        <a:pt x="159" y="251"/>
                      </a:lnTo>
                      <a:lnTo>
                        <a:pt x="159" y="244"/>
                      </a:lnTo>
                      <a:lnTo>
                        <a:pt x="159" y="236"/>
                      </a:lnTo>
                      <a:lnTo>
                        <a:pt x="159" y="228"/>
                      </a:lnTo>
                      <a:lnTo>
                        <a:pt x="159" y="224"/>
                      </a:lnTo>
                      <a:lnTo>
                        <a:pt x="158" y="219"/>
                      </a:lnTo>
                      <a:lnTo>
                        <a:pt x="156" y="215"/>
                      </a:lnTo>
                      <a:lnTo>
                        <a:pt x="153" y="210"/>
                      </a:lnTo>
                      <a:lnTo>
                        <a:pt x="145" y="202"/>
                      </a:lnTo>
                      <a:lnTo>
                        <a:pt x="135" y="195"/>
                      </a:lnTo>
                      <a:lnTo>
                        <a:pt x="124" y="189"/>
                      </a:lnTo>
                      <a:lnTo>
                        <a:pt x="112" y="184"/>
                      </a:lnTo>
                      <a:lnTo>
                        <a:pt x="99" y="180"/>
                      </a:lnTo>
                      <a:lnTo>
                        <a:pt x="87" y="179"/>
                      </a:lnTo>
                      <a:lnTo>
                        <a:pt x="85" y="178"/>
                      </a:lnTo>
                      <a:lnTo>
                        <a:pt x="82" y="177"/>
                      </a:lnTo>
                      <a:lnTo>
                        <a:pt x="81" y="175"/>
                      </a:lnTo>
                      <a:lnTo>
                        <a:pt x="80" y="173"/>
                      </a:lnTo>
                      <a:lnTo>
                        <a:pt x="80" y="167"/>
                      </a:lnTo>
                      <a:lnTo>
                        <a:pt x="81" y="161"/>
                      </a:lnTo>
                      <a:lnTo>
                        <a:pt x="85" y="148"/>
                      </a:lnTo>
                      <a:lnTo>
                        <a:pt x="87" y="142"/>
                      </a:lnTo>
                      <a:lnTo>
                        <a:pt x="73" y="141"/>
                      </a:lnTo>
                      <a:lnTo>
                        <a:pt x="59" y="139"/>
                      </a:lnTo>
                      <a:lnTo>
                        <a:pt x="48" y="135"/>
                      </a:lnTo>
                      <a:lnTo>
                        <a:pt x="40" y="129"/>
                      </a:lnTo>
                      <a:lnTo>
                        <a:pt x="31" y="121"/>
                      </a:lnTo>
                      <a:lnTo>
                        <a:pt x="24" y="113"/>
                      </a:lnTo>
                      <a:lnTo>
                        <a:pt x="18" y="104"/>
                      </a:lnTo>
                      <a:lnTo>
                        <a:pt x="13" y="94"/>
                      </a:lnTo>
                      <a:lnTo>
                        <a:pt x="9" y="84"/>
                      </a:lnTo>
                      <a:lnTo>
                        <a:pt x="7" y="73"/>
                      </a:lnTo>
                      <a:lnTo>
                        <a:pt x="5" y="60"/>
                      </a:lnTo>
                      <a:lnTo>
                        <a:pt x="2" y="48"/>
                      </a:lnTo>
                      <a:lnTo>
                        <a:pt x="0" y="2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" name="Line 177"/>
                <p:cNvSpPr>
                  <a:spLocks noChangeShapeType="1"/>
                </p:cNvSpPr>
                <p:nvPr>
                  <p:custDataLst>
                    <p:tags r:id="rId101"/>
                  </p:custDataLst>
                </p:nvPr>
              </p:nvSpPr>
              <p:spPr bwMode="auto">
                <a:xfrm flipH="1" flipV="1">
                  <a:off x="4797" y="3058"/>
                  <a:ext cx="4" cy="21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5" name="Freeform 178"/>
                <p:cNvSpPr>
                  <a:spLocks/>
                </p:cNvSpPr>
                <p:nvPr>
                  <p:custDataLst>
                    <p:tags r:id="rId102"/>
                  </p:custDataLst>
                </p:nvPr>
              </p:nvSpPr>
              <p:spPr bwMode="auto">
                <a:xfrm>
                  <a:off x="4797" y="3048"/>
                  <a:ext cx="4" cy="10"/>
                </a:xfrm>
                <a:custGeom>
                  <a:avLst/>
                  <a:gdLst>
                    <a:gd name="T0" fmla="*/ 0 w 13"/>
                    <a:gd name="T1" fmla="*/ 1 h 25"/>
                    <a:gd name="T2" fmla="*/ 0 w 13"/>
                    <a:gd name="T3" fmla="*/ 0 h 25"/>
                    <a:gd name="T4" fmla="*/ 0 w 13"/>
                    <a:gd name="T5" fmla="*/ 0 h 25"/>
                    <a:gd name="T6" fmla="*/ 0 w 13"/>
                    <a:gd name="T7" fmla="*/ 0 h 25"/>
                    <a:gd name="T8" fmla="*/ 0 w 13"/>
                    <a:gd name="T9" fmla="*/ 0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3" h="25">
                      <a:moveTo>
                        <a:pt x="0" y="25"/>
                      </a:moveTo>
                      <a:lnTo>
                        <a:pt x="1" y="19"/>
                      </a:lnTo>
                      <a:lnTo>
                        <a:pt x="4" y="13"/>
                      </a:lnTo>
                      <a:lnTo>
                        <a:pt x="8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6" name="Line 179"/>
                <p:cNvSpPr>
                  <a:spLocks noChangeShapeType="1"/>
                </p:cNvSpPr>
                <p:nvPr>
                  <p:custDataLst>
                    <p:tags r:id="rId103"/>
                  </p:custDataLst>
                </p:nvPr>
              </p:nvSpPr>
              <p:spPr bwMode="auto">
                <a:xfrm flipV="1">
                  <a:off x="4801" y="3040"/>
                  <a:ext cx="0" cy="8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7" name="Freeform 180"/>
                <p:cNvSpPr>
                  <a:spLocks/>
                </p:cNvSpPr>
                <p:nvPr>
                  <p:custDataLst>
                    <p:tags r:id="rId104"/>
                  </p:custDataLst>
                </p:nvPr>
              </p:nvSpPr>
              <p:spPr bwMode="auto">
                <a:xfrm>
                  <a:off x="4772" y="2998"/>
                  <a:ext cx="29" cy="42"/>
                </a:xfrm>
                <a:custGeom>
                  <a:avLst/>
                  <a:gdLst>
                    <a:gd name="T0" fmla="*/ 0 w 100"/>
                    <a:gd name="T1" fmla="*/ 0 h 123"/>
                    <a:gd name="T2" fmla="*/ 0 w 100"/>
                    <a:gd name="T3" fmla="*/ 0 h 123"/>
                    <a:gd name="T4" fmla="*/ 0 w 100"/>
                    <a:gd name="T5" fmla="*/ 0 h 123"/>
                    <a:gd name="T6" fmla="*/ 0 w 100"/>
                    <a:gd name="T7" fmla="*/ 0 h 123"/>
                    <a:gd name="T8" fmla="*/ 0 w 100"/>
                    <a:gd name="T9" fmla="*/ 0 h 123"/>
                    <a:gd name="T10" fmla="*/ 0 w 100"/>
                    <a:gd name="T11" fmla="*/ 0 h 123"/>
                    <a:gd name="T12" fmla="*/ 0 w 100"/>
                    <a:gd name="T13" fmla="*/ 0 h 123"/>
                    <a:gd name="T14" fmla="*/ 0 w 100"/>
                    <a:gd name="T15" fmla="*/ 0 h 123"/>
                    <a:gd name="T16" fmla="*/ 0 w 100"/>
                    <a:gd name="T17" fmla="*/ 0 h 123"/>
                    <a:gd name="T18" fmla="*/ 0 w 100"/>
                    <a:gd name="T19" fmla="*/ 0 h 123"/>
                    <a:gd name="T20" fmla="*/ 0 w 100"/>
                    <a:gd name="T21" fmla="*/ 0 h 123"/>
                    <a:gd name="T22" fmla="*/ 0 w 100"/>
                    <a:gd name="T23" fmla="*/ 0 h 123"/>
                    <a:gd name="T24" fmla="*/ 0 w 100"/>
                    <a:gd name="T25" fmla="*/ 0 h 123"/>
                    <a:gd name="T26" fmla="*/ 0 w 100"/>
                    <a:gd name="T27" fmla="*/ 0 h 123"/>
                    <a:gd name="T28" fmla="*/ 0 w 100"/>
                    <a:gd name="T29" fmla="*/ 0 h 123"/>
                    <a:gd name="T30" fmla="*/ 0 w 100"/>
                    <a:gd name="T31" fmla="*/ 0 h 123"/>
                    <a:gd name="T32" fmla="*/ 0 w 100"/>
                    <a:gd name="T33" fmla="*/ 0 h 123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00" h="123">
                      <a:moveTo>
                        <a:pt x="100" y="123"/>
                      </a:moveTo>
                      <a:lnTo>
                        <a:pt x="90" y="122"/>
                      </a:lnTo>
                      <a:lnTo>
                        <a:pt x="76" y="119"/>
                      </a:lnTo>
                      <a:lnTo>
                        <a:pt x="60" y="114"/>
                      </a:lnTo>
                      <a:lnTo>
                        <a:pt x="43" y="107"/>
                      </a:lnTo>
                      <a:lnTo>
                        <a:pt x="34" y="103"/>
                      </a:lnTo>
                      <a:lnTo>
                        <a:pt x="27" y="99"/>
                      </a:lnTo>
                      <a:lnTo>
                        <a:pt x="20" y="94"/>
                      </a:lnTo>
                      <a:lnTo>
                        <a:pt x="13" y="89"/>
                      </a:lnTo>
                      <a:lnTo>
                        <a:pt x="8" y="84"/>
                      </a:lnTo>
                      <a:lnTo>
                        <a:pt x="4" y="79"/>
                      </a:lnTo>
                      <a:lnTo>
                        <a:pt x="1" y="73"/>
                      </a:lnTo>
                      <a:lnTo>
                        <a:pt x="0" y="68"/>
                      </a:lnTo>
                      <a:lnTo>
                        <a:pt x="2" y="55"/>
                      </a:lnTo>
                      <a:lnTo>
                        <a:pt x="7" y="36"/>
                      </a:lnTo>
                      <a:lnTo>
                        <a:pt x="11" y="17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8" name="Freeform 181"/>
                <p:cNvSpPr>
                  <a:spLocks/>
                </p:cNvSpPr>
                <p:nvPr>
                  <p:custDataLst>
                    <p:tags r:id="rId105"/>
                  </p:custDataLst>
                </p:nvPr>
              </p:nvSpPr>
              <p:spPr bwMode="auto">
                <a:xfrm>
                  <a:off x="4781" y="2962"/>
                  <a:ext cx="1" cy="32"/>
                </a:xfrm>
                <a:custGeom>
                  <a:avLst/>
                  <a:gdLst>
                    <a:gd name="T0" fmla="*/ 0 w 5"/>
                    <a:gd name="T1" fmla="*/ 0 h 99"/>
                    <a:gd name="T2" fmla="*/ 0 w 5"/>
                    <a:gd name="T3" fmla="*/ 0 h 99"/>
                    <a:gd name="T4" fmla="*/ 0 w 5"/>
                    <a:gd name="T5" fmla="*/ 0 h 99"/>
                    <a:gd name="T6" fmla="*/ 0 w 5"/>
                    <a:gd name="T7" fmla="*/ 0 h 99"/>
                    <a:gd name="T8" fmla="*/ 0 w 5"/>
                    <a:gd name="T9" fmla="*/ 0 h 99"/>
                    <a:gd name="T10" fmla="*/ 0 w 5"/>
                    <a:gd name="T11" fmla="*/ 0 h 99"/>
                    <a:gd name="T12" fmla="*/ 0 w 5"/>
                    <a:gd name="T13" fmla="*/ 0 h 9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" h="99">
                      <a:moveTo>
                        <a:pt x="5" y="0"/>
                      </a:moveTo>
                      <a:lnTo>
                        <a:pt x="4" y="34"/>
                      </a:lnTo>
                      <a:lnTo>
                        <a:pt x="1" y="59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2" y="87"/>
                      </a:lnTo>
                      <a:lnTo>
                        <a:pt x="5" y="9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9" name="Freeform 182"/>
                <p:cNvSpPr>
                  <a:spLocks/>
                </p:cNvSpPr>
                <p:nvPr>
                  <p:custDataLst>
                    <p:tags r:id="rId106"/>
                  </p:custDataLst>
                </p:nvPr>
              </p:nvSpPr>
              <p:spPr bwMode="auto">
                <a:xfrm>
                  <a:off x="4785" y="2958"/>
                  <a:ext cx="5" cy="23"/>
                </a:xfrm>
                <a:custGeom>
                  <a:avLst/>
                  <a:gdLst>
                    <a:gd name="T0" fmla="*/ 0 w 14"/>
                    <a:gd name="T1" fmla="*/ 0 h 68"/>
                    <a:gd name="T2" fmla="*/ 0 w 14"/>
                    <a:gd name="T3" fmla="*/ 0 h 68"/>
                    <a:gd name="T4" fmla="*/ 0 w 14"/>
                    <a:gd name="T5" fmla="*/ 0 h 68"/>
                    <a:gd name="T6" fmla="*/ 0 w 14"/>
                    <a:gd name="T7" fmla="*/ 0 h 68"/>
                    <a:gd name="T8" fmla="*/ 0 w 14"/>
                    <a:gd name="T9" fmla="*/ 0 h 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4" h="68">
                      <a:moveTo>
                        <a:pt x="14" y="0"/>
                      </a:moveTo>
                      <a:lnTo>
                        <a:pt x="8" y="16"/>
                      </a:lnTo>
                      <a:lnTo>
                        <a:pt x="4" y="33"/>
                      </a:lnTo>
                      <a:lnTo>
                        <a:pt x="2" y="52"/>
                      </a:lnTo>
                      <a:lnTo>
                        <a:pt x="0" y="6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0" name="Freeform 183"/>
                <p:cNvSpPr>
                  <a:spLocks/>
                </p:cNvSpPr>
                <p:nvPr>
                  <p:custDataLst>
                    <p:tags r:id="rId107"/>
                  </p:custDataLst>
                </p:nvPr>
              </p:nvSpPr>
              <p:spPr bwMode="auto">
                <a:xfrm>
                  <a:off x="4795" y="2946"/>
                  <a:ext cx="1" cy="14"/>
                </a:xfrm>
                <a:custGeom>
                  <a:avLst/>
                  <a:gdLst>
                    <a:gd name="T0" fmla="*/ 0 w 1587"/>
                    <a:gd name="T1" fmla="*/ 0 h 43"/>
                    <a:gd name="T2" fmla="*/ 0 w 1587"/>
                    <a:gd name="T3" fmla="*/ 0 h 43"/>
                    <a:gd name="T4" fmla="*/ 0 w 1587"/>
                    <a:gd name="T5" fmla="*/ 0 h 43"/>
                    <a:gd name="T6" fmla="*/ 0 w 1587"/>
                    <a:gd name="T7" fmla="*/ 0 h 43"/>
                    <a:gd name="T8" fmla="*/ 0 w 1587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587" h="43">
                      <a:moveTo>
                        <a:pt x="0" y="0"/>
                      </a:moveTo>
                      <a:lnTo>
                        <a:pt x="0" y="13"/>
                      </a:lnTo>
                      <a:lnTo>
                        <a:pt x="0" y="26"/>
                      </a:lnTo>
                      <a:lnTo>
                        <a:pt x="0" y="37"/>
                      </a:lnTo>
                      <a:lnTo>
                        <a:pt x="0" y="4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1" name="Line 184"/>
                <p:cNvSpPr>
                  <a:spLocks noChangeShapeType="1"/>
                </p:cNvSpPr>
                <p:nvPr>
                  <p:custDataLst>
                    <p:tags r:id="rId108"/>
                  </p:custDataLst>
                </p:nvPr>
              </p:nvSpPr>
              <p:spPr bwMode="auto">
                <a:xfrm flipV="1">
                  <a:off x="4795" y="2958"/>
                  <a:ext cx="1" cy="2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2" name="Freeform 185"/>
                <p:cNvSpPr>
                  <a:spLocks/>
                </p:cNvSpPr>
                <p:nvPr>
                  <p:custDataLst>
                    <p:tags r:id="rId109"/>
                  </p:custDataLst>
                </p:nvPr>
              </p:nvSpPr>
              <p:spPr bwMode="auto">
                <a:xfrm>
                  <a:off x="4785" y="2948"/>
                  <a:ext cx="1" cy="10"/>
                </a:xfrm>
                <a:custGeom>
                  <a:avLst/>
                  <a:gdLst>
                    <a:gd name="T0" fmla="*/ 0 w 1587"/>
                    <a:gd name="T1" fmla="*/ 0 h 31"/>
                    <a:gd name="T2" fmla="*/ 0 w 1587"/>
                    <a:gd name="T3" fmla="*/ 0 h 31"/>
                    <a:gd name="T4" fmla="*/ 0 w 1587"/>
                    <a:gd name="T5" fmla="*/ 0 h 31"/>
                    <a:gd name="T6" fmla="*/ 0 w 1587"/>
                    <a:gd name="T7" fmla="*/ 0 h 31"/>
                    <a:gd name="T8" fmla="*/ 0 w 1587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587" h="31">
                      <a:moveTo>
                        <a:pt x="0" y="31"/>
                      </a:moveTo>
                      <a:lnTo>
                        <a:pt x="0" y="22"/>
                      </a:lnTo>
                      <a:lnTo>
                        <a:pt x="0" y="15"/>
                      </a:lnTo>
                      <a:lnTo>
                        <a:pt x="0" y="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3" name="Freeform 186"/>
                <p:cNvSpPr>
                  <a:spLocks/>
                </p:cNvSpPr>
                <p:nvPr>
                  <p:custDataLst>
                    <p:tags r:id="rId110"/>
                  </p:custDataLst>
                </p:nvPr>
              </p:nvSpPr>
              <p:spPr bwMode="auto">
                <a:xfrm>
                  <a:off x="4609" y="3571"/>
                  <a:ext cx="61" cy="55"/>
                </a:xfrm>
                <a:custGeom>
                  <a:avLst/>
                  <a:gdLst>
                    <a:gd name="T0" fmla="*/ 0 w 225"/>
                    <a:gd name="T1" fmla="*/ 0 h 167"/>
                    <a:gd name="T2" fmla="*/ 0 w 225"/>
                    <a:gd name="T3" fmla="*/ 0 h 167"/>
                    <a:gd name="T4" fmla="*/ 0 w 225"/>
                    <a:gd name="T5" fmla="*/ 0 h 167"/>
                    <a:gd name="T6" fmla="*/ 0 w 225"/>
                    <a:gd name="T7" fmla="*/ 0 h 167"/>
                    <a:gd name="T8" fmla="*/ 0 w 225"/>
                    <a:gd name="T9" fmla="*/ 0 h 167"/>
                    <a:gd name="T10" fmla="*/ 0 w 225"/>
                    <a:gd name="T11" fmla="*/ 0 h 167"/>
                    <a:gd name="T12" fmla="*/ 0 w 225"/>
                    <a:gd name="T13" fmla="*/ 0 h 167"/>
                    <a:gd name="T14" fmla="*/ 0 w 225"/>
                    <a:gd name="T15" fmla="*/ 0 h 167"/>
                    <a:gd name="T16" fmla="*/ 0 w 225"/>
                    <a:gd name="T17" fmla="*/ 0 h 167"/>
                    <a:gd name="T18" fmla="*/ 0 w 225"/>
                    <a:gd name="T19" fmla="*/ 0 h 167"/>
                    <a:gd name="T20" fmla="*/ 0 w 225"/>
                    <a:gd name="T21" fmla="*/ 0 h 167"/>
                    <a:gd name="T22" fmla="*/ 0 w 225"/>
                    <a:gd name="T23" fmla="*/ 0 h 167"/>
                    <a:gd name="T24" fmla="*/ 0 w 225"/>
                    <a:gd name="T25" fmla="*/ 0 h 167"/>
                    <a:gd name="T26" fmla="*/ 0 w 225"/>
                    <a:gd name="T27" fmla="*/ 0 h 167"/>
                    <a:gd name="T28" fmla="*/ 0 w 225"/>
                    <a:gd name="T29" fmla="*/ 0 h 167"/>
                    <a:gd name="T30" fmla="*/ 0 w 225"/>
                    <a:gd name="T31" fmla="*/ 0 h 167"/>
                    <a:gd name="T32" fmla="*/ 0 w 225"/>
                    <a:gd name="T33" fmla="*/ 0 h 167"/>
                    <a:gd name="T34" fmla="*/ 0 w 225"/>
                    <a:gd name="T35" fmla="*/ 0 h 167"/>
                    <a:gd name="T36" fmla="*/ 0 w 225"/>
                    <a:gd name="T37" fmla="*/ 0 h 167"/>
                    <a:gd name="T38" fmla="*/ 0 w 225"/>
                    <a:gd name="T39" fmla="*/ 0 h 167"/>
                    <a:gd name="T40" fmla="*/ 0 w 225"/>
                    <a:gd name="T41" fmla="*/ 0 h 167"/>
                    <a:gd name="T42" fmla="*/ 0 w 225"/>
                    <a:gd name="T43" fmla="*/ 0 h 167"/>
                    <a:gd name="T44" fmla="*/ 0 w 225"/>
                    <a:gd name="T45" fmla="*/ 0 h 167"/>
                    <a:gd name="T46" fmla="*/ 0 w 225"/>
                    <a:gd name="T47" fmla="*/ 0 h 167"/>
                    <a:gd name="T48" fmla="*/ 0 w 225"/>
                    <a:gd name="T49" fmla="*/ 0 h 167"/>
                    <a:gd name="T50" fmla="*/ 0 w 225"/>
                    <a:gd name="T51" fmla="*/ 0 h 167"/>
                    <a:gd name="T52" fmla="*/ 0 w 225"/>
                    <a:gd name="T53" fmla="*/ 0 h 167"/>
                    <a:gd name="T54" fmla="*/ 0 w 225"/>
                    <a:gd name="T55" fmla="*/ 0 h 167"/>
                    <a:gd name="T56" fmla="*/ 0 w 225"/>
                    <a:gd name="T57" fmla="*/ 0 h 167"/>
                    <a:gd name="T58" fmla="*/ 0 w 225"/>
                    <a:gd name="T59" fmla="*/ 0 h 167"/>
                    <a:gd name="T60" fmla="*/ 0 w 225"/>
                    <a:gd name="T61" fmla="*/ 0 h 167"/>
                    <a:gd name="T62" fmla="*/ 0 w 225"/>
                    <a:gd name="T63" fmla="*/ 0 h 167"/>
                    <a:gd name="T64" fmla="*/ 0 w 225"/>
                    <a:gd name="T65" fmla="*/ 0 h 16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225" h="167">
                      <a:moveTo>
                        <a:pt x="26" y="167"/>
                      </a:moveTo>
                      <a:lnTo>
                        <a:pt x="19" y="158"/>
                      </a:lnTo>
                      <a:lnTo>
                        <a:pt x="10" y="148"/>
                      </a:lnTo>
                      <a:lnTo>
                        <a:pt x="7" y="142"/>
                      </a:lnTo>
                      <a:lnTo>
                        <a:pt x="3" y="136"/>
                      </a:lnTo>
                      <a:lnTo>
                        <a:pt x="0" y="130"/>
                      </a:lnTo>
                      <a:lnTo>
                        <a:pt x="0" y="123"/>
                      </a:lnTo>
                      <a:lnTo>
                        <a:pt x="1" y="108"/>
                      </a:lnTo>
                      <a:lnTo>
                        <a:pt x="5" y="89"/>
                      </a:lnTo>
                      <a:lnTo>
                        <a:pt x="11" y="68"/>
                      </a:lnTo>
                      <a:lnTo>
                        <a:pt x="20" y="48"/>
                      </a:lnTo>
                      <a:lnTo>
                        <a:pt x="24" y="39"/>
                      </a:lnTo>
                      <a:lnTo>
                        <a:pt x="28" y="29"/>
                      </a:lnTo>
                      <a:lnTo>
                        <a:pt x="34" y="21"/>
                      </a:lnTo>
                      <a:lnTo>
                        <a:pt x="38" y="14"/>
                      </a:lnTo>
                      <a:lnTo>
                        <a:pt x="44" y="9"/>
                      </a:lnTo>
                      <a:lnTo>
                        <a:pt x="49" y="4"/>
                      </a:lnTo>
                      <a:lnTo>
                        <a:pt x="54" y="1"/>
                      </a:lnTo>
                      <a:lnTo>
                        <a:pt x="59" y="0"/>
                      </a:lnTo>
                      <a:lnTo>
                        <a:pt x="65" y="1"/>
                      </a:lnTo>
                      <a:lnTo>
                        <a:pt x="70" y="1"/>
                      </a:lnTo>
                      <a:lnTo>
                        <a:pt x="76" y="3"/>
                      </a:lnTo>
                      <a:lnTo>
                        <a:pt x="80" y="4"/>
                      </a:lnTo>
                      <a:lnTo>
                        <a:pt x="88" y="8"/>
                      </a:lnTo>
                      <a:lnTo>
                        <a:pt x="94" y="13"/>
                      </a:lnTo>
                      <a:lnTo>
                        <a:pt x="100" y="17"/>
                      </a:lnTo>
                      <a:lnTo>
                        <a:pt x="106" y="21"/>
                      </a:lnTo>
                      <a:lnTo>
                        <a:pt x="112" y="24"/>
                      </a:lnTo>
                      <a:lnTo>
                        <a:pt x="120" y="25"/>
                      </a:lnTo>
                      <a:lnTo>
                        <a:pt x="128" y="24"/>
                      </a:lnTo>
                      <a:lnTo>
                        <a:pt x="137" y="22"/>
                      </a:lnTo>
                      <a:lnTo>
                        <a:pt x="145" y="19"/>
                      </a:lnTo>
                      <a:lnTo>
                        <a:pt x="151" y="15"/>
                      </a:lnTo>
                      <a:lnTo>
                        <a:pt x="165" y="7"/>
                      </a:lnTo>
                      <a:lnTo>
                        <a:pt x="179" y="0"/>
                      </a:lnTo>
                      <a:lnTo>
                        <a:pt x="225" y="0"/>
                      </a:lnTo>
                      <a:lnTo>
                        <a:pt x="221" y="11"/>
                      </a:lnTo>
                      <a:lnTo>
                        <a:pt x="215" y="22"/>
                      </a:lnTo>
                      <a:lnTo>
                        <a:pt x="209" y="31"/>
                      </a:lnTo>
                      <a:lnTo>
                        <a:pt x="201" y="41"/>
                      </a:lnTo>
                      <a:lnTo>
                        <a:pt x="185" y="57"/>
                      </a:lnTo>
                      <a:lnTo>
                        <a:pt x="168" y="72"/>
                      </a:lnTo>
                      <a:lnTo>
                        <a:pt x="151" y="86"/>
                      </a:lnTo>
                      <a:lnTo>
                        <a:pt x="138" y="100"/>
                      </a:lnTo>
                      <a:lnTo>
                        <a:pt x="133" y="107"/>
                      </a:lnTo>
                      <a:lnTo>
                        <a:pt x="129" y="114"/>
                      </a:lnTo>
                      <a:lnTo>
                        <a:pt x="126" y="122"/>
                      </a:lnTo>
                      <a:lnTo>
                        <a:pt x="126" y="130"/>
                      </a:lnTo>
                      <a:lnTo>
                        <a:pt x="125" y="129"/>
                      </a:lnTo>
                      <a:lnTo>
                        <a:pt x="123" y="126"/>
                      </a:lnTo>
                      <a:lnTo>
                        <a:pt x="120" y="122"/>
                      </a:lnTo>
                      <a:lnTo>
                        <a:pt x="120" y="117"/>
                      </a:lnTo>
                      <a:lnTo>
                        <a:pt x="112" y="119"/>
                      </a:lnTo>
                      <a:lnTo>
                        <a:pt x="106" y="121"/>
                      </a:lnTo>
                      <a:lnTo>
                        <a:pt x="101" y="124"/>
                      </a:lnTo>
                      <a:lnTo>
                        <a:pt x="97" y="128"/>
                      </a:lnTo>
                      <a:lnTo>
                        <a:pt x="88" y="135"/>
                      </a:lnTo>
                      <a:lnTo>
                        <a:pt x="80" y="145"/>
                      </a:lnTo>
                      <a:lnTo>
                        <a:pt x="76" y="149"/>
                      </a:lnTo>
                      <a:lnTo>
                        <a:pt x="71" y="153"/>
                      </a:lnTo>
                      <a:lnTo>
                        <a:pt x="66" y="157"/>
                      </a:lnTo>
                      <a:lnTo>
                        <a:pt x="60" y="160"/>
                      </a:lnTo>
                      <a:lnTo>
                        <a:pt x="54" y="163"/>
                      </a:lnTo>
                      <a:lnTo>
                        <a:pt x="46" y="165"/>
                      </a:lnTo>
                      <a:lnTo>
                        <a:pt x="36" y="166"/>
                      </a:lnTo>
                      <a:lnTo>
                        <a:pt x="26" y="16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4" name="Freeform 187"/>
                <p:cNvSpPr>
                  <a:spLocks/>
                </p:cNvSpPr>
                <p:nvPr>
                  <p:custDataLst>
                    <p:tags r:id="rId111"/>
                  </p:custDataLst>
                </p:nvPr>
              </p:nvSpPr>
              <p:spPr bwMode="auto">
                <a:xfrm>
                  <a:off x="4696" y="3079"/>
                  <a:ext cx="2" cy="11"/>
                </a:xfrm>
                <a:custGeom>
                  <a:avLst/>
                  <a:gdLst>
                    <a:gd name="T0" fmla="*/ 0 w 7"/>
                    <a:gd name="T1" fmla="*/ 0 h 31"/>
                    <a:gd name="T2" fmla="*/ 0 w 7"/>
                    <a:gd name="T3" fmla="*/ 0 h 31"/>
                    <a:gd name="T4" fmla="*/ 0 w 7"/>
                    <a:gd name="T5" fmla="*/ 0 h 31"/>
                    <a:gd name="T6" fmla="*/ 0 w 7"/>
                    <a:gd name="T7" fmla="*/ 0 h 31"/>
                    <a:gd name="T8" fmla="*/ 0 w 7"/>
                    <a:gd name="T9" fmla="*/ 0 h 31"/>
                    <a:gd name="T10" fmla="*/ 0 w 7"/>
                    <a:gd name="T11" fmla="*/ 0 h 31"/>
                    <a:gd name="T12" fmla="*/ 0 w 7"/>
                    <a:gd name="T13" fmla="*/ 0 h 31"/>
                    <a:gd name="T14" fmla="*/ 0 w 7"/>
                    <a:gd name="T15" fmla="*/ 0 h 31"/>
                    <a:gd name="T16" fmla="*/ 0 w 7"/>
                    <a:gd name="T17" fmla="*/ 0 h 3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7" h="31">
                      <a:moveTo>
                        <a:pt x="0" y="31"/>
                      </a:moveTo>
                      <a:lnTo>
                        <a:pt x="5" y="22"/>
                      </a:lnTo>
                      <a:lnTo>
                        <a:pt x="6" y="13"/>
                      </a:lnTo>
                      <a:lnTo>
                        <a:pt x="7" y="6"/>
                      </a:lnTo>
                      <a:lnTo>
                        <a:pt x="7" y="0"/>
                      </a:lnTo>
                      <a:lnTo>
                        <a:pt x="6" y="6"/>
                      </a:lnTo>
                      <a:lnTo>
                        <a:pt x="4" y="13"/>
                      </a:lnTo>
                      <a:lnTo>
                        <a:pt x="1" y="22"/>
                      </a:lnTo>
                      <a:lnTo>
                        <a:pt x="0" y="3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5" name="Freeform 188"/>
                <p:cNvSpPr>
                  <a:spLocks/>
                </p:cNvSpPr>
                <p:nvPr>
                  <p:custDataLst>
                    <p:tags r:id="rId112"/>
                  </p:custDataLst>
                </p:nvPr>
              </p:nvSpPr>
              <p:spPr bwMode="auto">
                <a:xfrm>
                  <a:off x="4654" y="3030"/>
                  <a:ext cx="10" cy="10"/>
                </a:xfrm>
                <a:custGeom>
                  <a:avLst/>
                  <a:gdLst>
                    <a:gd name="T0" fmla="*/ 0 w 33"/>
                    <a:gd name="T1" fmla="*/ 0 h 31"/>
                    <a:gd name="T2" fmla="*/ 0 w 33"/>
                    <a:gd name="T3" fmla="*/ 0 h 31"/>
                    <a:gd name="T4" fmla="*/ 0 w 33"/>
                    <a:gd name="T5" fmla="*/ 0 h 31"/>
                    <a:gd name="T6" fmla="*/ 0 w 33"/>
                    <a:gd name="T7" fmla="*/ 0 h 31"/>
                    <a:gd name="T8" fmla="*/ 0 w 33"/>
                    <a:gd name="T9" fmla="*/ 0 h 31"/>
                    <a:gd name="T10" fmla="*/ 0 w 33"/>
                    <a:gd name="T11" fmla="*/ 0 h 31"/>
                    <a:gd name="T12" fmla="*/ 0 w 33"/>
                    <a:gd name="T13" fmla="*/ 0 h 31"/>
                    <a:gd name="T14" fmla="*/ 0 w 33"/>
                    <a:gd name="T15" fmla="*/ 0 h 31"/>
                    <a:gd name="T16" fmla="*/ 0 w 33"/>
                    <a:gd name="T17" fmla="*/ 0 h 31"/>
                    <a:gd name="T18" fmla="*/ 0 w 33"/>
                    <a:gd name="T19" fmla="*/ 0 h 31"/>
                    <a:gd name="T20" fmla="*/ 0 w 33"/>
                    <a:gd name="T21" fmla="*/ 0 h 31"/>
                    <a:gd name="T22" fmla="*/ 0 w 33"/>
                    <a:gd name="T23" fmla="*/ 0 h 31"/>
                    <a:gd name="T24" fmla="*/ 0 w 33"/>
                    <a:gd name="T25" fmla="*/ 0 h 31"/>
                    <a:gd name="T26" fmla="*/ 0 w 33"/>
                    <a:gd name="T27" fmla="*/ 0 h 31"/>
                    <a:gd name="T28" fmla="*/ 0 w 33"/>
                    <a:gd name="T29" fmla="*/ 0 h 31"/>
                    <a:gd name="T30" fmla="*/ 0 w 33"/>
                    <a:gd name="T31" fmla="*/ 0 h 3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33" h="31">
                      <a:moveTo>
                        <a:pt x="33" y="31"/>
                      </a:moveTo>
                      <a:lnTo>
                        <a:pt x="33" y="0"/>
                      </a:lnTo>
                      <a:lnTo>
                        <a:pt x="27" y="0"/>
                      </a:lnTo>
                      <a:lnTo>
                        <a:pt x="22" y="2"/>
                      </a:lnTo>
                      <a:lnTo>
                        <a:pt x="16" y="5"/>
                      </a:lnTo>
                      <a:lnTo>
                        <a:pt x="11" y="8"/>
                      </a:lnTo>
                      <a:lnTo>
                        <a:pt x="6" y="12"/>
                      </a:lnTo>
                      <a:lnTo>
                        <a:pt x="3" y="16"/>
                      </a:lnTo>
                      <a:lnTo>
                        <a:pt x="1" y="21"/>
                      </a:lnTo>
                      <a:lnTo>
                        <a:pt x="0" y="25"/>
                      </a:lnTo>
                      <a:lnTo>
                        <a:pt x="1" y="27"/>
                      </a:lnTo>
                      <a:lnTo>
                        <a:pt x="3" y="29"/>
                      </a:lnTo>
                      <a:lnTo>
                        <a:pt x="6" y="30"/>
                      </a:lnTo>
                      <a:lnTo>
                        <a:pt x="11" y="30"/>
                      </a:lnTo>
                      <a:lnTo>
                        <a:pt x="22" y="31"/>
                      </a:lnTo>
                      <a:lnTo>
                        <a:pt x="33" y="3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6" name="Freeform 189"/>
                <p:cNvSpPr>
                  <a:spLocks/>
                </p:cNvSpPr>
                <p:nvPr>
                  <p:custDataLst>
                    <p:tags r:id="rId113"/>
                  </p:custDataLst>
                </p:nvPr>
              </p:nvSpPr>
              <p:spPr bwMode="auto">
                <a:xfrm>
                  <a:off x="4664" y="2975"/>
                  <a:ext cx="2" cy="6"/>
                </a:xfrm>
                <a:custGeom>
                  <a:avLst/>
                  <a:gdLst>
                    <a:gd name="T0" fmla="*/ 0 w 13"/>
                    <a:gd name="T1" fmla="*/ 0 h 19"/>
                    <a:gd name="T2" fmla="*/ 0 w 13"/>
                    <a:gd name="T3" fmla="*/ 0 h 19"/>
                    <a:gd name="T4" fmla="*/ 0 w 13"/>
                    <a:gd name="T5" fmla="*/ 0 h 19"/>
                    <a:gd name="T6" fmla="*/ 0 w 13"/>
                    <a:gd name="T7" fmla="*/ 0 h 19"/>
                    <a:gd name="T8" fmla="*/ 0 w 13"/>
                    <a:gd name="T9" fmla="*/ 0 h 19"/>
                    <a:gd name="T10" fmla="*/ 0 w 13"/>
                    <a:gd name="T11" fmla="*/ 0 h 19"/>
                    <a:gd name="T12" fmla="*/ 0 w 13"/>
                    <a:gd name="T13" fmla="*/ 0 h 19"/>
                    <a:gd name="T14" fmla="*/ 0 w 13"/>
                    <a:gd name="T15" fmla="*/ 0 h 1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3" h="19">
                      <a:moveTo>
                        <a:pt x="0" y="19"/>
                      </a:moveTo>
                      <a:lnTo>
                        <a:pt x="2" y="18"/>
                      </a:lnTo>
                      <a:lnTo>
                        <a:pt x="5" y="17"/>
                      </a:lnTo>
                      <a:lnTo>
                        <a:pt x="7" y="15"/>
                      </a:lnTo>
                      <a:lnTo>
                        <a:pt x="8" y="12"/>
                      </a:lnTo>
                      <a:lnTo>
                        <a:pt x="12" y="6"/>
                      </a:lnTo>
                      <a:lnTo>
                        <a:pt x="13" y="0"/>
                      </a:lnTo>
                      <a:lnTo>
                        <a:pt x="0" y="1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7" name="Freeform 190"/>
                <p:cNvSpPr>
                  <a:spLocks/>
                </p:cNvSpPr>
                <p:nvPr>
                  <p:custDataLst>
                    <p:tags r:id="rId114"/>
                  </p:custDataLst>
                </p:nvPr>
              </p:nvSpPr>
              <p:spPr bwMode="auto">
                <a:xfrm>
                  <a:off x="4563" y="2977"/>
                  <a:ext cx="23" cy="14"/>
                </a:xfrm>
                <a:custGeom>
                  <a:avLst/>
                  <a:gdLst>
                    <a:gd name="T0" fmla="*/ 0 w 87"/>
                    <a:gd name="T1" fmla="*/ 0 h 42"/>
                    <a:gd name="T2" fmla="*/ 0 w 87"/>
                    <a:gd name="T3" fmla="*/ 0 h 42"/>
                    <a:gd name="T4" fmla="*/ 0 w 87"/>
                    <a:gd name="T5" fmla="*/ 0 h 42"/>
                    <a:gd name="T6" fmla="*/ 0 w 87"/>
                    <a:gd name="T7" fmla="*/ 0 h 42"/>
                    <a:gd name="T8" fmla="*/ 0 w 87"/>
                    <a:gd name="T9" fmla="*/ 0 h 42"/>
                    <a:gd name="T10" fmla="*/ 0 w 87"/>
                    <a:gd name="T11" fmla="*/ 0 h 42"/>
                    <a:gd name="T12" fmla="*/ 0 w 87"/>
                    <a:gd name="T13" fmla="*/ 0 h 42"/>
                    <a:gd name="T14" fmla="*/ 0 w 87"/>
                    <a:gd name="T15" fmla="*/ 0 h 42"/>
                    <a:gd name="T16" fmla="*/ 0 w 87"/>
                    <a:gd name="T17" fmla="*/ 0 h 42"/>
                    <a:gd name="T18" fmla="*/ 0 w 87"/>
                    <a:gd name="T19" fmla="*/ 0 h 42"/>
                    <a:gd name="T20" fmla="*/ 0 w 87"/>
                    <a:gd name="T21" fmla="*/ 0 h 42"/>
                    <a:gd name="T22" fmla="*/ 0 w 87"/>
                    <a:gd name="T23" fmla="*/ 0 h 42"/>
                    <a:gd name="T24" fmla="*/ 0 w 87"/>
                    <a:gd name="T25" fmla="*/ 0 h 42"/>
                    <a:gd name="T26" fmla="*/ 0 w 87"/>
                    <a:gd name="T27" fmla="*/ 0 h 42"/>
                    <a:gd name="T28" fmla="*/ 0 w 87"/>
                    <a:gd name="T29" fmla="*/ 0 h 42"/>
                    <a:gd name="T30" fmla="*/ 0 w 87"/>
                    <a:gd name="T31" fmla="*/ 0 h 42"/>
                    <a:gd name="T32" fmla="*/ 0 w 87"/>
                    <a:gd name="T33" fmla="*/ 0 h 42"/>
                    <a:gd name="T34" fmla="*/ 0 w 87"/>
                    <a:gd name="T35" fmla="*/ 0 h 42"/>
                    <a:gd name="T36" fmla="*/ 0 w 87"/>
                    <a:gd name="T37" fmla="*/ 0 h 42"/>
                    <a:gd name="T38" fmla="*/ 0 w 87"/>
                    <a:gd name="T39" fmla="*/ 0 h 42"/>
                    <a:gd name="T40" fmla="*/ 0 w 87"/>
                    <a:gd name="T41" fmla="*/ 0 h 42"/>
                    <a:gd name="T42" fmla="*/ 0 w 87"/>
                    <a:gd name="T43" fmla="*/ 0 h 42"/>
                    <a:gd name="T44" fmla="*/ 0 w 87"/>
                    <a:gd name="T45" fmla="*/ 0 h 42"/>
                    <a:gd name="T46" fmla="*/ 0 w 87"/>
                    <a:gd name="T47" fmla="*/ 0 h 42"/>
                    <a:gd name="T48" fmla="*/ 0 w 87"/>
                    <a:gd name="T49" fmla="*/ 0 h 42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87" h="42">
                      <a:moveTo>
                        <a:pt x="54" y="42"/>
                      </a:moveTo>
                      <a:lnTo>
                        <a:pt x="59" y="42"/>
                      </a:lnTo>
                      <a:lnTo>
                        <a:pt x="64" y="41"/>
                      </a:lnTo>
                      <a:lnTo>
                        <a:pt x="68" y="40"/>
                      </a:lnTo>
                      <a:lnTo>
                        <a:pt x="71" y="38"/>
                      </a:lnTo>
                      <a:lnTo>
                        <a:pt x="75" y="34"/>
                      </a:lnTo>
                      <a:lnTo>
                        <a:pt x="78" y="28"/>
                      </a:lnTo>
                      <a:lnTo>
                        <a:pt x="79" y="22"/>
                      </a:lnTo>
                      <a:lnTo>
                        <a:pt x="80" y="16"/>
                      </a:lnTo>
                      <a:lnTo>
                        <a:pt x="82" y="11"/>
                      </a:lnTo>
                      <a:lnTo>
                        <a:pt x="87" y="6"/>
                      </a:lnTo>
                      <a:lnTo>
                        <a:pt x="77" y="2"/>
                      </a:lnTo>
                      <a:lnTo>
                        <a:pt x="67" y="0"/>
                      </a:lnTo>
                      <a:lnTo>
                        <a:pt x="57" y="0"/>
                      </a:lnTo>
                      <a:lnTo>
                        <a:pt x="47" y="0"/>
                      </a:lnTo>
                      <a:lnTo>
                        <a:pt x="40" y="0"/>
                      </a:lnTo>
                      <a:lnTo>
                        <a:pt x="32" y="2"/>
                      </a:lnTo>
                      <a:lnTo>
                        <a:pt x="25" y="4"/>
                      </a:lnTo>
                      <a:lnTo>
                        <a:pt x="19" y="6"/>
                      </a:lnTo>
                      <a:lnTo>
                        <a:pt x="8" y="12"/>
                      </a:lnTo>
                      <a:lnTo>
                        <a:pt x="0" y="18"/>
                      </a:lnTo>
                      <a:lnTo>
                        <a:pt x="11" y="24"/>
                      </a:lnTo>
                      <a:lnTo>
                        <a:pt x="27" y="32"/>
                      </a:lnTo>
                      <a:lnTo>
                        <a:pt x="43" y="39"/>
                      </a:lnTo>
                      <a:lnTo>
                        <a:pt x="54" y="4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8" name="Freeform 191"/>
                <p:cNvSpPr>
                  <a:spLocks/>
                </p:cNvSpPr>
                <p:nvPr>
                  <p:custDataLst>
                    <p:tags r:id="rId115"/>
                  </p:custDataLst>
                </p:nvPr>
              </p:nvSpPr>
              <p:spPr bwMode="auto">
                <a:xfrm>
                  <a:off x="4717" y="3269"/>
                  <a:ext cx="1" cy="9"/>
                </a:xfrm>
                <a:custGeom>
                  <a:avLst/>
                  <a:gdLst>
                    <a:gd name="T0" fmla="*/ 0 w 7"/>
                    <a:gd name="T1" fmla="*/ 0 h 31"/>
                    <a:gd name="T2" fmla="*/ 0 w 7"/>
                    <a:gd name="T3" fmla="*/ 0 h 31"/>
                    <a:gd name="T4" fmla="*/ 0 w 7"/>
                    <a:gd name="T5" fmla="*/ 0 h 31"/>
                    <a:gd name="T6" fmla="*/ 0 w 7"/>
                    <a:gd name="T7" fmla="*/ 0 h 31"/>
                    <a:gd name="T8" fmla="*/ 0 w 7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" h="31">
                      <a:moveTo>
                        <a:pt x="0" y="0"/>
                      </a:moveTo>
                      <a:lnTo>
                        <a:pt x="7" y="0"/>
                      </a:lnTo>
                      <a:lnTo>
                        <a:pt x="7" y="18"/>
                      </a:lnTo>
                      <a:lnTo>
                        <a:pt x="0" y="3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9" name="Freeform 192"/>
                <p:cNvSpPr>
                  <a:spLocks/>
                </p:cNvSpPr>
                <p:nvPr>
                  <p:custDataLst>
                    <p:tags r:id="rId116"/>
                  </p:custDataLst>
                </p:nvPr>
              </p:nvSpPr>
              <p:spPr bwMode="auto">
                <a:xfrm>
                  <a:off x="4236" y="2958"/>
                  <a:ext cx="642" cy="572"/>
                </a:xfrm>
                <a:custGeom>
                  <a:avLst/>
                  <a:gdLst>
                    <a:gd name="T0" fmla="*/ 0 w 2332"/>
                    <a:gd name="T1" fmla="*/ 2 h 1731"/>
                    <a:gd name="T2" fmla="*/ 0 w 2332"/>
                    <a:gd name="T3" fmla="*/ 2 h 1731"/>
                    <a:gd name="T4" fmla="*/ 0 w 2332"/>
                    <a:gd name="T5" fmla="*/ 2 h 1731"/>
                    <a:gd name="T6" fmla="*/ 0 w 2332"/>
                    <a:gd name="T7" fmla="*/ 2 h 1731"/>
                    <a:gd name="T8" fmla="*/ 0 w 2332"/>
                    <a:gd name="T9" fmla="*/ 1 h 1731"/>
                    <a:gd name="T10" fmla="*/ 0 w 2332"/>
                    <a:gd name="T11" fmla="*/ 1 h 1731"/>
                    <a:gd name="T12" fmla="*/ 0 w 2332"/>
                    <a:gd name="T13" fmla="*/ 1 h 1731"/>
                    <a:gd name="T14" fmla="*/ 0 w 2332"/>
                    <a:gd name="T15" fmla="*/ 1 h 1731"/>
                    <a:gd name="T16" fmla="*/ 0 w 2332"/>
                    <a:gd name="T17" fmla="*/ 1 h 1731"/>
                    <a:gd name="T18" fmla="*/ 0 w 2332"/>
                    <a:gd name="T19" fmla="*/ 1 h 1731"/>
                    <a:gd name="T20" fmla="*/ 0 w 2332"/>
                    <a:gd name="T21" fmla="*/ 1 h 1731"/>
                    <a:gd name="T22" fmla="*/ 0 w 2332"/>
                    <a:gd name="T23" fmla="*/ 1 h 1731"/>
                    <a:gd name="T24" fmla="*/ 0 w 2332"/>
                    <a:gd name="T25" fmla="*/ 0 h 1731"/>
                    <a:gd name="T26" fmla="*/ 0 w 2332"/>
                    <a:gd name="T27" fmla="*/ 0 h 1731"/>
                    <a:gd name="T28" fmla="*/ 0 w 2332"/>
                    <a:gd name="T29" fmla="*/ 0 h 1731"/>
                    <a:gd name="T30" fmla="*/ 1 w 2332"/>
                    <a:gd name="T31" fmla="*/ 0 h 1731"/>
                    <a:gd name="T32" fmla="*/ 1 w 2332"/>
                    <a:gd name="T33" fmla="*/ 0 h 1731"/>
                    <a:gd name="T34" fmla="*/ 1 w 2332"/>
                    <a:gd name="T35" fmla="*/ 1 h 1731"/>
                    <a:gd name="T36" fmla="*/ 1 w 2332"/>
                    <a:gd name="T37" fmla="*/ 1 h 1731"/>
                    <a:gd name="T38" fmla="*/ 1 w 2332"/>
                    <a:gd name="T39" fmla="*/ 1 h 1731"/>
                    <a:gd name="T40" fmla="*/ 1 w 2332"/>
                    <a:gd name="T41" fmla="*/ 1 h 1731"/>
                    <a:gd name="T42" fmla="*/ 1 w 2332"/>
                    <a:gd name="T43" fmla="*/ 1 h 1731"/>
                    <a:gd name="T44" fmla="*/ 1 w 2332"/>
                    <a:gd name="T45" fmla="*/ 1 h 1731"/>
                    <a:gd name="T46" fmla="*/ 1 w 2332"/>
                    <a:gd name="T47" fmla="*/ 0 h 1731"/>
                    <a:gd name="T48" fmla="*/ 1 w 2332"/>
                    <a:gd name="T49" fmla="*/ 0 h 1731"/>
                    <a:gd name="T50" fmla="*/ 1 w 2332"/>
                    <a:gd name="T51" fmla="*/ 0 h 1731"/>
                    <a:gd name="T52" fmla="*/ 1 w 2332"/>
                    <a:gd name="T53" fmla="*/ 1 h 1731"/>
                    <a:gd name="T54" fmla="*/ 1 w 2332"/>
                    <a:gd name="T55" fmla="*/ 1 h 1731"/>
                    <a:gd name="T56" fmla="*/ 1 w 2332"/>
                    <a:gd name="T57" fmla="*/ 1 h 1731"/>
                    <a:gd name="T58" fmla="*/ 1 w 2332"/>
                    <a:gd name="T59" fmla="*/ 2 h 1731"/>
                    <a:gd name="T60" fmla="*/ 1 w 2332"/>
                    <a:gd name="T61" fmla="*/ 2 h 1731"/>
                    <a:gd name="T62" fmla="*/ 1 w 2332"/>
                    <a:gd name="T63" fmla="*/ 2 h 1731"/>
                    <a:gd name="T64" fmla="*/ 1 w 2332"/>
                    <a:gd name="T65" fmla="*/ 3 h 1731"/>
                    <a:gd name="T66" fmla="*/ 1 w 2332"/>
                    <a:gd name="T67" fmla="*/ 4 h 1731"/>
                    <a:gd name="T68" fmla="*/ 1 w 2332"/>
                    <a:gd name="T69" fmla="*/ 4 h 1731"/>
                    <a:gd name="T70" fmla="*/ 1 w 2332"/>
                    <a:gd name="T71" fmla="*/ 4 h 1731"/>
                    <a:gd name="T72" fmla="*/ 1 w 2332"/>
                    <a:gd name="T73" fmla="*/ 5 h 1731"/>
                    <a:gd name="T74" fmla="*/ 1 w 2332"/>
                    <a:gd name="T75" fmla="*/ 5 h 1731"/>
                    <a:gd name="T76" fmla="*/ 1 w 2332"/>
                    <a:gd name="T77" fmla="*/ 5 h 1731"/>
                    <a:gd name="T78" fmla="*/ 1 w 2332"/>
                    <a:gd name="T79" fmla="*/ 5 h 1731"/>
                    <a:gd name="T80" fmla="*/ 0 w 2332"/>
                    <a:gd name="T81" fmla="*/ 5 h 1731"/>
                    <a:gd name="T82" fmla="*/ 0 w 2332"/>
                    <a:gd name="T83" fmla="*/ 4 h 1731"/>
                    <a:gd name="T84" fmla="*/ 0 w 2332"/>
                    <a:gd name="T85" fmla="*/ 4 h 1731"/>
                    <a:gd name="T86" fmla="*/ 0 w 2332"/>
                    <a:gd name="T87" fmla="*/ 4 h 1731"/>
                    <a:gd name="T88" fmla="*/ 0 w 2332"/>
                    <a:gd name="T89" fmla="*/ 4 h 1731"/>
                    <a:gd name="T90" fmla="*/ 0 w 2332"/>
                    <a:gd name="T91" fmla="*/ 4 h 1731"/>
                    <a:gd name="T92" fmla="*/ 0 w 2332"/>
                    <a:gd name="T93" fmla="*/ 3 h 1731"/>
                    <a:gd name="T94" fmla="*/ 0 w 2332"/>
                    <a:gd name="T95" fmla="*/ 4 h 1731"/>
                    <a:gd name="T96" fmla="*/ 0 w 2332"/>
                    <a:gd name="T97" fmla="*/ 4 h 1731"/>
                    <a:gd name="T98" fmla="*/ 0 w 2332"/>
                    <a:gd name="T99" fmla="*/ 4 h 1731"/>
                    <a:gd name="T100" fmla="*/ 0 w 2332"/>
                    <a:gd name="T101" fmla="*/ 4 h 1731"/>
                    <a:gd name="T102" fmla="*/ 0 w 2332"/>
                    <a:gd name="T103" fmla="*/ 4 h 1731"/>
                    <a:gd name="T104" fmla="*/ 0 w 2332"/>
                    <a:gd name="T105" fmla="*/ 4 h 1731"/>
                    <a:gd name="T106" fmla="*/ 0 w 2332"/>
                    <a:gd name="T107" fmla="*/ 3 h 1731"/>
                    <a:gd name="T108" fmla="*/ 0 w 2332"/>
                    <a:gd name="T109" fmla="*/ 3 h 1731"/>
                    <a:gd name="T110" fmla="*/ 0 w 2332"/>
                    <a:gd name="T111" fmla="*/ 3 h 1731"/>
                    <a:gd name="T112" fmla="*/ 0 w 2332"/>
                    <a:gd name="T113" fmla="*/ 3 h 1731"/>
                    <a:gd name="T114" fmla="*/ 0 w 2332"/>
                    <a:gd name="T115" fmla="*/ 2 h 1731"/>
                    <a:gd name="T116" fmla="*/ 0 w 2332"/>
                    <a:gd name="T117" fmla="*/ 2 h 1731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0" t="0" r="r" b="b"/>
                  <a:pathLst>
                    <a:path w="2332" h="1731">
                      <a:moveTo>
                        <a:pt x="153" y="721"/>
                      </a:moveTo>
                      <a:lnTo>
                        <a:pt x="156" y="727"/>
                      </a:lnTo>
                      <a:lnTo>
                        <a:pt x="159" y="732"/>
                      </a:lnTo>
                      <a:lnTo>
                        <a:pt x="162" y="735"/>
                      </a:lnTo>
                      <a:lnTo>
                        <a:pt x="167" y="738"/>
                      </a:lnTo>
                      <a:lnTo>
                        <a:pt x="173" y="744"/>
                      </a:lnTo>
                      <a:lnTo>
                        <a:pt x="180" y="751"/>
                      </a:lnTo>
                      <a:lnTo>
                        <a:pt x="189" y="744"/>
                      </a:lnTo>
                      <a:lnTo>
                        <a:pt x="195" y="737"/>
                      </a:lnTo>
                      <a:lnTo>
                        <a:pt x="201" y="729"/>
                      </a:lnTo>
                      <a:lnTo>
                        <a:pt x="205" y="722"/>
                      </a:lnTo>
                      <a:lnTo>
                        <a:pt x="210" y="714"/>
                      </a:lnTo>
                      <a:lnTo>
                        <a:pt x="214" y="707"/>
                      </a:lnTo>
                      <a:lnTo>
                        <a:pt x="219" y="701"/>
                      </a:lnTo>
                      <a:lnTo>
                        <a:pt x="226" y="696"/>
                      </a:lnTo>
                      <a:lnTo>
                        <a:pt x="234" y="690"/>
                      </a:lnTo>
                      <a:lnTo>
                        <a:pt x="241" y="685"/>
                      </a:lnTo>
                      <a:lnTo>
                        <a:pt x="249" y="680"/>
                      </a:lnTo>
                      <a:lnTo>
                        <a:pt x="258" y="677"/>
                      </a:lnTo>
                      <a:lnTo>
                        <a:pt x="274" y="672"/>
                      </a:lnTo>
                      <a:lnTo>
                        <a:pt x="290" y="667"/>
                      </a:lnTo>
                      <a:lnTo>
                        <a:pt x="297" y="665"/>
                      </a:lnTo>
                      <a:lnTo>
                        <a:pt x="305" y="661"/>
                      </a:lnTo>
                      <a:lnTo>
                        <a:pt x="312" y="658"/>
                      </a:lnTo>
                      <a:lnTo>
                        <a:pt x="318" y="654"/>
                      </a:lnTo>
                      <a:lnTo>
                        <a:pt x="325" y="649"/>
                      </a:lnTo>
                      <a:lnTo>
                        <a:pt x="330" y="644"/>
                      </a:lnTo>
                      <a:lnTo>
                        <a:pt x="335" y="637"/>
                      </a:lnTo>
                      <a:lnTo>
                        <a:pt x="339" y="628"/>
                      </a:lnTo>
                      <a:lnTo>
                        <a:pt x="360" y="631"/>
                      </a:lnTo>
                      <a:lnTo>
                        <a:pt x="370" y="631"/>
                      </a:lnTo>
                      <a:lnTo>
                        <a:pt x="375" y="629"/>
                      </a:lnTo>
                      <a:lnTo>
                        <a:pt x="385" y="628"/>
                      </a:lnTo>
                      <a:lnTo>
                        <a:pt x="393" y="628"/>
                      </a:lnTo>
                      <a:lnTo>
                        <a:pt x="400" y="627"/>
                      </a:lnTo>
                      <a:lnTo>
                        <a:pt x="405" y="624"/>
                      </a:lnTo>
                      <a:lnTo>
                        <a:pt x="412" y="622"/>
                      </a:lnTo>
                      <a:lnTo>
                        <a:pt x="423" y="615"/>
                      </a:lnTo>
                      <a:lnTo>
                        <a:pt x="435" y="606"/>
                      </a:lnTo>
                      <a:lnTo>
                        <a:pt x="447" y="598"/>
                      </a:lnTo>
                      <a:lnTo>
                        <a:pt x="461" y="592"/>
                      </a:lnTo>
                      <a:lnTo>
                        <a:pt x="469" y="589"/>
                      </a:lnTo>
                      <a:lnTo>
                        <a:pt x="478" y="587"/>
                      </a:lnTo>
                      <a:lnTo>
                        <a:pt x="487" y="585"/>
                      </a:lnTo>
                      <a:lnTo>
                        <a:pt x="498" y="585"/>
                      </a:lnTo>
                      <a:lnTo>
                        <a:pt x="520" y="585"/>
                      </a:lnTo>
                      <a:lnTo>
                        <a:pt x="544" y="584"/>
                      </a:lnTo>
                      <a:lnTo>
                        <a:pt x="558" y="584"/>
                      </a:lnTo>
                      <a:lnTo>
                        <a:pt x="570" y="582"/>
                      </a:lnTo>
                      <a:lnTo>
                        <a:pt x="581" y="581"/>
                      </a:lnTo>
                      <a:lnTo>
                        <a:pt x="592" y="579"/>
                      </a:lnTo>
                      <a:lnTo>
                        <a:pt x="605" y="570"/>
                      </a:lnTo>
                      <a:lnTo>
                        <a:pt x="619" y="558"/>
                      </a:lnTo>
                      <a:lnTo>
                        <a:pt x="635" y="542"/>
                      </a:lnTo>
                      <a:lnTo>
                        <a:pt x="650" y="525"/>
                      </a:lnTo>
                      <a:lnTo>
                        <a:pt x="664" y="508"/>
                      </a:lnTo>
                      <a:lnTo>
                        <a:pt x="677" y="490"/>
                      </a:lnTo>
                      <a:lnTo>
                        <a:pt x="688" y="475"/>
                      </a:lnTo>
                      <a:lnTo>
                        <a:pt x="698" y="462"/>
                      </a:lnTo>
                      <a:lnTo>
                        <a:pt x="695" y="461"/>
                      </a:lnTo>
                      <a:lnTo>
                        <a:pt x="693" y="459"/>
                      </a:lnTo>
                      <a:lnTo>
                        <a:pt x="691" y="456"/>
                      </a:lnTo>
                      <a:lnTo>
                        <a:pt x="688" y="452"/>
                      </a:lnTo>
                      <a:lnTo>
                        <a:pt x="683" y="444"/>
                      </a:lnTo>
                      <a:lnTo>
                        <a:pt x="677" y="437"/>
                      </a:lnTo>
                      <a:lnTo>
                        <a:pt x="688" y="432"/>
                      </a:lnTo>
                      <a:lnTo>
                        <a:pt x="697" y="426"/>
                      </a:lnTo>
                      <a:lnTo>
                        <a:pt x="705" y="419"/>
                      </a:lnTo>
                      <a:lnTo>
                        <a:pt x="710" y="413"/>
                      </a:lnTo>
                      <a:lnTo>
                        <a:pt x="716" y="406"/>
                      </a:lnTo>
                      <a:lnTo>
                        <a:pt x="721" y="399"/>
                      </a:lnTo>
                      <a:lnTo>
                        <a:pt x="729" y="393"/>
                      </a:lnTo>
                      <a:lnTo>
                        <a:pt x="738" y="388"/>
                      </a:lnTo>
                      <a:lnTo>
                        <a:pt x="739" y="399"/>
                      </a:lnTo>
                      <a:lnTo>
                        <a:pt x="741" y="409"/>
                      </a:lnTo>
                      <a:lnTo>
                        <a:pt x="744" y="418"/>
                      </a:lnTo>
                      <a:lnTo>
                        <a:pt x="749" y="425"/>
                      </a:lnTo>
                      <a:lnTo>
                        <a:pt x="758" y="439"/>
                      </a:lnTo>
                      <a:lnTo>
                        <a:pt x="764" y="450"/>
                      </a:lnTo>
                      <a:lnTo>
                        <a:pt x="768" y="437"/>
                      </a:lnTo>
                      <a:lnTo>
                        <a:pt x="770" y="428"/>
                      </a:lnTo>
                      <a:lnTo>
                        <a:pt x="771" y="418"/>
                      </a:lnTo>
                      <a:lnTo>
                        <a:pt x="771" y="406"/>
                      </a:lnTo>
                      <a:lnTo>
                        <a:pt x="775" y="402"/>
                      </a:lnTo>
                      <a:lnTo>
                        <a:pt x="776" y="397"/>
                      </a:lnTo>
                      <a:lnTo>
                        <a:pt x="777" y="391"/>
                      </a:lnTo>
                      <a:lnTo>
                        <a:pt x="777" y="385"/>
                      </a:lnTo>
                      <a:lnTo>
                        <a:pt x="777" y="379"/>
                      </a:lnTo>
                      <a:lnTo>
                        <a:pt x="778" y="373"/>
                      </a:lnTo>
                      <a:lnTo>
                        <a:pt x="781" y="368"/>
                      </a:lnTo>
                      <a:lnTo>
                        <a:pt x="784" y="363"/>
                      </a:lnTo>
                      <a:lnTo>
                        <a:pt x="787" y="370"/>
                      </a:lnTo>
                      <a:lnTo>
                        <a:pt x="790" y="381"/>
                      </a:lnTo>
                      <a:lnTo>
                        <a:pt x="838" y="381"/>
                      </a:lnTo>
                      <a:lnTo>
                        <a:pt x="833" y="369"/>
                      </a:lnTo>
                      <a:lnTo>
                        <a:pt x="832" y="358"/>
                      </a:lnTo>
                      <a:lnTo>
                        <a:pt x="831" y="349"/>
                      </a:lnTo>
                      <a:lnTo>
                        <a:pt x="832" y="341"/>
                      </a:lnTo>
                      <a:lnTo>
                        <a:pt x="835" y="327"/>
                      </a:lnTo>
                      <a:lnTo>
                        <a:pt x="838" y="314"/>
                      </a:lnTo>
                      <a:lnTo>
                        <a:pt x="852" y="315"/>
                      </a:lnTo>
                      <a:lnTo>
                        <a:pt x="860" y="316"/>
                      </a:lnTo>
                      <a:lnTo>
                        <a:pt x="863" y="316"/>
                      </a:lnTo>
                      <a:lnTo>
                        <a:pt x="866" y="316"/>
                      </a:lnTo>
                      <a:lnTo>
                        <a:pt x="871" y="315"/>
                      </a:lnTo>
                      <a:lnTo>
                        <a:pt x="877" y="314"/>
                      </a:lnTo>
                      <a:lnTo>
                        <a:pt x="885" y="295"/>
                      </a:lnTo>
                      <a:lnTo>
                        <a:pt x="891" y="281"/>
                      </a:lnTo>
                      <a:lnTo>
                        <a:pt x="898" y="268"/>
                      </a:lnTo>
                      <a:lnTo>
                        <a:pt x="910" y="252"/>
                      </a:lnTo>
                      <a:lnTo>
                        <a:pt x="916" y="255"/>
                      </a:lnTo>
                      <a:lnTo>
                        <a:pt x="921" y="256"/>
                      </a:lnTo>
                      <a:lnTo>
                        <a:pt x="925" y="256"/>
                      </a:lnTo>
                      <a:lnTo>
                        <a:pt x="930" y="255"/>
                      </a:lnTo>
                      <a:lnTo>
                        <a:pt x="933" y="253"/>
                      </a:lnTo>
                      <a:lnTo>
                        <a:pt x="935" y="250"/>
                      </a:lnTo>
                      <a:lnTo>
                        <a:pt x="939" y="246"/>
                      </a:lnTo>
                      <a:lnTo>
                        <a:pt x="940" y="242"/>
                      </a:lnTo>
                      <a:lnTo>
                        <a:pt x="946" y="224"/>
                      </a:lnTo>
                      <a:lnTo>
                        <a:pt x="951" y="209"/>
                      </a:lnTo>
                      <a:lnTo>
                        <a:pt x="957" y="212"/>
                      </a:lnTo>
                      <a:lnTo>
                        <a:pt x="965" y="214"/>
                      </a:lnTo>
                      <a:lnTo>
                        <a:pt x="973" y="215"/>
                      </a:lnTo>
                      <a:lnTo>
                        <a:pt x="980" y="214"/>
                      </a:lnTo>
                      <a:lnTo>
                        <a:pt x="989" y="214"/>
                      </a:lnTo>
                      <a:lnTo>
                        <a:pt x="998" y="213"/>
                      </a:lnTo>
                      <a:lnTo>
                        <a:pt x="1007" y="213"/>
                      </a:lnTo>
                      <a:lnTo>
                        <a:pt x="1017" y="215"/>
                      </a:lnTo>
                      <a:lnTo>
                        <a:pt x="1022" y="219"/>
                      </a:lnTo>
                      <a:lnTo>
                        <a:pt x="1027" y="223"/>
                      </a:lnTo>
                      <a:lnTo>
                        <a:pt x="1031" y="227"/>
                      </a:lnTo>
                      <a:lnTo>
                        <a:pt x="1033" y="232"/>
                      </a:lnTo>
                      <a:lnTo>
                        <a:pt x="1037" y="244"/>
                      </a:lnTo>
                      <a:lnTo>
                        <a:pt x="1040" y="257"/>
                      </a:lnTo>
                      <a:lnTo>
                        <a:pt x="1043" y="269"/>
                      </a:lnTo>
                      <a:lnTo>
                        <a:pt x="1046" y="280"/>
                      </a:lnTo>
                      <a:lnTo>
                        <a:pt x="1050" y="284"/>
                      </a:lnTo>
                      <a:lnTo>
                        <a:pt x="1053" y="287"/>
                      </a:lnTo>
                      <a:lnTo>
                        <a:pt x="1057" y="289"/>
                      </a:lnTo>
                      <a:lnTo>
                        <a:pt x="1063" y="290"/>
                      </a:lnTo>
                      <a:lnTo>
                        <a:pt x="1069" y="289"/>
                      </a:lnTo>
                      <a:lnTo>
                        <a:pt x="1076" y="286"/>
                      </a:lnTo>
                      <a:lnTo>
                        <a:pt x="1078" y="284"/>
                      </a:lnTo>
                      <a:lnTo>
                        <a:pt x="1081" y="282"/>
                      </a:lnTo>
                      <a:lnTo>
                        <a:pt x="1083" y="280"/>
                      </a:lnTo>
                      <a:lnTo>
                        <a:pt x="1084" y="277"/>
                      </a:lnTo>
                      <a:lnTo>
                        <a:pt x="1088" y="279"/>
                      </a:lnTo>
                      <a:lnTo>
                        <a:pt x="1092" y="280"/>
                      </a:lnTo>
                      <a:lnTo>
                        <a:pt x="1096" y="280"/>
                      </a:lnTo>
                      <a:lnTo>
                        <a:pt x="1099" y="280"/>
                      </a:lnTo>
                      <a:lnTo>
                        <a:pt x="1104" y="278"/>
                      </a:lnTo>
                      <a:lnTo>
                        <a:pt x="1110" y="277"/>
                      </a:lnTo>
                      <a:lnTo>
                        <a:pt x="1120" y="277"/>
                      </a:lnTo>
                      <a:lnTo>
                        <a:pt x="1128" y="276"/>
                      </a:lnTo>
                      <a:lnTo>
                        <a:pt x="1133" y="274"/>
                      </a:lnTo>
                      <a:lnTo>
                        <a:pt x="1135" y="270"/>
                      </a:lnTo>
                      <a:lnTo>
                        <a:pt x="1136" y="261"/>
                      </a:lnTo>
                      <a:lnTo>
                        <a:pt x="1136" y="246"/>
                      </a:lnTo>
                      <a:lnTo>
                        <a:pt x="1136" y="240"/>
                      </a:lnTo>
                      <a:lnTo>
                        <a:pt x="1137" y="234"/>
                      </a:lnTo>
                      <a:lnTo>
                        <a:pt x="1140" y="228"/>
                      </a:lnTo>
                      <a:lnTo>
                        <a:pt x="1143" y="223"/>
                      </a:lnTo>
                      <a:lnTo>
                        <a:pt x="1148" y="212"/>
                      </a:lnTo>
                      <a:lnTo>
                        <a:pt x="1156" y="204"/>
                      </a:lnTo>
                      <a:lnTo>
                        <a:pt x="1164" y="195"/>
                      </a:lnTo>
                      <a:lnTo>
                        <a:pt x="1170" y="186"/>
                      </a:lnTo>
                      <a:lnTo>
                        <a:pt x="1173" y="182"/>
                      </a:lnTo>
                      <a:lnTo>
                        <a:pt x="1175" y="177"/>
                      </a:lnTo>
                      <a:lnTo>
                        <a:pt x="1176" y="172"/>
                      </a:lnTo>
                      <a:lnTo>
                        <a:pt x="1176" y="167"/>
                      </a:lnTo>
                      <a:lnTo>
                        <a:pt x="1189" y="154"/>
                      </a:lnTo>
                      <a:lnTo>
                        <a:pt x="1201" y="146"/>
                      </a:lnTo>
                      <a:lnTo>
                        <a:pt x="1213" y="139"/>
                      </a:lnTo>
                      <a:lnTo>
                        <a:pt x="1225" y="134"/>
                      </a:lnTo>
                      <a:lnTo>
                        <a:pt x="1237" y="131"/>
                      </a:lnTo>
                      <a:lnTo>
                        <a:pt x="1248" y="128"/>
                      </a:lnTo>
                      <a:lnTo>
                        <a:pt x="1259" y="127"/>
                      </a:lnTo>
                      <a:lnTo>
                        <a:pt x="1270" y="126"/>
                      </a:lnTo>
                      <a:lnTo>
                        <a:pt x="1289" y="125"/>
                      </a:lnTo>
                      <a:lnTo>
                        <a:pt x="1305" y="123"/>
                      </a:lnTo>
                      <a:lnTo>
                        <a:pt x="1313" y="121"/>
                      </a:lnTo>
                      <a:lnTo>
                        <a:pt x="1320" y="117"/>
                      </a:lnTo>
                      <a:lnTo>
                        <a:pt x="1324" y="112"/>
                      </a:lnTo>
                      <a:lnTo>
                        <a:pt x="1328" y="104"/>
                      </a:lnTo>
                      <a:lnTo>
                        <a:pt x="1322" y="94"/>
                      </a:lnTo>
                      <a:lnTo>
                        <a:pt x="1314" y="86"/>
                      </a:lnTo>
                      <a:lnTo>
                        <a:pt x="1308" y="80"/>
                      </a:lnTo>
                      <a:lnTo>
                        <a:pt x="1301" y="75"/>
                      </a:lnTo>
                      <a:lnTo>
                        <a:pt x="1297" y="69"/>
                      </a:lnTo>
                      <a:lnTo>
                        <a:pt x="1292" y="64"/>
                      </a:lnTo>
                      <a:lnTo>
                        <a:pt x="1290" y="58"/>
                      </a:lnTo>
                      <a:lnTo>
                        <a:pt x="1289" y="49"/>
                      </a:lnTo>
                      <a:lnTo>
                        <a:pt x="1305" y="48"/>
                      </a:lnTo>
                      <a:lnTo>
                        <a:pt x="1322" y="45"/>
                      </a:lnTo>
                      <a:lnTo>
                        <a:pt x="1336" y="41"/>
                      </a:lnTo>
                      <a:lnTo>
                        <a:pt x="1349" y="36"/>
                      </a:lnTo>
                      <a:lnTo>
                        <a:pt x="1352" y="46"/>
                      </a:lnTo>
                      <a:lnTo>
                        <a:pt x="1356" y="56"/>
                      </a:lnTo>
                      <a:lnTo>
                        <a:pt x="1360" y="64"/>
                      </a:lnTo>
                      <a:lnTo>
                        <a:pt x="1366" y="72"/>
                      </a:lnTo>
                      <a:lnTo>
                        <a:pt x="1372" y="78"/>
                      </a:lnTo>
                      <a:lnTo>
                        <a:pt x="1379" y="84"/>
                      </a:lnTo>
                      <a:lnTo>
                        <a:pt x="1387" y="90"/>
                      </a:lnTo>
                      <a:lnTo>
                        <a:pt x="1394" y="94"/>
                      </a:lnTo>
                      <a:lnTo>
                        <a:pt x="1403" y="98"/>
                      </a:lnTo>
                      <a:lnTo>
                        <a:pt x="1412" y="101"/>
                      </a:lnTo>
                      <a:lnTo>
                        <a:pt x="1422" y="104"/>
                      </a:lnTo>
                      <a:lnTo>
                        <a:pt x="1432" y="107"/>
                      </a:lnTo>
                      <a:lnTo>
                        <a:pt x="1443" y="109"/>
                      </a:lnTo>
                      <a:lnTo>
                        <a:pt x="1453" y="110"/>
                      </a:lnTo>
                      <a:lnTo>
                        <a:pt x="1464" y="111"/>
                      </a:lnTo>
                      <a:lnTo>
                        <a:pt x="1476" y="111"/>
                      </a:lnTo>
                      <a:lnTo>
                        <a:pt x="1481" y="110"/>
                      </a:lnTo>
                      <a:lnTo>
                        <a:pt x="1489" y="108"/>
                      </a:lnTo>
                      <a:lnTo>
                        <a:pt x="1499" y="105"/>
                      </a:lnTo>
                      <a:lnTo>
                        <a:pt x="1509" y="104"/>
                      </a:lnTo>
                      <a:lnTo>
                        <a:pt x="1514" y="109"/>
                      </a:lnTo>
                      <a:lnTo>
                        <a:pt x="1523" y="113"/>
                      </a:lnTo>
                      <a:lnTo>
                        <a:pt x="1532" y="116"/>
                      </a:lnTo>
                      <a:lnTo>
                        <a:pt x="1541" y="117"/>
                      </a:lnTo>
                      <a:lnTo>
                        <a:pt x="1544" y="117"/>
                      </a:lnTo>
                      <a:lnTo>
                        <a:pt x="1547" y="115"/>
                      </a:lnTo>
                      <a:lnTo>
                        <a:pt x="1549" y="113"/>
                      </a:lnTo>
                      <a:lnTo>
                        <a:pt x="1551" y="110"/>
                      </a:lnTo>
                      <a:lnTo>
                        <a:pt x="1557" y="103"/>
                      </a:lnTo>
                      <a:lnTo>
                        <a:pt x="1561" y="98"/>
                      </a:lnTo>
                      <a:lnTo>
                        <a:pt x="1561" y="135"/>
                      </a:lnTo>
                      <a:lnTo>
                        <a:pt x="1556" y="146"/>
                      </a:lnTo>
                      <a:lnTo>
                        <a:pt x="1545" y="163"/>
                      </a:lnTo>
                      <a:lnTo>
                        <a:pt x="1530" y="183"/>
                      </a:lnTo>
                      <a:lnTo>
                        <a:pt x="1513" y="205"/>
                      </a:lnTo>
                      <a:lnTo>
                        <a:pt x="1495" y="228"/>
                      </a:lnTo>
                      <a:lnTo>
                        <a:pt x="1479" y="247"/>
                      </a:lnTo>
                      <a:lnTo>
                        <a:pt x="1465" y="262"/>
                      </a:lnTo>
                      <a:lnTo>
                        <a:pt x="1455" y="270"/>
                      </a:lnTo>
                      <a:lnTo>
                        <a:pt x="1464" y="275"/>
                      </a:lnTo>
                      <a:lnTo>
                        <a:pt x="1470" y="278"/>
                      </a:lnTo>
                      <a:lnTo>
                        <a:pt x="1474" y="282"/>
                      </a:lnTo>
                      <a:lnTo>
                        <a:pt x="1479" y="286"/>
                      </a:lnTo>
                      <a:lnTo>
                        <a:pt x="1485" y="294"/>
                      </a:lnTo>
                      <a:lnTo>
                        <a:pt x="1489" y="302"/>
                      </a:lnTo>
                      <a:lnTo>
                        <a:pt x="1492" y="310"/>
                      </a:lnTo>
                      <a:lnTo>
                        <a:pt x="1495" y="317"/>
                      </a:lnTo>
                      <a:lnTo>
                        <a:pt x="1498" y="321"/>
                      </a:lnTo>
                      <a:lnTo>
                        <a:pt x="1500" y="325"/>
                      </a:lnTo>
                      <a:lnTo>
                        <a:pt x="1504" y="328"/>
                      </a:lnTo>
                      <a:lnTo>
                        <a:pt x="1509" y="333"/>
                      </a:lnTo>
                      <a:lnTo>
                        <a:pt x="1514" y="336"/>
                      </a:lnTo>
                      <a:lnTo>
                        <a:pt x="1520" y="338"/>
                      </a:lnTo>
                      <a:lnTo>
                        <a:pt x="1525" y="339"/>
                      </a:lnTo>
                      <a:lnTo>
                        <a:pt x="1532" y="338"/>
                      </a:lnTo>
                      <a:lnTo>
                        <a:pt x="1538" y="338"/>
                      </a:lnTo>
                      <a:lnTo>
                        <a:pt x="1544" y="337"/>
                      </a:lnTo>
                      <a:lnTo>
                        <a:pt x="1549" y="337"/>
                      </a:lnTo>
                      <a:lnTo>
                        <a:pt x="1555" y="339"/>
                      </a:lnTo>
                      <a:lnTo>
                        <a:pt x="1560" y="340"/>
                      </a:lnTo>
                      <a:lnTo>
                        <a:pt x="1566" y="342"/>
                      </a:lnTo>
                      <a:lnTo>
                        <a:pt x="1570" y="345"/>
                      </a:lnTo>
                      <a:lnTo>
                        <a:pt x="1574" y="347"/>
                      </a:lnTo>
                      <a:lnTo>
                        <a:pt x="1582" y="354"/>
                      </a:lnTo>
                      <a:lnTo>
                        <a:pt x="1588" y="361"/>
                      </a:lnTo>
                      <a:lnTo>
                        <a:pt x="1594" y="368"/>
                      </a:lnTo>
                      <a:lnTo>
                        <a:pt x="1602" y="376"/>
                      </a:lnTo>
                      <a:lnTo>
                        <a:pt x="1605" y="379"/>
                      </a:lnTo>
                      <a:lnTo>
                        <a:pt x="1611" y="382"/>
                      </a:lnTo>
                      <a:lnTo>
                        <a:pt x="1615" y="386"/>
                      </a:lnTo>
                      <a:lnTo>
                        <a:pt x="1622" y="388"/>
                      </a:lnTo>
                      <a:lnTo>
                        <a:pt x="1629" y="391"/>
                      </a:lnTo>
                      <a:lnTo>
                        <a:pt x="1637" y="394"/>
                      </a:lnTo>
                      <a:lnTo>
                        <a:pt x="1644" y="398"/>
                      </a:lnTo>
                      <a:lnTo>
                        <a:pt x="1649" y="403"/>
                      </a:lnTo>
                      <a:lnTo>
                        <a:pt x="1659" y="413"/>
                      </a:lnTo>
                      <a:lnTo>
                        <a:pt x="1668" y="423"/>
                      </a:lnTo>
                      <a:lnTo>
                        <a:pt x="1677" y="433"/>
                      </a:lnTo>
                      <a:lnTo>
                        <a:pt x="1686" y="442"/>
                      </a:lnTo>
                      <a:lnTo>
                        <a:pt x="1692" y="445"/>
                      </a:lnTo>
                      <a:lnTo>
                        <a:pt x="1698" y="448"/>
                      </a:lnTo>
                      <a:lnTo>
                        <a:pt x="1706" y="449"/>
                      </a:lnTo>
                      <a:lnTo>
                        <a:pt x="1714" y="450"/>
                      </a:lnTo>
                      <a:lnTo>
                        <a:pt x="1719" y="449"/>
                      </a:lnTo>
                      <a:lnTo>
                        <a:pt x="1724" y="448"/>
                      </a:lnTo>
                      <a:lnTo>
                        <a:pt x="1729" y="446"/>
                      </a:lnTo>
                      <a:lnTo>
                        <a:pt x="1735" y="444"/>
                      </a:lnTo>
                      <a:lnTo>
                        <a:pt x="1745" y="435"/>
                      </a:lnTo>
                      <a:lnTo>
                        <a:pt x="1754" y="425"/>
                      </a:lnTo>
                      <a:lnTo>
                        <a:pt x="1764" y="413"/>
                      </a:lnTo>
                      <a:lnTo>
                        <a:pt x="1773" y="400"/>
                      </a:lnTo>
                      <a:lnTo>
                        <a:pt x="1782" y="385"/>
                      </a:lnTo>
                      <a:lnTo>
                        <a:pt x="1791" y="368"/>
                      </a:lnTo>
                      <a:lnTo>
                        <a:pt x="1798" y="351"/>
                      </a:lnTo>
                      <a:lnTo>
                        <a:pt x="1805" y="334"/>
                      </a:lnTo>
                      <a:lnTo>
                        <a:pt x="1812" y="316"/>
                      </a:lnTo>
                      <a:lnTo>
                        <a:pt x="1817" y="299"/>
                      </a:lnTo>
                      <a:lnTo>
                        <a:pt x="1821" y="283"/>
                      </a:lnTo>
                      <a:lnTo>
                        <a:pt x="1825" y="266"/>
                      </a:lnTo>
                      <a:lnTo>
                        <a:pt x="1827" y="252"/>
                      </a:lnTo>
                      <a:lnTo>
                        <a:pt x="1827" y="240"/>
                      </a:lnTo>
                      <a:lnTo>
                        <a:pt x="1828" y="223"/>
                      </a:lnTo>
                      <a:lnTo>
                        <a:pt x="1830" y="205"/>
                      </a:lnTo>
                      <a:lnTo>
                        <a:pt x="1834" y="189"/>
                      </a:lnTo>
                      <a:lnTo>
                        <a:pt x="1839" y="174"/>
                      </a:lnTo>
                      <a:lnTo>
                        <a:pt x="1845" y="159"/>
                      </a:lnTo>
                      <a:lnTo>
                        <a:pt x="1850" y="145"/>
                      </a:lnTo>
                      <a:lnTo>
                        <a:pt x="1857" y="131"/>
                      </a:lnTo>
                      <a:lnTo>
                        <a:pt x="1863" y="118"/>
                      </a:lnTo>
                      <a:lnTo>
                        <a:pt x="1877" y="90"/>
                      </a:lnTo>
                      <a:lnTo>
                        <a:pt x="1888" y="63"/>
                      </a:lnTo>
                      <a:lnTo>
                        <a:pt x="1894" y="47"/>
                      </a:lnTo>
                      <a:lnTo>
                        <a:pt x="1897" y="32"/>
                      </a:lnTo>
                      <a:lnTo>
                        <a:pt x="1899" y="17"/>
                      </a:lnTo>
                      <a:lnTo>
                        <a:pt x="1901" y="0"/>
                      </a:lnTo>
                      <a:lnTo>
                        <a:pt x="1904" y="10"/>
                      </a:lnTo>
                      <a:lnTo>
                        <a:pt x="1909" y="21"/>
                      </a:lnTo>
                      <a:lnTo>
                        <a:pt x="1917" y="32"/>
                      </a:lnTo>
                      <a:lnTo>
                        <a:pt x="1925" y="43"/>
                      </a:lnTo>
                      <a:lnTo>
                        <a:pt x="1932" y="55"/>
                      </a:lnTo>
                      <a:lnTo>
                        <a:pt x="1940" y="63"/>
                      </a:lnTo>
                      <a:lnTo>
                        <a:pt x="1948" y="70"/>
                      </a:lnTo>
                      <a:lnTo>
                        <a:pt x="1953" y="74"/>
                      </a:lnTo>
                      <a:lnTo>
                        <a:pt x="1952" y="76"/>
                      </a:lnTo>
                      <a:lnTo>
                        <a:pt x="1950" y="77"/>
                      </a:lnTo>
                      <a:lnTo>
                        <a:pt x="1947" y="78"/>
                      </a:lnTo>
                      <a:lnTo>
                        <a:pt x="1943" y="79"/>
                      </a:lnTo>
                      <a:lnTo>
                        <a:pt x="1937" y="80"/>
                      </a:lnTo>
                      <a:lnTo>
                        <a:pt x="1933" y="80"/>
                      </a:lnTo>
                      <a:lnTo>
                        <a:pt x="1935" y="90"/>
                      </a:lnTo>
                      <a:lnTo>
                        <a:pt x="1937" y="98"/>
                      </a:lnTo>
                      <a:lnTo>
                        <a:pt x="1940" y="104"/>
                      </a:lnTo>
                      <a:lnTo>
                        <a:pt x="1943" y="110"/>
                      </a:lnTo>
                      <a:lnTo>
                        <a:pt x="1947" y="115"/>
                      </a:lnTo>
                      <a:lnTo>
                        <a:pt x="1950" y="121"/>
                      </a:lnTo>
                      <a:lnTo>
                        <a:pt x="1952" y="127"/>
                      </a:lnTo>
                      <a:lnTo>
                        <a:pt x="1953" y="135"/>
                      </a:lnTo>
                      <a:lnTo>
                        <a:pt x="1953" y="144"/>
                      </a:lnTo>
                      <a:lnTo>
                        <a:pt x="1951" y="152"/>
                      </a:lnTo>
                      <a:lnTo>
                        <a:pt x="1949" y="160"/>
                      </a:lnTo>
                      <a:lnTo>
                        <a:pt x="1947" y="169"/>
                      </a:lnTo>
                      <a:lnTo>
                        <a:pt x="1944" y="176"/>
                      </a:lnTo>
                      <a:lnTo>
                        <a:pt x="1942" y="183"/>
                      </a:lnTo>
                      <a:lnTo>
                        <a:pt x="1941" y="190"/>
                      </a:lnTo>
                      <a:lnTo>
                        <a:pt x="1940" y="197"/>
                      </a:lnTo>
                      <a:lnTo>
                        <a:pt x="1940" y="201"/>
                      </a:lnTo>
                      <a:lnTo>
                        <a:pt x="1941" y="206"/>
                      </a:lnTo>
                      <a:lnTo>
                        <a:pt x="1942" y="210"/>
                      </a:lnTo>
                      <a:lnTo>
                        <a:pt x="1944" y="214"/>
                      </a:lnTo>
                      <a:lnTo>
                        <a:pt x="1950" y="222"/>
                      </a:lnTo>
                      <a:lnTo>
                        <a:pt x="1955" y="228"/>
                      </a:lnTo>
                      <a:lnTo>
                        <a:pt x="1963" y="233"/>
                      </a:lnTo>
                      <a:lnTo>
                        <a:pt x="1971" y="237"/>
                      </a:lnTo>
                      <a:lnTo>
                        <a:pt x="1978" y="239"/>
                      </a:lnTo>
                      <a:lnTo>
                        <a:pt x="1986" y="240"/>
                      </a:lnTo>
                      <a:lnTo>
                        <a:pt x="1987" y="244"/>
                      </a:lnTo>
                      <a:lnTo>
                        <a:pt x="1989" y="248"/>
                      </a:lnTo>
                      <a:lnTo>
                        <a:pt x="1993" y="251"/>
                      </a:lnTo>
                      <a:lnTo>
                        <a:pt x="1997" y="254"/>
                      </a:lnTo>
                      <a:lnTo>
                        <a:pt x="2006" y="257"/>
                      </a:lnTo>
                      <a:lnTo>
                        <a:pt x="2014" y="258"/>
                      </a:lnTo>
                      <a:lnTo>
                        <a:pt x="2014" y="278"/>
                      </a:lnTo>
                      <a:lnTo>
                        <a:pt x="2015" y="297"/>
                      </a:lnTo>
                      <a:lnTo>
                        <a:pt x="2017" y="314"/>
                      </a:lnTo>
                      <a:lnTo>
                        <a:pt x="2019" y="332"/>
                      </a:lnTo>
                      <a:lnTo>
                        <a:pt x="2026" y="365"/>
                      </a:lnTo>
                      <a:lnTo>
                        <a:pt x="2033" y="398"/>
                      </a:lnTo>
                      <a:lnTo>
                        <a:pt x="2040" y="429"/>
                      </a:lnTo>
                      <a:lnTo>
                        <a:pt x="2047" y="461"/>
                      </a:lnTo>
                      <a:lnTo>
                        <a:pt x="2050" y="476"/>
                      </a:lnTo>
                      <a:lnTo>
                        <a:pt x="2051" y="491"/>
                      </a:lnTo>
                      <a:lnTo>
                        <a:pt x="2053" y="508"/>
                      </a:lnTo>
                      <a:lnTo>
                        <a:pt x="2053" y="523"/>
                      </a:lnTo>
                      <a:lnTo>
                        <a:pt x="2053" y="526"/>
                      </a:lnTo>
                      <a:lnTo>
                        <a:pt x="2054" y="528"/>
                      </a:lnTo>
                      <a:lnTo>
                        <a:pt x="2056" y="529"/>
                      </a:lnTo>
                      <a:lnTo>
                        <a:pt x="2060" y="531"/>
                      </a:lnTo>
                      <a:lnTo>
                        <a:pt x="2066" y="533"/>
                      </a:lnTo>
                      <a:lnTo>
                        <a:pt x="2074" y="536"/>
                      </a:lnTo>
                      <a:lnTo>
                        <a:pt x="2082" y="538"/>
                      </a:lnTo>
                      <a:lnTo>
                        <a:pt x="2089" y="540"/>
                      </a:lnTo>
                      <a:lnTo>
                        <a:pt x="2096" y="544"/>
                      </a:lnTo>
                      <a:lnTo>
                        <a:pt x="2099" y="548"/>
                      </a:lnTo>
                      <a:lnTo>
                        <a:pt x="2108" y="562"/>
                      </a:lnTo>
                      <a:lnTo>
                        <a:pt x="2116" y="574"/>
                      </a:lnTo>
                      <a:lnTo>
                        <a:pt x="2120" y="578"/>
                      </a:lnTo>
                      <a:lnTo>
                        <a:pt x="2123" y="582"/>
                      </a:lnTo>
                      <a:lnTo>
                        <a:pt x="2128" y="584"/>
                      </a:lnTo>
                      <a:lnTo>
                        <a:pt x="2133" y="585"/>
                      </a:lnTo>
                      <a:lnTo>
                        <a:pt x="2134" y="596"/>
                      </a:lnTo>
                      <a:lnTo>
                        <a:pt x="2139" y="615"/>
                      </a:lnTo>
                      <a:lnTo>
                        <a:pt x="2146" y="637"/>
                      </a:lnTo>
                      <a:lnTo>
                        <a:pt x="2154" y="661"/>
                      </a:lnTo>
                      <a:lnTo>
                        <a:pt x="2163" y="686"/>
                      </a:lnTo>
                      <a:lnTo>
                        <a:pt x="2172" y="707"/>
                      </a:lnTo>
                      <a:lnTo>
                        <a:pt x="2179" y="724"/>
                      </a:lnTo>
                      <a:lnTo>
                        <a:pt x="2186" y="733"/>
                      </a:lnTo>
                      <a:lnTo>
                        <a:pt x="2188" y="735"/>
                      </a:lnTo>
                      <a:lnTo>
                        <a:pt x="2194" y="737"/>
                      </a:lnTo>
                      <a:lnTo>
                        <a:pt x="2201" y="738"/>
                      </a:lnTo>
                      <a:lnTo>
                        <a:pt x="2211" y="739"/>
                      </a:lnTo>
                      <a:lnTo>
                        <a:pt x="2231" y="742"/>
                      </a:lnTo>
                      <a:lnTo>
                        <a:pt x="2245" y="745"/>
                      </a:lnTo>
                      <a:lnTo>
                        <a:pt x="2242" y="756"/>
                      </a:lnTo>
                      <a:lnTo>
                        <a:pt x="2238" y="762"/>
                      </a:lnTo>
                      <a:lnTo>
                        <a:pt x="2231" y="766"/>
                      </a:lnTo>
                      <a:lnTo>
                        <a:pt x="2219" y="769"/>
                      </a:lnTo>
                      <a:lnTo>
                        <a:pt x="2223" y="781"/>
                      </a:lnTo>
                      <a:lnTo>
                        <a:pt x="2228" y="790"/>
                      </a:lnTo>
                      <a:lnTo>
                        <a:pt x="2233" y="800"/>
                      </a:lnTo>
                      <a:lnTo>
                        <a:pt x="2239" y="809"/>
                      </a:lnTo>
                      <a:lnTo>
                        <a:pt x="2251" y="827"/>
                      </a:lnTo>
                      <a:lnTo>
                        <a:pt x="2263" y="846"/>
                      </a:lnTo>
                      <a:lnTo>
                        <a:pt x="2289" y="879"/>
                      </a:lnTo>
                      <a:lnTo>
                        <a:pt x="2312" y="912"/>
                      </a:lnTo>
                      <a:lnTo>
                        <a:pt x="2318" y="907"/>
                      </a:lnTo>
                      <a:lnTo>
                        <a:pt x="2324" y="902"/>
                      </a:lnTo>
                      <a:lnTo>
                        <a:pt x="2328" y="899"/>
                      </a:lnTo>
                      <a:lnTo>
                        <a:pt x="2330" y="896"/>
                      </a:lnTo>
                      <a:lnTo>
                        <a:pt x="2332" y="892"/>
                      </a:lnTo>
                      <a:lnTo>
                        <a:pt x="2332" y="887"/>
                      </a:lnTo>
                      <a:lnTo>
                        <a:pt x="2332" y="896"/>
                      </a:lnTo>
                      <a:lnTo>
                        <a:pt x="2332" y="903"/>
                      </a:lnTo>
                      <a:lnTo>
                        <a:pt x="2332" y="910"/>
                      </a:lnTo>
                      <a:lnTo>
                        <a:pt x="2332" y="918"/>
                      </a:lnTo>
                      <a:lnTo>
                        <a:pt x="2293" y="1010"/>
                      </a:lnTo>
                      <a:lnTo>
                        <a:pt x="2295" y="1024"/>
                      </a:lnTo>
                      <a:lnTo>
                        <a:pt x="2296" y="1038"/>
                      </a:lnTo>
                      <a:lnTo>
                        <a:pt x="2295" y="1051"/>
                      </a:lnTo>
                      <a:lnTo>
                        <a:pt x="2291" y="1066"/>
                      </a:lnTo>
                      <a:lnTo>
                        <a:pt x="2288" y="1079"/>
                      </a:lnTo>
                      <a:lnTo>
                        <a:pt x="2283" y="1092"/>
                      </a:lnTo>
                      <a:lnTo>
                        <a:pt x="2276" y="1105"/>
                      </a:lnTo>
                      <a:lnTo>
                        <a:pt x="2269" y="1118"/>
                      </a:lnTo>
                      <a:lnTo>
                        <a:pt x="2253" y="1143"/>
                      </a:lnTo>
                      <a:lnTo>
                        <a:pt x="2237" y="1167"/>
                      </a:lnTo>
                      <a:lnTo>
                        <a:pt x="2220" y="1188"/>
                      </a:lnTo>
                      <a:lnTo>
                        <a:pt x="2206" y="1207"/>
                      </a:lnTo>
                      <a:lnTo>
                        <a:pt x="2188" y="1233"/>
                      </a:lnTo>
                      <a:lnTo>
                        <a:pt x="2172" y="1260"/>
                      </a:lnTo>
                      <a:lnTo>
                        <a:pt x="2153" y="1289"/>
                      </a:lnTo>
                      <a:lnTo>
                        <a:pt x="2133" y="1317"/>
                      </a:lnTo>
                      <a:lnTo>
                        <a:pt x="2123" y="1329"/>
                      </a:lnTo>
                      <a:lnTo>
                        <a:pt x="2111" y="1342"/>
                      </a:lnTo>
                      <a:lnTo>
                        <a:pt x="2100" y="1352"/>
                      </a:lnTo>
                      <a:lnTo>
                        <a:pt x="2087" y="1362"/>
                      </a:lnTo>
                      <a:lnTo>
                        <a:pt x="2081" y="1366"/>
                      </a:lnTo>
                      <a:lnTo>
                        <a:pt x="2074" y="1369"/>
                      </a:lnTo>
                      <a:lnTo>
                        <a:pt x="2066" y="1372"/>
                      </a:lnTo>
                      <a:lnTo>
                        <a:pt x="2059" y="1375"/>
                      </a:lnTo>
                      <a:lnTo>
                        <a:pt x="2051" y="1377"/>
                      </a:lnTo>
                      <a:lnTo>
                        <a:pt x="2043" y="1378"/>
                      </a:lnTo>
                      <a:lnTo>
                        <a:pt x="2036" y="1379"/>
                      </a:lnTo>
                      <a:lnTo>
                        <a:pt x="2027" y="1380"/>
                      </a:lnTo>
                      <a:lnTo>
                        <a:pt x="2026" y="1393"/>
                      </a:lnTo>
                      <a:lnTo>
                        <a:pt x="2022" y="1404"/>
                      </a:lnTo>
                      <a:lnTo>
                        <a:pt x="2018" y="1414"/>
                      </a:lnTo>
                      <a:lnTo>
                        <a:pt x="2013" y="1423"/>
                      </a:lnTo>
                      <a:lnTo>
                        <a:pt x="2005" y="1432"/>
                      </a:lnTo>
                      <a:lnTo>
                        <a:pt x="1997" y="1440"/>
                      </a:lnTo>
                      <a:lnTo>
                        <a:pt x="1988" y="1449"/>
                      </a:lnTo>
                      <a:lnTo>
                        <a:pt x="1978" y="1456"/>
                      </a:lnTo>
                      <a:lnTo>
                        <a:pt x="1958" y="1470"/>
                      </a:lnTo>
                      <a:lnTo>
                        <a:pt x="1937" y="1483"/>
                      </a:lnTo>
                      <a:lnTo>
                        <a:pt x="1917" y="1495"/>
                      </a:lnTo>
                      <a:lnTo>
                        <a:pt x="1901" y="1510"/>
                      </a:lnTo>
                      <a:lnTo>
                        <a:pt x="1885" y="1525"/>
                      </a:lnTo>
                      <a:lnTo>
                        <a:pt x="1873" y="1539"/>
                      </a:lnTo>
                      <a:lnTo>
                        <a:pt x="1864" y="1553"/>
                      </a:lnTo>
                      <a:lnTo>
                        <a:pt x="1857" y="1565"/>
                      </a:lnTo>
                      <a:lnTo>
                        <a:pt x="1848" y="1578"/>
                      </a:lnTo>
                      <a:lnTo>
                        <a:pt x="1838" y="1591"/>
                      </a:lnTo>
                      <a:lnTo>
                        <a:pt x="1825" y="1604"/>
                      </a:lnTo>
                      <a:lnTo>
                        <a:pt x="1807" y="1621"/>
                      </a:lnTo>
                      <a:lnTo>
                        <a:pt x="1801" y="1630"/>
                      </a:lnTo>
                      <a:lnTo>
                        <a:pt x="1796" y="1639"/>
                      </a:lnTo>
                      <a:lnTo>
                        <a:pt x="1793" y="1648"/>
                      </a:lnTo>
                      <a:lnTo>
                        <a:pt x="1790" y="1657"/>
                      </a:lnTo>
                      <a:lnTo>
                        <a:pt x="1786" y="1665"/>
                      </a:lnTo>
                      <a:lnTo>
                        <a:pt x="1782" y="1671"/>
                      </a:lnTo>
                      <a:lnTo>
                        <a:pt x="1780" y="1673"/>
                      </a:lnTo>
                      <a:lnTo>
                        <a:pt x="1776" y="1675"/>
                      </a:lnTo>
                      <a:lnTo>
                        <a:pt x="1772" y="1676"/>
                      </a:lnTo>
                      <a:lnTo>
                        <a:pt x="1768" y="1676"/>
                      </a:lnTo>
                      <a:lnTo>
                        <a:pt x="1749" y="1676"/>
                      </a:lnTo>
                      <a:lnTo>
                        <a:pt x="1733" y="1676"/>
                      </a:lnTo>
                      <a:lnTo>
                        <a:pt x="1718" y="1676"/>
                      </a:lnTo>
                      <a:lnTo>
                        <a:pt x="1707" y="1676"/>
                      </a:lnTo>
                      <a:lnTo>
                        <a:pt x="1702" y="1676"/>
                      </a:lnTo>
                      <a:lnTo>
                        <a:pt x="1695" y="1678"/>
                      </a:lnTo>
                      <a:lnTo>
                        <a:pt x="1689" y="1680"/>
                      </a:lnTo>
                      <a:lnTo>
                        <a:pt x="1682" y="1683"/>
                      </a:lnTo>
                      <a:lnTo>
                        <a:pt x="1668" y="1690"/>
                      </a:lnTo>
                      <a:lnTo>
                        <a:pt x="1652" y="1699"/>
                      </a:lnTo>
                      <a:lnTo>
                        <a:pt x="1634" y="1708"/>
                      </a:lnTo>
                      <a:lnTo>
                        <a:pt x="1613" y="1717"/>
                      </a:lnTo>
                      <a:lnTo>
                        <a:pt x="1602" y="1722"/>
                      </a:lnTo>
                      <a:lnTo>
                        <a:pt x="1589" y="1726"/>
                      </a:lnTo>
                      <a:lnTo>
                        <a:pt x="1576" y="1729"/>
                      </a:lnTo>
                      <a:lnTo>
                        <a:pt x="1561" y="1731"/>
                      </a:lnTo>
                      <a:lnTo>
                        <a:pt x="1558" y="1725"/>
                      </a:lnTo>
                      <a:lnTo>
                        <a:pt x="1555" y="1718"/>
                      </a:lnTo>
                      <a:lnTo>
                        <a:pt x="1548" y="1718"/>
                      </a:lnTo>
                      <a:lnTo>
                        <a:pt x="1541" y="1717"/>
                      </a:lnTo>
                      <a:lnTo>
                        <a:pt x="1536" y="1715"/>
                      </a:lnTo>
                      <a:lnTo>
                        <a:pt x="1532" y="1713"/>
                      </a:lnTo>
                      <a:lnTo>
                        <a:pt x="1528" y="1711"/>
                      </a:lnTo>
                      <a:lnTo>
                        <a:pt x="1525" y="1708"/>
                      </a:lnTo>
                      <a:lnTo>
                        <a:pt x="1522" y="1705"/>
                      </a:lnTo>
                      <a:lnTo>
                        <a:pt x="1520" y="1701"/>
                      </a:lnTo>
                      <a:lnTo>
                        <a:pt x="1517" y="1693"/>
                      </a:lnTo>
                      <a:lnTo>
                        <a:pt x="1515" y="1685"/>
                      </a:lnTo>
                      <a:lnTo>
                        <a:pt x="1515" y="1677"/>
                      </a:lnTo>
                      <a:lnTo>
                        <a:pt x="1515" y="1670"/>
                      </a:lnTo>
                      <a:lnTo>
                        <a:pt x="1489" y="1690"/>
                      </a:lnTo>
                      <a:lnTo>
                        <a:pt x="1462" y="1709"/>
                      </a:lnTo>
                      <a:lnTo>
                        <a:pt x="1449" y="1718"/>
                      </a:lnTo>
                      <a:lnTo>
                        <a:pt x="1437" y="1725"/>
                      </a:lnTo>
                      <a:lnTo>
                        <a:pt x="1432" y="1728"/>
                      </a:lnTo>
                      <a:lnTo>
                        <a:pt x="1426" y="1730"/>
                      </a:lnTo>
                      <a:lnTo>
                        <a:pt x="1421" y="1731"/>
                      </a:lnTo>
                      <a:lnTo>
                        <a:pt x="1415" y="1731"/>
                      </a:lnTo>
                      <a:lnTo>
                        <a:pt x="1413" y="1731"/>
                      </a:lnTo>
                      <a:lnTo>
                        <a:pt x="1410" y="1729"/>
                      </a:lnTo>
                      <a:lnTo>
                        <a:pt x="1406" y="1727"/>
                      </a:lnTo>
                      <a:lnTo>
                        <a:pt x="1403" y="1725"/>
                      </a:lnTo>
                      <a:lnTo>
                        <a:pt x="1400" y="1722"/>
                      </a:lnTo>
                      <a:lnTo>
                        <a:pt x="1398" y="1718"/>
                      </a:lnTo>
                      <a:lnTo>
                        <a:pt x="1395" y="1715"/>
                      </a:lnTo>
                      <a:lnTo>
                        <a:pt x="1395" y="1712"/>
                      </a:lnTo>
                      <a:lnTo>
                        <a:pt x="1372" y="1711"/>
                      </a:lnTo>
                      <a:lnTo>
                        <a:pt x="1349" y="1709"/>
                      </a:lnTo>
                      <a:lnTo>
                        <a:pt x="1338" y="1707"/>
                      </a:lnTo>
                      <a:lnTo>
                        <a:pt x="1327" y="1704"/>
                      </a:lnTo>
                      <a:lnTo>
                        <a:pt x="1316" y="1701"/>
                      </a:lnTo>
                      <a:lnTo>
                        <a:pt x="1307" y="1697"/>
                      </a:lnTo>
                      <a:lnTo>
                        <a:pt x="1297" y="1693"/>
                      </a:lnTo>
                      <a:lnTo>
                        <a:pt x="1289" y="1688"/>
                      </a:lnTo>
                      <a:lnTo>
                        <a:pt x="1281" y="1683"/>
                      </a:lnTo>
                      <a:lnTo>
                        <a:pt x="1275" y="1677"/>
                      </a:lnTo>
                      <a:lnTo>
                        <a:pt x="1269" y="1670"/>
                      </a:lnTo>
                      <a:lnTo>
                        <a:pt x="1266" y="1662"/>
                      </a:lnTo>
                      <a:lnTo>
                        <a:pt x="1264" y="1653"/>
                      </a:lnTo>
                      <a:lnTo>
                        <a:pt x="1263" y="1645"/>
                      </a:lnTo>
                      <a:lnTo>
                        <a:pt x="1263" y="1639"/>
                      </a:lnTo>
                      <a:lnTo>
                        <a:pt x="1264" y="1635"/>
                      </a:lnTo>
                      <a:lnTo>
                        <a:pt x="1266" y="1631"/>
                      </a:lnTo>
                      <a:lnTo>
                        <a:pt x="1268" y="1627"/>
                      </a:lnTo>
                      <a:lnTo>
                        <a:pt x="1272" y="1620"/>
                      </a:lnTo>
                      <a:lnTo>
                        <a:pt x="1279" y="1614"/>
                      </a:lnTo>
                      <a:lnTo>
                        <a:pt x="1286" y="1609"/>
                      </a:lnTo>
                      <a:lnTo>
                        <a:pt x="1290" y="1601"/>
                      </a:lnTo>
                      <a:lnTo>
                        <a:pt x="1292" y="1597"/>
                      </a:lnTo>
                      <a:lnTo>
                        <a:pt x="1294" y="1593"/>
                      </a:lnTo>
                      <a:lnTo>
                        <a:pt x="1296" y="1589"/>
                      </a:lnTo>
                      <a:lnTo>
                        <a:pt x="1296" y="1583"/>
                      </a:lnTo>
                      <a:lnTo>
                        <a:pt x="1296" y="1546"/>
                      </a:lnTo>
                      <a:lnTo>
                        <a:pt x="1309" y="1528"/>
                      </a:lnTo>
                      <a:lnTo>
                        <a:pt x="1309" y="1522"/>
                      </a:lnTo>
                      <a:lnTo>
                        <a:pt x="1256" y="1522"/>
                      </a:lnTo>
                      <a:lnTo>
                        <a:pt x="1249" y="1534"/>
                      </a:lnTo>
                      <a:lnTo>
                        <a:pt x="1255" y="1525"/>
                      </a:lnTo>
                      <a:lnTo>
                        <a:pt x="1263" y="1516"/>
                      </a:lnTo>
                      <a:lnTo>
                        <a:pt x="1269" y="1509"/>
                      </a:lnTo>
                      <a:lnTo>
                        <a:pt x="1276" y="1504"/>
                      </a:lnTo>
                      <a:lnTo>
                        <a:pt x="1276" y="1460"/>
                      </a:lnTo>
                      <a:lnTo>
                        <a:pt x="1270" y="1462"/>
                      </a:lnTo>
                      <a:lnTo>
                        <a:pt x="1265" y="1464"/>
                      </a:lnTo>
                      <a:lnTo>
                        <a:pt x="1260" y="1466"/>
                      </a:lnTo>
                      <a:lnTo>
                        <a:pt x="1256" y="1469"/>
                      </a:lnTo>
                      <a:lnTo>
                        <a:pt x="1249" y="1475"/>
                      </a:lnTo>
                      <a:lnTo>
                        <a:pt x="1243" y="1481"/>
                      </a:lnTo>
                      <a:lnTo>
                        <a:pt x="1237" y="1488"/>
                      </a:lnTo>
                      <a:lnTo>
                        <a:pt x="1232" y="1494"/>
                      </a:lnTo>
                      <a:lnTo>
                        <a:pt x="1229" y="1498"/>
                      </a:lnTo>
                      <a:lnTo>
                        <a:pt x="1225" y="1500"/>
                      </a:lnTo>
                      <a:lnTo>
                        <a:pt x="1221" y="1502"/>
                      </a:lnTo>
                      <a:lnTo>
                        <a:pt x="1216" y="1504"/>
                      </a:lnTo>
                      <a:lnTo>
                        <a:pt x="1189" y="1504"/>
                      </a:lnTo>
                      <a:lnTo>
                        <a:pt x="1222" y="1472"/>
                      </a:lnTo>
                      <a:lnTo>
                        <a:pt x="1252" y="1442"/>
                      </a:lnTo>
                      <a:lnTo>
                        <a:pt x="1280" y="1411"/>
                      </a:lnTo>
                      <a:lnTo>
                        <a:pt x="1309" y="1380"/>
                      </a:lnTo>
                      <a:lnTo>
                        <a:pt x="1305" y="1378"/>
                      </a:lnTo>
                      <a:lnTo>
                        <a:pt x="1301" y="1377"/>
                      </a:lnTo>
                      <a:lnTo>
                        <a:pt x="1298" y="1376"/>
                      </a:lnTo>
                      <a:lnTo>
                        <a:pt x="1294" y="1376"/>
                      </a:lnTo>
                      <a:lnTo>
                        <a:pt x="1287" y="1378"/>
                      </a:lnTo>
                      <a:lnTo>
                        <a:pt x="1280" y="1382"/>
                      </a:lnTo>
                      <a:lnTo>
                        <a:pt x="1267" y="1392"/>
                      </a:lnTo>
                      <a:lnTo>
                        <a:pt x="1256" y="1399"/>
                      </a:lnTo>
                      <a:lnTo>
                        <a:pt x="1230" y="1418"/>
                      </a:lnTo>
                      <a:lnTo>
                        <a:pt x="1185" y="1450"/>
                      </a:lnTo>
                      <a:lnTo>
                        <a:pt x="1142" y="1478"/>
                      </a:lnTo>
                      <a:lnTo>
                        <a:pt x="1123" y="1490"/>
                      </a:lnTo>
                      <a:lnTo>
                        <a:pt x="1123" y="1380"/>
                      </a:lnTo>
                      <a:lnTo>
                        <a:pt x="1113" y="1379"/>
                      </a:lnTo>
                      <a:lnTo>
                        <a:pt x="1106" y="1377"/>
                      </a:lnTo>
                      <a:lnTo>
                        <a:pt x="1099" y="1375"/>
                      </a:lnTo>
                      <a:lnTo>
                        <a:pt x="1093" y="1371"/>
                      </a:lnTo>
                      <a:lnTo>
                        <a:pt x="1090" y="1367"/>
                      </a:lnTo>
                      <a:lnTo>
                        <a:pt x="1088" y="1362"/>
                      </a:lnTo>
                      <a:lnTo>
                        <a:pt x="1088" y="1356"/>
                      </a:lnTo>
                      <a:lnTo>
                        <a:pt x="1090" y="1349"/>
                      </a:lnTo>
                      <a:lnTo>
                        <a:pt x="1078" y="1338"/>
                      </a:lnTo>
                      <a:lnTo>
                        <a:pt x="1064" y="1325"/>
                      </a:lnTo>
                      <a:lnTo>
                        <a:pt x="1047" y="1314"/>
                      </a:lnTo>
                      <a:lnTo>
                        <a:pt x="1030" y="1304"/>
                      </a:lnTo>
                      <a:lnTo>
                        <a:pt x="1020" y="1299"/>
                      </a:lnTo>
                      <a:lnTo>
                        <a:pt x="1011" y="1295"/>
                      </a:lnTo>
                      <a:lnTo>
                        <a:pt x="1001" y="1291"/>
                      </a:lnTo>
                      <a:lnTo>
                        <a:pt x="990" y="1288"/>
                      </a:lnTo>
                      <a:lnTo>
                        <a:pt x="980" y="1285"/>
                      </a:lnTo>
                      <a:lnTo>
                        <a:pt x="971" y="1283"/>
                      </a:lnTo>
                      <a:lnTo>
                        <a:pt x="961" y="1282"/>
                      </a:lnTo>
                      <a:lnTo>
                        <a:pt x="951" y="1282"/>
                      </a:lnTo>
                      <a:lnTo>
                        <a:pt x="941" y="1283"/>
                      </a:lnTo>
                      <a:lnTo>
                        <a:pt x="931" y="1285"/>
                      </a:lnTo>
                      <a:lnTo>
                        <a:pt x="923" y="1289"/>
                      </a:lnTo>
                      <a:lnTo>
                        <a:pt x="917" y="1294"/>
                      </a:lnTo>
                      <a:lnTo>
                        <a:pt x="831" y="1294"/>
                      </a:lnTo>
                      <a:lnTo>
                        <a:pt x="819" y="1301"/>
                      </a:lnTo>
                      <a:lnTo>
                        <a:pt x="807" y="1307"/>
                      </a:lnTo>
                      <a:lnTo>
                        <a:pt x="796" y="1312"/>
                      </a:lnTo>
                      <a:lnTo>
                        <a:pt x="785" y="1316"/>
                      </a:lnTo>
                      <a:lnTo>
                        <a:pt x="775" y="1319"/>
                      </a:lnTo>
                      <a:lnTo>
                        <a:pt x="764" y="1321"/>
                      </a:lnTo>
                      <a:lnTo>
                        <a:pt x="754" y="1323"/>
                      </a:lnTo>
                      <a:lnTo>
                        <a:pt x="745" y="1324"/>
                      </a:lnTo>
                      <a:lnTo>
                        <a:pt x="726" y="1326"/>
                      </a:lnTo>
                      <a:lnTo>
                        <a:pt x="706" y="1328"/>
                      </a:lnTo>
                      <a:lnTo>
                        <a:pt x="686" y="1332"/>
                      </a:lnTo>
                      <a:lnTo>
                        <a:pt x="664" y="1337"/>
                      </a:lnTo>
                      <a:lnTo>
                        <a:pt x="636" y="1345"/>
                      </a:lnTo>
                      <a:lnTo>
                        <a:pt x="596" y="1356"/>
                      </a:lnTo>
                      <a:lnTo>
                        <a:pt x="577" y="1362"/>
                      </a:lnTo>
                      <a:lnTo>
                        <a:pt x="560" y="1369"/>
                      </a:lnTo>
                      <a:lnTo>
                        <a:pt x="547" y="1374"/>
                      </a:lnTo>
                      <a:lnTo>
                        <a:pt x="538" y="1380"/>
                      </a:lnTo>
                      <a:lnTo>
                        <a:pt x="521" y="1402"/>
                      </a:lnTo>
                      <a:lnTo>
                        <a:pt x="507" y="1419"/>
                      </a:lnTo>
                      <a:lnTo>
                        <a:pt x="501" y="1426"/>
                      </a:lnTo>
                      <a:lnTo>
                        <a:pt x="493" y="1431"/>
                      </a:lnTo>
                      <a:lnTo>
                        <a:pt x="488" y="1433"/>
                      </a:lnTo>
                      <a:lnTo>
                        <a:pt x="483" y="1434"/>
                      </a:lnTo>
                      <a:lnTo>
                        <a:pt x="478" y="1435"/>
                      </a:lnTo>
                      <a:lnTo>
                        <a:pt x="472" y="1435"/>
                      </a:lnTo>
                      <a:lnTo>
                        <a:pt x="306" y="1435"/>
                      </a:lnTo>
                      <a:lnTo>
                        <a:pt x="291" y="1439"/>
                      </a:lnTo>
                      <a:lnTo>
                        <a:pt x="277" y="1444"/>
                      </a:lnTo>
                      <a:lnTo>
                        <a:pt x="265" y="1448"/>
                      </a:lnTo>
                      <a:lnTo>
                        <a:pt x="254" y="1453"/>
                      </a:lnTo>
                      <a:lnTo>
                        <a:pt x="233" y="1463"/>
                      </a:lnTo>
                      <a:lnTo>
                        <a:pt x="214" y="1473"/>
                      </a:lnTo>
                      <a:lnTo>
                        <a:pt x="204" y="1478"/>
                      </a:lnTo>
                      <a:lnTo>
                        <a:pt x="193" y="1482"/>
                      </a:lnTo>
                      <a:lnTo>
                        <a:pt x="182" y="1486"/>
                      </a:lnTo>
                      <a:lnTo>
                        <a:pt x="170" y="1490"/>
                      </a:lnTo>
                      <a:lnTo>
                        <a:pt x="157" y="1493"/>
                      </a:lnTo>
                      <a:lnTo>
                        <a:pt x="142" y="1495"/>
                      </a:lnTo>
                      <a:lnTo>
                        <a:pt x="125" y="1496"/>
                      </a:lnTo>
                      <a:lnTo>
                        <a:pt x="106" y="1496"/>
                      </a:lnTo>
                      <a:lnTo>
                        <a:pt x="95" y="1496"/>
                      </a:lnTo>
                      <a:lnTo>
                        <a:pt x="84" y="1495"/>
                      </a:lnTo>
                      <a:lnTo>
                        <a:pt x="75" y="1494"/>
                      </a:lnTo>
                      <a:lnTo>
                        <a:pt x="65" y="1492"/>
                      </a:lnTo>
                      <a:lnTo>
                        <a:pt x="55" y="1490"/>
                      </a:lnTo>
                      <a:lnTo>
                        <a:pt x="46" y="1487"/>
                      </a:lnTo>
                      <a:lnTo>
                        <a:pt x="38" y="1483"/>
                      </a:lnTo>
                      <a:lnTo>
                        <a:pt x="31" y="1479"/>
                      </a:lnTo>
                      <a:lnTo>
                        <a:pt x="24" y="1475"/>
                      </a:lnTo>
                      <a:lnTo>
                        <a:pt x="19" y="1470"/>
                      </a:lnTo>
                      <a:lnTo>
                        <a:pt x="13" y="1464"/>
                      </a:lnTo>
                      <a:lnTo>
                        <a:pt x="9" y="1458"/>
                      </a:lnTo>
                      <a:lnTo>
                        <a:pt x="4" y="1452"/>
                      </a:lnTo>
                      <a:lnTo>
                        <a:pt x="2" y="1445"/>
                      </a:lnTo>
                      <a:lnTo>
                        <a:pt x="1" y="1437"/>
                      </a:lnTo>
                      <a:lnTo>
                        <a:pt x="0" y="1429"/>
                      </a:lnTo>
                      <a:lnTo>
                        <a:pt x="1" y="1426"/>
                      </a:lnTo>
                      <a:lnTo>
                        <a:pt x="2" y="1423"/>
                      </a:lnTo>
                      <a:lnTo>
                        <a:pt x="4" y="1421"/>
                      </a:lnTo>
                      <a:lnTo>
                        <a:pt x="6" y="1418"/>
                      </a:lnTo>
                      <a:lnTo>
                        <a:pt x="13" y="1415"/>
                      </a:lnTo>
                      <a:lnTo>
                        <a:pt x="22" y="1413"/>
                      </a:lnTo>
                      <a:lnTo>
                        <a:pt x="39" y="1411"/>
                      </a:lnTo>
                      <a:lnTo>
                        <a:pt x="54" y="1411"/>
                      </a:lnTo>
                      <a:lnTo>
                        <a:pt x="58" y="1408"/>
                      </a:lnTo>
                      <a:lnTo>
                        <a:pt x="64" y="1404"/>
                      </a:lnTo>
                      <a:lnTo>
                        <a:pt x="68" y="1399"/>
                      </a:lnTo>
                      <a:lnTo>
                        <a:pt x="72" y="1393"/>
                      </a:lnTo>
                      <a:lnTo>
                        <a:pt x="82" y="1378"/>
                      </a:lnTo>
                      <a:lnTo>
                        <a:pt x="90" y="1361"/>
                      </a:lnTo>
                      <a:lnTo>
                        <a:pt x="97" y="1344"/>
                      </a:lnTo>
                      <a:lnTo>
                        <a:pt x="102" y="1325"/>
                      </a:lnTo>
                      <a:lnTo>
                        <a:pt x="105" y="1309"/>
                      </a:lnTo>
                      <a:lnTo>
                        <a:pt x="106" y="1294"/>
                      </a:lnTo>
                      <a:lnTo>
                        <a:pt x="106" y="1288"/>
                      </a:lnTo>
                      <a:lnTo>
                        <a:pt x="105" y="1284"/>
                      </a:lnTo>
                      <a:lnTo>
                        <a:pt x="103" y="1279"/>
                      </a:lnTo>
                      <a:lnTo>
                        <a:pt x="101" y="1275"/>
                      </a:lnTo>
                      <a:lnTo>
                        <a:pt x="95" y="1267"/>
                      </a:lnTo>
                      <a:lnTo>
                        <a:pt x="90" y="1260"/>
                      </a:lnTo>
                      <a:lnTo>
                        <a:pt x="83" y="1254"/>
                      </a:lnTo>
                      <a:lnTo>
                        <a:pt x="79" y="1248"/>
                      </a:lnTo>
                      <a:lnTo>
                        <a:pt x="77" y="1244"/>
                      </a:lnTo>
                      <a:lnTo>
                        <a:pt x="75" y="1241"/>
                      </a:lnTo>
                      <a:lnTo>
                        <a:pt x="73" y="1237"/>
                      </a:lnTo>
                      <a:lnTo>
                        <a:pt x="73" y="1232"/>
                      </a:lnTo>
                      <a:lnTo>
                        <a:pt x="73" y="1225"/>
                      </a:lnTo>
                      <a:lnTo>
                        <a:pt x="75" y="1218"/>
                      </a:lnTo>
                      <a:lnTo>
                        <a:pt x="77" y="1212"/>
                      </a:lnTo>
                      <a:lnTo>
                        <a:pt x="79" y="1207"/>
                      </a:lnTo>
                      <a:lnTo>
                        <a:pt x="86" y="1200"/>
                      </a:lnTo>
                      <a:lnTo>
                        <a:pt x="93" y="1193"/>
                      </a:lnTo>
                      <a:lnTo>
                        <a:pt x="101" y="1188"/>
                      </a:lnTo>
                      <a:lnTo>
                        <a:pt x="106" y="1182"/>
                      </a:lnTo>
                      <a:lnTo>
                        <a:pt x="110" y="1179"/>
                      </a:lnTo>
                      <a:lnTo>
                        <a:pt x="112" y="1175"/>
                      </a:lnTo>
                      <a:lnTo>
                        <a:pt x="113" y="1170"/>
                      </a:lnTo>
                      <a:lnTo>
                        <a:pt x="113" y="1165"/>
                      </a:lnTo>
                      <a:lnTo>
                        <a:pt x="113" y="1150"/>
                      </a:lnTo>
                      <a:lnTo>
                        <a:pt x="111" y="1137"/>
                      </a:lnTo>
                      <a:lnTo>
                        <a:pt x="109" y="1123"/>
                      </a:lnTo>
                      <a:lnTo>
                        <a:pt x="105" y="1110"/>
                      </a:lnTo>
                      <a:lnTo>
                        <a:pt x="98" y="1082"/>
                      </a:lnTo>
                      <a:lnTo>
                        <a:pt x="88" y="1056"/>
                      </a:lnTo>
                      <a:lnTo>
                        <a:pt x="78" y="1030"/>
                      </a:lnTo>
                      <a:lnTo>
                        <a:pt x="68" y="1006"/>
                      </a:lnTo>
                      <a:lnTo>
                        <a:pt x="59" y="982"/>
                      </a:lnTo>
                      <a:lnTo>
                        <a:pt x="54" y="961"/>
                      </a:lnTo>
                      <a:lnTo>
                        <a:pt x="54" y="930"/>
                      </a:lnTo>
                      <a:lnTo>
                        <a:pt x="58" y="943"/>
                      </a:lnTo>
                      <a:lnTo>
                        <a:pt x="64" y="954"/>
                      </a:lnTo>
                      <a:lnTo>
                        <a:pt x="71" y="964"/>
                      </a:lnTo>
                      <a:lnTo>
                        <a:pt x="80" y="973"/>
                      </a:lnTo>
                      <a:lnTo>
                        <a:pt x="80" y="949"/>
                      </a:lnTo>
                      <a:lnTo>
                        <a:pt x="80" y="954"/>
                      </a:lnTo>
                      <a:lnTo>
                        <a:pt x="82" y="958"/>
                      </a:lnTo>
                      <a:lnTo>
                        <a:pt x="84" y="962"/>
                      </a:lnTo>
                      <a:lnTo>
                        <a:pt x="88" y="966"/>
                      </a:lnTo>
                      <a:lnTo>
                        <a:pt x="92" y="969"/>
                      </a:lnTo>
                      <a:lnTo>
                        <a:pt x="97" y="971"/>
                      </a:lnTo>
                      <a:lnTo>
                        <a:pt x="102" y="973"/>
                      </a:lnTo>
                      <a:lnTo>
                        <a:pt x="106" y="973"/>
                      </a:lnTo>
                      <a:lnTo>
                        <a:pt x="113" y="964"/>
                      </a:lnTo>
                      <a:lnTo>
                        <a:pt x="122" y="955"/>
                      </a:lnTo>
                      <a:lnTo>
                        <a:pt x="126" y="951"/>
                      </a:lnTo>
                      <a:lnTo>
                        <a:pt x="129" y="946"/>
                      </a:lnTo>
                      <a:lnTo>
                        <a:pt x="132" y="940"/>
                      </a:lnTo>
                      <a:lnTo>
                        <a:pt x="133" y="936"/>
                      </a:lnTo>
                      <a:lnTo>
                        <a:pt x="132" y="923"/>
                      </a:lnTo>
                      <a:lnTo>
                        <a:pt x="128" y="913"/>
                      </a:lnTo>
                      <a:lnTo>
                        <a:pt x="125" y="903"/>
                      </a:lnTo>
                      <a:lnTo>
                        <a:pt x="120" y="895"/>
                      </a:lnTo>
                      <a:lnTo>
                        <a:pt x="115" y="887"/>
                      </a:lnTo>
                      <a:lnTo>
                        <a:pt x="111" y="879"/>
                      </a:lnTo>
                      <a:lnTo>
                        <a:pt x="107" y="871"/>
                      </a:lnTo>
                      <a:lnTo>
                        <a:pt x="106" y="862"/>
                      </a:lnTo>
                      <a:lnTo>
                        <a:pt x="107" y="855"/>
                      </a:lnTo>
                      <a:lnTo>
                        <a:pt x="111" y="847"/>
                      </a:lnTo>
                      <a:lnTo>
                        <a:pt x="115" y="839"/>
                      </a:lnTo>
                      <a:lnTo>
                        <a:pt x="121" y="831"/>
                      </a:lnTo>
                      <a:lnTo>
                        <a:pt x="126" y="823"/>
                      </a:lnTo>
                      <a:lnTo>
                        <a:pt x="132" y="818"/>
                      </a:lnTo>
                      <a:lnTo>
                        <a:pt x="136" y="814"/>
                      </a:lnTo>
                      <a:lnTo>
                        <a:pt x="139" y="813"/>
                      </a:lnTo>
                      <a:lnTo>
                        <a:pt x="139" y="807"/>
                      </a:lnTo>
                      <a:lnTo>
                        <a:pt x="140" y="800"/>
                      </a:lnTo>
                      <a:lnTo>
                        <a:pt x="143" y="792"/>
                      </a:lnTo>
                      <a:lnTo>
                        <a:pt x="146" y="783"/>
                      </a:lnTo>
                      <a:lnTo>
                        <a:pt x="147" y="765"/>
                      </a:lnTo>
                      <a:lnTo>
                        <a:pt x="149" y="751"/>
                      </a:lnTo>
                      <a:lnTo>
                        <a:pt x="151" y="737"/>
                      </a:lnTo>
                      <a:lnTo>
                        <a:pt x="153" y="72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0" name="Freeform 193"/>
                <p:cNvSpPr>
                  <a:spLocks/>
                </p:cNvSpPr>
                <p:nvPr>
                  <p:custDataLst>
                    <p:tags r:id="rId117"/>
                  </p:custDataLst>
                </p:nvPr>
              </p:nvSpPr>
              <p:spPr bwMode="auto">
                <a:xfrm>
                  <a:off x="763" y="2118"/>
                  <a:ext cx="421" cy="366"/>
                </a:xfrm>
                <a:custGeom>
                  <a:avLst/>
                  <a:gdLst>
                    <a:gd name="T0" fmla="*/ 0 w 1535"/>
                    <a:gd name="T1" fmla="*/ 2 h 1109"/>
                    <a:gd name="T2" fmla="*/ 0 w 1535"/>
                    <a:gd name="T3" fmla="*/ 3 h 1109"/>
                    <a:gd name="T4" fmla="*/ 0 w 1535"/>
                    <a:gd name="T5" fmla="*/ 3 h 1109"/>
                    <a:gd name="T6" fmla="*/ 0 w 1535"/>
                    <a:gd name="T7" fmla="*/ 3 h 1109"/>
                    <a:gd name="T8" fmla="*/ 0 w 1535"/>
                    <a:gd name="T9" fmla="*/ 3 h 1109"/>
                    <a:gd name="T10" fmla="*/ 0 w 1535"/>
                    <a:gd name="T11" fmla="*/ 3 h 1109"/>
                    <a:gd name="T12" fmla="*/ 0 w 1535"/>
                    <a:gd name="T13" fmla="*/ 3 h 1109"/>
                    <a:gd name="T14" fmla="*/ 0 w 1535"/>
                    <a:gd name="T15" fmla="*/ 3 h 1109"/>
                    <a:gd name="T16" fmla="*/ 0 w 1535"/>
                    <a:gd name="T17" fmla="*/ 2 h 1109"/>
                    <a:gd name="T18" fmla="*/ 0 w 1535"/>
                    <a:gd name="T19" fmla="*/ 2 h 1109"/>
                    <a:gd name="T20" fmla="*/ 0 w 1535"/>
                    <a:gd name="T21" fmla="*/ 2 h 1109"/>
                    <a:gd name="T22" fmla="*/ 0 w 1535"/>
                    <a:gd name="T23" fmla="*/ 2 h 1109"/>
                    <a:gd name="T24" fmla="*/ 0 w 1535"/>
                    <a:gd name="T25" fmla="*/ 2 h 1109"/>
                    <a:gd name="T26" fmla="*/ 0 w 1535"/>
                    <a:gd name="T27" fmla="*/ 2 h 1109"/>
                    <a:gd name="T28" fmla="*/ 0 w 1535"/>
                    <a:gd name="T29" fmla="*/ 2 h 1109"/>
                    <a:gd name="T30" fmla="*/ 0 w 1535"/>
                    <a:gd name="T31" fmla="*/ 1 h 1109"/>
                    <a:gd name="T32" fmla="*/ 0 w 1535"/>
                    <a:gd name="T33" fmla="*/ 1 h 1109"/>
                    <a:gd name="T34" fmla="*/ 0 w 1535"/>
                    <a:gd name="T35" fmla="*/ 1 h 1109"/>
                    <a:gd name="T36" fmla="*/ 0 w 1535"/>
                    <a:gd name="T37" fmla="*/ 1 h 1109"/>
                    <a:gd name="T38" fmla="*/ 0 w 1535"/>
                    <a:gd name="T39" fmla="*/ 0 h 1109"/>
                    <a:gd name="T40" fmla="*/ 0 w 1535"/>
                    <a:gd name="T41" fmla="*/ 0 h 1109"/>
                    <a:gd name="T42" fmla="*/ 0 w 1535"/>
                    <a:gd name="T43" fmla="*/ 1 h 1109"/>
                    <a:gd name="T44" fmla="*/ 0 w 1535"/>
                    <a:gd name="T45" fmla="*/ 1 h 1109"/>
                    <a:gd name="T46" fmla="*/ 0 w 1535"/>
                    <a:gd name="T47" fmla="*/ 1 h 1109"/>
                    <a:gd name="T48" fmla="*/ 0 w 1535"/>
                    <a:gd name="T49" fmla="*/ 1 h 1109"/>
                    <a:gd name="T50" fmla="*/ 0 w 1535"/>
                    <a:gd name="T51" fmla="*/ 1 h 1109"/>
                    <a:gd name="T52" fmla="*/ 0 w 1535"/>
                    <a:gd name="T53" fmla="*/ 2 h 1109"/>
                    <a:gd name="T54" fmla="*/ 0 w 1535"/>
                    <a:gd name="T55" fmla="*/ 2 h 1109"/>
                    <a:gd name="T56" fmla="*/ 0 w 1535"/>
                    <a:gd name="T57" fmla="*/ 1 h 1109"/>
                    <a:gd name="T58" fmla="*/ 0 w 1535"/>
                    <a:gd name="T59" fmla="*/ 1 h 1109"/>
                    <a:gd name="T60" fmla="*/ 0 w 1535"/>
                    <a:gd name="T61" fmla="*/ 1 h 1109"/>
                    <a:gd name="T62" fmla="*/ 0 w 1535"/>
                    <a:gd name="T63" fmla="*/ 1 h 1109"/>
                    <a:gd name="T64" fmla="*/ 0 w 1535"/>
                    <a:gd name="T65" fmla="*/ 1 h 1109"/>
                    <a:gd name="T66" fmla="*/ 0 w 1535"/>
                    <a:gd name="T67" fmla="*/ 1 h 1109"/>
                    <a:gd name="T68" fmla="*/ 0 w 1535"/>
                    <a:gd name="T69" fmla="*/ 1 h 1109"/>
                    <a:gd name="T70" fmla="*/ 0 w 1535"/>
                    <a:gd name="T71" fmla="*/ 0 h 1109"/>
                    <a:gd name="T72" fmla="*/ 0 w 1535"/>
                    <a:gd name="T73" fmla="*/ 0 h 1109"/>
                    <a:gd name="T74" fmla="*/ 0 w 1535"/>
                    <a:gd name="T75" fmla="*/ 0 h 1109"/>
                    <a:gd name="T76" fmla="*/ 0 w 1535"/>
                    <a:gd name="T77" fmla="*/ 0 h 1109"/>
                    <a:gd name="T78" fmla="*/ 0 w 1535"/>
                    <a:gd name="T79" fmla="*/ 0 h 1109"/>
                    <a:gd name="T80" fmla="*/ 0 w 1535"/>
                    <a:gd name="T81" fmla="*/ 0 h 1109"/>
                    <a:gd name="T82" fmla="*/ 0 w 1535"/>
                    <a:gd name="T83" fmla="*/ 0 h 1109"/>
                    <a:gd name="T84" fmla="*/ 0 w 1535"/>
                    <a:gd name="T85" fmla="*/ 1 h 1109"/>
                    <a:gd name="T86" fmla="*/ 0 w 1535"/>
                    <a:gd name="T87" fmla="*/ 1 h 1109"/>
                    <a:gd name="T88" fmla="*/ 0 w 1535"/>
                    <a:gd name="T89" fmla="*/ 0 h 1109"/>
                    <a:gd name="T90" fmla="*/ 0 w 1535"/>
                    <a:gd name="T91" fmla="*/ 1 h 1109"/>
                    <a:gd name="T92" fmla="*/ 0 w 1535"/>
                    <a:gd name="T93" fmla="*/ 1 h 1109"/>
                    <a:gd name="T94" fmla="*/ 0 w 1535"/>
                    <a:gd name="T95" fmla="*/ 1 h 1109"/>
                    <a:gd name="T96" fmla="*/ 0 w 1535"/>
                    <a:gd name="T97" fmla="*/ 1 h 1109"/>
                    <a:gd name="T98" fmla="*/ 0 w 1535"/>
                    <a:gd name="T99" fmla="*/ 1 h 1109"/>
                    <a:gd name="T100" fmla="*/ 0 w 1535"/>
                    <a:gd name="T101" fmla="*/ 2 h 1109"/>
                    <a:gd name="T102" fmla="*/ 0 w 1535"/>
                    <a:gd name="T103" fmla="*/ 2 h 1109"/>
                    <a:gd name="T104" fmla="*/ 0 w 1535"/>
                    <a:gd name="T105" fmla="*/ 2 h 1109"/>
                    <a:gd name="T106" fmla="*/ 0 w 1535"/>
                    <a:gd name="T107" fmla="*/ 2 h 1109"/>
                    <a:gd name="T108" fmla="*/ 0 w 1535"/>
                    <a:gd name="T109" fmla="*/ 2 h 1109"/>
                    <a:gd name="T110" fmla="*/ 0 w 1535"/>
                    <a:gd name="T111" fmla="*/ 2 h 1109"/>
                    <a:gd name="T112" fmla="*/ 0 w 1535"/>
                    <a:gd name="T113" fmla="*/ 2 h 1109"/>
                    <a:gd name="T114" fmla="*/ 1 w 1535"/>
                    <a:gd name="T115" fmla="*/ 2 h 1109"/>
                    <a:gd name="T116" fmla="*/ 1 w 1535"/>
                    <a:gd name="T117" fmla="*/ 2 h 1109"/>
                    <a:gd name="T118" fmla="*/ 1 w 1535"/>
                    <a:gd name="T119" fmla="*/ 2 h 1109"/>
                    <a:gd name="T120" fmla="*/ 0 w 1535"/>
                    <a:gd name="T121" fmla="*/ 2 h 1109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1535" h="1109">
                      <a:moveTo>
                        <a:pt x="1336" y="888"/>
                      </a:moveTo>
                      <a:lnTo>
                        <a:pt x="1319" y="891"/>
                      </a:lnTo>
                      <a:lnTo>
                        <a:pt x="1287" y="901"/>
                      </a:lnTo>
                      <a:lnTo>
                        <a:pt x="1270" y="907"/>
                      </a:lnTo>
                      <a:lnTo>
                        <a:pt x="1256" y="913"/>
                      </a:lnTo>
                      <a:lnTo>
                        <a:pt x="1251" y="916"/>
                      </a:lnTo>
                      <a:lnTo>
                        <a:pt x="1246" y="919"/>
                      </a:lnTo>
                      <a:lnTo>
                        <a:pt x="1244" y="922"/>
                      </a:lnTo>
                      <a:lnTo>
                        <a:pt x="1243" y="925"/>
                      </a:lnTo>
                      <a:lnTo>
                        <a:pt x="1243" y="929"/>
                      </a:lnTo>
                      <a:lnTo>
                        <a:pt x="1244" y="933"/>
                      </a:lnTo>
                      <a:lnTo>
                        <a:pt x="1246" y="937"/>
                      </a:lnTo>
                      <a:lnTo>
                        <a:pt x="1248" y="940"/>
                      </a:lnTo>
                      <a:lnTo>
                        <a:pt x="1255" y="946"/>
                      </a:lnTo>
                      <a:lnTo>
                        <a:pt x="1263" y="951"/>
                      </a:lnTo>
                      <a:lnTo>
                        <a:pt x="1282" y="961"/>
                      </a:lnTo>
                      <a:lnTo>
                        <a:pt x="1302" y="973"/>
                      </a:lnTo>
                      <a:lnTo>
                        <a:pt x="1299" y="982"/>
                      </a:lnTo>
                      <a:lnTo>
                        <a:pt x="1294" y="988"/>
                      </a:lnTo>
                      <a:lnTo>
                        <a:pt x="1289" y="993"/>
                      </a:lnTo>
                      <a:lnTo>
                        <a:pt x="1282" y="996"/>
                      </a:lnTo>
                      <a:lnTo>
                        <a:pt x="1275" y="998"/>
                      </a:lnTo>
                      <a:lnTo>
                        <a:pt x="1267" y="999"/>
                      </a:lnTo>
                      <a:lnTo>
                        <a:pt x="1258" y="999"/>
                      </a:lnTo>
                      <a:lnTo>
                        <a:pt x="1251" y="999"/>
                      </a:lnTo>
                      <a:lnTo>
                        <a:pt x="1234" y="999"/>
                      </a:lnTo>
                      <a:lnTo>
                        <a:pt x="1220" y="999"/>
                      </a:lnTo>
                      <a:lnTo>
                        <a:pt x="1213" y="1000"/>
                      </a:lnTo>
                      <a:lnTo>
                        <a:pt x="1209" y="1002"/>
                      </a:lnTo>
                      <a:lnTo>
                        <a:pt x="1204" y="1006"/>
                      </a:lnTo>
                      <a:lnTo>
                        <a:pt x="1203" y="1011"/>
                      </a:lnTo>
                      <a:lnTo>
                        <a:pt x="1193" y="1036"/>
                      </a:lnTo>
                      <a:lnTo>
                        <a:pt x="1185" y="1058"/>
                      </a:lnTo>
                      <a:lnTo>
                        <a:pt x="1181" y="1069"/>
                      </a:lnTo>
                      <a:lnTo>
                        <a:pt x="1178" y="1080"/>
                      </a:lnTo>
                      <a:lnTo>
                        <a:pt x="1177" y="1095"/>
                      </a:lnTo>
                      <a:lnTo>
                        <a:pt x="1176" y="1109"/>
                      </a:lnTo>
                      <a:lnTo>
                        <a:pt x="1165" y="1100"/>
                      </a:lnTo>
                      <a:lnTo>
                        <a:pt x="1153" y="1091"/>
                      </a:lnTo>
                      <a:lnTo>
                        <a:pt x="1141" y="1081"/>
                      </a:lnTo>
                      <a:lnTo>
                        <a:pt x="1130" y="1072"/>
                      </a:lnTo>
                      <a:lnTo>
                        <a:pt x="1112" y="1051"/>
                      </a:lnTo>
                      <a:lnTo>
                        <a:pt x="1090" y="1026"/>
                      </a:lnTo>
                      <a:lnTo>
                        <a:pt x="1078" y="1015"/>
                      </a:lnTo>
                      <a:lnTo>
                        <a:pt x="1065" y="1006"/>
                      </a:lnTo>
                      <a:lnTo>
                        <a:pt x="1058" y="1003"/>
                      </a:lnTo>
                      <a:lnTo>
                        <a:pt x="1052" y="1001"/>
                      </a:lnTo>
                      <a:lnTo>
                        <a:pt x="1044" y="999"/>
                      </a:lnTo>
                      <a:lnTo>
                        <a:pt x="1036" y="998"/>
                      </a:lnTo>
                      <a:lnTo>
                        <a:pt x="1028" y="999"/>
                      </a:lnTo>
                      <a:lnTo>
                        <a:pt x="1019" y="1000"/>
                      </a:lnTo>
                      <a:lnTo>
                        <a:pt x="1011" y="1002"/>
                      </a:lnTo>
                      <a:lnTo>
                        <a:pt x="1006" y="1005"/>
                      </a:lnTo>
                      <a:lnTo>
                        <a:pt x="994" y="1012"/>
                      </a:lnTo>
                      <a:lnTo>
                        <a:pt x="984" y="1020"/>
                      </a:lnTo>
                      <a:lnTo>
                        <a:pt x="974" y="1027"/>
                      </a:lnTo>
                      <a:lnTo>
                        <a:pt x="962" y="1035"/>
                      </a:lnTo>
                      <a:lnTo>
                        <a:pt x="955" y="1038"/>
                      </a:lnTo>
                      <a:lnTo>
                        <a:pt x="949" y="1040"/>
                      </a:lnTo>
                      <a:lnTo>
                        <a:pt x="940" y="1041"/>
                      </a:lnTo>
                      <a:lnTo>
                        <a:pt x="930" y="1042"/>
                      </a:lnTo>
                      <a:lnTo>
                        <a:pt x="922" y="1041"/>
                      </a:lnTo>
                      <a:lnTo>
                        <a:pt x="913" y="1039"/>
                      </a:lnTo>
                      <a:lnTo>
                        <a:pt x="902" y="1037"/>
                      </a:lnTo>
                      <a:lnTo>
                        <a:pt x="891" y="1032"/>
                      </a:lnTo>
                      <a:lnTo>
                        <a:pt x="868" y="1023"/>
                      </a:lnTo>
                      <a:lnTo>
                        <a:pt x="845" y="1011"/>
                      </a:lnTo>
                      <a:lnTo>
                        <a:pt x="823" y="999"/>
                      </a:lnTo>
                      <a:lnTo>
                        <a:pt x="805" y="987"/>
                      </a:lnTo>
                      <a:lnTo>
                        <a:pt x="797" y="982"/>
                      </a:lnTo>
                      <a:lnTo>
                        <a:pt x="790" y="976"/>
                      </a:lnTo>
                      <a:lnTo>
                        <a:pt x="786" y="971"/>
                      </a:lnTo>
                      <a:lnTo>
                        <a:pt x="784" y="967"/>
                      </a:lnTo>
                      <a:lnTo>
                        <a:pt x="731" y="973"/>
                      </a:lnTo>
                      <a:lnTo>
                        <a:pt x="714" y="962"/>
                      </a:lnTo>
                      <a:lnTo>
                        <a:pt x="697" y="953"/>
                      </a:lnTo>
                      <a:lnTo>
                        <a:pt x="680" y="945"/>
                      </a:lnTo>
                      <a:lnTo>
                        <a:pt x="658" y="937"/>
                      </a:lnTo>
                      <a:lnTo>
                        <a:pt x="653" y="932"/>
                      </a:lnTo>
                      <a:lnTo>
                        <a:pt x="650" y="925"/>
                      </a:lnTo>
                      <a:lnTo>
                        <a:pt x="648" y="917"/>
                      </a:lnTo>
                      <a:lnTo>
                        <a:pt x="644" y="910"/>
                      </a:lnTo>
                      <a:lnTo>
                        <a:pt x="642" y="904"/>
                      </a:lnTo>
                      <a:lnTo>
                        <a:pt x="639" y="898"/>
                      </a:lnTo>
                      <a:lnTo>
                        <a:pt x="638" y="896"/>
                      </a:lnTo>
                      <a:lnTo>
                        <a:pt x="636" y="895"/>
                      </a:lnTo>
                      <a:lnTo>
                        <a:pt x="633" y="894"/>
                      </a:lnTo>
                      <a:lnTo>
                        <a:pt x="631" y="894"/>
                      </a:lnTo>
                      <a:lnTo>
                        <a:pt x="607" y="887"/>
                      </a:lnTo>
                      <a:lnTo>
                        <a:pt x="588" y="883"/>
                      </a:lnTo>
                      <a:lnTo>
                        <a:pt x="575" y="882"/>
                      </a:lnTo>
                      <a:lnTo>
                        <a:pt x="565" y="880"/>
                      </a:lnTo>
                      <a:lnTo>
                        <a:pt x="561" y="879"/>
                      </a:lnTo>
                      <a:lnTo>
                        <a:pt x="558" y="877"/>
                      </a:lnTo>
                      <a:lnTo>
                        <a:pt x="554" y="874"/>
                      </a:lnTo>
                      <a:lnTo>
                        <a:pt x="551" y="870"/>
                      </a:lnTo>
                      <a:lnTo>
                        <a:pt x="546" y="857"/>
                      </a:lnTo>
                      <a:lnTo>
                        <a:pt x="538" y="838"/>
                      </a:lnTo>
                      <a:lnTo>
                        <a:pt x="537" y="835"/>
                      </a:lnTo>
                      <a:lnTo>
                        <a:pt x="535" y="833"/>
                      </a:lnTo>
                      <a:lnTo>
                        <a:pt x="532" y="831"/>
                      </a:lnTo>
                      <a:lnTo>
                        <a:pt x="530" y="829"/>
                      </a:lnTo>
                      <a:lnTo>
                        <a:pt x="524" y="828"/>
                      </a:lnTo>
                      <a:lnTo>
                        <a:pt x="517" y="828"/>
                      </a:lnTo>
                      <a:lnTo>
                        <a:pt x="509" y="828"/>
                      </a:lnTo>
                      <a:lnTo>
                        <a:pt x="501" y="828"/>
                      </a:lnTo>
                      <a:lnTo>
                        <a:pt x="493" y="828"/>
                      </a:lnTo>
                      <a:lnTo>
                        <a:pt x="485" y="826"/>
                      </a:lnTo>
                      <a:lnTo>
                        <a:pt x="480" y="822"/>
                      </a:lnTo>
                      <a:lnTo>
                        <a:pt x="472" y="816"/>
                      </a:lnTo>
                      <a:lnTo>
                        <a:pt x="464" y="806"/>
                      </a:lnTo>
                      <a:lnTo>
                        <a:pt x="457" y="796"/>
                      </a:lnTo>
                      <a:lnTo>
                        <a:pt x="450" y="784"/>
                      </a:lnTo>
                      <a:lnTo>
                        <a:pt x="445" y="773"/>
                      </a:lnTo>
                      <a:lnTo>
                        <a:pt x="442" y="768"/>
                      </a:lnTo>
                      <a:lnTo>
                        <a:pt x="440" y="762"/>
                      </a:lnTo>
                      <a:lnTo>
                        <a:pt x="439" y="757"/>
                      </a:lnTo>
                      <a:lnTo>
                        <a:pt x="439" y="751"/>
                      </a:lnTo>
                      <a:lnTo>
                        <a:pt x="439" y="747"/>
                      </a:lnTo>
                      <a:lnTo>
                        <a:pt x="440" y="743"/>
                      </a:lnTo>
                      <a:lnTo>
                        <a:pt x="441" y="739"/>
                      </a:lnTo>
                      <a:lnTo>
                        <a:pt x="443" y="735"/>
                      </a:lnTo>
                      <a:lnTo>
                        <a:pt x="449" y="728"/>
                      </a:lnTo>
                      <a:lnTo>
                        <a:pt x="456" y="720"/>
                      </a:lnTo>
                      <a:lnTo>
                        <a:pt x="461" y="713"/>
                      </a:lnTo>
                      <a:lnTo>
                        <a:pt x="467" y="705"/>
                      </a:lnTo>
                      <a:lnTo>
                        <a:pt x="469" y="700"/>
                      </a:lnTo>
                      <a:lnTo>
                        <a:pt x="471" y="694"/>
                      </a:lnTo>
                      <a:lnTo>
                        <a:pt x="472" y="689"/>
                      </a:lnTo>
                      <a:lnTo>
                        <a:pt x="472" y="684"/>
                      </a:lnTo>
                      <a:lnTo>
                        <a:pt x="471" y="664"/>
                      </a:lnTo>
                      <a:lnTo>
                        <a:pt x="468" y="647"/>
                      </a:lnTo>
                      <a:lnTo>
                        <a:pt x="463" y="630"/>
                      </a:lnTo>
                      <a:lnTo>
                        <a:pt x="457" y="615"/>
                      </a:lnTo>
                      <a:lnTo>
                        <a:pt x="450" y="601"/>
                      </a:lnTo>
                      <a:lnTo>
                        <a:pt x="441" y="589"/>
                      </a:lnTo>
                      <a:lnTo>
                        <a:pt x="431" y="576"/>
                      </a:lnTo>
                      <a:lnTo>
                        <a:pt x="423" y="565"/>
                      </a:lnTo>
                      <a:lnTo>
                        <a:pt x="402" y="543"/>
                      </a:lnTo>
                      <a:lnTo>
                        <a:pt x="382" y="520"/>
                      </a:lnTo>
                      <a:lnTo>
                        <a:pt x="373" y="509"/>
                      </a:lnTo>
                      <a:lnTo>
                        <a:pt x="366" y="496"/>
                      </a:lnTo>
                      <a:lnTo>
                        <a:pt x="358" y="483"/>
                      </a:lnTo>
                      <a:lnTo>
                        <a:pt x="352" y="468"/>
                      </a:lnTo>
                      <a:lnTo>
                        <a:pt x="350" y="464"/>
                      </a:lnTo>
                      <a:lnTo>
                        <a:pt x="348" y="460"/>
                      </a:lnTo>
                      <a:lnTo>
                        <a:pt x="345" y="456"/>
                      </a:lnTo>
                      <a:lnTo>
                        <a:pt x="341" y="453"/>
                      </a:lnTo>
                      <a:lnTo>
                        <a:pt x="333" y="447"/>
                      </a:lnTo>
                      <a:lnTo>
                        <a:pt x="324" y="441"/>
                      </a:lnTo>
                      <a:lnTo>
                        <a:pt x="314" y="435"/>
                      </a:lnTo>
                      <a:lnTo>
                        <a:pt x="306" y="429"/>
                      </a:lnTo>
                      <a:lnTo>
                        <a:pt x="304" y="426"/>
                      </a:lnTo>
                      <a:lnTo>
                        <a:pt x="301" y="422"/>
                      </a:lnTo>
                      <a:lnTo>
                        <a:pt x="300" y="417"/>
                      </a:lnTo>
                      <a:lnTo>
                        <a:pt x="300" y="413"/>
                      </a:lnTo>
                      <a:lnTo>
                        <a:pt x="306" y="404"/>
                      </a:lnTo>
                      <a:lnTo>
                        <a:pt x="313" y="394"/>
                      </a:lnTo>
                      <a:lnTo>
                        <a:pt x="306" y="391"/>
                      </a:lnTo>
                      <a:lnTo>
                        <a:pt x="300" y="388"/>
                      </a:lnTo>
                      <a:lnTo>
                        <a:pt x="297" y="380"/>
                      </a:lnTo>
                      <a:lnTo>
                        <a:pt x="293" y="369"/>
                      </a:lnTo>
                      <a:lnTo>
                        <a:pt x="286" y="356"/>
                      </a:lnTo>
                      <a:lnTo>
                        <a:pt x="279" y="344"/>
                      </a:lnTo>
                      <a:lnTo>
                        <a:pt x="262" y="321"/>
                      </a:lnTo>
                      <a:lnTo>
                        <a:pt x="252" y="308"/>
                      </a:lnTo>
                      <a:lnTo>
                        <a:pt x="245" y="291"/>
                      </a:lnTo>
                      <a:lnTo>
                        <a:pt x="238" y="278"/>
                      </a:lnTo>
                      <a:lnTo>
                        <a:pt x="230" y="267"/>
                      </a:lnTo>
                      <a:lnTo>
                        <a:pt x="224" y="258"/>
                      </a:lnTo>
                      <a:lnTo>
                        <a:pt x="217" y="248"/>
                      </a:lnTo>
                      <a:lnTo>
                        <a:pt x="211" y="239"/>
                      </a:lnTo>
                      <a:lnTo>
                        <a:pt x="205" y="228"/>
                      </a:lnTo>
                      <a:lnTo>
                        <a:pt x="200" y="216"/>
                      </a:lnTo>
                      <a:lnTo>
                        <a:pt x="193" y="195"/>
                      </a:lnTo>
                      <a:lnTo>
                        <a:pt x="187" y="176"/>
                      </a:lnTo>
                      <a:lnTo>
                        <a:pt x="182" y="158"/>
                      </a:lnTo>
                      <a:lnTo>
                        <a:pt x="178" y="140"/>
                      </a:lnTo>
                      <a:lnTo>
                        <a:pt x="171" y="107"/>
                      </a:lnTo>
                      <a:lnTo>
                        <a:pt x="167" y="74"/>
                      </a:lnTo>
                      <a:lnTo>
                        <a:pt x="155" y="74"/>
                      </a:lnTo>
                      <a:lnTo>
                        <a:pt x="146" y="73"/>
                      </a:lnTo>
                      <a:lnTo>
                        <a:pt x="138" y="71"/>
                      </a:lnTo>
                      <a:lnTo>
                        <a:pt x="132" y="69"/>
                      </a:lnTo>
                      <a:lnTo>
                        <a:pt x="120" y="64"/>
                      </a:lnTo>
                      <a:lnTo>
                        <a:pt x="106" y="56"/>
                      </a:lnTo>
                      <a:lnTo>
                        <a:pt x="97" y="74"/>
                      </a:lnTo>
                      <a:lnTo>
                        <a:pt x="89" y="94"/>
                      </a:lnTo>
                      <a:lnTo>
                        <a:pt x="84" y="104"/>
                      </a:lnTo>
                      <a:lnTo>
                        <a:pt x="82" y="114"/>
                      </a:lnTo>
                      <a:lnTo>
                        <a:pt x="80" y="124"/>
                      </a:lnTo>
                      <a:lnTo>
                        <a:pt x="80" y="135"/>
                      </a:lnTo>
                      <a:lnTo>
                        <a:pt x="81" y="148"/>
                      </a:lnTo>
                      <a:lnTo>
                        <a:pt x="83" y="160"/>
                      </a:lnTo>
                      <a:lnTo>
                        <a:pt x="87" y="171"/>
                      </a:lnTo>
                      <a:lnTo>
                        <a:pt x="90" y="182"/>
                      </a:lnTo>
                      <a:lnTo>
                        <a:pt x="101" y="203"/>
                      </a:lnTo>
                      <a:lnTo>
                        <a:pt x="113" y="222"/>
                      </a:lnTo>
                      <a:lnTo>
                        <a:pt x="125" y="241"/>
                      </a:lnTo>
                      <a:lnTo>
                        <a:pt x="136" y="263"/>
                      </a:lnTo>
                      <a:lnTo>
                        <a:pt x="140" y="273"/>
                      </a:lnTo>
                      <a:lnTo>
                        <a:pt x="144" y="284"/>
                      </a:lnTo>
                      <a:lnTo>
                        <a:pt x="146" y="296"/>
                      </a:lnTo>
                      <a:lnTo>
                        <a:pt x="146" y="308"/>
                      </a:lnTo>
                      <a:lnTo>
                        <a:pt x="147" y="314"/>
                      </a:lnTo>
                      <a:lnTo>
                        <a:pt x="148" y="320"/>
                      </a:lnTo>
                      <a:lnTo>
                        <a:pt x="150" y="326"/>
                      </a:lnTo>
                      <a:lnTo>
                        <a:pt x="154" y="332"/>
                      </a:lnTo>
                      <a:lnTo>
                        <a:pt x="161" y="344"/>
                      </a:lnTo>
                      <a:lnTo>
                        <a:pt x="170" y="355"/>
                      </a:lnTo>
                      <a:lnTo>
                        <a:pt x="178" y="366"/>
                      </a:lnTo>
                      <a:lnTo>
                        <a:pt x="185" y="375"/>
                      </a:lnTo>
                      <a:lnTo>
                        <a:pt x="191" y="383"/>
                      </a:lnTo>
                      <a:lnTo>
                        <a:pt x="193" y="388"/>
                      </a:lnTo>
                      <a:lnTo>
                        <a:pt x="195" y="395"/>
                      </a:lnTo>
                      <a:lnTo>
                        <a:pt x="196" y="402"/>
                      </a:lnTo>
                      <a:lnTo>
                        <a:pt x="196" y="409"/>
                      </a:lnTo>
                      <a:lnTo>
                        <a:pt x="198" y="415"/>
                      </a:lnTo>
                      <a:lnTo>
                        <a:pt x="196" y="429"/>
                      </a:lnTo>
                      <a:lnTo>
                        <a:pt x="195" y="441"/>
                      </a:lnTo>
                      <a:lnTo>
                        <a:pt x="195" y="446"/>
                      </a:lnTo>
                      <a:lnTo>
                        <a:pt x="195" y="452"/>
                      </a:lnTo>
                      <a:lnTo>
                        <a:pt x="196" y="456"/>
                      </a:lnTo>
                      <a:lnTo>
                        <a:pt x="198" y="461"/>
                      </a:lnTo>
                      <a:lnTo>
                        <a:pt x="200" y="465"/>
                      </a:lnTo>
                      <a:lnTo>
                        <a:pt x="203" y="469"/>
                      </a:lnTo>
                      <a:lnTo>
                        <a:pt x="207" y="472"/>
                      </a:lnTo>
                      <a:lnTo>
                        <a:pt x="213" y="474"/>
                      </a:lnTo>
                      <a:lnTo>
                        <a:pt x="211" y="483"/>
                      </a:lnTo>
                      <a:lnTo>
                        <a:pt x="210" y="489"/>
                      </a:lnTo>
                      <a:lnTo>
                        <a:pt x="210" y="495"/>
                      </a:lnTo>
                      <a:lnTo>
                        <a:pt x="211" y="499"/>
                      </a:lnTo>
                      <a:lnTo>
                        <a:pt x="212" y="509"/>
                      </a:lnTo>
                      <a:lnTo>
                        <a:pt x="213" y="524"/>
                      </a:lnTo>
                      <a:lnTo>
                        <a:pt x="221" y="525"/>
                      </a:lnTo>
                      <a:lnTo>
                        <a:pt x="228" y="528"/>
                      </a:lnTo>
                      <a:lnTo>
                        <a:pt x="236" y="533"/>
                      </a:lnTo>
                      <a:lnTo>
                        <a:pt x="244" y="539"/>
                      </a:lnTo>
                      <a:lnTo>
                        <a:pt x="250" y="546"/>
                      </a:lnTo>
                      <a:lnTo>
                        <a:pt x="255" y="553"/>
                      </a:lnTo>
                      <a:lnTo>
                        <a:pt x="258" y="560"/>
                      </a:lnTo>
                      <a:lnTo>
                        <a:pt x="259" y="567"/>
                      </a:lnTo>
                      <a:lnTo>
                        <a:pt x="259" y="571"/>
                      </a:lnTo>
                      <a:lnTo>
                        <a:pt x="258" y="575"/>
                      </a:lnTo>
                      <a:lnTo>
                        <a:pt x="257" y="579"/>
                      </a:lnTo>
                      <a:lnTo>
                        <a:pt x="255" y="583"/>
                      </a:lnTo>
                      <a:lnTo>
                        <a:pt x="250" y="590"/>
                      </a:lnTo>
                      <a:lnTo>
                        <a:pt x="245" y="596"/>
                      </a:lnTo>
                      <a:lnTo>
                        <a:pt x="232" y="604"/>
                      </a:lnTo>
                      <a:lnTo>
                        <a:pt x="219" y="610"/>
                      </a:lnTo>
                      <a:lnTo>
                        <a:pt x="216" y="603"/>
                      </a:lnTo>
                      <a:lnTo>
                        <a:pt x="214" y="596"/>
                      </a:lnTo>
                      <a:lnTo>
                        <a:pt x="213" y="587"/>
                      </a:lnTo>
                      <a:lnTo>
                        <a:pt x="213" y="580"/>
                      </a:lnTo>
                      <a:lnTo>
                        <a:pt x="213" y="573"/>
                      </a:lnTo>
                      <a:lnTo>
                        <a:pt x="212" y="566"/>
                      </a:lnTo>
                      <a:lnTo>
                        <a:pt x="210" y="560"/>
                      </a:lnTo>
                      <a:lnTo>
                        <a:pt x="206" y="555"/>
                      </a:lnTo>
                      <a:lnTo>
                        <a:pt x="203" y="550"/>
                      </a:lnTo>
                      <a:lnTo>
                        <a:pt x="199" y="546"/>
                      </a:lnTo>
                      <a:lnTo>
                        <a:pt x="193" y="542"/>
                      </a:lnTo>
                      <a:lnTo>
                        <a:pt x="188" y="537"/>
                      </a:lnTo>
                      <a:lnTo>
                        <a:pt x="173" y="528"/>
                      </a:lnTo>
                      <a:lnTo>
                        <a:pt x="158" y="519"/>
                      </a:lnTo>
                      <a:lnTo>
                        <a:pt x="144" y="510"/>
                      </a:lnTo>
                      <a:lnTo>
                        <a:pt x="132" y="499"/>
                      </a:lnTo>
                      <a:lnTo>
                        <a:pt x="126" y="494"/>
                      </a:lnTo>
                      <a:lnTo>
                        <a:pt x="123" y="488"/>
                      </a:lnTo>
                      <a:lnTo>
                        <a:pt x="121" y="482"/>
                      </a:lnTo>
                      <a:lnTo>
                        <a:pt x="120" y="474"/>
                      </a:lnTo>
                      <a:lnTo>
                        <a:pt x="121" y="468"/>
                      </a:lnTo>
                      <a:lnTo>
                        <a:pt x="124" y="461"/>
                      </a:lnTo>
                      <a:lnTo>
                        <a:pt x="128" y="456"/>
                      </a:lnTo>
                      <a:lnTo>
                        <a:pt x="133" y="450"/>
                      </a:lnTo>
                      <a:lnTo>
                        <a:pt x="138" y="444"/>
                      </a:lnTo>
                      <a:lnTo>
                        <a:pt x="143" y="438"/>
                      </a:lnTo>
                      <a:lnTo>
                        <a:pt x="145" y="432"/>
                      </a:lnTo>
                      <a:lnTo>
                        <a:pt x="146" y="426"/>
                      </a:lnTo>
                      <a:lnTo>
                        <a:pt x="146" y="420"/>
                      </a:lnTo>
                      <a:lnTo>
                        <a:pt x="145" y="415"/>
                      </a:lnTo>
                      <a:lnTo>
                        <a:pt x="144" y="411"/>
                      </a:lnTo>
                      <a:lnTo>
                        <a:pt x="142" y="406"/>
                      </a:lnTo>
                      <a:lnTo>
                        <a:pt x="136" y="399"/>
                      </a:lnTo>
                      <a:lnTo>
                        <a:pt x="128" y="391"/>
                      </a:lnTo>
                      <a:lnTo>
                        <a:pt x="120" y="385"/>
                      </a:lnTo>
                      <a:lnTo>
                        <a:pt x="111" y="378"/>
                      </a:lnTo>
                      <a:lnTo>
                        <a:pt x="100" y="372"/>
                      </a:lnTo>
                      <a:lnTo>
                        <a:pt x="89" y="366"/>
                      </a:lnTo>
                      <a:lnTo>
                        <a:pt x="78" y="359"/>
                      </a:lnTo>
                      <a:lnTo>
                        <a:pt x="68" y="353"/>
                      </a:lnTo>
                      <a:lnTo>
                        <a:pt x="57" y="347"/>
                      </a:lnTo>
                      <a:lnTo>
                        <a:pt x="48" y="339"/>
                      </a:lnTo>
                      <a:lnTo>
                        <a:pt x="41" y="332"/>
                      </a:lnTo>
                      <a:lnTo>
                        <a:pt x="34" y="323"/>
                      </a:lnTo>
                      <a:lnTo>
                        <a:pt x="32" y="318"/>
                      </a:lnTo>
                      <a:lnTo>
                        <a:pt x="30" y="313"/>
                      </a:lnTo>
                      <a:lnTo>
                        <a:pt x="27" y="307"/>
                      </a:lnTo>
                      <a:lnTo>
                        <a:pt x="27" y="302"/>
                      </a:lnTo>
                      <a:lnTo>
                        <a:pt x="34" y="302"/>
                      </a:lnTo>
                      <a:lnTo>
                        <a:pt x="41" y="301"/>
                      </a:lnTo>
                      <a:lnTo>
                        <a:pt x="46" y="300"/>
                      </a:lnTo>
                      <a:lnTo>
                        <a:pt x="50" y="298"/>
                      </a:lnTo>
                      <a:lnTo>
                        <a:pt x="55" y="297"/>
                      </a:lnTo>
                      <a:lnTo>
                        <a:pt x="59" y="294"/>
                      </a:lnTo>
                      <a:lnTo>
                        <a:pt x="62" y="292"/>
                      </a:lnTo>
                      <a:lnTo>
                        <a:pt x="65" y="289"/>
                      </a:lnTo>
                      <a:lnTo>
                        <a:pt x="69" y="282"/>
                      </a:lnTo>
                      <a:lnTo>
                        <a:pt x="71" y="274"/>
                      </a:lnTo>
                      <a:lnTo>
                        <a:pt x="73" y="264"/>
                      </a:lnTo>
                      <a:lnTo>
                        <a:pt x="73" y="252"/>
                      </a:lnTo>
                      <a:lnTo>
                        <a:pt x="73" y="247"/>
                      </a:lnTo>
                      <a:lnTo>
                        <a:pt x="72" y="242"/>
                      </a:lnTo>
                      <a:lnTo>
                        <a:pt x="71" y="237"/>
                      </a:lnTo>
                      <a:lnTo>
                        <a:pt x="69" y="233"/>
                      </a:lnTo>
                      <a:lnTo>
                        <a:pt x="64" y="225"/>
                      </a:lnTo>
                      <a:lnTo>
                        <a:pt x="58" y="217"/>
                      </a:lnTo>
                      <a:lnTo>
                        <a:pt x="43" y="205"/>
                      </a:lnTo>
                      <a:lnTo>
                        <a:pt x="27" y="191"/>
                      </a:lnTo>
                      <a:lnTo>
                        <a:pt x="19" y="176"/>
                      </a:lnTo>
                      <a:lnTo>
                        <a:pt x="13" y="163"/>
                      </a:lnTo>
                      <a:lnTo>
                        <a:pt x="10" y="151"/>
                      </a:lnTo>
                      <a:lnTo>
                        <a:pt x="9" y="139"/>
                      </a:lnTo>
                      <a:lnTo>
                        <a:pt x="8" y="128"/>
                      </a:lnTo>
                      <a:lnTo>
                        <a:pt x="6" y="117"/>
                      </a:lnTo>
                      <a:lnTo>
                        <a:pt x="4" y="106"/>
                      </a:lnTo>
                      <a:lnTo>
                        <a:pt x="0" y="93"/>
                      </a:lnTo>
                      <a:lnTo>
                        <a:pt x="0" y="50"/>
                      </a:lnTo>
                      <a:lnTo>
                        <a:pt x="1" y="36"/>
                      </a:lnTo>
                      <a:lnTo>
                        <a:pt x="3" y="22"/>
                      </a:lnTo>
                      <a:lnTo>
                        <a:pt x="5" y="10"/>
                      </a:lnTo>
                      <a:lnTo>
                        <a:pt x="6" y="0"/>
                      </a:lnTo>
                      <a:lnTo>
                        <a:pt x="23" y="4"/>
                      </a:lnTo>
                      <a:lnTo>
                        <a:pt x="38" y="5"/>
                      </a:lnTo>
                      <a:lnTo>
                        <a:pt x="53" y="6"/>
                      </a:lnTo>
                      <a:lnTo>
                        <a:pt x="66" y="5"/>
                      </a:lnTo>
                      <a:lnTo>
                        <a:pt x="92" y="2"/>
                      </a:lnTo>
                      <a:lnTo>
                        <a:pt x="120" y="0"/>
                      </a:lnTo>
                      <a:lnTo>
                        <a:pt x="140" y="1"/>
                      </a:lnTo>
                      <a:lnTo>
                        <a:pt x="159" y="4"/>
                      </a:lnTo>
                      <a:lnTo>
                        <a:pt x="178" y="7"/>
                      </a:lnTo>
                      <a:lnTo>
                        <a:pt x="194" y="13"/>
                      </a:lnTo>
                      <a:lnTo>
                        <a:pt x="211" y="18"/>
                      </a:lnTo>
                      <a:lnTo>
                        <a:pt x="226" y="25"/>
                      </a:lnTo>
                      <a:lnTo>
                        <a:pt x="243" y="33"/>
                      </a:lnTo>
                      <a:lnTo>
                        <a:pt x="258" y="41"/>
                      </a:lnTo>
                      <a:lnTo>
                        <a:pt x="273" y="48"/>
                      </a:lnTo>
                      <a:lnTo>
                        <a:pt x="290" y="55"/>
                      </a:lnTo>
                      <a:lnTo>
                        <a:pt x="306" y="62"/>
                      </a:lnTo>
                      <a:lnTo>
                        <a:pt x="324" y="68"/>
                      </a:lnTo>
                      <a:lnTo>
                        <a:pt x="342" y="73"/>
                      </a:lnTo>
                      <a:lnTo>
                        <a:pt x="361" y="76"/>
                      </a:lnTo>
                      <a:lnTo>
                        <a:pt x="383" y="79"/>
                      </a:lnTo>
                      <a:lnTo>
                        <a:pt x="405" y="80"/>
                      </a:lnTo>
                      <a:lnTo>
                        <a:pt x="419" y="79"/>
                      </a:lnTo>
                      <a:lnTo>
                        <a:pt x="432" y="78"/>
                      </a:lnTo>
                      <a:lnTo>
                        <a:pt x="443" y="77"/>
                      </a:lnTo>
                      <a:lnTo>
                        <a:pt x="452" y="74"/>
                      </a:lnTo>
                      <a:lnTo>
                        <a:pt x="470" y="68"/>
                      </a:lnTo>
                      <a:lnTo>
                        <a:pt x="484" y="62"/>
                      </a:lnTo>
                      <a:lnTo>
                        <a:pt x="498" y="55"/>
                      </a:lnTo>
                      <a:lnTo>
                        <a:pt x="515" y="49"/>
                      </a:lnTo>
                      <a:lnTo>
                        <a:pt x="524" y="47"/>
                      </a:lnTo>
                      <a:lnTo>
                        <a:pt x="534" y="45"/>
                      </a:lnTo>
                      <a:lnTo>
                        <a:pt x="546" y="44"/>
                      </a:lnTo>
                      <a:lnTo>
                        <a:pt x="559" y="44"/>
                      </a:lnTo>
                      <a:lnTo>
                        <a:pt x="569" y="44"/>
                      </a:lnTo>
                      <a:lnTo>
                        <a:pt x="577" y="46"/>
                      </a:lnTo>
                      <a:lnTo>
                        <a:pt x="585" y="50"/>
                      </a:lnTo>
                      <a:lnTo>
                        <a:pt x="593" y="54"/>
                      </a:lnTo>
                      <a:lnTo>
                        <a:pt x="598" y="59"/>
                      </a:lnTo>
                      <a:lnTo>
                        <a:pt x="603" y="65"/>
                      </a:lnTo>
                      <a:lnTo>
                        <a:pt x="607" y="71"/>
                      </a:lnTo>
                      <a:lnTo>
                        <a:pt x="610" y="77"/>
                      </a:lnTo>
                      <a:lnTo>
                        <a:pt x="617" y="90"/>
                      </a:lnTo>
                      <a:lnTo>
                        <a:pt x="622" y="101"/>
                      </a:lnTo>
                      <a:lnTo>
                        <a:pt x="626" y="105"/>
                      </a:lnTo>
                      <a:lnTo>
                        <a:pt x="629" y="108"/>
                      </a:lnTo>
                      <a:lnTo>
                        <a:pt x="633" y="110"/>
                      </a:lnTo>
                      <a:lnTo>
                        <a:pt x="638" y="111"/>
                      </a:lnTo>
                      <a:lnTo>
                        <a:pt x="642" y="121"/>
                      </a:lnTo>
                      <a:lnTo>
                        <a:pt x="649" y="134"/>
                      </a:lnTo>
                      <a:lnTo>
                        <a:pt x="658" y="151"/>
                      </a:lnTo>
                      <a:lnTo>
                        <a:pt x="667" y="169"/>
                      </a:lnTo>
                      <a:lnTo>
                        <a:pt x="678" y="186"/>
                      </a:lnTo>
                      <a:lnTo>
                        <a:pt x="689" y="202"/>
                      </a:lnTo>
                      <a:lnTo>
                        <a:pt x="695" y="209"/>
                      </a:lnTo>
                      <a:lnTo>
                        <a:pt x="700" y="215"/>
                      </a:lnTo>
                      <a:lnTo>
                        <a:pt x="706" y="219"/>
                      </a:lnTo>
                      <a:lnTo>
                        <a:pt x="711" y="222"/>
                      </a:lnTo>
                      <a:lnTo>
                        <a:pt x="738" y="222"/>
                      </a:lnTo>
                      <a:lnTo>
                        <a:pt x="738" y="217"/>
                      </a:lnTo>
                      <a:lnTo>
                        <a:pt x="739" y="211"/>
                      </a:lnTo>
                      <a:lnTo>
                        <a:pt x="741" y="206"/>
                      </a:lnTo>
                      <a:lnTo>
                        <a:pt x="743" y="202"/>
                      </a:lnTo>
                      <a:lnTo>
                        <a:pt x="747" y="196"/>
                      </a:lnTo>
                      <a:lnTo>
                        <a:pt x="750" y="192"/>
                      </a:lnTo>
                      <a:lnTo>
                        <a:pt x="754" y="189"/>
                      </a:lnTo>
                      <a:lnTo>
                        <a:pt x="759" y="185"/>
                      </a:lnTo>
                      <a:lnTo>
                        <a:pt x="768" y="180"/>
                      </a:lnTo>
                      <a:lnTo>
                        <a:pt x="779" y="176"/>
                      </a:lnTo>
                      <a:lnTo>
                        <a:pt x="792" y="173"/>
                      </a:lnTo>
                      <a:lnTo>
                        <a:pt x="805" y="173"/>
                      </a:lnTo>
                      <a:lnTo>
                        <a:pt x="810" y="173"/>
                      </a:lnTo>
                      <a:lnTo>
                        <a:pt x="816" y="174"/>
                      </a:lnTo>
                      <a:lnTo>
                        <a:pt x="822" y="176"/>
                      </a:lnTo>
                      <a:lnTo>
                        <a:pt x="828" y="178"/>
                      </a:lnTo>
                      <a:lnTo>
                        <a:pt x="833" y="181"/>
                      </a:lnTo>
                      <a:lnTo>
                        <a:pt x="838" y="185"/>
                      </a:lnTo>
                      <a:lnTo>
                        <a:pt x="843" y="189"/>
                      </a:lnTo>
                      <a:lnTo>
                        <a:pt x="848" y="193"/>
                      </a:lnTo>
                      <a:lnTo>
                        <a:pt x="856" y="205"/>
                      </a:lnTo>
                      <a:lnTo>
                        <a:pt x="865" y="217"/>
                      </a:lnTo>
                      <a:lnTo>
                        <a:pt x="872" y="230"/>
                      </a:lnTo>
                      <a:lnTo>
                        <a:pt x="879" y="244"/>
                      </a:lnTo>
                      <a:lnTo>
                        <a:pt x="885" y="260"/>
                      </a:lnTo>
                      <a:lnTo>
                        <a:pt x="889" y="275"/>
                      </a:lnTo>
                      <a:lnTo>
                        <a:pt x="894" y="290"/>
                      </a:lnTo>
                      <a:lnTo>
                        <a:pt x="898" y="305"/>
                      </a:lnTo>
                      <a:lnTo>
                        <a:pt x="900" y="320"/>
                      </a:lnTo>
                      <a:lnTo>
                        <a:pt x="902" y="334"/>
                      </a:lnTo>
                      <a:lnTo>
                        <a:pt x="904" y="346"/>
                      </a:lnTo>
                      <a:lnTo>
                        <a:pt x="904" y="357"/>
                      </a:lnTo>
                      <a:lnTo>
                        <a:pt x="905" y="362"/>
                      </a:lnTo>
                      <a:lnTo>
                        <a:pt x="906" y="367"/>
                      </a:lnTo>
                      <a:lnTo>
                        <a:pt x="908" y="372"/>
                      </a:lnTo>
                      <a:lnTo>
                        <a:pt x="910" y="376"/>
                      </a:lnTo>
                      <a:lnTo>
                        <a:pt x="918" y="384"/>
                      </a:lnTo>
                      <a:lnTo>
                        <a:pt x="928" y="391"/>
                      </a:lnTo>
                      <a:lnTo>
                        <a:pt x="939" y="398"/>
                      </a:lnTo>
                      <a:lnTo>
                        <a:pt x="952" y="402"/>
                      </a:lnTo>
                      <a:lnTo>
                        <a:pt x="957" y="404"/>
                      </a:lnTo>
                      <a:lnTo>
                        <a:pt x="964" y="405"/>
                      </a:lnTo>
                      <a:lnTo>
                        <a:pt x="971" y="406"/>
                      </a:lnTo>
                      <a:lnTo>
                        <a:pt x="977" y="407"/>
                      </a:lnTo>
                      <a:lnTo>
                        <a:pt x="977" y="394"/>
                      </a:lnTo>
                      <a:lnTo>
                        <a:pt x="976" y="414"/>
                      </a:lnTo>
                      <a:lnTo>
                        <a:pt x="975" y="430"/>
                      </a:lnTo>
                      <a:lnTo>
                        <a:pt x="974" y="437"/>
                      </a:lnTo>
                      <a:lnTo>
                        <a:pt x="974" y="443"/>
                      </a:lnTo>
                      <a:lnTo>
                        <a:pt x="975" y="449"/>
                      </a:lnTo>
                      <a:lnTo>
                        <a:pt x="977" y="456"/>
                      </a:lnTo>
                      <a:lnTo>
                        <a:pt x="971" y="457"/>
                      </a:lnTo>
                      <a:lnTo>
                        <a:pt x="964" y="458"/>
                      </a:lnTo>
                      <a:lnTo>
                        <a:pt x="958" y="461"/>
                      </a:lnTo>
                      <a:lnTo>
                        <a:pt x="953" y="464"/>
                      </a:lnTo>
                      <a:lnTo>
                        <a:pt x="949" y="467"/>
                      </a:lnTo>
                      <a:lnTo>
                        <a:pt x="944" y="471"/>
                      </a:lnTo>
                      <a:lnTo>
                        <a:pt x="940" y="475"/>
                      </a:lnTo>
                      <a:lnTo>
                        <a:pt x="936" y="481"/>
                      </a:lnTo>
                      <a:lnTo>
                        <a:pt x="931" y="492"/>
                      </a:lnTo>
                      <a:lnTo>
                        <a:pt x="926" y="504"/>
                      </a:lnTo>
                      <a:lnTo>
                        <a:pt x="922" y="517"/>
                      </a:lnTo>
                      <a:lnTo>
                        <a:pt x="920" y="531"/>
                      </a:lnTo>
                      <a:lnTo>
                        <a:pt x="918" y="546"/>
                      </a:lnTo>
                      <a:lnTo>
                        <a:pt x="917" y="561"/>
                      </a:lnTo>
                      <a:lnTo>
                        <a:pt x="917" y="575"/>
                      </a:lnTo>
                      <a:lnTo>
                        <a:pt x="917" y="590"/>
                      </a:lnTo>
                      <a:lnTo>
                        <a:pt x="917" y="615"/>
                      </a:lnTo>
                      <a:lnTo>
                        <a:pt x="917" y="634"/>
                      </a:lnTo>
                      <a:lnTo>
                        <a:pt x="917" y="654"/>
                      </a:lnTo>
                      <a:lnTo>
                        <a:pt x="918" y="685"/>
                      </a:lnTo>
                      <a:lnTo>
                        <a:pt x="919" y="702"/>
                      </a:lnTo>
                      <a:lnTo>
                        <a:pt x="920" y="717"/>
                      </a:lnTo>
                      <a:lnTo>
                        <a:pt x="921" y="730"/>
                      </a:lnTo>
                      <a:lnTo>
                        <a:pt x="923" y="739"/>
                      </a:lnTo>
                      <a:lnTo>
                        <a:pt x="933" y="758"/>
                      </a:lnTo>
                      <a:lnTo>
                        <a:pt x="947" y="780"/>
                      </a:lnTo>
                      <a:lnTo>
                        <a:pt x="956" y="791"/>
                      </a:lnTo>
                      <a:lnTo>
                        <a:pt x="965" y="803"/>
                      </a:lnTo>
                      <a:lnTo>
                        <a:pt x="975" y="816"/>
                      </a:lnTo>
                      <a:lnTo>
                        <a:pt x="985" y="827"/>
                      </a:lnTo>
                      <a:lnTo>
                        <a:pt x="996" y="838"/>
                      </a:lnTo>
                      <a:lnTo>
                        <a:pt x="1007" y="848"/>
                      </a:lnTo>
                      <a:lnTo>
                        <a:pt x="1019" y="857"/>
                      </a:lnTo>
                      <a:lnTo>
                        <a:pt x="1030" y="865"/>
                      </a:lnTo>
                      <a:lnTo>
                        <a:pt x="1042" y="872"/>
                      </a:lnTo>
                      <a:lnTo>
                        <a:pt x="1054" y="877"/>
                      </a:lnTo>
                      <a:lnTo>
                        <a:pt x="1065" y="880"/>
                      </a:lnTo>
                      <a:lnTo>
                        <a:pt x="1077" y="881"/>
                      </a:lnTo>
                      <a:lnTo>
                        <a:pt x="1090" y="877"/>
                      </a:lnTo>
                      <a:lnTo>
                        <a:pt x="1114" y="865"/>
                      </a:lnTo>
                      <a:lnTo>
                        <a:pt x="1126" y="860"/>
                      </a:lnTo>
                      <a:lnTo>
                        <a:pt x="1140" y="855"/>
                      </a:lnTo>
                      <a:lnTo>
                        <a:pt x="1149" y="852"/>
                      </a:lnTo>
                      <a:lnTo>
                        <a:pt x="1156" y="850"/>
                      </a:lnTo>
                      <a:lnTo>
                        <a:pt x="1166" y="849"/>
                      </a:lnTo>
                      <a:lnTo>
                        <a:pt x="1178" y="849"/>
                      </a:lnTo>
                      <a:lnTo>
                        <a:pt x="1192" y="851"/>
                      </a:lnTo>
                      <a:lnTo>
                        <a:pt x="1208" y="852"/>
                      </a:lnTo>
                      <a:lnTo>
                        <a:pt x="1222" y="854"/>
                      </a:lnTo>
                      <a:lnTo>
                        <a:pt x="1235" y="854"/>
                      </a:lnTo>
                      <a:lnTo>
                        <a:pt x="1240" y="854"/>
                      </a:lnTo>
                      <a:lnTo>
                        <a:pt x="1244" y="853"/>
                      </a:lnTo>
                      <a:lnTo>
                        <a:pt x="1247" y="852"/>
                      </a:lnTo>
                      <a:lnTo>
                        <a:pt x="1249" y="850"/>
                      </a:lnTo>
                      <a:lnTo>
                        <a:pt x="1257" y="842"/>
                      </a:lnTo>
                      <a:lnTo>
                        <a:pt x="1264" y="834"/>
                      </a:lnTo>
                      <a:lnTo>
                        <a:pt x="1269" y="826"/>
                      </a:lnTo>
                      <a:lnTo>
                        <a:pt x="1274" y="818"/>
                      </a:lnTo>
                      <a:lnTo>
                        <a:pt x="1280" y="801"/>
                      </a:lnTo>
                      <a:lnTo>
                        <a:pt x="1285" y="785"/>
                      </a:lnTo>
                      <a:lnTo>
                        <a:pt x="1288" y="768"/>
                      </a:lnTo>
                      <a:lnTo>
                        <a:pt x="1292" y="750"/>
                      </a:lnTo>
                      <a:lnTo>
                        <a:pt x="1296" y="742"/>
                      </a:lnTo>
                      <a:lnTo>
                        <a:pt x="1299" y="733"/>
                      </a:lnTo>
                      <a:lnTo>
                        <a:pt x="1303" y="724"/>
                      </a:lnTo>
                      <a:lnTo>
                        <a:pt x="1309" y="715"/>
                      </a:lnTo>
                      <a:lnTo>
                        <a:pt x="1311" y="712"/>
                      </a:lnTo>
                      <a:lnTo>
                        <a:pt x="1313" y="709"/>
                      </a:lnTo>
                      <a:lnTo>
                        <a:pt x="1315" y="706"/>
                      </a:lnTo>
                      <a:lnTo>
                        <a:pt x="1319" y="703"/>
                      </a:lnTo>
                      <a:lnTo>
                        <a:pt x="1326" y="697"/>
                      </a:lnTo>
                      <a:lnTo>
                        <a:pt x="1336" y="693"/>
                      </a:lnTo>
                      <a:lnTo>
                        <a:pt x="1347" y="690"/>
                      </a:lnTo>
                      <a:lnTo>
                        <a:pt x="1359" y="687"/>
                      </a:lnTo>
                      <a:lnTo>
                        <a:pt x="1373" y="684"/>
                      </a:lnTo>
                      <a:lnTo>
                        <a:pt x="1387" y="682"/>
                      </a:lnTo>
                      <a:lnTo>
                        <a:pt x="1416" y="680"/>
                      </a:lnTo>
                      <a:lnTo>
                        <a:pt x="1446" y="678"/>
                      </a:lnTo>
                      <a:lnTo>
                        <a:pt x="1472" y="678"/>
                      </a:lnTo>
                      <a:lnTo>
                        <a:pt x="1495" y="678"/>
                      </a:lnTo>
                      <a:lnTo>
                        <a:pt x="1506" y="678"/>
                      </a:lnTo>
                      <a:lnTo>
                        <a:pt x="1522" y="678"/>
                      </a:lnTo>
                      <a:lnTo>
                        <a:pt x="1524" y="684"/>
                      </a:lnTo>
                      <a:lnTo>
                        <a:pt x="1528" y="693"/>
                      </a:lnTo>
                      <a:lnTo>
                        <a:pt x="1533" y="703"/>
                      </a:lnTo>
                      <a:lnTo>
                        <a:pt x="1535" y="709"/>
                      </a:lnTo>
                      <a:lnTo>
                        <a:pt x="1526" y="714"/>
                      </a:lnTo>
                      <a:lnTo>
                        <a:pt x="1515" y="720"/>
                      </a:lnTo>
                      <a:lnTo>
                        <a:pt x="1510" y="724"/>
                      </a:lnTo>
                      <a:lnTo>
                        <a:pt x="1503" y="729"/>
                      </a:lnTo>
                      <a:lnTo>
                        <a:pt x="1498" y="735"/>
                      </a:lnTo>
                      <a:lnTo>
                        <a:pt x="1492" y="741"/>
                      </a:lnTo>
                      <a:lnTo>
                        <a:pt x="1487" y="748"/>
                      </a:lnTo>
                      <a:lnTo>
                        <a:pt x="1481" y="758"/>
                      </a:lnTo>
                      <a:lnTo>
                        <a:pt x="1477" y="767"/>
                      </a:lnTo>
                      <a:lnTo>
                        <a:pt x="1473" y="778"/>
                      </a:lnTo>
                      <a:lnTo>
                        <a:pt x="1470" y="791"/>
                      </a:lnTo>
                      <a:lnTo>
                        <a:pt x="1469" y="804"/>
                      </a:lnTo>
                      <a:lnTo>
                        <a:pt x="1468" y="821"/>
                      </a:lnTo>
                      <a:lnTo>
                        <a:pt x="1469" y="838"/>
                      </a:lnTo>
                      <a:lnTo>
                        <a:pt x="1455" y="854"/>
                      </a:lnTo>
                      <a:lnTo>
                        <a:pt x="1444" y="868"/>
                      </a:lnTo>
                      <a:lnTo>
                        <a:pt x="1435" y="878"/>
                      </a:lnTo>
                      <a:lnTo>
                        <a:pt x="1428" y="888"/>
                      </a:lnTo>
                      <a:lnTo>
                        <a:pt x="1414" y="888"/>
                      </a:lnTo>
                      <a:lnTo>
                        <a:pt x="1401" y="888"/>
                      </a:lnTo>
                      <a:lnTo>
                        <a:pt x="1387" y="888"/>
                      </a:lnTo>
                      <a:lnTo>
                        <a:pt x="1369" y="888"/>
                      </a:lnTo>
                      <a:lnTo>
                        <a:pt x="1367" y="888"/>
                      </a:lnTo>
                      <a:lnTo>
                        <a:pt x="1359" y="888"/>
                      </a:lnTo>
                      <a:lnTo>
                        <a:pt x="1349" y="888"/>
                      </a:lnTo>
                      <a:lnTo>
                        <a:pt x="1336" y="88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1" name="Freeform 194"/>
                <p:cNvSpPr>
                  <a:spLocks/>
                </p:cNvSpPr>
                <p:nvPr>
                  <p:custDataLst>
                    <p:tags r:id="rId118"/>
                  </p:custDataLst>
                </p:nvPr>
              </p:nvSpPr>
              <p:spPr bwMode="auto">
                <a:xfrm>
                  <a:off x="1566" y="3151"/>
                  <a:ext cx="133" cy="167"/>
                </a:xfrm>
                <a:custGeom>
                  <a:avLst/>
                  <a:gdLst>
                    <a:gd name="T0" fmla="*/ 0 w 486"/>
                    <a:gd name="T1" fmla="*/ 0 h 505"/>
                    <a:gd name="T2" fmla="*/ 0 w 486"/>
                    <a:gd name="T3" fmla="*/ 1 h 505"/>
                    <a:gd name="T4" fmla="*/ 0 w 486"/>
                    <a:gd name="T5" fmla="*/ 1 h 505"/>
                    <a:gd name="T6" fmla="*/ 0 w 486"/>
                    <a:gd name="T7" fmla="*/ 1 h 505"/>
                    <a:gd name="T8" fmla="*/ 0 w 486"/>
                    <a:gd name="T9" fmla="*/ 1 h 505"/>
                    <a:gd name="T10" fmla="*/ 0 w 486"/>
                    <a:gd name="T11" fmla="*/ 1 h 505"/>
                    <a:gd name="T12" fmla="*/ 0 w 486"/>
                    <a:gd name="T13" fmla="*/ 1 h 505"/>
                    <a:gd name="T14" fmla="*/ 0 w 486"/>
                    <a:gd name="T15" fmla="*/ 1 h 505"/>
                    <a:gd name="T16" fmla="*/ 0 w 486"/>
                    <a:gd name="T17" fmla="*/ 1 h 505"/>
                    <a:gd name="T18" fmla="*/ 0 w 486"/>
                    <a:gd name="T19" fmla="*/ 1 h 505"/>
                    <a:gd name="T20" fmla="*/ 0 w 486"/>
                    <a:gd name="T21" fmla="*/ 1 h 505"/>
                    <a:gd name="T22" fmla="*/ 0 w 486"/>
                    <a:gd name="T23" fmla="*/ 1 h 505"/>
                    <a:gd name="T24" fmla="*/ 0 w 486"/>
                    <a:gd name="T25" fmla="*/ 1 h 505"/>
                    <a:gd name="T26" fmla="*/ 0 w 486"/>
                    <a:gd name="T27" fmla="*/ 1 h 505"/>
                    <a:gd name="T28" fmla="*/ 0 w 486"/>
                    <a:gd name="T29" fmla="*/ 1 h 505"/>
                    <a:gd name="T30" fmla="*/ 0 w 486"/>
                    <a:gd name="T31" fmla="*/ 1 h 505"/>
                    <a:gd name="T32" fmla="*/ 0 w 486"/>
                    <a:gd name="T33" fmla="*/ 1 h 505"/>
                    <a:gd name="T34" fmla="*/ 0 w 486"/>
                    <a:gd name="T35" fmla="*/ 1 h 505"/>
                    <a:gd name="T36" fmla="*/ 0 w 486"/>
                    <a:gd name="T37" fmla="*/ 1 h 505"/>
                    <a:gd name="T38" fmla="*/ 0 w 486"/>
                    <a:gd name="T39" fmla="*/ 1 h 505"/>
                    <a:gd name="T40" fmla="*/ 0 w 486"/>
                    <a:gd name="T41" fmla="*/ 1 h 505"/>
                    <a:gd name="T42" fmla="*/ 0 w 486"/>
                    <a:gd name="T43" fmla="*/ 1 h 505"/>
                    <a:gd name="T44" fmla="*/ 0 w 486"/>
                    <a:gd name="T45" fmla="*/ 1 h 505"/>
                    <a:gd name="T46" fmla="*/ 0 w 486"/>
                    <a:gd name="T47" fmla="*/ 1 h 505"/>
                    <a:gd name="T48" fmla="*/ 0 w 486"/>
                    <a:gd name="T49" fmla="*/ 1 h 505"/>
                    <a:gd name="T50" fmla="*/ 0 w 486"/>
                    <a:gd name="T51" fmla="*/ 1 h 505"/>
                    <a:gd name="T52" fmla="*/ 0 w 486"/>
                    <a:gd name="T53" fmla="*/ 1 h 505"/>
                    <a:gd name="T54" fmla="*/ 0 w 486"/>
                    <a:gd name="T55" fmla="*/ 1 h 505"/>
                    <a:gd name="T56" fmla="*/ 0 w 486"/>
                    <a:gd name="T57" fmla="*/ 1 h 505"/>
                    <a:gd name="T58" fmla="*/ 0 w 486"/>
                    <a:gd name="T59" fmla="*/ 1 h 505"/>
                    <a:gd name="T60" fmla="*/ 0 w 486"/>
                    <a:gd name="T61" fmla="*/ 0 h 505"/>
                    <a:gd name="T62" fmla="*/ 0 w 486"/>
                    <a:gd name="T63" fmla="*/ 0 h 505"/>
                    <a:gd name="T64" fmla="*/ 0 w 486"/>
                    <a:gd name="T65" fmla="*/ 0 h 505"/>
                    <a:gd name="T66" fmla="*/ 0 w 486"/>
                    <a:gd name="T67" fmla="*/ 0 h 505"/>
                    <a:gd name="T68" fmla="*/ 0 w 486"/>
                    <a:gd name="T69" fmla="*/ 0 h 505"/>
                    <a:gd name="T70" fmla="*/ 0 w 486"/>
                    <a:gd name="T71" fmla="*/ 0 h 505"/>
                    <a:gd name="T72" fmla="*/ 0 w 486"/>
                    <a:gd name="T73" fmla="*/ 0 h 505"/>
                    <a:gd name="T74" fmla="*/ 0 w 486"/>
                    <a:gd name="T75" fmla="*/ 0 h 505"/>
                    <a:gd name="T76" fmla="*/ 0 w 486"/>
                    <a:gd name="T77" fmla="*/ 0 h 505"/>
                    <a:gd name="T78" fmla="*/ 0 w 486"/>
                    <a:gd name="T79" fmla="*/ 0 h 505"/>
                    <a:gd name="T80" fmla="*/ 0 w 486"/>
                    <a:gd name="T81" fmla="*/ 0 h 505"/>
                    <a:gd name="T82" fmla="*/ 0 w 486"/>
                    <a:gd name="T83" fmla="*/ 0 h 505"/>
                    <a:gd name="T84" fmla="*/ 0 w 486"/>
                    <a:gd name="T85" fmla="*/ 0 h 505"/>
                    <a:gd name="T86" fmla="*/ 0 w 486"/>
                    <a:gd name="T87" fmla="*/ 0 h 505"/>
                    <a:gd name="T88" fmla="*/ 0 w 486"/>
                    <a:gd name="T89" fmla="*/ 0 h 505"/>
                    <a:gd name="T90" fmla="*/ 0 w 486"/>
                    <a:gd name="T91" fmla="*/ 0 h 50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486" h="505">
                      <a:moveTo>
                        <a:pt x="0" y="166"/>
                      </a:moveTo>
                      <a:lnTo>
                        <a:pt x="7" y="171"/>
                      </a:lnTo>
                      <a:lnTo>
                        <a:pt x="14" y="176"/>
                      </a:lnTo>
                      <a:lnTo>
                        <a:pt x="19" y="181"/>
                      </a:lnTo>
                      <a:lnTo>
                        <a:pt x="24" y="186"/>
                      </a:lnTo>
                      <a:lnTo>
                        <a:pt x="31" y="198"/>
                      </a:lnTo>
                      <a:lnTo>
                        <a:pt x="39" y="210"/>
                      </a:lnTo>
                      <a:lnTo>
                        <a:pt x="44" y="221"/>
                      </a:lnTo>
                      <a:lnTo>
                        <a:pt x="51" y="232"/>
                      </a:lnTo>
                      <a:lnTo>
                        <a:pt x="58" y="242"/>
                      </a:lnTo>
                      <a:lnTo>
                        <a:pt x="66" y="253"/>
                      </a:lnTo>
                      <a:lnTo>
                        <a:pt x="82" y="266"/>
                      </a:lnTo>
                      <a:lnTo>
                        <a:pt x="96" y="276"/>
                      </a:lnTo>
                      <a:lnTo>
                        <a:pt x="111" y="285"/>
                      </a:lnTo>
                      <a:lnTo>
                        <a:pt x="126" y="293"/>
                      </a:lnTo>
                      <a:lnTo>
                        <a:pt x="140" y="299"/>
                      </a:lnTo>
                      <a:lnTo>
                        <a:pt x="155" y="305"/>
                      </a:lnTo>
                      <a:lnTo>
                        <a:pt x="170" y="310"/>
                      </a:lnTo>
                      <a:lnTo>
                        <a:pt x="185" y="314"/>
                      </a:lnTo>
                      <a:lnTo>
                        <a:pt x="215" y="321"/>
                      </a:lnTo>
                      <a:lnTo>
                        <a:pt x="246" y="328"/>
                      </a:lnTo>
                      <a:lnTo>
                        <a:pt x="262" y="332"/>
                      </a:lnTo>
                      <a:lnTo>
                        <a:pt x="278" y="338"/>
                      </a:lnTo>
                      <a:lnTo>
                        <a:pt x="295" y="344"/>
                      </a:lnTo>
                      <a:lnTo>
                        <a:pt x="312" y="351"/>
                      </a:lnTo>
                      <a:lnTo>
                        <a:pt x="307" y="367"/>
                      </a:lnTo>
                      <a:lnTo>
                        <a:pt x="299" y="381"/>
                      </a:lnTo>
                      <a:lnTo>
                        <a:pt x="291" y="394"/>
                      </a:lnTo>
                      <a:lnTo>
                        <a:pt x="284" y="406"/>
                      </a:lnTo>
                      <a:lnTo>
                        <a:pt x="277" y="418"/>
                      </a:lnTo>
                      <a:lnTo>
                        <a:pt x="272" y="430"/>
                      </a:lnTo>
                      <a:lnTo>
                        <a:pt x="269" y="436"/>
                      </a:lnTo>
                      <a:lnTo>
                        <a:pt x="267" y="443"/>
                      </a:lnTo>
                      <a:lnTo>
                        <a:pt x="266" y="449"/>
                      </a:lnTo>
                      <a:lnTo>
                        <a:pt x="266" y="456"/>
                      </a:lnTo>
                      <a:lnTo>
                        <a:pt x="266" y="463"/>
                      </a:lnTo>
                      <a:lnTo>
                        <a:pt x="269" y="471"/>
                      </a:lnTo>
                      <a:lnTo>
                        <a:pt x="273" y="477"/>
                      </a:lnTo>
                      <a:lnTo>
                        <a:pt x="278" y="482"/>
                      </a:lnTo>
                      <a:lnTo>
                        <a:pt x="284" y="487"/>
                      </a:lnTo>
                      <a:lnTo>
                        <a:pt x="291" y="491"/>
                      </a:lnTo>
                      <a:lnTo>
                        <a:pt x="299" y="494"/>
                      </a:lnTo>
                      <a:lnTo>
                        <a:pt x="308" y="497"/>
                      </a:lnTo>
                      <a:lnTo>
                        <a:pt x="325" y="501"/>
                      </a:lnTo>
                      <a:lnTo>
                        <a:pt x="344" y="504"/>
                      </a:lnTo>
                      <a:lnTo>
                        <a:pt x="363" y="505"/>
                      </a:lnTo>
                      <a:lnTo>
                        <a:pt x="379" y="505"/>
                      </a:lnTo>
                      <a:lnTo>
                        <a:pt x="387" y="504"/>
                      </a:lnTo>
                      <a:lnTo>
                        <a:pt x="396" y="502"/>
                      </a:lnTo>
                      <a:lnTo>
                        <a:pt x="406" y="499"/>
                      </a:lnTo>
                      <a:lnTo>
                        <a:pt x="415" y="494"/>
                      </a:lnTo>
                      <a:lnTo>
                        <a:pt x="426" y="488"/>
                      </a:lnTo>
                      <a:lnTo>
                        <a:pt x="436" y="482"/>
                      </a:lnTo>
                      <a:lnTo>
                        <a:pt x="446" y="474"/>
                      </a:lnTo>
                      <a:lnTo>
                        <a:pt x="456" y="465"/>
                      </a:lnTo>
                      <a:lnTo>
                        <a:pt x="465" y="456"/>
                      </a:lnTo>
                      <a:lnTo>
                        <a:pt x="473" y="447"/>
                      </a:lnTo>
                      <a:lnTo>
                        <a:pt x="478" y="437"/>
                      </a:lnTo>
                      <a:lnTo>
                        <a:pt x="482" y="428"/>
                      </a:lnTo>
                      <a:lnTo>
                        <a:pt x="485" y="418"/>
                      </a:lnTo>
                      <a:lnTo>
                        <a:pt x="486" y="407"/>
                      </a:lnTo>
                      <a:lnTo>
                        <a:pt x="485" y="402"/>
                      </a:lnTo>
                      <a:lnTo>
                        <a:pt x="484" y="397"/>
                      </a:lnTo>
                      <a:lnTo>
                        <a:pt x="481" y="393"/>
                      </a:lnTo>
                      <a:lnTo>
                        <a:pt x="478" y="388"/>
                      </a:lnTo>
                      <a:lnTo>
                        <a:pt x="478" y="358"/>
                      </a:lnTo>
                      <a:lnTo>
                        <a:pt x="475" y="345"/>
                      </a:lnTo>
                      <a:lnTo>
                        <a:pt x="473" y="331"/>
                      </a:lnTo>
                      <a:lnTo>
                        <a:pt x="471" y="316"/>
                      </a:lnTo>
                      <a:lnTo>
                        <a:pt x="470" y="299"/>
                      </a:lnTo>
                      <a:lnTo>
                        <a:pt x="468" y="284"/>
                      </a:lnTo>
                      <a:lnTo>
                        <a:pt x="465" y="270"/>
                      </a:lnTo>
                      <a:lnTo>
                        <a:pt x="463" y="263"/>
                      </a:lnTo>
                      <a:lnTo>
                        <a:pt x="461" y="257"/>
                      </a:lnTo>
                      <a:lnTo>
                        <a:pt x="456" y="252"/>
                      </a:lnTo>
                      <a:lnTo>
                        <a:pt x="452" y="247"/>
                      </a:lnTo>
                      <a:lnTo>
                        <a:pt x="446" y="242"/>
                      </a:lnTo>
                      <a:lnTo>
                        <a:pt x="439" y="239"/>
                      </a:lnTo>
                      <a:lnTo>
                        <a:pt x="431" y="236"/>
                      </a:lnTo>
                      <a:lnTo>
                        <a:pt x="422" y="234"/>
                      </a:lnTo>
                      <a:lnTo>
                        <a:pt x="413" y="232"/>
                      </a:lnTo>
                      <a:lnTo>
                        <a:pt x="406" y="229"/>
                      </a:lnTo>
                      <a:lnTo>
                        <a:pt x="398" y="226"/>
                      </a:lnTo>
                      <a:lnTo>
                        <a:pt x="392" y="222"/>
                      </a:lnTo>
                      <a:lnTo>
                        <a:pt x="386" y="216"/>
                      </a:lnTo>
                      <a:lnTo>
                        <a:pt x="378" y="212"/>
                      </a:lnTo>
                      <a:lnTo>
                        <a:pt x="370" y="207"/>
                      </a:lnTo>
                      <a:lnTo>
                        <a:pt x="363" y="203"/>
                      </a:lnTo>
                      <a:lnTo>
                        <a:pt x="346" y="196"/>
                      </a:lnTo>
                      <a:lnTo>
                        <a:pt x="330" y="188"/>
                      </a:lnTo>
                      <a:lnTo>
                        <a:pt x="313" y="182"/>
                      </a:lnTo>
                      <a:lnTo>
                        <a:pt x="298" y="176"/>
                      </a:lnTo>
                      <a:lnTo>
                        <a:pt x="290" y="172"/>
                      </a:lnTo>
                      <a:lnTo>
                        <a:pt x="284" y="169"/>
                      </a:lnTo>
                      <a:lnTo>
                        <a:pt x="278" y="165"/>
                      </a:lnTo>
                      <a:lnTo>
                        <a:pt x="273" y="160"/>
                      </a:lnTo>
                      <a:lnTo>
                        <a:pt x="269" y="158"/>
                      </a:lnTo>
                      <a:lnTo>
                        <a:pt x="266" y="154"/>
                      </a:lnTo>
                      <a:lnTo>
                        <a:pt x="264" y="151"/>
                      </a:lnTo>
                      <a:lnTo>
                        <a:pt x="263" y="146"/>
                      </a:lnTo>
                      <a:lnTo>
                        <a:pt x="262" y="136"/>
                      </a:lnTo>
                      <a:lnTo>
                        <a:pt x="261" y="125"/>
                      </a:lnTo>
                      <a:lnTo>
                        <a:pt x="261" y="113"/>
                      </a:lnTo>
                      <a:lnTo>
                        <a:pt x="262" y="101"/>
                      </a:lnTo>
                      <a:lnTo>
                        <a:pt x="261" y="90"/>
                      </a:lnTo>
                      <a:lnTo>
                        <a:pt x="260" y="81"/>
                      </a:lnTo>
                      <a:lnTo>
                        <a:pt x="258" y="75"/>
                      </a:lnTo>
                      <a:lnTo>
                        <a:pt x="255" y="71"/>
                      </a:lnTo>
                      <a:lnTo>
                        <a:pt x="251" y="67"/>
                      </a:lnTo>
                      <a:lnTo>
                        <a:pt x="246" y="61"/>
                      </a:lnTo>
                      <a:lnTo>
                        <a:pt x="241" y="55"/>
                      </a:lnTo>
                      <a:lnTo>
                        <a:pt x="237" y="47"/>
                      </a:lnTo>
                      <a:lnTo>
                        <a:pt x="235" y="43"/>
                      </a:lnTo>
                      <a:lnTo>
                        <a:pt x="234" y="37"/>
                      </a:lnTo>
                      <a:lnTo>
                        <a:pt x="233" y="32"/>
                      </a:lnTo>
                      <a:lnTo>
                        <a:pt x="233" y="25"/>
                      </a:lnTo>
                      <a:lnTo>
                        <a:pt x="199" y="12"/>
                      </a:lnTo>
                      <a:lnTo>
                        <a:pt x="195" y="12"/>
                      </a:lnTo>
                      <a:lnTo>
                        <a:pt x="190" y="10"/>
                      </a:lnTo>
                      <a:lnTo>
                        <a:pt x="186" y="8"/>
                      </a:lnTo>
                      <a:lnTo>
                        <a:pt x="182" y="6"/>
                      </a:lnTo>
                      <a:lnTo>
                        <a:pt x="177" y="4"/>
                      </a:lnTo>
                      <a:lnTo>
                        <a:pt x="173" y="2"/>
                      </a:lnTo>
                      <a:lnTo>
                        <a:pt x="166" y="0"/>
                      </a:lnTo>
                      <a:lnTo>
                        <a:pt x="160" y="0"/>
                      </a:lnTo>
                      <a:lnTo>
                        <a:pt x="139" y="1"/>
                      </a:lnTo>
                      <a:lnTo>
                        <a:pt x="116" y="2"/>
                      </a:lnTo>
                      <a:lnTo>
                        <a:pt x="92" y="6"/>
                      </a:lnTo>
                      <a:lnTo>
                        <a:pt x="70" y="11"/>
                      </a:lnTo>
                      <a:lnTo>
                        <a:pt x="60" y="14"/>
                      </a:lnTo>
                      <a:lnTo>
                        <a:pt x="50" y="17"/>
                      </a:lnTo>
                      <a:lnTo>
                        <a:pt x="42" y="21"/>
                      </a:lnTo>
                      <a:lnTo>
                        <a:pt x="34" y="27"/>
                      </a:lnTo>
                      <a:lnTo>
                        <a:pt x="28" y="31"/>
                      </a:lnTo>
                      <a:lnTo>
                        <a:pt x="24" y="37"/>
                      </a:lnTo>
                      <a:lnTo>
                        <a:pt x="21" y="43"/>
                      </a:lnTo>
                      <a:lnTo>
                        <a:pt x="20" y="49"/>
                      </a:lnTo>
                      <a:lnTo>
                        <a:pt x="20" y="64"/>
                      </a:lnTo>
                      <a:lnTo>
                        <a:pt x="20" y="74"/>
                      </a:lnTo>
                      <a:lnTo>
                        <a:pt x="0" y="16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2" name="Freeform 195"/>
                <p:cNvSpPr>
                  <a:spLocks/>
                </p:cNvSpPr>
                <p:nvPr>
                  <p:custDataLst>
                    <p:tags r:id="rId119"/>
                  </p:custDataLst>
                </p:nvPr>
              </p:nvSpPr>
              <p:spPr bwMode="auto">
                <a:xfrm>
                  <a:off x="1673" y="2650"/>
                  <a:ext cx="46" cy="69"/>
                </a:xfrm>
                <a:custGeom>
                  <a:avLst/>
                  <a:gdLst>
                    <a:gd name="T0" fmla="*/ 0 w 166"/>
                    <a:gd name="T1" fmla="*/ 1 h 208"/>
                    <a:gd name="T2" fmla="*/ 0 w 166"/>
                    <a:gd name="T3" fmla="*/ 1 h 208"/>
                    <a:gd name="T4" fmla="*/ 0 w 166"/>
                    <a:gd name="T5" fmla="*/ 1 h 208"/>
                    <a:gd name="T6" fmla="*/ 0 w 166"/>
                    <a:gd name="T7" fmla="*/ 1 h 208"/>
                    <a:gd name="T8" fmla="*/ 0 w 166"/>
                    <a:gd name="T9" fmla="*/ 1 h 208"/>
                    <a:gd name="T10" fmla="*/ 0 w 166"/>
                    <a:gd name="T11" fmla="*/ 1 h 208"/>
                    <a:gd name="T12" fmla="*/ 0 w 166"/>
                    <a:gd name="T13" fmla="*/ 1 h 208"/>
                    <a:gd name="T14" fmla="*/ 0 w 166"/>
                    <a:gd name="T15" fmla="*/ 0 h 208"/>
                    <a:gd name="T16" fmla="*/ 0 w 166"/>
                    <a:gd name="T17" fmla="*/ 0 h 208"/>
                    <a:gd name="T18" fmla="*/ 0 w 166"/>
                    <a:gd name="T19" fmla="*/ 0 h 208"/>
                    <a:gd name="T20" fmla="*/ 0 w 166"/>
                    <a:gd name="T21" fmla="*/ 0 h 208"/>
                    <a:gd name="T22" fmla="*/ 0 w 166"/>
                    <a:gd name="T23" fmla="*/ 0 h 208"/>
                    <a:gd name="T24" fmla="*/ 0 w 166"/>
                    <a:gd name="T25" fmla="*/ 0 h 208"/>
                    <a:gd name="T26" fmla="*/ 0 w 166"/>
                    <a:gd name="T27" fmla="*/ 0 h 208"/>
                    <a:gd name="T28" fmla="*/ 0 w 166"/>
                    <a:gd name="T29" fmla="*/ 0 h 208"/>
                    <a:gd name="T30" fmla="*/ 0 w 166"/>
                    <a:gd name="T31" fmla="*/ 0 h 208"/>
                    <a:gd name="T32" fmla="*/ 0 w 166"/>
                    <a:gd name="T33" fmla="*/ 0 h 208"/>
                    <a:gd name="T34" fmla="*/ 0 w 166"/>
                    <a:gd name="T35" fmla="*/ 0 h 208"/>
                    <a:gd name="T36" fmla="*/ 0 w 166"/>
                    <a:gd name="T37" fmla="*/ 0 h 208"/>
                    <a:gd name="T38" fmla="*/ 0 w 166"/>
                    <a:gd name="T39" fmla="*/ 0 h 208"/>
                    <a:gd name="T40" fmla="*/ 0 w 166"/>
                    <a:gd name="T41" fmla="*/ 0 h 208"/>
                    <a:gd name="T42" fmla="*/ 0 w 166"/>
                    <a:gd name="T43" fmla="*/ 0 h 208"/>
                    <a:gd name="T44" fmla="*/ 0 w 166"/>
                    <a:gd name="T45" fmla="*/ 0 h 208"/>
                    <a:gd name="T46" fmla="*/ 0 w 166"/>
                    <a:gd name="T47" fmla="*/ 0 h 208"/>
                    <a:gd name="T48" fmla="*/ 0 w 166"/>
                    <a:gd name="T49" fmla="*/ 0 h 208"/>
                    <a:gd name="T50" fmla="*/ 0 w 166"/>
                    <a:gd name="T51" fmla="*/ 0 h 208"/>
                    <a:gd name="T52" fmla="*/ 0 w 166"/>
                    <a:gd name="T53" fmla="*/ 0 h 208"/>
                    <a:gd name="T54" fmla="*/ 0 w 166"/>
                    <a:gd name="T55" fmla="*/ 0 h 208"/>
                    <a:gd name="T56" fmla="*/ 0 w 166"/>
                    <a:gd name="T57" fmla="*/ 0 h 208"/>
                    <a:gd name="T58" fmla="*/ 0 w 166"/>
                    <a:gd name="T59" fmla="*/ 0 h 208"/>
                    <a:gd name="T60" fmla="*/ 0 w 166"/>
                    <a:gd name="T61" fmla="*/ 0 h 208"/>
                    <a:gd name="T62" fmla="*/ 0 w 166"/>
                    <a:gd name="T63" fmla="*/ 0 h 208"/>
                    <a:gd name="T64" fmla="*/ 0 w 166"/>
                    <a:gd name="T65" fmla="*/ 0 h 208"/>
                    <a:gd name="T66" fmla="*/ 0 w 166"/>
                    <a:gd name="T67" fmla="*/ 0 h 208"/>
                    <a:gd name="T68" fmla="*/ 0 w 166"/>
                    <a:gd name="T69" fmla="*/ 0 h 208"/>
                    <a:gd name="T70" fmla="*/ 0 w 166"/>
                    <a:gd name="T71" fmla="*/ 0 h 208"/>
                    <a:gd name="T72" fmla="*/ 0 w 166"/>
                    <a:gd name="T73" fmla="*/ 0 h 208"/>
                    <a:gd name="T74" fmla="*/ 0 w 166"/>
                    <a:gd name="T75" fmla="*/ 0 h 208"/>
                    <a:gd name="T76" fmla="*/ 0 w 166"/>
                    <a:gd name="T77" fmla="*/ 0 h 208"/>
                    <a:gd name="T78" fmla="*/ 0 w 166"/>
                    <a:gd name="T79" fmla="*/ 0 h 208"/>
                    <a:gd name="T80" fmla="*/ 0 w 166"/>
                    <a:gd name="T81" fmla="*/ 0 h 208"/>
                    <a:gd name="T82" fmla="*/ 0 w 166"/>
                    <a:gd name="T83" fmla="*/ 0 h 208"/>
                    <a:gd name="T84" fmla="*/ 0 w 166"/>
                    <a:gd name="T85" fmla="*/ 0 h 208"/>
                    <a:gd name="T86" fmla="*/ 0 w 166"/>
                    <a:gd name="T87" fmla="*/ 0 h 208"/>
                    <a:gd name="T88" fmla="*/ 0 w 166"/>
                    <a:gd name="T89" fmla="*/ 0 h 208"/>
                    <a:gd name="T90" fmla="*/ 0 w 166"/>
                    <a:gd name="T91" fmla="*/ 0 h 208"/>
                    <a:gd name="T92" fmla="*/ 0 w 166"/>
                    <a:gd name="T93" fmla="*/ 0 h 208"/>
                    <a:gd name="T94" fmla="*/ 0 w 166"/>
                    <a:gd name="T95" fmla="*/ 0 h 208"/>
                    <a:gd name="T96" fmla="*/ 0 w 166"/>
                    <a:gd name="T97" fmla="*/ 0 h 208"/>
                    <a:gd name="T98" fmla="*/ 0 w 166"/>
                    <a:gd name="T99" fmla="*/ 0 h 208"/>
                    <a:gd name="T100" fmla="*/ 0 w 166"/>
                    <a:gd name="T101" fmla="*/ 0 h 208"/>
                    <a:gd name="T102" fmla="*/ 0 w 166"/>
                    <a:gd name="T103" fmla="*/ 0 h 208"/>
                    <a:gd name="T104" fmla="*/ 0 w 166"/>
                    <a:gd name="T105" fmla="*/ 0 h 208"/>
                    <a:gd name="T106" fmla="*/ 0 w 166"/>
                    <a:gd name="T107" fmla="*/ 1 h 208"/>
                    <a:gd name="T108" fmla="*/ 0 w 166"/>
                    <a:gd name="T109" fmla="*/ 1 h 208"/>
                    <a:gd name="T110" fmla="*/ 0 w 166"/>
                    <a:gd name="T111" fmla="*/ 1 h 20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66" h="208">
                      <a:moveTo>
                        <a:pt x="7" y="183"/>
                      </a:moveTo>
                      <a:lnTo>
                        <a:pt x="79" y="208"/>
                      </a:lnTo>
                      <a:lnTo>
                        <a:pt x="85" y="207"/>
                      </a:lnTo>
                      <a:lnTo>
                        <a:pt x="90" y="204"/>
                      </a:lnTo>
                      <a:lnTo>
                        <a:pt x="97" y="198"/>
                      </a:lnTo>
                      <a:lnTo>
                        <a:pt x="104" y="192"/>
                      </a:lnTo>
                      <a:lnTo>
                        <a:pt x="117" y="176"/>
                      </a:lnTo>
                      <a:lnTo>
                        <a:pt x="130" y="158"/>
                      </a:lnTo>
                      <a:lnTo>
                        <a:pt x="154" y="122"/>
                      </a:lnTo>
                      <a:lnTo>
                        <a:pt x="166" y="103"/>
                      </a:lnTo>
                      <a:lnTo>
                        <a:pt x="144" y="94"/>
                      </a:lnTo>
                      <a:lnTo>
                        <a:pt x="126" y="84"/>
                      </a:lnTo>
                      <a:lnTo>
                        <a:pt x="108" y="74"/>
                      </a:lnTo>
                      <a:lnTo>
                        <a:pt x="93" y="64"/>
                      </a:lnTo>
                      <a:lnTo>
                        <a:pt x="86" y="58"/>
                      </a:lnTo>
                      <a:lnTo>
                        <a:pt x="81" y="53"/>
                      </a:lnTo>
                      <a:lnTo>
                        <a:pt x="75" y="47"/>
                      </a:lnTo>
                      <a:lnTo>
                        <a:pt x="71" y="40"/>
                      </a:lnTo>
                      <a:lnTo>
                        <a:pt x="67" y="33"/>
                      </a:lnTo>
                      <a:lnTo>
                        <a:pt x="64" y="26"/>
                      </a:lnTo>
                      <a:lnTo>
                        <a:pt x="62" y="18"/>
                      </a:lnTo>
                      <a:lnTo>
                        <a:pt x="60" y="11"/>
                      </a:lnTo>
                      <a:lnTo>
                        <a:pt x="50" y="10"/>
                      </a:lnTo>
                      <a:lnTo>
                        <a:pt x="43" y="8"/>
                      </a:lnTo>
                      <a:lnTo>
                        <a:pt x="40" y="5"/>
                      </a:lnTo>
                      <a:lnTo>
                        <a:pt x="39" y="3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2" y="1"/>
                      </a:lnTo>
                      <a:lnTo>
                        <a:pt x="27" y="5"/>
                      </a:lnTo>
                      <a:lnTo>
                        <a:pt x="20" y="11"/>
                      </a:lnTo>
                      <a:lnTo>
                        <a:pt x="11" y="22"/>
                      </a:lnTo>
                      <a:lnTo>
                        <a:pt x="7" y="29"/>
                      </a:lnTo>
                      <a:lnTo>
                        <a:pt x="4" y="37"/>
                      </a:lnTo>
                      <a:lnTo>
                        <a:pt x="2" y="45"/>
                      </a:lnTo>
                      <a:lnTo>
                        <a:pt x="0" y="54"/>
                      </a:lnTo>
                      <a:lnTo>
                        <a:pt x="0" y="60"/>
                      </a:lnTo>
                      <a:lnTo>
                        <a:pt x="2" y="65"/>
                      </a:lnTo>
                      <a:lnTo>
                        <a:pt x="3" y="70"/>
                      </a:lnTo>
                      <a:lnTo>
                        <a:pt x="5" y="76"/>
                      </a:lnTo>
                      <a:lnTo>
                        <a:pt x="10" y="86"/>
                      </a:lnTo>
                      <a:lnTo>
                        <a:pt x="17" y="98"/>
                      </a:lnTo>
                      <a:lnTo>
                        <a:pt x="22" y="109"/>
                      </a:lnTo>
                      <a:lnTo>
                        <a:pt x="28" y="120"/>
                      </a:lnTo>
                      <a:lnTo>
                        <a:pt x="30" y="126"/>
                      </a:lnTo>
                      <a:lnTo>
                        <a:pt x="32" y="133"/>
                      </a:lnTo>
                      <a:lnTo>
                        <a:pt x="33" y="139"/>
                      </a:lnTo>
                      <a:lnTo>
                        <a:pt x="33" y="147"/>
                      </a:lnTo>
                      <a:lnTo>
                        <a:pt x="32" y="153"/>
                      </a:lnTo>
                      <a:lnTo>
                        <a:pt x="31" y="159"/>
                      </a:lnTo>
                      <a:lnTo>
                        <a:pt x="28" y="165"/>
                      </a:lnTo>
                      <a:lnTo>
                        <a:pt x="25" y="169"/>
                      </a:lnTo>
                      <a:lnTo>
                        <a:pt x="21" y="174"/>
                      </a:lnTo>
                      <a:lnTo>
                        <a:pt x="17" y="177"/>
                      </a:lnTo>
                      <a:lnTo>
                        <a:pt x="11" y="180"/>
                      </a:lnTo>
                      <a:lnTo>
                        <a:pt x="7" y="18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3" name="Freeform 196"/>
                <p:cNvSpPr>
                  <a:spLocks/>
                </p:cNvSpPr>
                <p:nvPr>
                  <p:custDataLst>
                    <p:tags r:id="rId120"/>
                  </p:custDataLst>
                </p:nvPr>
              </p:nvSpPr>
              <p:spPr bwMode="auto">
                <a:xfrm>
                  <a:off x="1367" y="2372"/>
                  <a:ext cx="44" cy="37"/>
                </a:xfrm>
                <a:custGeom>
                  <a:avLst/>
                  <a:gdLst>
                    <a:gd name="T0" fmla="*/ 0 w 164"/>
                    <a:gd name="T1" fmla="*/ 1 h 104"/>
                    <a:gd name="T2" fmla="*/ 0 w 164"/>
                    <a:gd name="T3" fmla="*/ 1 h 104"/>
                    <a:gd name="T4" fmla="*/ 0 w 164"/>
                    <a:gd name="T5" fmla="*/ 1 h 104"/>
                    <a:gd name="T6" fmla="*/ 0 w 164"/>
                    <a:gd name="T7" fmla="*/ 1 h 104"/>
                    <a:gd name="T8" fmla="*/ 0 w 164"/>
                    <a:gd name="T9" fmla="*/ 1 h 104"/>
                    <a:gd name="T10" fmla="*/ 0 w 164"/>
                    <a:gd name="T11" fmla="*/ 1 h 104"/>
                    <a:gd name="T12" fmla="*/ 0 w 164"/>
                    <a:gd name="T13" fmla="*/ 1 h 104"/>
                    <a:gd name="T14" fmla="*/ 0 w 164"/>
                    <a:gd name="T15" fmla="*/ 1 h 104"/>
                    <a:gd name="T16" fmla="*/ 0 w 164"/>
                    <a:gd name="T17" fmla="*/ 1 h 104"/>
                    <a:gd name="T18" fmla="*/ 0 w 164"/>
                    <a:gd name="T19" fmla="*/ 1 h 104"/>
                    <a:gd name="T20" fmla="*/ 0 w 164"/>
                    <a:gd name="T21" fmla="*/ 1 h 104"/>
                    <a:gd name="T22" fmla="*/ 0 w 164"/>
                    <a:gd name="T23" fmla="*/ 1 h 104"/>
                    <a:gd name="T24" fmla="*/ 0 w 164"/>
                    <a:gd name="T25" fmla="*/ 1 h 104"/>
                    <a:gd name="T26" fmla="*/ 0 w 164"/>
                    <a:gd name="T27" fmla="*/ 1 h 104"/>
                    <a:gd name="T28" fmla="*/ 0 w 164"/>
                    <a:gd name="T29" fmla="*/ 1 h 104"/>
                    <a:gd name="T30" fmla="*/ 0 w 164"/>
                    <a:gd name="T31" fmla="*/ 0 h 104"/>
                    <a:gd name="T32" fmla="*/ 0 w 164"/>
                    <a:gd name="T33" fmla="*/ 0 h 104"/>
                    <a:gd name="T34" fmla="*/ 0 w 164"/>
                    <a:gd name="T35" fmla="*/ 0 h 104"/>
                    <a:gd name="T36" fmla="*/ 0 w 164"/>
                    <a:gd name="T37" fmla="*/ 0 h 104"/>
                    <a:gd name="T38" fmla="*/ 0 w 164"/>
                    <a:gd name="T39" fmla="*/ 0 h 104"/>
                    <a:gd name="T40" fmla="*/ 0 w 164"/>
                    <a:gd name="T41" fmla="*/ 0 h 104"/>
                    <a:gd name="T42" fmla="*/ 0 w 164"/>
                    <a:gd name="T43" fmla="*/ 0 h 104"/>
                    <a:gd name="T44" fmla="*/ 0 w 164"/>
                    <a:gd name="T45" fmla="*/ 0 h 104"/>
                    <a:gd name="T46" fmla="*/ 0 w 164"/>
                    <a:gd name="T47" fmla="*/ 0 h 104"/>
                    <a:gd name="T48" fmla="*/ 0 w 164"/>
                    <a:gd name="T49" fmla="*/ 0 h 104"/>
                    <a:gd name="T50" fmla="*/ 0 w 164"/>
                    <a:gd name="T51" fmla="*/ 0 h 104"/>
                    <a:gd name="T52" fmla="*/ 0 w 164"/>
                    <a:gd name="T53" fmla="*/ 0 h 104"/>
                    <a:gd name="T54" fmla="*/ 0 w 164"/>
                    <a:gd name="T55" fmla="*/ 0 h 104"/>
                    <a:gd name="T56" fmla="*/ 0 w 164"/>
                    <a:gd name="T57" fmla="*/ 0 h 104"/>
                    <a:gd name="T58" fmla="*/ 0 w 164"/>
                    <a:gd name="T59" fmla="*/ 0 h 104"/>
                    <a:gd name="T60" fmla="*/ 0 w 164"/>
                    <a:gd name="T61" fmla="*/ 0 h 104"/>
                    <a:gd name="T62" fmla="*/ 0 w 164"/>
                    <a:gd name="T63" fmla="*/ 0 h 104"/>
                    <a:gd name="T64" fmla="*/ 0 w 164"/>
                    <a:gd name="T65" fmla="*/ 0 h 104"/>
                    <a:gd name="T66" fmla="*/ 0 w 164"/>
                    <a:gd name="T67" fmla="*/ 0 h 104"/>
                    <a:gd name="T68" fmla="*/ 0 w 164"/>
                    <a:gd name="T69" fmla="*/ 0 h 104"/>
                    <a:gd name="T70" fmla="*/ 0 w 164"/>
                    <a:gd name="T71" fmla="*/ 0 h 104"/>
                    <a:gd name="T72" fmla="*/ 0 w 164"/>
                    <a:gd name="T73" fmla="*/ 0 h 104"/>
                    <a:gd name="T74" fmla="*/ 0 w 164"/>
                    <a:gd name="T75" fmla="*/ 0 h 104"/>
                    <a:gd name="T76" fmla="*/ 0 w 164"/>
                    <a:gd name="T77" fmla="*/ 0 h 104"/>
                    <a:gd name="T78" fmla="*/ 0 w 164"/>
                    <a:gd name="T79" fmla="*/ 0 h 104"/>
                    <a:gd name="T80" fmla="*/ 0 w 164"/>
                    <a:gd name="T81" fmla="*/ 0 h 104"/>
                    <a:gd name="T82" fmla="*/ 0 w 164"/>
                    <a:gd name="T83" fmla="*/ 0 h 104"/>
                    <a:gd name="T84" fmla="*/ 0 w 164"/>
                    <a:gd name="T85" fmla="*/ 0 h 104"/>
                    <a:gd name="T86" fmla="*/ 0 w 164"/>
                    <a:gd name="T87" fmla="*/ 0 h 104"/>
                    <a:gd name="T88" fmla="*/ 0 w 164"/>
                    <a:gd name="T89" fmla="*/ 0 h 104"/>
                    <a:gd name="T90" fmla="*/ 0 w 164"/>
                    <a:gd name="T91" fmla="*/ 0 h 104"/>
                    <a:gd name="T92" fmla="*/ 0 w 164"/>
                    <a:gd name="T93" fmla="*/ 0 h 104"/>
                    <a:gd name="T94" fmla="*/ 0 w 164"/>
                    <a:gd name="T95" fmla="*/ 0 h 104"/>
                    <a:gd name="T96" fmla="*/ 0 w 164"/>
                    <a:gd name="T97" fmla="*/ 0 h 104"/>
                    <a:gd name="T98" fmla="*/ 0 w 164"/>
                    <a:gd name="T99" fmla="*/ 0 h 104"/>
                    <a:gd name="T100" fmla="*/ 0 w 164"/>
                    <a:gd name="T101" fmla="*/ 0 h 104"/>
                    <a:gd name="T102" fmla="*/ 0 w 164"/>
                    <a:gd name="T103" fmla="*/ 0 h 104"/>
                    <a:gd name="T104" fmla="*/ 0 w 164"/>
                    <a:gd name="T105" fmla="*/ 0 h 104"/>
                    <a:gd name="T106" fmla="*/ 0 w 164"/>
                    <a:gd name="T107" fmla="*/ 0 h 104"/>
                    <a:gd name="T108" fmla="*/ 0 w 164"/>
                    <a:gd name="T109" fmla="*/ 1 h 10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64" h="104">
                      <a:moveTo>
                        <a:pt x="153" y="104"/>
                      </a:moveTo>
                      <a:lnTo>
                        <a:pt x="134" y="102"/>
                      </a:lnTo>
                      <a:lnTo>
                        <a:pt x="110" y="97"/>
                      </a:lnTo>
                      <a:lnTo>
                        <a:pt x="96" y="94"/>
                      </a:lnTo>
                      <a:lnTo>
                        <a:pt x="80" y="93"/>
                      </a:lnTo>
                      <a:lnTo>
                        <a:pt x="73" y="93"/>
                      </a:lnTo>
                      <a:lnTo>
                        <a:pt x="64" y="94"/>
                      </a:lnTo>
                      <a:lnTo>
                        <a:pt x="55" y="96"/>
                      </a:lnTo>
                      <a:lnTo>
                        <a:pt x="47" y="98"/>
                      </a:lnTo>
                      <a:lnTo>
                        <a:pt x="41" y="100"/>
                      </a:lnTo>
                      <a:lnTo>
                        <a:pt x="34" y="100"/>
                      </a:lnTo>
                      <a:lnTo>
                        <a:pt x="27" y="99"/>
                      </a:lnTo>
                      <a:lnTo>
                        <a:pt x="19" y="96"/>
                      </a:lnTo>
                      <a:lnTo>
                        <a:pt x="11" y="92"/>
                      </a:lnTo>
                      <a:lnTo>
                        <a:pt x="6" y="88"/>
                      </a:lnTo>
                      <a:lnTo>
                        <a:pt x="3" y="86"/>
                      </a:lnTo>
                      <a:lnTo>
                        <a:pt x="1" y="84"/>
                      </a:lnTo>
                      <a:lnTo>
                        <a:pt x="0" y="81"/>
                      </a:lnTo>
                      <a:lnTo>
                        <a:pt x="0" y="79"/>
                      </a:lnTo>
                      <a:lnTo>
                        <a:pt x="0" y="76"/>
                      </a:lnTo>
                      <a:lnTo>
                        <a:pt x="1" y="74"/>
                      </a:lnTo>
                      <a:lnTo>
                        <a:pt x="3" y="71"/>
                      </a:lnTo>
                      <a:lnTo>
                        <a:pt x="6" y="70"/>
                      </a:lnTo>
                      <a:lnTo>
                        <a:pt x="12" y="67"/>
                      </a:lnTo>
                      <a:lnTo>
                        <a:pt x="20" y="66"/>
                      </a:lnTo>
                      <a:lnTo>
                        <a:pt x="40" y="66"/>
                      </a:lnTo>
                      <a:lnTo>
                        <a:pt x="61" y="67"/>
                      </a:lnTo>
                      <a:lnTo>
                        <a:pt x="70" y="67"/>
                      </a:lnTo>
                      <a:lnTo>
                        <a:pt x="79" y="67"/>
                      </a:lnTo>
                      <a:lnTo>
                        <a:pt x="87" y="67"/>
                      </a:lnTo>
                      <a:lnTo>
                        <a:pt x="94" y="67"/>
                      </a:lnTo>
                      <a:lnTo>
                        <a:pt x="94" y="56"/>
                      </a:lnTo>
                      <a:lnTo>
                        <a:pt x="94" y="43"/>
                      </a:lnTo>
                      <a:lnTo>
                        <a:pt x="94" y="29"/>
                      </a:lnTo>
                      <a:lnTo>
                        <a:pt x="94" y="18"/>
                      </a:lnTo>
                      <a:lnTo>
                        <a:pt x="79" y="17"/>
                      </a:lnTo>
                      <a:lnTo>
                        <a:pt x="67" y="15"/>
                      </a:lnTo>
                      <a:lnTo>
                        <a:pt x="62" y="13"/>
                      </a:lnTo>
                      <a:lnTo>
                        <a:pt x="57" y="10"/>
                      </a:lnTo>
                      <a:lnTo>
                        <a:pt x="52" y="6"/>
                      </a:lnTo>
                      <a:lnTo>
                        <a:pt x="47" y="0"/>
                      </a:lnTo>
                      <a:lnTo>
                        <a:pt x="146" y="0"/>
                      </a:lnTo>
                      <a:lnTo>
                        <a:pt x="147" y="6"/>
                      </a:lnTo>
                      <a:lnTo>
                        <a:pt x="148" y="13"/>
                      </a:lnTo>
                      <a:lnTo>
                        <a:pt x="150" y="19"/>
                      </a:lnTo>
                      <a:lnTo>
                        <a:pt x="152" y="25"/>
                      </a:lnTo>
                      <a:lnTo>
                        <a:pt x="156" y="35"/>
                      </a:lnTo>
                      <a:lnTo>
                        <a:pt x="159" y="46"/>
                      </a:lnTo>
                      <a:lnTo>
                        <a:pt x="163" y="54"/>
                      </a:lnTo>
                      <a:lnTo>
                        <a:pt x="164" y="62"/>
                      </a:lnTo>
                      <a:lnTo>
                        <a:pt x="163" y="65"/>
                      </a:lnTo>
                      <a:lnTo>
                        <a:pt x="160" y="68"/>
                      </a:lnTo>
                      <a:lnTo>
                        <a:pt x="157" y="71"/>
                      </a:lnTo>
                      <a:lnTo>
                        <a:pt x="153" y="73"/>
                      </a:lnTo>
                      <a:lnTo>
                        <a:pt x="153" y="10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4" name="Freeform 200"/>
                <p:cNvSpPr>
                  <a:spLocks/>
                </p:cNvSpPr>
                <p:nvPr>
                  <p:custDataLst>
                    <p:tags r:id="rId121"/>
                  </p:custDataLst>
                </p:nvPr>
              </p:nvSpPr>
              <p:spPr bwMode="auto">
                <a:xfrm>
                  <a:off x="1557" y="3825"/>
                  <a:ext cx="16" cy="38"/>
                </a:xfrm>
                <a:custGeom>
                  <a:avLst/>
                  <a:gdLst>
                    <a:gd name="T0" fmla="*/ 0 w 54"/>
                    <a:gd name="T1" fmla="*/ 0 h 39"/>
                    <a:gd name="T2" fmla="*/ 0 w 54"/>
                    <a:gd name="T3" fmla="*/ 4648 h 39"/>
                    <a:gd name="T4" fmla="*/ 0 w 54"/>
                    <a:gd name="T5" fmla="*/ 11624 h 39"/>
                    <a:gd name="T6" fmla="*/ 0 w 54"/>
                    <a:gd name="T7" fmla="*/ 15110 h 39"/>
                    <a:gd name="T8" fmla="*/ 0 w 54"/>
                    <a:gd name="T9" fmla="*/ 18599 h 39"/>
                    <a:gd name="T10" fmla="*/ 0 w 54"/>
                    <a:gd name="T11" fmla="*/ 23247 h 39"/>
                    <a:gd name="T12" fmla="*/ 0 w 54"/>
                    <a:gd name="T13" fmla="*/ 27897 h 39"/>
                    <a:gd name="T14" fmla="*/ 0 w 54"/>
                    <a:gd name="T15" fmla="*/ 32547 h 39"/>
                    <a:gd name="T16" fmla="*/ 0 w 54"/>
                    <a:gd name="T17" fmla="*/ 37194 h 39"/>
                    <a:gd name="T18" fmla="*/ 0 w 54"/>
                    <a:gd name="T19" fmla="*/ 40682 h 39"/>
                    <a:gd name="T20" fmla="*/ 0 w 54"/>
                    <a:gd name="T21" fmla="*/ 43007 h 39"/>
                    <a:gd name="T22" fmla="*/ 0 w 54"/>
                    <a:gd name="T23" fmla="*/ 44170 h 39"/>
                    <a:gd name="T24" fmla="*/ 0 w 54"/>
                    <a:gd name="T25" fmla="*/ 45332 h 39"/>
                    <a:gd name="T26" fmla="*/ 0 w 54"/>
                    <a:gd name="T27" fmla="*/ 45332 h 39"/>
                    <a:gd name="T28" fmla="*/ 0 w 54"/>
                    <a:gd name="T29" fmla="*/ 45332 h 39"/>
                    <a:gd name="T30" fmla="*/ 0 w 54"/>
                    <a:gd name="T31" fmla="*/ 44170 h 39"/>
                    <a:gd name="T32" fmla="*/ 0 w 54"/>
                    <a:gd name="T33" fmla="*/ 43007 h 39"/>
                    <a:gd name="T34" fmla="*/ 0 w 54"/>
                    <a:gd name="T35" fmla="*/ 40682 h 39"/>
                    <a:gd name="T36" fmla="*/ 0 w 54"/>
                    <a:gd name="T37" fmla="*/ 38358 h 39"/>
                    <a:gd name="T38" fmla="*/ 0 w 54"/>
                    <a:gd name="T39" fmla="*/ 34870 h 39"/>
                    <a:gd name="T40" fmla="*/ 0 w 54"/>
                    <a:gd name="T41" fmla="*/ 30222 h 39"/>
                    <a:gd name="T42" fmla="*/ 0 w 54"/>
                    <a:gd name="T43" fmla="*/ 25572 h 39"/>
                    <a:gd name="T44" fmla="*/ 0 w 54"/>
                    <a:gd name="T45" fmla="*/ 20922 h 39"/>
                    <a:gd name="T46" fmla="*/ 0 w 54"/>
                    <a:gd name="T47" fmla="*/ 19760 h 39"/>
                    <a:gd name="T48" fmla="*/ 0 w 54"/>
                    <a:gd name="T49" fmla="*/ 18599 h 39"/>
                    <a:gd name="T50" fmla="*/ 0 w 54"/>
                    <a:gd name="T51" fmla="*/ 16273 h 39"/>
                    <a:gd name="T52" fmla="*/ 0 w 54"/>
                    <a:gd name="T53" fmla="*/ 12787 h 39"/>
                    <a:gd name="T54" fmla="*/ 0 w 54"/>
                    <a:gd name="T55" fmla="*/ 9298 h 39"/>
                    <a:gd name="T56" fmla="*/ 0 w 54"/>
                    <a:gd name="T57" fmla="*/ 5813 h 39"/>
                    <a:gd name="T58" fmla="*/ 0 w 54"/>
                    <a:gd name="T59" fmla="*/ 2326 h 39"/>
                    <a:gd name="T60" fmla="*/ 0 w 54"/>
                    <a:gd name="T61" fmla="*/ 0 h 39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0" t="0" r="r" b="b"/>
                  <a:pathLst>
                    <a:path w="54" h="39">
                      <a:moveTo>
                        <a:pt x="34" y="0"/>
                      </a:moveTo>
                      <a:lnTo>
                        <a:pt x="20" y="4"/>
                      </a:lnTo>
                      <a:lnTo>
                        <a:pt x="10" y="10"/>
                      </a:lnTo>
                      <a:lnTo>
                        <a:pt x="6" y="13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0" y="24"/>
                      </a:lnTo>
                      <a:lnTo>
                        <a:pt x="2" y="28"/>
                      </a:lnTo>
                      <a:lnTo>
                        <a:pt x="3" y="32"/>
                      </a:lnTo>
                      <a:lnTo>
                        <a:pt x="5" y="35"/>
                      </a:lnTo>
                      <a:lnTo>
                        <a:pt x="8" y="37"/>
                      </a:lnTo>
                      <a:lnTo>
                        <a:pt x="11" y="38"/>
                      </a:lnTo>
                      <a:lnTo>
                        <a:pt x="16" y="39"/>
                      </a:lnTo>
                      <a:lnTo>
                        <a:pt x="20" y="39"/>
                      </a:lnTo>
                      <a:lnTo>
                        <a:pt x="25" y="39"/>
                      </a:lnTo>
                      <a:lnTo>
                        <a:pt x="30" y="38"/>
                      </a:lnTo>
                      <a:lnTo>
                        <a:pt x="34" y="37"/>
                      </a:lnTo>
                      <a:lnTo>
                        <a:pt x="39" y="35"/>
                      </a:lnTo>
                      <a:lnTo>
                        <a:pt x="43" y="33"/>
                      </a:lnTo>
                      <a:lnTo>
                        <a:pt x="47" y="30"/>
                      </a:lnTo>
                      <a:lnTo>
                        <a:pt x="50" y="26"/>
                      </a:lnTo>
                      <a:lnTo>
                        <a:pt x="52" y="22"/>
                      </a:lnTo>
                      <a:lnTo>
                        <a:pt x="54" y="18"/>
                      </a:lnTo>
                      <a:lnTo>
                        <a:pt x="51" y="17"/>
                      </a:lnTo>
                      <a:lnTo>
                        <a:pt x="48" y="16"/>
                      </a:lnTo>
                      <a:lnTo>
                        <a:pt x="44" y="14"/>
                      </a:lnTo>
                      <a:lnTo>
                        <a:pt x="42" y="11"/>
                      </a:lnTo>
                      <a:lnTo>
                        <a:pt x="39" y="8"/>
                      </a:lnTo>
                      <a:lnTo>
                        <a:pt x="37" y="5"/>
                      </a:lnTo>
                      <a:lnTo>
                        <a:pt x="34" y="2"/>
                      </a:lnTo>
                      <a:lnTo>
                        <a:pt x="34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5" name="Freeform 201"/>
                <p:cNvSpPr>
                  <a:spLocks/>
                </p:cNvSpPr>
                <p:nvPr>
                  <p:custDataLst>
                    <p:tags r:id="rId122"/>
                  </p:custDataLst>
                </p:nvPr>
              </p:nvSpPr>
              <p:spPr bwMode="auto">
                <a:xfrm>
                  <a:off x="1541" y="3819"/>
                  <a:ext cx="18" cy="37"/>
                </a:xfrm>
                <a:custGeom>
                  <a:avLst/>
                  <a:gdLst>
                    <a:gd name="T0" fmla="*/ 0 w 60"/>
                    <a:gd name="T1" fmla="*/ 886016107 h 15"/>
                    <a:gd name="T2" fmla="*/ 0 w 60"/>
                    <a:gd name="T3" fmla="*/ 1047088022 h 15"/>
                    <a:gd name="T4" fmla="*/ 0 w 60"/>
                    <a:gd name="T5" fmla="*/ 1127640451 h 15"/>
                    <a:gd name="T6" fmla="*/ 0 w 60"/>
                    <a:gd name="T7" fmla="*/ 1208186735 h 15"/>
                    <a:gd name="T8" fmla="*/ 0 w 60"/>
                    <a:gd name="T9" fmla="*/ 1208186735 h 15"/>
                    <a:gd name="T10" fmla="*/ 0 w 60"/>
                    <a:gd name="T11" fmla="*/ 1127640451 h 15"/>
                    <a:gd name="T12" fmla="*/ 0 w 60"/>
                    <a:gd name="T13" fmla="*/ 966544562 h 15"/>
                    <a:gd name="T14" fmla="*/ 0 w 60"/>
                    <a:gd name="T15" fmla="*/ 724920327 h 15"/>
                    <a:gd name="T16" fmla="*/ 0 w 60"/>
                    <a:gd name="T17" fmla="*/ 402724680 h 15"/>
                    <a:gd name="T18" fmla="*/ 0 w 60"/>
                    <a:gd name="T19" fmla="*/ 241642153 h 15"/>
                    <a:gd name="T20" fmla="*/ 0 w 60"/>
                    <a:gd name="T21" fmla="*/ 0 h 15"/>
                    <a:gd name="T22" fmla="*/ 0 w 60"/>
                    <a:gd name="T23" fmla="*/ 0 h 15"/>
                    <a:gd name="T24" fmla="*/ 0 w 60"/>
                    <a:gd name="T25" fmla="*/ 0 h 15"/>
                    <a:gd name="T26" fmla="*/ 0 w 60"/>
                    <a:gd name="T27" fmla="*/ 0 h 15"/>
                    <a:gd name="T28" fmla="*/ 0 w 60"/>
                    <a:gd name="T29" fmla="*/ 241642153 h 15"/>
                    <a:gd name="T30" fmla="*/ 0 w 60"/>
                    <a:gd name="T31" fmla="*/ 483267143 h 15"/>
                    <a:gd name="T32" fmla="*/ 0 w 60"/>
                    <a:gd name="T33" fmla="*/ 644366719 h 15"/>
                    <a:gd name="T34" fmla="*/ 0 w 60"/>
                    <a:gd name="T35" fmla="*/ 805462608 h 15"/>
                    <a:gd name="T36" fmla="*/ 0 w 60"/>
                    <a:gd name="T37" fmla="*/ 886016107 h 15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60" h="15">
                      <a:moveTo>
                        <a:pt x="0" y="11"/>
                      </a:moveTo>
                      <a:lnTo>
                        <a:pt x="10" y="13"/>
                      </a:lnTo>
                      <a:lnTo>
                        <a:pt x="18" y="14"/>
                      </a:lnTo>
                      <a:lnTo>
                        <a:pt x="27" y="15"/>
                      </a:lnTo>
                      <a:lnTo>
                        <a:pt x="35" y="15"/>
                      </a:lnTo>
                      <a:lnTo>
                        <a:pt x="41" y="14"/>
                      </a:lnTo>
                      <a:lnTo>
                        <a:pt x="48" y="12"/>
                      </a:lnTo>
                      <a:lnTo>
                        <a:pt x="55" y="9"/>
                      </a:lnTo>
                      <a:lnTo>
                        <a:pt x="60" y="5"/>
                      </a:lnTo>
                      <a:lnTo>
                        <a:pt x="57" y="3"/>
                      </a:lnTo>
                      <a:lnTo>
                        <a:pt x="54" y="0"/>
                      </a:lnTo>
                      <a:lnTo>
                        <a:pt x="51" y="0"/>
                      </a:lnTo>
                      <a:lnTo>
                        <a:pt x="47" y="0"/>
                      </a:lnTo>
                      <a:lnTo>
                        <a:pt x="40" y="0"/>
                      </a:lnTo>
                      <a:lnTo>
                        <a:pt x="33" y="3"/>
                      </a:lnTo>
                      <a:lnTo>
                        <a:pt x="24" y="6"/>
                      </a:lnTo>
                      <a:lnTo>
                        <a:pt x="16" y="8"/>
                      </a:lnTo>
                      <a:lnTo>
                        <a:pt x="7" y="10"/>
                      </a:lnTo>
                      <a:lnTo>
                        <a:pt x="0" y="1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6" name="Freeform 202"/>
                <p:cNvSpPr>
                  <a:spLocks/>
                </p:cNvSpPr>
                <p:nvPr>
                  <p:custDataLst>
                    <p:tags r:id="rId123"/>
                  </p:custDataLst>
                </p:nvPr>
              </p:nvSpPr>
              <p:spPr bwMode="auto">
                <a:xfrm>
                  <a:off x="1526" y="3811"/>
                  <a:ext cx="21" cy="36"/>
                </a:xfrm>
                <a:custGeom>
                  <a:avLst/>
                  <a:gdLst>
                    <a:gd name="T0" fmla="*/ 0 w 79"/>
                    <a:gd name="T1" fmla="*/ 0 h 32"/>
                    <a:gd name="T2" fmla="*/ 0 w 79"/>
                    <a:gd name="T3" fmla="*/ 6526 h 32"/>
                    <a:gd name="T4" fmla="*/ 0 w 79"/>
                    <a:gd name="T5" fmla="*/ 13050 h 32"/>
                    <a:gd name="T6" fmla="*/ 0 w 79"/>
                    <a:gd name="T7" fmla="*/ 26102 h 32"/>
                    <a:gd name="T8" fmla="*/ 0 w 79"/>
                    <a:gd name="T9" fmla="*/ 39150 h 32"/>
                    <a:gd name="T10" fmla="*/ 0 w 79"/>
                    <a:gd name="T11" fmla="*/ 58718 h 32"/>
                    <a:gd name="T12" fmla="*/ 0 w 79"/>
                    <a:gd name="T13" fmla="*/ 71773 h 32"/>
                    <a:gd name="T14" fmla="*/ 0 w 79"/>
                    <a:gd name="T15" fmla="*/ 78296 h 32"/>
                    <a:gd name="T16" fmla="*/ 0 w 79"/>
                    <a:gd name="T17" fmla="*/ 84818 h 32"/>
                    <a:gd name="T18" fmla="*/ 0 w 79"/>
                    <a:gd name="T19" fmla="*/ 137013 h 32"/>
                    <a:gd name="T20" fmla="*/ 0 w 79"/>
                    <a:gd name="T21" fmla="*/ 169633 h 32"/>
                    <a:gd name="T22" fmla="*/ 0 w 79"/>
                    <a:gd name="T23" fmla="*/ 189208 h 32"/>
                    <a:gd name="T24" fmla="*/ 0 w 79"/>
                    <a:gd name="T25" fmla="*/ 202263 h 32"/>
                    <a:gd name="T26" fmla="*/ 0 w 79"/>
                    <a:gd name="T27" fmla="*/ 202263 h 32"/>
                    <a:gd name="T28" fmla="*/ 0 w 79"/>
                    <a:gd name="T29" fmla="*/ 208785 h 32"/>
                    <a:gd name="T30" fmla="*/ 0 w 79"/>
                    <a:gd name="T31" fmla="*/ 202263 h 32"/>
                    <a:gd name="T32" fmla="*/ 0 w 79"/>
                    <a:gd name="T33" fmla="*/ 195733 h 32"/>
                    <a:gd name="T34" fmla="*/ 0 w 79"/>
                    <a:gd name="T35" fmla="*/ 176163 h 32"/>
                    <a:gd name="T36" fmla="*/ 0 w 79"/>
                    <a:gd name="T37" fmla="*/ 156590 h 32"/>
                    <a:gd name="T38" fmla="*/ 0 w 79"/>
                    <a:gd name="T39" fmla="*/ 117443 h 32"/>
                    <a:gd name="T40" fmla="*/ 0 w 79"/>
                    <a:gd name="T41" fmla="*/ 84818 h 32"/>
                    <a:gd name="T42" fmla="*/ 0 w 79"/>
                    <a:gd name="T43" fmla="*/ 39150 h 32"/>
                    <a:gd name="T44" fmla="*/ 0 w 79"/>
                    <a:gd name="T45" fmla="*/ 13050 h 32"/>
                    <a:gd name="T46" fmla="*/ 0 w 79"/>
                    <a:gd name="T47" fmla="*/ 6526 h 32"/>
                    <a:gd name="T48" fmla="*/ 0 w 79"/>
                    <a:gd name="T49" fmla="*/ 0 h 32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79" h="32">
                      <a:moveTo>
                        <a:pt x="40" y="0"/>
                      </a:moveTo>
                      <a:lnTo>
                        <a:pt x="34" y="1"/>
                      </a:lnTo>
                      <a:lnTo>
                        <a:pt x="30" y="2"/>
                      </a:lnTo>
                      <a:lnTo>
                        <a:pt x="25" y="4"/>
                      </a:lnTo>
                      <a:lnTo>
                        <a:pt x="20" y="6"/>
                      </a:lnTo>
                      <a:lnTo>
                        <a:pt x="15" y="9"/>
                      </a:lnTo>
                      <a:lnTo>
                        <a:pt x="10" y="11"/>
                      </a:lnTo>
                      <a:lnTo>
                        <a:pt x="5" y="12"/>
                      </a:lnTo>
                      <a:lnTo>
                        <a:pt x="0" y="13"/>
                      </a:lnTo>
                      <a:lnTo>
                        <a:pt x="5" y="21"/>
                      </a:lnTo>
                      <a:lnTo>
                        <a:pt x="10" y="26"/>
                      </a:lnTo>
                      <a:lnTo>
                        <a:pt x="12" y="29"/>
                      </a:lnTo>
                      <a:lnTo>
                        <a:pt x="15" y="31"/>
                      </a:lnTo>
                      <a:lnTo>
                        <a:pt x="18" y="31"/>
                      </a:lnTo>
                      <a:lnTo>
                        <a:pt x="20" y="32"/>
                      </a:lnTo>
                      <a:lnTo>
                        <a:pt x="27" y="31"/>
                      </a:lnTo>
                      <a:lnTo>
                        <a:pt x="34" y="30"/>
                      </a:lnTo>
                      <a:lnTo>
                        <a:pt x="41" y="27"/>
                      </a:lnTo>
                      <a:lnTo>
                        <a:pt x="48" y="24"/>
                      </a:lnTo>
                      <a:lnTo>
                        <a:pt x="62" y="18"/>
                      </a:lnTo>
                      <a:lnTo>
                        <a:pt x="79" y="13"/>
                      </a:lnTo>
                      <a:lnTo>
                        <a:pt x="67" y="6"/>
                      </a:lnTo>
                      <a:lnTo>
                        <a:pt x="58" y="2"/>
                      </a:lnTo>
                      <a:lnTo>
                        <a:pt x="49" y="1"/>
                      </a:lnTo>
                      <a:lnTo>
                        <a:pt x="4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7" name="Freeform 203"/>
                <p:cNvSpPr>
                  <a:spLocks/>
                </p:cNvSpPr>
                <p:nvPr>
                  <p:custDataLst>
                    <p:tags r:id="rId124"/>
                  </p:custDataLst>
                </p:nvPr>
              </p:nvSpPr>
              <p:spPr bwMode="auto">
                <a:xfrm>
                  <a:off x="1522" y="3799"/>
                  <a:ext cx="19" cy="36"/>
                </a:xfrm>
                <a:custGeom>
                  <a:avLst/>
                  <a:gdLst>
                    <a:gd name="T0" fmla="*/ 0 w 66"/>
                    <a:gd name="T1" fmla="*/ 0 h 19"/>
                    <a:gd name="T2" fmla="*/ 0 w 66"/>
                    <a:gd name="T3" fmla="*/ 3398400 h 19"/>
                    <a:gd name="T4" fmla="*/ 0 w 66"/>
                    <a:gd name="T5" fmla="*/ 6797613 h 19"/>
                    <a:gd name="T6" fmla="*/ 0 w 66"/>
                    <a:gd name="T7" fmla="*/ 13594458 h 19"/>
                    <a:gd name="T8" fmla="*/ 0 w 66"/>
                    <a:gd name="T9" fmla="*/ 23790166 h 19"/>
                    <a:gd name="T10" fmla="*/ 0 w 66"/>
                    <a:gd name="T11" fmla="*/ 37384797 h 19"/>
                    <a:gd name="T12" fmla="*/ 0 w 66"/>
                    <a:gd name="T13" fmla="*/ 47580698 h 19"/>
                    <a:gd name="T14" fmla="*/ 0 w 66"/>
                    <a:gd name="T15" fmla="*/ 57775924 h 19"/>
                    <a:gd name="T16" fmla="*/ 0 w 66"/>
                    <a:gd name="T17" fmla="*/ 64573456 h 19"/>
                    <a:gd name="T18" fmla="*/ 0 w 66"/>
                    <a:gd name="T19" fmla="*/ 64573456 h 19"/>
                    <a:gd name="T20" fmla="*/ 0 w 66"/>
                    <a:gd name="T21" fmla="*/ 64573456 h 19"/>
                    <a:gd name="T22" fmla="*/ 0 w 66"/>
                    <a:gd name="T23" fmla="*/ 61174967 h 19"/>
                    <a:gd name="T24" fmla="*/ 0 w 66"/>
                    <a:gd name="T25" fmla="*/ 57775924 h 19"/>
                    <a:gd name="T26" fmla="*/ 0 w 66"/>
                    <a:gd name="T27" fmla="*/ 50978634 h 19"/>
                    <a:gd name="T28" fmla="*/ 0 w 66"/>
                    <a:gd name="T29" fmla="*/ 44182328 h 19"/>
                    <a:gd name="T30" fmla="*/ 0 w 66"/>
                    <a:gd name="T31" fmla="*/ 27188740 h 19"/>
                    <a:gd name="T32" fmla="*/ 0 w 66"/>
                    <a:gd name="T33" fmla="*/ 13594458 h 19"/>
                    <a:gd name="T34" fmla="*/ 0 w 66"/>
                    <a:gd name="T35" fmla="*/ 3398400 h 19"/>
                    <a:gd name="T36" fmla="*/ 0 w 66"/>
                    <a:gd name="T37" fmla="*/ 0 h 1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66" h="19">
                      <a:moveTo>
                        <a:pt x="33" y="0"/>
                      </a:moveTo>
                      <a:lnTo>
                        <a:pt x="25" y="1"/>
                      </a:lnTo>
                      <a:lnTo>
                        <a:pt x="19" y="2"/>
                      </a:lnTo>
                      <a:lnTo>
                        <a:pt x="13" y="4"/>
                      </a:lnTo>
                      <a:lnTo>
                        <a:pt x="9" y="7"/>
                      </a:lnTo>
                      <a:lnTo>
                        <a:pt x="5" y="11"/>
                      </a:lnTo>
                      <a:lnTo>
                        <a:pt x="2" y="14"/>
                      </a:lnTo>
                      <a:lnTo>
                        <a:pt x="0" y="17"/>
                      </a:lnTo>
                      <a:lnTo>
                        <a:pt x="0" y="19"/>
                      </a:lnTo>
                      <a:lnTo>
                        <a:pt x="19" y="19"/>
                      </a:lnTo>
                      <a:lnTo>
                        <a:pt x="38" y="19"/>
                      </a:lnTo>
                      <a:lnTo>
                        <a:pt x="46" y="18"/>
                      </a:lnTo>
                      <a:lnTo>
                        <a:pt x="54" y="17"/>
                      </a:lnTo>
                      <a:lnTo>
                        <a:pt x="61" y="15"/>
                      </a:lnTo>
                      <a:lnTo>
                        <a:pt x="66" y="13"/>
                      </a:lnTo>
                      <a:lnTo>
                        <a:pt x="57" y="8"/>
                      </a:lnTo>
                      <a:lnTo>
                        <a:pt x="50" y="4"/>
                      </a:lnTo>
                      <a:lnTo>
                        <a:pt x="42" y="1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8" name="Freeform 204"/>
                <p:cNvSpPr>
                  <a:spLocks/>
                </p:cNvSpPr>
                <p:nvPr>
                  <p:custDataLst>
                    <p:tags r:id="rId125"/>
                  </p:custDataLst>
                </p:nvPr>
              </p:nvSpPr>
              <p:spPr bwMode="auto">
                <a:xfrm>
                  <a:off x="1459" y="3604"/>
                  <a:ext cx="16" cy="38"/>
                </a:xfrm>
                <a:custGeom>
                  <a:avLst/>
                  <a:gdLst>
                    <a:gd name="T0" fmla="*/ 0 w 53"/>
                    <a:gd name="T1" fmla="*/ 0 h 80"/>
                    <a:gd name="T2" fmla="*/ 0 w 53"/>
                    <a:gd name="T3" fmla="*/ 1 h 80"/>
                    <a:gd name="T4" fmla="*/ 0 w 53"/>
                    <a:gd name="T5" fmla="*/ 2 h 80"/>
                    <a:gd name="T6" fmla="*/ 0 w 53"/>
                    <a:gd name="T7" fmla="*/ 3 h 80"/>
                    <a:gd name="T8" fmla="*/ 0 w 53"/>
                    <a:gd name="T9" fmla="*/ 3 h 80"/>
                    <a:gd name="T10" fmla="*/ 0 w 53"/>
                    <a:gd name="T11" fmla="*/ 4 h 80"/>
                    <a:gd name="T12" fmla="*/ 0 w 53"/>
                    <a:gd name="T13" fmla="*/ 5 h 80"/>
                    <a:gd name="T14" fmla="*/ 0 w 53"/>
                    <a:gd name="T15" fmla="*/ 6 h 80"/>
                    <a:gd name="T16" fmla="*/ 0 w 53"/>
                    <a:gd name="T17" fmla="*/ 8 h 80"/>
                    <a:gd name="T18" fmla="*/ 0 w 53"/>
                    <a:gd name="T19" fmla="*/ 10 h 80"/>
                    <a:gd name="T20" fmla="*/ 0 w 53"/>
                    <a:gd name="T21" fmla="*/ 12 h 80"/>
                    <a:gd name="T22" fmla="*/ 0 w 53"/>
                    <a:gd name="T23" fmla="*/ 14 h 80"/>
                    <a:gd name="T24" fmla="*/ 0 w 53"/>
                    <a:gd name="T25" fmla="*/ 15 h 80"/>
                    <a:gd name="T26" fmla="*/ 0 w 53"/>
                    <a:gd name="T27" fmla="*/ 16 h 80"/>
                    <a:gd name="T28" fmla="*/ 0 w 53"/>
                    <a:gd name="T29" fmla="*/ 16 h 80"/>
                    <a:gd name="T30" fmla="*/ 0 w 53"/>
                    <a:gd name="T31" fmla="*/ 17 h 80"/>
                    <a:gd name="T32" fmla="*/ 0 w 53"/>
                    <a:gd name="T33" fmla="*/ 17 h 80"/>
                    <a:gd name="T34" fmla="*/ 0 w 53"/>
                    <a:gd name="T35" fmla="*/ 17 h 80"/>
                    <a:gd name="T36" fmla="*/ 0 w 53"/>
                    <a:gd name="T37" fmla="*/ 16 h 80"/>
                    <a:gd name="T38" fmla="*/ 0 w 53"/>
                    <a:gd name="T39" fmla="*/ 16 h 80"/>
                    <a:gd name="T40" fmla="*/ 0 w 53"/>
                    <a:gd name="T41" fmla="*/ 15 h 80"/>
                    <a:gd name="T42" fmla="*/ 0 w 53"/>
                    <a:gd name="T43" fmla="*/ 15 h 80"/>
                    <a:gd name="T44" fmla="*/ 0 w 53"/>
                    <a:gd name="T45" fmla="*/ 14 h 80"/>
                    <a:gd name="T46" fmla="*/ 0 w 53"/>
                    <a:gd name="T47" fmla="*/ 13 h 80"/>
                    <a:gd name="T48" fmla="*/ 0 w 53"/>
                    <a:gd name="T49" fmla="*/ 13 h 80"/>
                    <a:gd name="T50" fmla="*/ 0 w 53"/>
                    <a:gd name="T51" fmla="*/ 11 h 80"/>
                    <a:gd name="T52" fmla="*/ 0 w 53"/>
                    <a:gd name="T53" fmla="*/ 10 h 80"/>
                    <a:gd name="T54" fmla="*/ 0 w 53"/>
                    <a:gd name="T55" fmla="*/ 9 h 80"/>
                    <a:gd name="T56" fmla="*/ 0 w 53"/>
                    <a:gd name="T57" fmla="*/ 8 h 80"/>
                    <a:gd name="T58" fmla="*/ 0 w 53"/>
                    <a:gd name="T59" fmla="*/ 7 h 80"/>
                    <a:gd name="T60" fmla="*/ 0 w 53"/>
                    <a:gd name="T61" fmla="*/ 6 h 80"/>
                    <a:gd name="T62" fmla="*/ 0 w 53"/>
                    <a:gd name="T63" fmla="*/ 4 h 80"/>
                    <a:gd name="T64" fmla="*/ 0 w 53"/>
                    <a:gd name="T65" fmla="*/ 2 h 80"/>
                    <a:gd name="T66" fmla="*/ 0 w 53"/>
                    <a:gd name="T67" fmla="*/ 2 h 80"/>
                    <a:gd name="T68" fmla="*/ 0 w 53"/>
                    <a:gd name="T69" fmla="*/ 2 h 80"/>
                    <a:gd name="T70" fmla="*/ 0 w 53"/>
                    <a:gd name="T71" fmla="*/ 1 h 80"/>
                    <a:gd name="T72" fmla="*/ 0 w 53"/>
                    <a:gd name="T73" fmla="*/ 1 h 80"/>
                    <a:gd name="T74" fmla="*/ 0 w 53"/>
                    <a:gd name="T75" fmla="*/ 0 h 80"/>
                    <a:gd name="T76" fmla="*/ 0 w 53"/>
                    <a:gd name="T77" fmla="*/ 0 h 8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53" h="80">
                      <a:moveTo>
                        <a:pt x="13" y="0"/>
                      </a:moveTo>
                      <a:lnTo>
                        <a:pt x="8" y="5"/>
                      </a:lnTo>
                      <a:lnTo>
                        <a:pt x="4" y="10"/>
                      </a:lnTo>
                      <a:lnTo>
                        <a:pt x="2" y="13"/>
                      </a:lnTo>
                      <a:lnTo>
                        <a:pt x="1" y="16"/>
                      </a:lnTo>
                      <a:lnTo>
                        <a:pt x="0" y="20"/>
                      </a:lnTo>
                      <a:lnTo>
                        <a:pt x="0" y="25"/>
                      </a:lnTo>
                      <a:lnTo>
                        <a:pt x="0" y="30"/>
                      </a:lnTo>
                      <a:lnTo>
                        <a:pt x="2" y="39"/>
                      </a:lnTo>
                      <a:lnTo>
                        <a:pt x="6" y="48"/>
                      </a:lnTo>
                      <a:lnTo>
                        <a:pt x="9" y="57"/>
                      </a:lnTo>
                      <a:lnTo>
                        <a:pt x="13" y="66"/>
                      </a:lnTo>
                      <a:lnTo>
                        <a:pt x="20" y="73"/>
                      </a:lnTo>
                      <a:lnTo>
                        <a:pt x="22" y="76"/>
                      </a:lnTo>
                      <a:lnTo>
                        <a:pt x="26" y="78"/>
                      </a:lnTo>
                      <a:lnTo>
                        <a:pt x="30" y="80"/>
                      </a:lnTo>
                      <a:lnTo>
                        <a:pt x="33" y="80"/>
                      </a:lnTo>
                      <a:lnTo>
                        <a:pt x="36" y="79"/>
                      </a:lnTo>
                      <a:lnTo>
                        <a:pt x="38" y="78"/>
                      </a:lnTo>
                      <a:lnTo>
                        <a:pt x="42" y="76"/>
                      </a:lnTo>
                      <a:lnTo>
                        <a:pt x="45" y="73"/>
                      </a:lnTo>
                      <a:lnTo>
                        <a:pt x="48" y="70"/>
                      </a:lnTo>
                      <a:lnTo>
                        <a:pt x="51" y="67"/>
                      </a:lnTo>
                      <a:lnTo>
                        <a:pt x="53" y="64"/>
                      </a:lnTo>
                      <a:lnTo>
                        <a:pt x="53" y="62"/>
                      </a:lnTo>
                      <a:lnTo>
                        <a:pt x="52" y="54"/>
                      </a:lnTo>
                      <a:lnTo>
                        <a:pt x="49" y="47"/>
                      </a:lnTo>
                      <a:lnTo>
                        <a:pt x="46" y="42"/>
                      </a:lnTo>
                      <a:lnTo>
                        <a:pt x="43" y="37"/>
                      </a:lnTo>
                      <a:lnTo>
                        <a:pt x="40" y="32"/>
                      </a:lnTo>
                      <a:lnTo>
                        <a:pt x="36" y="27"/>
                      </a:lnTo>
                      <a:lnTo>
                        <a:pt x="34" y="20"/>
                      </a:lnTo>
                      <a:lnTo>
                        <a:pt x="33" y="12"/>
                      </a:lnTo>
                      <a:lnTo>
                        <a:pt x="33" y="10"/>
                      </a:lnTo>
                      <a:lnTo>
                        <a:pt x="31" y="8"/>
                      </a:lnTo>
                      <a:lnTo>
                        <a:pt x="29" y="6"/>
                      </a:lnTo>
                      <a:lnTo>
                        <a:pt x="25" y="4"/>
                      </a:lnTo>
                      <a:lnTo>
                        <a:pt x="19" y="1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9" name="Freeform 205"/>
                <p:cNvSpPr>
                  <a:spLocks/>
                </p:cNvSpPr>
                <p:nvPr>
                  <p:custDataLst>
                    <p:tags r:id="rId126"/>
                  </p:custDataLst>
                </p:nvPr>
              </p:nvSpPr>
              <p:spPr bwMode="auto">
                <a:xfrm>
                  <a:off x="1478" y="3664"/>
                  <a:ext cx="11" cy="34"/>
                </a:xfrm>
                <a:custGeom>
                  <a:avLst/>
                  <a:gdLst>
                    <a:gd name="T0" fmla="*/ 0 w 41"/>
                    <a:gd name="T1" fmla="*/ 4076 h 43"/>
                    <a:gd name="T2" fmla="*/ 0 w 41"/>
                    <a:gd name="T3" fmla="*/ 4076 h 43"/>
                    <a:gd name="T4" fmla="*/ 0 w 41"/>
                    <a:gd name="T5" fmla="*/ 2276 h 43"/>
                    <a:gd name="T6" fmla="*/ 0 w 41"/>
                    <a:gd name="T7" fmla="*/ 1138 h 43"/>
                    <a:gd name="T8" fmla="*/ 0 w 41"/>
                    <a:gd name="T9" fmla="*/ 0 h 43"/>
                    <a:gd name="T10" fmla="*/ 0 w 41"/>
                    <a:gd name="T11" fmla="*/ 379 h 43"/>
                    <a:gd name="T12" fmla="*/ 0 w 41"/>
                    <a:gd name="T13" fmla="*/ 853 h 43"/>
                    <a:gd name="T14" fmla="*/ 0 w 41"/>
                    <a:gd name="T15" fmla="*/ 1327 h 43"/>
                    <a:gd name="T16" fmla="*/ 0 w 41"/>
                    <a:gd name="T17" fmla="*/ 1801 h 43"/>
                    <a:gd name="T18" fmla="*/ 0 w 41"/>
                    <a:gd name="T19" fmla="*/ 2276 h 43"/>
                    <a:gd name="T20" fmla="*/ 0 w 41"/>
                    <a:gd name="T21" fmla="*/ 2844 h 43"/>
                    <a:gd name="T22" fmla="*/ 0 w 41"/>
                    <a:gd name="T23" fmla="*/ 3508 h 43"/>
                    <a:gd name="T24" fmla="*/ 0 w 41"/>
                    <a:gd name="T25" fmla="*/ 4076 h 4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41" h="43">
                      <a:moveTo>
                        <a:pt x="0" y="43"/>
                      </a:moveTo>
                      <a:lnTo>
                        <a:pt x="27" y="43"/>
                      </a:lnTo>
                      <a:lnTo>
                        <a:pt x="41" y="24"/>
                      </a:lnTo>
                      <a:lnTo>
                        <a:pt x="38" y="12"/>
                      </a:lnTo>
                      <a:lnTo>
                        <a:pt x="34" y="0"/>
                      </a:lnTo>
                      <a:lnTo>
                        <a:pt x="27" y="4"/>
                      </a:lnTo>
                      <a:lnTo>
                        <a:pt x="20" y="9"/>
                      </a:lnTo>
                      <a:lnTo>
                        <a:pt x="15" y="14"/>
                      </a:lnTo>
                      <a:lnTo>
                        <a:pt x="10" y="19"/>
                      </a:lnTo>
                      <a:lnTo>
                        <a:pt x="6" y="24"/>
                      </a:lnTo>
                      <a:lnTo>
                        <a:pt x="3" y="30"/>
                      </a:lnTo>
                      <a:lnTo>
                        <a:pt x="1" y="37"/>
                      </a:lnTo>
                      <a:lnTo>
                        <a:pt x="0" y="4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00" name="Freeform 206"/>
                <p:cNvSpPr>
                  <a:spLocks/>
                </p:cNvSpPr>
                <p:nvPr>
                  <p:custDataLst>
                    <p:tags r:id="rId127"/>
                  </p:custDataLst>
                </p:nvPr>
              </p:nvSpPr>
              <p:spPr bwMode="auto">
                <a:xfrm>
                  <a:off x="1481" y="3678"/>
                  <a:ext cx="5" cy="37"/>
                </a:xfrm>
                <a:custGeom>
                  <a:avLst/>
                  <a:gdLst>
                    <a:gd name="T0" fmla="*/ 0 w 20"/>
                    <a:gd name="T1" fmla="*/ 0 h 24"/>
                    <a:gd name="T2" fmla="*/ 0 w 20"/>
                    <a:gd name="T3" fmla="*/ 0 h 24"/>
                    <a:gd name="T4" fmla="*/ 0 w 20"/>
                    <a:gd name="T5" fmla="*/ 1430772 h 24"/>
                    <a:gd name="T6" fmla="*/ 0 w 20"/>
                    <a:gd name="T7" fmla="*/ 2575314 h 24"/>
                    <a:gd name="T8" fmla="*/ 0 w 20"/>
                    <a:gd name="T9" fmla="*/ 3720017 h 24"/>
                    <a:gd name="T10" fmla="*/ 0 w 20"/>
                    <a:gd name="T11" fmla="*/ 4864523 h 24"/>
                    <a:gd name="T12" fmla="*/ 0 w 20"/>
                    <a:gd name="T13" fmla="*/ 5723118 h 24"/>
                    <a:gd name="T14" fmla="*/ 0 w 20"/>
                    <a:gd name="T15" fmla="*/ 6295286 h 24"/>
                    <a:gd name="T16" fmla="*/ 0 w 20"/>
                    <a:gd name="T17" fmla="*/ 6867649 h 24"/>
                    <a:gd name="T18" fmla="*/ 0 w 20"/>
                    <a:gd name="T19" fmla="*/ 6867649 h 24"/>
                    <a:gd name="T20" fmla="*/ 0 w 20"/>
                    <a:gd name="T21" fmla="*/ 0 h 2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0" h="24">
                      <a:moveTo>
                        <a:pt x="20" y="0"/>
                      </a:moveTo>
                      <a:lnTo>
                        <a:pt x="0" y="0"/>
                      </a:lnTo>
                      <a:lnTo>
                        <a:pt x="1" y="5"/>
                      </a:lnTo>
                      <a:lnTo>
                        <a:pt x="2" y="9"/>
                      </a:lnTo>
                      <a:lnTo>
                        <a:pt x="4" y="13"/>
                      </a:lnTo>
                      <a:lnTo>
                        <a:pt x="7" y="17"/>
                      </a:lnTo>
                      <a:lnTo>
                        <a:pt x="10" y="20"/>
                      </a:lnTo>
                      <a:lnTo>
                        <a:pt x="14" y="22"/>
                      </a:lnTo>
                      <a:lnTo>
                        <a:pt x="17" y="24"/>
                      </a:lnTo>
                      <a:lnTo>
                        <a:pt x="20" y="24"/>
                      </a:lnTo>
                      <a:lnTo>
                        <a:pt x="2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01" name="Freeform 207"/>
                <p:cNvSpPr>
                  <a:spLocks/>
                </p:cNvSpPr>
                <p:nvPr>
                  <p:custDataLst>
                    <p:tags r:id="rId128"/>
                  </p:custDataLst>
                </p:nvPr>
              </p:nvSpPr>
              <p:spPr bwMode="auto">
                <a:xfrm>
                  <a:off x="1490" y="3717"/>
                  <a:ext cx="11" cy="38"/>
                </a:xfrm>
                <a:custGeom>
                  <a:avLst/>
                  <a:gdLst>
                    <a:gd name="T0" fmla="*/ 0 w 39"/>
                    <a:gd name="T1" fmla="*/ 4322 h 43"/>
                    <a:gd name="T2" fmla="*/ 0 w 39"/>
                    <a:gd name="T3" fmla="*/ 6122 h 43"/>
                    <a:gd name="T4" fmla="*/ 0 w 39"/>
                    <a:gd name="T5" fmla="*/ 7923 h 43"/>
                    <a:gd name="T6" fmla="*/ 0 w 39"/>
                    <a:gd name="T7" fmla="*/ 9724 h 43"/>
                    <a:gd name="T8" fmla="*/ 0 w 39"/>
                    <a:gd name="T9" fmla="*/ 11525 h 43"/>
                    <a:gd name="T10" fmla="*/ 0 w 39"/>
                    <a:gd name="T11" fmla="*/ 13326 h 43"/>
                    <a:gd name="T12" fmla="*/ 0 w 39"/>
                    <a:gd name="T13" fmla="*/ 14406 h 43"/>
                    <a:gd name="T14" fmla="*/ 0 w 39"/>
                    <a:gd name="T15" fmla="*/ 15486 h 43"/>
                    <a:gd name="T16" fmla="*/ 0 w 39"/>
                    <a:gd name="T17" fmla="*/ 15486 h 43"/>
                    <a:gd name="T18" fmla="*/ 0 w 39"/>
                    <a:gd name="T19" fmla="*/ 11525 h 43"/>
                    <a:gd name="T20" fmla="*/ 0 w 39"/>
                    <a:gd name="T21" fmla="*/ 6843 h 43"/>
                    <a:gd name="T22" fmla="*/ 0 w 39"/>
                    <a:gd name="T23" fmla="*/ 2882 h 43"/>
                    <a:gd name="T24" fmla="*/ 0 w 39"/>
                    <a:gd name="T25" fmla="*/ 0 h 43"/>
                    <a:gd name="T26" fmla="*/ 0 w 39"/>
                    <a:gd name="T27" fmla="*/ 1081 h 43"/>
                    <a:gd name="T28" fmla="*/ 0 w 39"/>
                    <a:gd name="T29" fmla="*/ 2161 h 43"/>
                    <a:gd name="T30" fmla="*/ 0 w 39"/>
                    <a:gd name="T31" fmla="*/ 4322 h 4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39" h="43">
                      <a:moveTo>
                        <a:pt x="0" y="12"/>
                      </a:moveTo>
                      <a:lnTo>
                        <a:pt x="2" y="17"/>
                      </a:lnTo>
                      <a:lnTo>
                        <a:pt x="6" y="22"/>
                      </a:lnTo>
                      <a:lnTo>
                        <a:pt x="12" y="27"/>
                      </a:lnTo>
                      <a:lnTo>
                        <a:pt x="16" y="32"/>
                      </a:lnTo>
                      <a:lnTo>
                        <a:pt x="23" y="37"/>
                      </a:lnTo>
                      <a:lnTo>
                        <a:pt x="28" y="40"/>
                      </a:lnTo>
                      <a:lnTo>
                        <a:pt x="34" y="43"/>
                      </a:lnTo>
                      <a:lnTo>
                        <a:pt x="39" y="43"/>
                      </a:lnTo>
                      <a:lnTo>
                        <a:pt x="38" y="32"/>
                      </a:lnTo>
                      <a:lnTo>
                        <a:pt x="36" y="19"/>
                      </a:lnTo>
                      <a:lnTo>
                        <a:pt x="34" y="8"/>
                      </a:lnTo>
                      <a:lnTo>
                        <a:pt x="32" y="0"/>
                      </a:lnTo>
                      <a:lnTo>
                        <a:pt x="19" y="3"/>
                      </a:lnTo>
                      <a:lnTo>
                        <a:pt x="6" y="6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02" name="Freeform 208"/>
                <p:cNvSpPr>
                  <a:spLocks/>
                </p:cNvSpPr>
                <p:nvPr>
                  <p:custDataLst>
                    <p:tags r:id="rId129"/>
                  </p:custDataLst>
                </p:nvPr>
              </p:nvSpPr>
              <p:spPr bwMode="auto">
                <a:xfrm>
                  <a:off x="1482" y="3725"/>
                  <a:ext cx="17" cy="37"/>
                </a:xfrm>
                <a:custGeom>
                  <a:avLst/>
                  <a:gdLst>
                    <a:gd name="T0" fmla="*/ 0 w 55"/>
                    <a:gd name="T1" fmla="*/ 84 h 62"/>
                    <a:gd name="T2" fmla="*/ 0 w 55"/>
                    <a:gd name="T3" fmla="*/ 0 h 62"/>
                    <a:gd name="T4" fmla="*/ 0 w 55"/>
                    <a:gd name="T5" fmla="*/ 16 h 62"/>
                    <a:gd name="T6" fmla="*/ 0 w 55"/>
                    <a:gd name="T7" fmla="*/ 36 h 62"/>
                    <a:gd name="T8" fmla="*/ 0 w 55"/>
                    <a:gd name="T9" fmla="*/ 52 h 62"/>
                    <a:gd name="T10" fmla="*/ 0 w 55"/>
                    <a:gd name="T11" fmla="*/ 68 h 62"/>
                    <a:gd name="T12" fmla="*/ 0 w 55"/>
                    <a:gd name="T13" fmla="*/ 84 h 62"/>
                    <a:gd name="T14" fmla="*/ 0 w 55"/>
                    <a:gd name="T15" fmla="*/ 100 h 62"/>
                    <a:gd name="T16" fmla="*/ 0 w 55"/>
                    <a:gd name="T17" fmla="*/ 117 h 62"/>
                    <a:gd name="T18" fmla="*/ 0 w 55"/>
                    <a:gd name="T19" fmla="*/ 133 h 62"/>
                    <a:gd name="T20" fmla="*/ 0 w 55"/>
                    <a:gd name="T21" fmla="*/ 146 h 62"/>
                    <a:gd name="T22" fmla="*/ 0 w 55"/>
                    <a:gd name="T23" fmla="*/ 159 h 62"/>
                    <a:gd name="T24" fmla="*/ 0 w 55"/>
                    <a:gd name="T25" fmla="*/ 172 h 62"/>
                    <a:gd name="T26" fmla="*/ 0 w 55"/>
                    <a:gd name="T27" fmla="*/ 181 h 62"/>
                    <a:gd name="T28" fmla="*/ 0 w 55"/>
                    <a:gd name="T29" fmla="*/ 188 h 62"/>
                    <a:gd name="T30" fmla="*/ 0 w 55"/>
                    <a:gd name="T31" fmla="*/ 195 h 62"/>
                    <a:gd name="T32" fmla="*/ 0 w 55"/>
                    <a:gd name="T33" fmla="*/ 198 h 62"/>
                    <a:gd name="T34" fmla="*/ 0 w 55"/>
                    <a:gd name="T35" fmla="*/ 201 h 62"/>
                    <a:gd name="T36" fmla="*/ 0 w 55"/>
                    <a:gd name="T37" fmla="*/ 172 h 62"/>
                    <a:gd name="T38" fmla="*/ 0 w 55"/>
                    <a:gd name="T39" fmla="*/ 149 h 62"/>
                    <a:gd name="T40" fmla="*/ 0 w 55"/>
                    <a:gd name="T41" fmla="*/ 130 h 62"/>
                    <a:gd name="T42" fmla="*/ 0 w 55"/>
                    <a:gd name="T43" fmla="*/ 113 h 62"/>
                    <a:gd name="T44" fmla="*/ 0 w 55"/>
                    <a:gd name="T45" fmla="*/ 100 h 62"/>
                    <a:gd name="T46" fmla="*/ 0 w 55"/>
                    <a:gd name="T47" fmla="*/ 91 h 62"/>
                    <a:gd name="T48" fmla="*/ 0 w 55"/>
                    <a:gd name="T49" fmla="*/ 84 h 62"/>
                    <a:gd name="T50" fmla="*/ 0 w 55"/>
                    <a:gd name="T51" fmla="*/ 84 h 62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55" h="62">
                      <a:moveTo>
                        <a:pt x="29" y="26"/>
                      </a:moveTo>
                      <a:lnTo>
                        <a:pt x="8" y="0"/>
                      </a:lnTo>
                      <a:lnTo>
                        <a:pt x="4" y="5"/>
                      </a:lnTo>
                      <a:lnTo>
                        <a:pt x="1" y="11"/>
                      </a:lnTo>
                      <a:lnTo>
                        <a:pt x="0" y="16"/>
                      </a:lnTo>
                      <a:lnTo>
                        <a:pt x="0" y="21"/>
                      </a:lnTo>
                      <a:lnTo>
                        <a:pt x="2" y="26"/>
                      </a:lnTo>
                      <a:lnTo>
                        <a:pt x="4" y="31"/>
                      </a:lnTo>
                      <a:lnTo>
                        <a:pt x="8" y="36"/>
                      </a:lnTo>
                      <a:lnTo>
                        <a:pt x="11" y="41"/>
                      </a:lnTo>
                      <a:lnTo>
                        <a:pt x="16" y="45"/>
                      </a:lnTo>
                      <a:lnTo>
                        <a:pt x="21" y="49"/>
                      </a:lnTo>
                      <a:lnTo>
                        <a:pt x="26" y="53"/>
                      </a:lnTo>
                      <a:lnTo>
                        <a:pt x="33" y="56"/>
                      </a:lnTo>
                      <a:lnTo>
                        <a:pt x="38" y="58"/>
                      </a:lnTo>
                      <a:lnTo>
                        <a:pt x="44" y="60"/>
                      </a:lnTo>
                      <a:lnTo>
                        <a:pt x="49" y="61"/>
                      </a:lnTo>
                      <a:lnTo>
                        <a:pt x="55" y="62"/>
                      </a:lnTo>
                      <a:lnTo>
                        <a:pt x="54" y="53"/>
                      </a:lnTo>
                      <a:lnTo>
                        <a:pt x="53" y="46"/>
                      </a:lnTo>
                      <a:lnTo>
                        <a:pt x="49" y="40"/>
                      </a:lnTo>
                      <a:lnTo>
                        <a:pt x="46" y="35"/>
                      </a:lnTo>
                      <a:lnTo>
                        <a:pt x="43" y="31"/>
                      </a:lnTo>
                      <a:lnTo>
                        <a:pt x="38" y="28"/>
                      </a:lnTo>
                      <a:lnTo>
                        <a:pt x="33" y="26"/>
                      </a:lnTo>
                      <a:lnTo>
                        <a:pt x="29" y="2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03" name="Freeform 209"/>
                <p:cNvSpPr>
                  <a:spLocks/>
                </p:cNvSpPr>
                <p:nvPr>
                  <p:custDataLst>
                    <p:tags r:id="rId130"/>
                  </p:custDataLst>
                </p:nvPr>
              </p:nvSpPr>
              <p:spPr bwMode="auto">
                <a:xfrm>
                  <a:off x="1501" y="3746"/>
                  <a:ext cx="7" cy="37"/>
                </a:xfrm>
                <a:custGeom>
                  <a:avLst/>
                  <a:gdLst>
                    <a:gd name="T0" fmla="*/ 0 w 35"/>
                    <a:gd name="T1" fmla="*/ 3399 h 43"/>
                    <a:gd name="T2" fmla="*/ 0 w 35"/>
                    <a:gd name="T3" fmla="*/ 0 h 43"/>
                    <a:gd name="T4" fmla="*/ 0 w 35"/>
                    <a:gd name="T5" fmla="*/ 2093 h 43"/>
                    <a:gd name="T6" fmla="*/ 0 w 35"/>
                    <a:gd name="T7" fmla="*/ 4969 h 43"/>
                    <a:gd name="T8" fmla="*/ 0 w 35"/>
                    <a:gd name="T9" fmla="*/ 7323 h 43"/>
                    <a:gd name="T10" fmla="*/ 0 w 35"/>
                    <a:gd name="T11" fmla="*/ 9415 h 43"/>
                    <a:gd name="T12" fmla="*/ 0 w 35"/>
                    <a:gd name="T13" fmla="*/ 10200 h 43"/>
                    <a:gd name="T14" fmla="*/ 0 w 35"/>
                    <a:gd name="T15" fmla="*/ 10722 h 43"/>
                    <a:gd name="T16" fmla="*/ 0 w 35"/>
                    <a:gd name="T17" fmla="*/ 11245 h 43"/>
                    <a:gd name="T18" fmla="*/ 0 w 35"/>
                    <a:gd name="T19" fmla="*/ 11245 h 43"/>
                    <a:gd name="T20" fmla="*/ 0 w 35"/>
                    <a:gd name="T21" fmla="*/ 11245 h 43"/>
                    <a:gd name="T22" fmla="*/ 0 w 35"/>
                    <a:gd name="T23" fmla="*/ 10984 h 43"/>
                    <a:gd name="T24" fmla="*/ 0 w 35"/>
                    <a:gd name="T25" fmla="*/ 10722 h 43"/>
                    <a:gd name="T26" fmla="*/ 0 w 35"/>
                    <a:gd name="T27" fmla="*/ 10200 h 43"/>
                    <a:gd name="T28" fmla="*/ 0 w 35"/>
                    <a:gd name="T29" fmla="*/ 9153 h 43"/>
                    <a:gd name="T30" fmla="*/ 0 w 35"/>
                    <a:gd name="T31" fmla="*/ 7845 h 43"/>
                    <a:gd name="T32" fmla="*/ 0 w 35"/>
                    <a:gd name="T33" fmla="*/ 5230 h 43"/>
                    <a:gd name="T34" fmla="*/ 0 w 35"/>
                    <a:gd name="T35" fmla="*/ 3399 h 43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35" h="43">
                      <a:moveTo>
                        <a:pt x="33" y="13"/>
                      </a:moveTo>
                      <a:lnTo>
                        <a:pt x="7" y="0"/>
                      </a:lnTo>
                      <a:lnTo>
                        <a:pt x="4" y="8"/>
                      </a:lnTo>
                      <a:lnTo>
                        <a:pt x="0" y="19"/>
                      </a:lnTo>
                      <a:lnTo>
                        <a:pt x="2" y="28"/>
                      </a:lnTo>
                      <a:lnTo>
                        <a:pt x="5" y="36"/>
                      </a:lnTo>
                      <a:lnTo>
                        <a:pt x="6" y="39"/>
                      </a:lnTo>
                      <a:lnTo>
                        <a:pt x="8" y="41"/>
                      </a:lnTo>
                      <a:lnTo>
                        <a:pt x="11" y="43"/>
                      </a:lnTo>
                      <a:lnTo>
                        <a:pt x="14" y="43"/>
                      </a:lnTo>
                      <a:lnTo>
                        <a:pt x="18" y="43"/>
                      </a:lnTo>
                      <a:lnTo>
                        <a:pt x="22" y="42"/>
                      </a:lnTo>
                      <a:lnTo>
                        <a:pt x="26" y="41"/>
                      </a:lnTo>
                      <a:lnTo>
                        <a:pt x="28" y="39"/>
                      </a:lnTo>
                      <a:lnTo>
                        <a:pt x="31" y="35"/>
                      </a:lnTo>
                      <a:lnTo>
                        <a:pt x="33" y="30"/>
                      </a:lnTo>
                      <a:lnTo>
                        <a:pt x="35" y="20"/>
                      </a:lnTo>
                      <a:lnTo>
                        <a:pt x="33" y="1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04" name="Freeform 210"/>
                <p:cNvSpPr>
                  <a:spLocks/>
                </p:cNvSpPr>
                <p:nvPr>
                  <p:custDataLst>
                    <p:tags r:id="rId131"/>
                  </p:custDataLst>
                </p:nvPr>
              </p:nvSpPr>
              <p:spPr bwMode="auto">
                <a:xfrm>
                  <a:off x="1499" y="3767"/>
                  <a:ext cx="13" cy="35"/>
                </a:xfrm>
                <a:custGeom>
                  <a:avLst/>
                  <a:gdLst>
                    <a:gd name="T0" fmla="*/ 0 w 53"/>
                    <a:gd name="T1" fmla="*/ 0 h 21"/>
                    <a:gd name="T2" fmla="*/ 0 w 53"/>
                    <a:gd name="T3" fmla="*/ 729338 h 21"/>
                    <a:gd name="T4" fmla="*/ 0 w 53"/>
                    <a:gd name="T5" fmla="*/ 1458658 h 21"/>
                    <a:gd name="T6" fmla="*/ 0 w 53"/>
                    <a:gd name="T7" fmla="*/ 3646375 h 21"/>
                    <a:gd name="T8" fmla="*/ 0 w 53"/>
                    <a:gd name="T9" fmla="*/ 5105033 h 21"/>
                    <a:gd name="T10" fmla="*/ 0 w 53"/>
                    <a:gd name="T11" fmla="*/ 7293020 h 21"/>
                    <a:gd name="T12" fmla="*/ 0 w 53"/>
                    <a:gd name="T13" fmla="*/ 9480842 h 21"/>
                    <a:gd name="T14" fmla="*/ 0 w 53"/>
                    <a:gd name="T15" fmla="*/ 11668853 h 21"/>
                    <a:gd name="T16" fmla="*/ 0 w 53"/>
                    <a:gd name="T17" fmla="*/ 13127213 h 21"/>
                    <a:gd name="T18" fmla="*/ 0 w 53"/>
                    <a:gd name="T19" fmla="*/ 14585903 h 21"/>
                    <a:gd name="T20" fmla="*/ 0 w 53"/>
                    <a:gd name="T21" fmla="*/ 15315222 h 21"/>
                    <a:gd name="T22" fmla="*/ 0 w 53"/>
                    <a:gd name="T23" fmla="*/ 15315222 h 21"/>
                    <a:gd name="T24" fmla="*/ 0 w 53"/>
                    <a:gd name="T25" fmla="*/ 15315222 h 21"/>
                    <a:gd name="T26" fmla="*/ 0 w 53"/>
                    <a:gd name="T27" fmla="*/ 13856575 h 21"/>
                    <a:gd name="T28" fmla="*/ 0 w 53"/>
                    <a:gd name="T29" fmla="*/ 13127213 h 21"/>
                    <a:gd name="T30" fmla="*/ 0 w 53"/>
                    <a:gd name="T31" fmla="*/ 0 h 2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53" h="21">
                      <a:moveTo>
                        <a:pt x="53" y="0"/>
                      </a:moveTo>
                      <a:lnTo>
                        <a:pt x="41" y="1"/>
                      </a:lnTo>
                      <a:lnTo>
                        <a:pt x="32" y="2"/>
                      </a:lnTo>
                      <a:lnTo>
                        <a:pt x="25" y="5"/>
                      </a:lnTo>
                      <a:lnTo>
                        <a:pt x="21" y="7"/>
                      </a:lnTo>
                      <a:lnTo>
                        <a:pt x="17" y="10"/>
                      </a:lnTo>
                      <a:lnTo>
                        <a:pt x="13" y="13"/>
                      </a:lnTo>
                      <a:lnTo>
                        <a:pt x="8" y="16"/>
                      </a:lnTo>
                      <a:lnTo>
                        <a:pt x="0" y="18"/>
                      </a:lnTo>
                      <a:lnTo>
                        <a:pt x="5" y="20"/>
                      </a:lnTo>
                      <a:lnTo>
                        <a:pt x="11" y="21"/>
                      </a:lnTo>
                      <a:lnTo>
                        <a:pt x="17" y="21"/>
                      </a:lnTo>
                      <a:lnTo>
                        <a:pt x="24" y="21"/>
                      </a:lnTo>
                      <a:lnTo>
                        <a:pt x="38" y="19"/>
                      </a:lnTo>
                      <a:lnTo>
                        <a:pt x="53" y="18"/>
                      </a:lnTo>
                      <a:lnTo>
                        <a:pt x="5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05" name="Freeform 211"/>
                <p:cNvSpPr>
                  <a:spLocks/>
                </p:cNvSpPr>
                <p:nvPr>
                  <p:custDataLst>
                    <p:tags r:id="rId132"/>
                  </p:custDataLst>
                </p:nvPr>
              </p:nvSpPr>
              <p:spPr bwMode="auto">
                <a:xfrm>
                  <a:off x="1514" y="3776"/>
                  <a:ext cx="11" cy="36"/>
                </a:xfrm>
                <a:custGeom>
                  <a:avLst/>
                  <a:gdLst>
                    <a:gd name="T0" fmla="*/ 0 w 43"/>
                    <a:gd name="T1" fmla="*/ 0 h 38"/>
                    <a:gd name="T2" fmla="*/ 0 w 43"/>
                    <a:gd name="T3" fmla="*/ 0 h 38"/>
                    <a:gd name="T4" fmla="*/ 0 w 43"/>
                    <a:gd name="T5" fmla="*/ 0 h 38"/>
                    <a:gd name="T6" fmla="*/ 0 w 43"/>
                    <a:gd name="T7" fmla="*/ 0 h 38"/>
                    <a:gd name="T8" fmla="*/ 0 w 43"/>
                    <a:gd name="T9" fmla="*/ 831 h 38"/>
                    <a:gd name="T10" fmla="*/ 0 w 43"/>
                    <a:gd name="T11" fmla="*/ 2490 h 38"/>
                    <a:gd name="T12" fmla="*/ 0 w 43"/>
                    <a:gd name="T13" fmla="*/ 4979 h 38"/>
                    <a:gd name="T14" fmla="*/ 0 w 43"/>
                    <a:gd name="T15" fmla="*/ 8296 h 38"/>
                    <a:gd name="T16" fmla="*/ 0 w 43"/>
                    <a:gd name="T17" fmla="*/ 9956 h 38"/>
                    <a:gd name="T18" fmla="*/ 0 w 43"/>
                    <a:gd name="T19" fmla="*/ 14935 h 38"/>
                    <a:gd name="T20" fmla="*/ 0 w 43"/>
                    <a:gd name="T21" fmla="*/ 20744 h 38"/>
                    <a:gd name="T22" fmla="*/ 0 w 43"/>
                    <a:gd name="T23" fmla="*/ 24891 h 38"/>
                    <a:gd name="T24" fmla="*/ 0 w 43"/>
                    <a:gd name="T25" fmla="*/ 28212 h 38"/>
                    <a:gd name="T26" fmla="*/ 0 w 43"/>
                    <a:gd name="T27" fmla="*/ 30700 h 38"/>
                    <a:gd name="T28" fmla="*/ 0 w 43"/>
                    <a:gd name="T29" fmla="*/ 31529 h 38"/>
                    <a:gd name="T30" fmla="*/ 0 w 43"/>
                    <a:gd name="T31" fmla="*/ 31529 h 38"/>
                    <a:gd name="T32" fmla="*/ 0 w 43"/>
                    <a:gd name="T33" fmla="*/ 30700 h 38"/>
                    <a:gd name="T34" fmla="*/ 0 w 43"/>
                    <a:gd name="T35" fmla="*/ 24062 h 38"/>
                    <a:gd name="T36" fmla="*/ 0 w 43"/>
                    <a:gd name="T37" fmla="*/ 19085 h 38"/>
                    <a:gd name="T38" fmla="*/ 0 w 43"/>
                    <a:gd name="T39" fmla="*/ 14104 h 38"/>
                    <a:gd name="T40" fmla="*/ 0 w 43"/>
                    <a:gd name="T41" fmla="*/ 10786 h 38"/>
                    <a:gd name="T42" fmla="*/ 0 w 43"/>
                    <a:gd name="T43" fmla="*/ 8296 h 38"/>
                    <a:gd name="T44" fmla="*/ 0 w 43"/>
                    <a:gd name="T45" fmla="*/ 5807 h 38"/>
                    <a:gd name="T46" fmla="*/ 0 w 43"/>
                    <a:gd name="T47" fmla="*/ 3319 h 38"/>
                    <a:gd name="T48" fmla="*/ 0 w 43"/>
                    <a:gd name="T49" fmla="*/ 0 h 38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43" h="38">
                      <a:moveTo>
                        <a:pt x="22" y="0"/>
                      </a:moveTo>
                      <a:lnTo>
                        <a:pt x="12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0" y="6"/>
                      </a:lnTo>
                      <a:lnTo>
                        <a:pt x="1" y="10"/>
                      </a:lnTo>
                      <a:lnTo>
                        <a:pt x="2" y="12"/>
                      </a:lnTo>
                      <a:lnTo>
                        <a:pt x="3" y="18"/>
                      </a:lnTo>
                      <a:lnTo>
                        <a:pt x="5" y="25"/>
                      </a:lnTo>
                      <a:lnTo>
                        <a:pt x="10" y="30"/>
                      </a:lnTo>
                      <a:lnTo>
                        <a:pt x="15" y="34"/>
                      </a:lnTo>
                      <a:lnTo>
                        <a:pt x="21" y="37"/>
                      </a:lnTo>
                      <a:lnTo>
                        <a:pt x="27" y="38"/>
                      </a:lnTo>
                      <a:lnTo>
                        <a:pt x="35" y="38"/>
                      </a:lnTo>
                      <a:lnTo>
                        <a:pt x="43" y="37"/>
                      </a:lnTo>
                      <a:lnTo>
                        <a:pt x="40" y="29"/>
                      </a:lnTo>
                      <a:lnTo>
                        <a:pt x="36" y="23"/>
                      </a:lnTo>
                      <a:lnTo>
                        <a:pt x="33" y="17"/>
                      </a:lnTo>
                      <a:lnTo>
                        <a:pt x="30" y="13"/>
                      </a:lnTo>
                      <a:lnTo>
                        <a:pt x="27" y="10"/>
                      </a:lnTo>
                      <a:lnTo>
                        <a:pt x="24" y="7"/>
                      </a:lnTo>
                      <a:lnTo>
                        <a:pt x="23" y="4"/>
                      </a:lnTo>
                      <a:lnTo>
                        <a:pt x="22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06" name="Freeform 212"/>
                <p:cNvSpPr>
                  <a:spLocks/>
                </p:cNvSpPr>
                <p:nvPr>
                  <p:custDataLst>
                    <p:tags r:id="rId133"/>
                  </p:custDataLst>
                </p:nvPr>
              </p:nvSpPr>
              <p:spPr bwMode="auto">
                <a:xfrm>
                  <a:off x="1515" y="3794"/>
                  <a:ext cx="4" cy="36"/>
                </a:xfrm>
                <a:custGeom>
                  <a:avLst/>
                  <a:gdLst>
                    <a:gd name="T0" fmla="*/ 0 w 20"/>
                    <a:gd name="T1" fmla="*/ 0 h 5"/>
                    <a:gd name="T2" fmla="*/ 0 w 20"/>
                    <a:gd name="T3" fmla="*/ 2147483647 h 5"/>
                    <a:gd name="T4" fmla="*/ 0 w 20"/>
                    <a:gd name="T5" fmla="*/ 2147483647 h 5"/>
                    <a:gd name="T6" fmla="*/ 0 w 20"/>
                    <a:gd name="T7" fmla="*/ 2147483647 h 5"/>
                    <a:gd name="T8" fmla="*/ 0 w 20"/>
                    <a:gd name="T9" fmla="*/ 2147483647 h 5"/>
                    <a:gd name="T10" fmla="*/ 0 w 20"/>
                    <a:gd name="T11" fmla="*/ 2147483647 h 5"/>
                    <a:gd name="T12" fmla="*/ 0 w 20"/>
                    <a:gd name="T13" fmla="*/ 2147483647 h 5"/>
                    <a:gd name="T14" fmla="*/ 0 w 20"/>
                    <a:gd name="T15" fmla="*/ 2147483647 h 5"/>
                    <a:gd name="T16" fmla="*/ 0 w 20"/>
                    <a:gd name="T17" fmla="*/ 0 h 5"/>
                    <a:gd name="T18" fmla="*/ 0 w 20"/>
                    <a:gd name="T19" fmla="*/ 0 h 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0" h="5">
                      <a:moveTo>
                        <a:pt x="0" y="0"/>
                      </a:moveTo>
                      <a:lnTo>
                        <a:pt x="1" y="2"/>
                      </a:lnTo>
                      <a:lnTo>
                        <a:pt x="2" y="3"/>
                      </a:lnTo>
                      <a:lnTo>
                        <a:pt x="4" y="4"/>
                      </a:lnTo>
                      <a:lnTo>
                        <a:pt x="7" y="5"/>
                      </a:lnTo>
                      <a:lnTo>
                        <a:pt x="11" y="4"/>
                      </a:lnTo>
                      <a:lnTo>
                        <a:pt x="14" y="3"/>
                      </a:lnTo>
                      <a:lnTo>
                        <a:pt x="17" y="2"/>
                      </a:lnTo>
                      <a:lnTo>
                        <a:pt x="20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07" name="Freeform 215"/>
                <p:cNvSpPr>
                  <a:spLocks/>
                </p:cNvSpPr>
                <p:nvPr>
                  <p:custDataLst>
                    <p:tags r:id="rId134"/>
                  </p:custDataLst>
                </p:nvPr>
              </p:nvSpPr>
              <p:spPr bwMode="auto">
                <a:xfrm>
                  <a:off x="1304" y="2394"/>
                  <a:ext cx="33" cy="37"/>
                </a:xfrm>
                <a:custGeom>
                  <a:avLst/>
                  <a:gdLst>
                    <a:gd name="T0" fmla="*/ 0 w 120"/>
                    <a:gd name="T1" fmla="*/ 198 h 56"/>
                    <a:gd name="T2" fmla="*/ 0 w 120"/>
                    <a:gd name="T3" fmla="*/ 285 h 56"/>
                    <a:gd name="T4" fmla="*/ 0 w 120"/>
                    <a:gd name="T5" fmla="*/ 363 h 56"/>
                    <a:gd name="T6" fmla="*/ 0 w 120"/>
                    <a:gd name="T7" fmla="*/ 406 h 56"/>
                    <a:gd name="T8" fmla="*/ 0 w 120"/>
                    <a:gd name="T9" fmla="*/ 451 h 56"/>
                    <a:gd name="T10" fmla="*/ 0 w 120"/>
                    <a:gd name="T11" fmla="*/ 483 h 56"/>
                    <a:gd name="T12" fmla="*/ 0 w 120"/>
                    <a:gd name="T13" fmla="*/ 505 h 56"/>
                    <a:gd name="T14" fmla="*/ 0 w 120"/>
                    <a:gd name="T15" fmla="*/ 527 h 56"/>
                    <a:gd name="T16" fmla="*/ 0 w 120"/>
                    <a:gd name="T17" fmla="*/ 538 h 56"/>
                    <a:gd name="T18" fmla="*/ 0 w 120"/>
                    <a:gd name="T19" fmla="*/ 550 h 56"/>
                    <a:gd name="T20" fmla="*/ 0 w 120"/>
                    <a:gd name="T21" fmla="*/ 560 h 56"/>
                    <a:gd name="T22" fmla="*/ 0 w 120"/>
                    <a:gd name="T23" fmla="*/ 572 h 56"/>
                    <a:gd name="T24" fmla="*/ 0 w 120"/>
                    <a:gd name="T25" fmla="*/ 615 h 56"/>
                    <a:gd name="T26" fmla="*/ 0 w 120"/>
                    <a:gd name="T27" fmla="*/ 406 h 56"/>
                    <a:gd name="T28" fmla="*/ 0 w 120"/>
                    <a:gd name="T29" fmla="*/ 374 h 56"/>
                    <a:gd name="T30" fmla="*/ 0 w 120"/>
                    <a:gd name="T31" fmla="*/ 330 h 56"/>
                    <a:gd name="T32" fmla="*/ 0 w 120"/>
                    <a:gd name="T33" fmla="*/ 264 h 56"/>
                    <a:gd name="T34" fmla="*/ 0 w 120"/>
                    <a:gd name="T35" fmla="*/ 198 h 56"/>
                    <a:gd name="T36" fmla="*/ 0 w 120"/>
                    <a:gd name="T37" fmla="*/ 143 h 56"/>
                    <a:gd name="T38" fmla="*/ 0 w 120"/>
                    <a:gd name="T39" fmla="*/ 77 h 56"/>
                    <a:gd name="T40" fmla="*/ 0 w 120"/>
                    <a:gd name="T41" fmla="*/ 33 h 56"/>
                    <a:gd name="T42" fmla="*/ 0 w 120"/>
                    <a:gd name="T43" fmla="*/ 0 h 56"/>
                    <a:gd name="T44" fmla="*/ 0 w 120"/>
                    <a:gd name="T45" fmla="*/ 11 h 56"/>
                    <a:gd name="T46" fmla="*/ 0 w 120"/>
                    <a:gd name="T47" fmla="*/ 33 h 56"/>
                    <a:gd name="T48" fmla="*/ 0 w 120"/>
                    <a:gd name="T49" fmla="*/ 66 h 56"/>
                    <a:gd name="T50" fmla="*/ 0 w 120"/>
                    <a:gd name="T51" fmla="*/ 99 h 56"/>
                    <a:gd name="T52" fmla="*/ 0 w 120"/>
                    <a:gd name="T53" fmla="*/ 143 h 56"/>
                    <a:gd name="T54" fmla="*/ 0 w 120"/>
                    <a:gd name="T55" fmla="*/ 165 h 56"/>
                    <a:gd name="T56" fmla="*/ 0 w 120"/>
                    <a:gd name="T57" fmla="*/ 198 h 56"/>
                    <a:gd name="T58" fmla="*/ 0 w 120"/>
                    <a:gd name="T59" fmla="*/ 198 h 5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20" h="56">
                      <a:moveTo>
                        <a:pt x="0" y="18"/>
                      </a:moveTo>
                      <a:lnTo>
                        <a:pt x="4" y="26"/>
                      </a:lnTo>
                      <a:lnTo>
                        <a:pt x="10" y="33"/>
                      </a:lnTo>
                      <a:lnTo>
                        <a:pt x="15" y="37"/>
                      </a:lnTo>
                      <a:lnTo>
                        <a:pt x="21" y="41"/>
                      </a:lnTo>
                      <a:lnTo>
                        <a:pt x="27" y="44"/>
                      </a:lnTo>
                      <a:lnTo>
                        <a:pt x="35" y="46"/>
                      </a:lnTo>
                      <a:lnTo>
                        <a:pt x="43" y="48"/>
                      </a:lnTo>
                      <a:lnTo>
                        <a:pt x="51" y="49"/>
                      </a:lnTo>
                      <a:lnTo>
                        <a:pt x="67" y="50"/>
                      </a:lnTo>
                      <a:lnTo>
                        <a:pt x="85" y="51"/>
                      </a:lnTo>
                      <a:lnTo>
                        <a:pt x="102" y="52"/>
                      </a:lnTo>
                      <a:lnTo>
                        <a:pt x="120" y="56"/>
                      </a:lnTo>
                      <a:lnTo>
                        <a:pt x="120" y="37"/>
                      </a:lnTo>
                      <a:lnTo>
                        <a:pt x="111" y="34"/>
                      </a:lnTo>
                      <a:lnTo>
                        <a:pt x="102" y="30"/>
                      </a:lnTo>
                      <a:lnTo>
                        <a:pt x="94" y="24"/>
                      </a:lnTo>
                      <a:lnTo>
                        <a:pt x="88" y="18"/>
                      </a:lnTo>
                      <a:lnTo>
                        <a:pt x="81" y="13"/>
                      </a:lnTo>
                      <a:lnTo>
                        <a:pt x="75" y="7"/>
                      </a:lnTo>
                      <a:lnTo>
                        <a:pt x="67" y="3"/>
                      </a:lnTo>
                      <a:lnTo>
                        <a:pt x="60" y="0"/>
                      </a:lnTo>
                      <a:lnTo>
                        <a:pt x="55" y="1"/>
                      </a:lnTo>
                      <a:lnTo>
                        <a:pt x="48" y="3"/>
                      </a:lnTo>
                      <a:lnTo>
                        <a:pt x="41" y="6"/>
                      </a:lnTo>
                      <a:lnTo>
                        <a:pt x="33" y="9"/>
                      </a:lnTo>
                      <a:lnTo>
                        <a:pt x="24" y="13"/>
                      </a:lnTo>
                      <a:lnTo>
                        <a:pt x="16" y="15"/>
                      </a:lnTo>
                      <a:lnTo>
                        <a:pt x="8" y="18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08" name="Freeform 216"/>
                <p:cNvSpPr>
                  <a:spLocks/>
                </p:cNvSpPr>
                <p:nvPr>
                  <p:custDataLst>
                    <p:tags r:id="rId135"/>
                  </p:custDataLst>
                </p:nvPr>
              </p:nvSpPr>
              <p:spPr bwMode="auto">
                <a:xfrm>
                  <a:off x="1214" y="2307"/>
                  <a:ext cx="158" cy="69"/>
                </a:xfrm>
                <a:custGeom>
                  <a:avLst/>
                  <a:gdLst>
                    <a:gd name="T0" fmla="*/ 0 w 574"/>
                    <a:gd name="T1" fmla="*/ 0 h 204"/>
                    <a:gd name="T2" fmla="*/ 0 w 574"/>
                    <a:gd name="T3" fmla="*/ 0 h 204"/>
                    <a:gd name="T4" fmla="*/ 0 w 574"/>
                    <a:gd name="T5" fmla="*/ 0 h 204"/>
                    <a:gd name="T6" fmla="*/ 0 w 574"/>
                    <a:gd name="T7" fmla="*/ 0 h 204"/>
                    <a:gd name="T8" fmla="*/ 0 w 574"/>
                    <a:gd name="T9" fmla="*/ 0 h 204"/>
                    <a:gd name="T10" fmla="*/ 0 w 574"/>
                    <a:gd name="T11" fmla="*/ 0 h 204"/>
                    <a:gd name="T12" fmla="*/ 0 w 574"/>
                    <a:gd name="T13" fmla="*/ 0 h 204"/>
                    <a:gd name="T14" fmla="*/ 0 w 574"/>
                    <a:gd name="T15" fmla="*/ 0 h 204"/>
                    <a:gd name="T16" fmla="*/ 0 w 574"/>
                    <a:gd name="T17" fmla="*/ 0 h 204"/>
                    <a:gd name="T18" fmla="*/ 0 w 574"/>
                    <a:gd name="T19" fmla="*/ 0 h 204"/>
                    <a:gd name="T20" fmla="*/ 0 w 574"/>
                    <a:gd name="T21" fmla="*/ 0 h 204"/>
                    <a:gd name="T22" fmla="*/ 0 w 574"/>
                    <a:gd name="T23" fmla="*/ 0 h 204"/>
                    <a:gd name="T24" fmla="*/ 0 w 574"/>
                    <a:gd name="T25" fmla="*/ 0 h 204"/>
                    <a:gd name="T26" fmla="*/ 0 w 574"/>
                    <a:gd name="T27" fmla="*/ 0 h 204"/>
                    <a:gd name="T28" fmla="*/ 0 w 574"/>
                    <a:gd name="T29" fmla="*/ 0 h 204"/>
                    <a:gd name="T30" fmla="*/ 0 w 574"/>
                    <a:gd name="T31" fmla="*/ 0 h 204"/>
                    <a:gd name="T32" fmla="*/ 0 w 574"/>
                    <a:gd name="T33" fmla="*/ 0 h 204"/>
                    <a:gd name="T34" fmla="*/ 0 w 574"/>
                    <a:gd name="T35" fmla="*/ 0 h 204"/>
                    <a:gd name="T36" fmla="*/ 0 w 574"/>
                    <a:gd name="T37" fmla="*/ 0 h 204"/>
                    <a:gd name="T38" fmla="*/ 0 w 574"/>
                    <a:gd name="T39" fmla="*/ 0 h 204"/>
                    <a:gd name="T40" fmla="*/ 0 w 574"/>
                    <a:gd name="T41" fmla="*/ 0 h 204"/>
                    <a:gd name="T42" fmla="*/ 0 w 574"/>
                    <a:gd name="T43" fmla="*/ 0 h 204"/>
                    <a:gd name="T44" fmla="*/ 0 w 574"/>
                    <a:gd name="T45" fmla="*/ 0 h 204"/>
                    <a:gd name="T46" fmla="*/ 0 w 574"/>
                    <a:gd name="T47" fmla="*/ 0 h 204"/>
                    <a:gd name="T48" fmla="*/ 0 w 574"/>
                    <a:gd name="T49" fmla="*/ 0 h 204"/>
                    <a:gd name="T50" fmla="*/ 0 w 574"/>
                    <a:gd name="T51" fmla="*/ 0 h 204"/>
                    <a:gd name="T52" fmla="*/ 0 w 574"/>
                    <a:gd name="T53" fmla="*/ 0 h 204"/>
                    <a:gd name="T54" fmla="*/ 0 w 574"/>
                    <a:gd name="T55" fmla="*/ 1 h 204"/>
                    <a:gd name="T56" fmla="*/ 0 w 574"/>
                    <a:gd name="T57" fmla="*/ 1 h 204"/>
                    <a:gd name="T58" fmla="*/ 0 w 574"/>
                    <a:gd name="T59" fmla="*/ 1 h 204"/>
                    <a:gd name="T60" fmla="*/ 0 w 574"/>
                    <a:gd name="T61" fmla="*/ 1 h 204"/>
                    <a:gd name="T62" fmla="*/ 0 w 574"/>
                    <a:gd name="T63" fmla="*/ 1 h 204"/>
                    <a:gd name="T64" fmla="*/ 0 w 574"/>
                    <a:gd name="T65" fmla="*/ 1 h 204"/>
                    <a:gd name="T66" fmla="*/ 0 w 574"/>
                    <a:gd name="T67" fmla="*/ 1 h 204"/>
                    <a:gd name="T68" fmla="*/ 0 w 574"/>
                    <a:gd name="T69" fmla="*/ 1 h 204"/>
                    <a:gd name="T70" fmla="*/ 0 w 574"/>
                    <a:gd name="T71" fmla="*/ 1 h 204"/>
                    <a:gd name="T72" fmla="*/ 0 w 574"/>
                    <a:gd name="T73" fmla="*/ 1 h 204"/>
                    <a:gd name="T74" fmla="*/ 0 w 574"/>
                    <a:gd name="T75" fmla="*/ 1 h 204"/>
                    <a:gd name="T76" fmla="*/ 0 w 574"/>
                    <a:gd name="T77" fmla="*/ 1 h 204"/>
                    <a:gd name="T78" fmla="*/ 0 w 574"/>
                    <a:gd name="T79" fmla="*/ 1 h 204"/>
                    <a:gd name="T80" fmla="*/ 0 w 574"/>
                    <a:gd name="T81" fmla="*/ 1 h 204"/>
                    <a:gd name="T82" fmla="*/ 0 w 574"/>
                    <a:gd name="T83" fmla="*/ 0 h 204"/>
                    <a:gd name="T84" fmla="*/ 0 w 574"/>
                    <a:gd name="T85" fmla="*/ 0 h 204"/>
                    <a:gd name="T86" fmla="*/ 0 w 574"/>
                    <a:gd name="T87" fmla="*/ 0 h 204"/>
                    <a:gd name="T88" fmla="*/ 0 w 574"/>
                    <a:gd name="T89" fmla="*/ 0 h 204"/>
                    <a:gd name="T90" fmla="*/ 0 w 574"/>
                    <a:gd name="T91" fmla="*/ 0 h 204"/>
                    <a:gd name="T92" fmla="*/ 0 w 574"/>
                    <a:gd name="T93" fmla="*/ 0 h 204"/>
                    <a:gd name="T94" fmla="*/ 0 w 574"/>
                    <a:gd name="T95" fmla="*/ 0 h 204"/>
                    <a:gd name="T96" fmla="*/ 0 w 574"/>
                    <a:gd name="T97" fmla="*/ 0 h 204"/>
                    <a:gd name="T98" fmla="*/ 0 w 574"/>
                    <a:gd name="T99" fmla="*/ 0 h 204"/>
                    <a:gd name="T100" fmla="*/ 0 w 574"/>
                    <a:gd name="T101" fmla="*/ 0 h 204"/>
                    <a:gd name="T102" fmla="*/ 0 w 574"/>
                    <a:gd name="T103" fmla="*/ 0 h 204"/>
                    <a:gd name="T104" fmla="*/ 0 w 574"/>
                    <a:gd name="T105" fmla="*/ 0 h 204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574" h="204">
                      <a:moveTo>
                        <a:pt x="142" y="0"/>
                      </a:moveTo>
                      <a:lnTo>
                        <a:pt x="127" y="1"/>
                      </a:lnTo>
                      <a:lnTo>
                        <a:pt x="111" y="3"/>
                      </a:lnTo>
                      <a:lnTo>
                        <a:pt x="95" y="6"/>
                      </a:lnTo>
                      <a:lnTo>
                        <a:pt x="80" y="11"/>
                      </a:lnTo>
                      <a:lnTo>
                        <a:pt x="66" y="16"/>
                      </a:lnTo>
                      <a:lnTo>
                        <a:pt x="52" y="21"/>
                      </a:lnTo>
                      <a:lnTo>
                        <a:pt x="43" y="26"/>
                      </a:lnTo>
                      <a:lnTo>
                        <a:pt x="36" y="31"/>
                      </a:lnTo>
                      <a:lnTo>
                        <a:pt x="30" y="35"/>
                      </a:lnTo>
                      <a:lnTo>
                        <a:pt x="24" y="42"/>
                      </a:lnTo>
                      <a:lnTo>
                        <a:pt x="16" y="51"/>
                      </a:lnTo>
                      <a:lnTo>
                        <a:pt x="10" y="61"/>
                      </a:lnTo>
                      <a:lnTo>
                        <a:pt x="4" y="71"/>
                      </a:lnTo>
                      <a:lnTo>
                        <a:pt x="1" y="79"/>
                      </a:lnTo>
                      <a:lnTo>
                        <a:pt x="0" y="82"/>
                      </a:lnTo>
                      <a:lnTo>
                        <a:pt x="0" y="85"/>
                      </a:lnTo>
                      <a:lnTo>
                        <a:pt x="1" y="86"/>
                      </a:lnTo>
                      <a:lnTo>
                        <a:pt x="3" y="87"/>
                      </a:lnTo>
                      <a:lnTo>
                        <a:pt x="13" y="86"/>
                      </a:lnTo>
                      <a:lnTo>
                        <a:pt x="22" y="85"/>
                      </a:lnTo>
                      <a:lnTo>
                        <a:pt x="29" y="83"/>
                      </a:lnTo>
                      <a:lnTo>
                        <a:pt x="38" y="81"/>
                      </a:lnTo>
                      <a:lnTo>
                        <a:pt x="52" y="75"/>
                      </a:lnTo>
                      <a:lnTo>
                        <a:pt x="66" y="66"/>
                      </a:lnTo>
                      <a:lnTo>
                        <a:pt x="80" y="58"/>
                      </a:lnTo>
                      <a:lnTo>
                        <a:pt x="94" y="50"/>
                      </a:lnTo>
                      <a:lnTo>
                        <a:pt x="102" y="46"/>
                      </a:lnTo>
                      <a:lnTo>
                        <a:pt x="111" y="43"/>
                      </a:lnTo>
                      <a:lnTo>
                        <a:pt x="119" y="40"/>
                      </a:lnTo>
                      <a:lnTo>
                        <a:pt x="129" y="37"/>
                      </a:lnTo>
                      <a:lnTo>
                        <a:pt x="175" y="37"/>
                      </a:lnTo>
                      <a:lnTo>
                        <a:pt x="175" y="43"/>
                      </a:lnTo>
                      <a:lnTo>
                        <a:pt x="176" y="48"/>
                      </a:lnTo>
                      <a:lnTo>
                        <a:pt x="178" y="52"/>
                      </a:lnTo>
                      <a:lnTo>
                        <a:pt x="180" y="55"/>
                      </a:lnTo>
                      <a:lnTo>
                        <a:pt x="181" y="58"/>
                      </a:lnTo>
                      <a:lnTo>
                        <a:pt x="184" y="59"/>
                      </a:lnTo>
                      <a:lnTo>
                        <a:pt x="186" y="60"/>
                      </a:lnTo>
                      <a:lnTo>
                        <a:pt x="190" y="61"/>
                      </a:lnTo>
                      <a:lnTo>
                        <a:pt x="206" y="60"/>
                      </a:lnTo>
                      <a:lnTo>
                        <a:pt x="229" y="61"/>
                      </a:lnTo>
                      <a:lnTo>
                        <a:pt x="250" y="69"/>
                      </a:lnTo>
                      <a:lnTo>
                        <a:pt x="269" y="78"/>
                      </a:lnTo>
                      <a:lnTo>
                        <a:pt x="285" y="86"/>
                      </a:lnTo>
                      <a:lnTo>
                        <a:pt x="302" y="95"/>
                      </a:lnTo>
                      <a:lnTo>
                        <a:pt x="318" y="103"/>
                      </a:lnTo>
                      <a:lnTo>
                        <a:pt x="336" y="111"/>
                      </a:lnTo>
                      <a:lnTo>
                        <a:pt x="354" y="118"/>
                      </a:lnTo>
                      <a:lnTo>
                        <a:pt x="375" y="123"/>
                      </a:lnTo>
                      <a:lnTo>
                        <a:pt x="375" y="129"/>
                      </a:lnTo>
                      <a:lnTo>
                        <a:pt x="376" y="134"/>
                      </a:lnTo>
                      <a:lnTo>
                        <a:pt x="379" y="138"/>
                      </a:lnTo>
                      <a:lnTo>
                        <a:pt x="382" y="142"/>
                      </a:lnTo>
                      <a:lnTo>
                        <a:pt x="388" y="147"/>
                      </a:lnTo>
                      <a:lnTo>
                        <a:pt x="396" y="152"/>
                      </a:lnTo>
                      <a:lnTo>
                        <a:pt x="415" y="159"/>
                      </a:lnTo>
                      <a:lnTo>
                        <a:pt x="428" y="166"/>
                      </a:lnTo>
                      <a:lnTo>
                        <a:pt x="417" y="176"/>
                      </a:lnTo>
                      <a:lnTo>
                        <a:pt x="402" y="191"/>
                      </a:lnTo>
                      <a:lnTo>
                        <a:pt x="404" y="195"/>
                      </a:lnTo>
                      <a:lnTo>
                        <a:pt x="407" y="197"/>
                      </a:lnTo>
                      <a:lnTo>
                        <a:pt x="410" y="199"/>
                      </a:lnTo>
                      <a:lnTo>
                        <a:pt x="414" y="201"/>
                      </a:lnTo>
                      <a:lnTo>
                        <a:pt x="421" y="203"/>
                      </a:lnTo>
                      <a:lnTo>
                        <a:pt x="429" y="204"/>
                      </a:lnTo>
                      <a:lnTo>
                        <a:pt x="445" y="204"/>
                      </a:lnTo>
                      <a:lnTo>
                        <a:pt x="461" y="204"/>
                      </a:lnTo>
                      <a:lnTo>
                        <a:pt x="554" y="191"/>
                      </a:lnTo>
                      <a:lnTo>
                        <a:pt x="555" y="189"/>
                      </a:lnTo>
                      <a:lnTo>
                        <a:pt x="556" y="186"/>
                      </a:lnTo>
                      <a:lnTo>
                        <a:pt x="559" y="183"/>
                      </a:lnTo>
                      <a:lnTo>
                        <a:pt x="562" y="179"/>
                      </a:lnTo>
                      <a:lnTo>
                        <a:pt x="565" y="177"/>
                      </a:lnTo>
                      <a:lnTo>
                        <a:pt x="568" y="174"/>
                      </a:lnTo>
                      <a:lnTo>
                        <a:pt x="572" y="173"/>
                      </a:lnTo>
                      <a:lnTo>
                        <a:pt x="574" y="172"/>
                      </a:lnTo>
                      <a:lnTo>
                        <a:pt x="574" y="161"/>
                      </a:lnTo>
                      <a:lnTo>
                        <a:pt x="574" y="154"/>
                      </a:lnTo>
                      <a:lnTo>
                        <a:pt x="561" y="153"/>
                      </a:lnTo>
                      <a:lnTo>
                        <a:pt x="546" y="151"/>
                      </a:lnTo>
                      <a:lnTo>
                        <a:pt x="532" y="148"/>
                      </a:lnTo>
                      <a:lnTo>
                        <a:pt x="518" y="143"/>
                      </a:lnTo>
                      <a:lnTo>
                        <a:pt x="504" y="138"/>
                      </a:lnTo>
                      <a:lnTo>
                        <a:pt x="489" y="132"/>
                      </a:lnTo>
                      <a:lnTo>
                        <a:pt x="475" y="124"/>
                      </a:lnTo>
                      <a:lnTo>
                        <a:pt x="461" y="116"/>
                      </a:lnTo>
                      <a:lnTo>
                        <a:pt x="433" y="100"/>
                      </a:lnTo>
                      <a:lnTo>
                        <a:pt x="407" y="84"/>
                      </a:lnTo>
                      <a:lnTo>
                        <a:pt x="383" y="68"/>
                      </a:lnTo>
                      <a:lnTo>
                        <a:pt x="362" y="55"/>
                      </a:lnTo>
                      <a:lnTo>
                        <a:pt x="358" y="54"/>
                      </a:lnTo>
                      <a:lnTo>
                        <a:pt x="353" y="52"/>
                      </a:lnTo>
                      <a:lnTo>
                        <a:pt x="348" y="52"/>
                      </a:lnTo>
                      <a:lnTo>
                        <a:pt x="342" y="52"/>
                      </a:lnTo>
                      <a:lnTo>
                        <a:pt x="330" y="52"/>
                      </a:lnTo>
                      <a:lnTo>
                        <a:pt x="318" y="52"/>
                      </a:lnTo>
                      <a:lnTo>
                        <a:pt x="312" y="51"/>
                      </a:lnTo>
                      <a:lnTo>
                        <a:pt x="306" y="50"/>
                      </a:lnTo>
                      <a:lnTo>
                        <a:pt x="302" y="49"/>
                      </a:lnTo>
                      <a:lnTo>
                        <a:pt x="297" y="46"/>
                      </a:lnTo>
                      <a:lnTo>
                        <a:pt x="294" y="43"/>
                      </a:lnTo>
                      <a:lnTo>
                        <a:pt x="291" y="38"/>
                      </a:lnTo>
                      <a:lnTo>
                        <a:pt x="290" y="32"/>
                      </a:lnTo>
                      <a:lnTo>
                        <a:pt x="288" y="25"/>
                      </a:lnTo>
                      <a:lnTo>
                        <a:pt x="142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09" name="Freeform 217"/>
                <p:cNvSpPr>
                  <a:spLocks/>
                </p:cNvSpPr>
                <p:nvPr>
                  <p:custDataLst>
                    <p:tags r:id="rId136"/>
                  </p:custDataLst>
                </p:nvPr>
              </p:nvSpPr>
              <p:spPr bwMode="auto">
                <a:xfrm>
                  <a:off x="1406" y="2372"/>
                  <a:ext cx="56" cy="44"/>
                </a:xfrm>
                <a:custGeom>
                  <a:avLst/>
                  <a:gdLst>
                    <a:gd name="T0" fmla="*/ 0 w 207"/>
                    <a:gd name="T1" fmla="*/ 0 h 129"/>
                    <a:gd name="T2" fmla="*/ 0 w 207"/>
                    <a:gd name="T3" fmla="*/ 0 h 129"/>
                    <a:gd name="T4" fmla="*/ 0 w 207"/>
                    <a:gd name="T5" fmla="*/ 0 h 129"/>
                    <a:gd name="T6" fmla="*/ 0 w 207"/>
                    <a:gd name="T7" fmla="*/ 0 h 129"/>
                    <a:gd name="T8" fmla="*/ 0 w 207"/>
                    <a:gd name="T9" fmla="*/ 0 h 129"/>
                    <a:gd name="T10" fmla="*/ 0 w 207"/>
                    <a:gd name="T11" fmla="*/ 0 h 129"/>
                    <a:gd name="T12" fmla="*/ 0 w 207"/>
                    <a:gd name="T13" fmla="*/ 0 h 129"/>
                    <a:gd name="T14" fmla="*/ 0 w 207"/>
                    <a:gd name="T15" fmla="*/ 0 h 129"/>
                    <a:gd name="T16" fmla="*/ 0 w 207"/>
                    <a:gd name="T17" fmla="*/ 0 h 129"/>
                    <a:gd name="T18" fmla="*/ 0 w 207"/>
                    <a:gd name="T19" fmla="*/ 0 h 129"/>
                    <a:gd name="T20" fmla="*/ 0 w 207"/>
                    <a:gd name="T21" fmla="*/ 0 h 129"/>
                    <a:gd name="T22" fmla="*/ 0 w 207"/>
                    <a:gd name="T23" fmla="*/ 0 h 129"/>
                    <a:gd name="T24" fmla="*/ 0 w 207"/>
                    <a:gd name="T25" fmla="*/ 0 h 129"/>
                    <a:gd name="T26" fmla="*/ 0 w 207"/>
                    <a:gd name="T27" fmla="*/ 0 h 129"/>
                    <a:gd name="T28" fmla="*/ 0 w 207"/>
                    <a:gd name="T29" fmla="*/ 0 h 129"/>
                    <a:gd name="T30" fmla="*/ 0 w 207"/>
                    <a:gd name="T31" fmla="*/ 0 h 129"/>
                    <a:gd name="T32" fmla="*/ 0 w 207"/>
                    <a:gd name="T33" fmla="*/ 0 h 129"/>
                    <a:gd name="T34" fmla="*/ 0 w 207"/>
                    <a:gd name="T35" fmla="*/ 0 h 129"/>
                    <a:gd name="T36" fmla="*/ 0 w 207"/>
                    <a:gd name="T37" fmla="*/ 0 h 129"/>
                    <a:gd name="T38" fmla="*/ 0 w 207"/>
                    <a:gd name="T39" fmla="*/ 0 h 129"/>
                    <a:gd name="T40" fmla="*/ 0 w 207"/>
                    <a:gd name="T41" fmla="*/ 0 h 129"/>
                    <a:gd name="T42" fmla="*/ 0 w 207"/>
                    <a:gd name="T43" fmla="*/ 0 h 129"/>
                    <a:gd name="T44" fmla="*/ 0 w 207"/>
                    <a:gd name="T45" fmla="*/ 0 h 129"/>
                    <a:gd name="T46" fmla="*/ 0 w 207"/>
                    <a:gd name="T47" fmla="*/ 0 h 129"/>
                    <a:gd name="T48" fmla="*/ 0 w 207"/>
                    <a:gd name="T49" fmla="*/ 0 h 129"/>
                    <a:gd name="T50" fmla="*/ 0 w 207"/>
                    <a:gd name="T51" fmla="*/ 0 h 129"/>
                    <a:gd name="T52" fmla="*/ 0 w 207"/>
                    <a:gd name="T53" fmla="*/ 0 h 129"/>
                    <a:gd name="T54" fmla="*/ 0 w 207"/>
                    <a:gd name="T55" fmla="*/ 0 h 129"/>
                    <a:gd name="T56" fmla="*/ 0 w 207"/>
                    <a:gd name="T57" fmla="*/ 0 h 129"/>
                    <a:gd name="T58" fmla="*/ 0 w 207"/>
                    <a:gd name="T59" fmla="*/ 0 h 129"/>
                    <a:gd name="T60" fmla="*/ 0 w 207"/>
                    <a:gd name="T61" fmla="*/ 0 h 129"/>
                    <a:gd name="T62" fmla="*/ 0 w 207"/>
                    <a:gd name="T63" fmla="*/ 0 h 129"/>
                    <a:gd name="T64" fmla="*/ 0 w 207"/>
                    <a:gd name="T65" fmla="*/ 0 h 129"/>
                    <a:gd name="T66" fmla="*/ 0 w 207"/>
                    <a:gd name="T67" fmla="*/ 0 h 129"/>
                    <a:gd name="T68" fmla="*/ 0 w 207"/>
                    <a:gd name="T69" fmla="*/ 0 h 129"/>
                    <a:gd name="T70" fmla="*/ 0 w 207"/>
                    <a:gd name="T71" fmla="*/ 0 h 129"/>
                    <a:gd name="T72" fmla="*/ 0 w 207"/>
                    <a:gd name="T73" fmla="*/ 0 h 129"/>
                    <a:gd name="T74" fmla="*/ 0 w 207"/>
                    <a:gd name="T75" fmla="*/ 0 h 129"/>
                    <a:gd name="T76" fmla="*/ 0 w 207"/>
                    <a:gd name="T77" fmla="*/ 0 h 129"/>
                    <a:gd name="T78" fmla="*/ 0 w 207"/>
                    <a:gd name="T79" fmla="*/ 0 h 129"/>
                    <a:gd name="T80" fmla="*/ 0 w 207"/>
                    <a:gd name="T81" fmla="*/ 0 h 129"/>
                    <a:gd name="T82" fmla="*/ 0 w 207"/>
                    <a:gd name="T83" fmla="*/ 0 h 129"/>
                    <a:gd name="T84" fmla="*/ 0 w 207"/>
                    <a:gd name="T85" fmla="*/ 0 h 12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207" h="129">
                      <a:moveTo>
                        <a:pt x="41" y="129"/>
                      </a:moveTo>
                      <a:lnTo>
                        <a:pt x="50" y="121"/>
                      </a:lnTo>
                      <a:lnTo>
                        <a:pt x="60" y="115"/>
                      </a:lnTo>
                      <a:lnTo>
                        <a:pt x="70" y="110"/>
                      </a:lnTo>
                      <a:lnTo>
                        <a:pt x="81" y="105"/>
                      </a:lnTo>
                      <a:lnTo>
                        <a:pt x="105" y="99"/>
                      </a:lnTo>
                      <a:lnTo>
                        <a:pt x="129" y="92"/>
                      </a:lnTo>
                      <a:lnTo>
                        <a:pt x="152" y="87"/>
                      </a:lnTo>
                      <a:lnTo>
                        <a:pt x="173" y="81"/>
                      </a:lnTo>
                      <a:lnTo>
                        <a:pt x="182" y="77"/>
                      </a:lnTo>
                      <a:lnTo>
                        <a:pt x="191" y="73"/>
                      </a:lnTo>
                      <a:lnTo>
                        <a:pt x="200" y="67"/>
                      </a:lnTo>
                      <a:lnTo>
                        <a:pt x="207" y="61"/>
                      </a:lnTo>
                      <a:lnTo>
                        <a:pt x="198" y="54"/>
                      </a:lnTo>
                      <a:lnTo>
                        <a:pt x="188" y="47"/>
                      </a:lnTo>
                      <a:lnTo>
                        <a:pt x="179" y="42"/>
                      </a:lnTo>
                      <a:lnTo>
                        <a:pt x="169" y="36"/>
                      </a:lnTo>
                      <a:lnTo>
                        <a:pt x="150" y="29"/>
                      </a:lnTo>
                      <a:lnTo>
                        <a:pt x="129" y="23"/>
                      </a:lnTo>
                      <a:lnTo>
                        <a:pt x="107" y="18"/>
                      </a:lnTo>
                      <a:lnTo>
                        <a:pt x="85" y="13"/>
                      </a:lnTo>
                      <a:lnTo>
                        <a:pt x="63" y="7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1" y="6"/>
                      </a:lnTo>
                      <a:lnTo>
                        <a:pt x="2" y="13"/>
                      </a:lnTo>
                      <a:lnTo>
                        <a:pt x="4" y="19"/>
                      </a:lnTo>
                      <a:lnTo>
                        <a:pt x="6" y="25"/>
                      </a:lnTo>
                      <a:lnTo>
                        <a:pt x="10" y="35"/>
                      </a:lnTo>
                      <a:lnTo>
                        <a:pt x="13" y="46"/>
                      </a:lnTo>
                      <a:lnTo>
                        <a:pt x="17" y="54"/>
                      </a:lnTo>
                      <a:lnTo>
                        <a:pt x="18" y="62"/>
                      </a:lnTo>
                      <a:lnTo>
                        <a:pt x="17" y="65"/>
                      </a:lnTo>
                      <a:lnTo>
                        <a:pt x="14" y="68"/>
                      </a:lnTo>
                      <a:lnTo>
                        <a:pt x="11" y="71"/>
                      </a:lnTo>
                      <a:lnTo>
                        <a:pt x="7" y="73"/>
                      </a:lnTo>
                      <a:lnTo>
                        <a:pt x="0" y="104"/>
                      </a:lnTo>
                      <a:lnTo>
                        <a:pt x="4" y="106"/>
                      </a:lnTo>
                      <a:lnTo>
                        <a:pt x="13" y="110"/>
                      </a:lnTo>
                      <a:lnTo>
                        <a:pt x="19" y="113"/>
                      </a:lnTo>
                      <a:lnTo>
                        <a:pt x="25" y="117"/>
                      </a:lnTo>
                      <a:lnTo>
                        <a:pt x="33" y="122"/>
                      </a:lnTo>
                      <a:lnTo>
                        <a:pt x="41" y="12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10" name="Freeform 218"/>
                <p:cNvSpPr>
                  <a:spLocks/>
                </p:cNvSpPr>
                <p:nvPr>
                  <p:custDataLst>
                    <p:tags r:id="rId137"/>
                  </p:custDataLst>
                </p:nvPr>
              </p:nvSpPr>
              <p:spPr bwMode="auto">
                <a:xfrm>
                  <a:off x="1134" y="2410"/>
                  <a:ext cx="21" cy="53"/>
                </a:xfrm>
                <a:custGeom>
                  <a:avLst/>
                  <a:gdLst>
                    <a:gd name="T0" fmla="*/ 0 w 72"/>
                    <a:gd name="T1" fmla="*/ 0 h 154"/>
                    <a:gd name="T2" fmla="*/ 0 w 72"/>
                    <a:gd name="T3" fmla="*/ 0 h 154"/>
                    <a:gd name="T4" fmla="*/ 0 w 72"/>
                    <a:gd name="T5" fmla="*/ 0 h 154"/>
                    <a:gd name="T6" fmla="*/ 0 w 72"/>
                    <a:gd name="T7" fmla="*/ 0 h 154"/>
                    <a:gd name="T8" fmla="*/ 0 w 72"/>
                    <a:gd name="T9" fmla="*/ 0 h 154"/>
                    <a:gd name="T10" fmla="*/ 0 w 72"/>
                    <a:gd name="T11" fmla="*/ 0 h 154"/>
                    <a:gd name="T12" fmla="*/ 0 w 72"/>
                    <a:gd name="T13" fmla="*/ 0 h 154"/>
                    <a:gd name="T14" fmla="*/ 0 w 72"/>
                    <a:gd name="T15" fmla="*/ 0 h 154"/>
                    <a:gd name="T16" fmla="*/ 0 w 72"/>
                    <a:gd name="T17" fmla="*/ 0 h 154"/>
                    <a:gd name="T18" fmla="*/ 0 w 72"/>
                    <a:gd name="T19" fmla="*/ 0 h 154"/>
                    <a:gd name="T20" fmla="*/ 0 w 72"/>
                    <a:gd name="T21" fmla="*/ 0 h 154"/>
                    <a:gd name="T22" fmla="*/ 0 w 72"/>
                    <a:gd name="T23" fmla="*/ 0 h 154"/>
                    <a:gd name="T24" fmla="*/ 0 w 72"/>
                    <a:gd name="T25" fmla="*/ 0 h 154"/>
                    <a:gd name="T26" fmla="*/ 0 w 72"/>
                    <a:gd name="T27" fmla="*/ 0 h 154"/>
                    <a:gd name="T28" fmla="*/ 0 w 72"/>
                    <a:gd name="T29" fmla="*/ 0 h 154"/>
                    <a:gd name="T30" fmla="*/ 0 w 72"/>
                    <a:gd name="T31" fmla="*/ 0 h 154"/>
                    <a:gd name="T32" fmla="*/ 0 w 72"/>
                    <a:gd name="T33" fmla="*/ 1 h 154"/>
                    <a:gd name="T34" fmla="*/ 0 w 72"/>
                    <a:gd name="T35" fmla="*/ 1 h 154"/>
                    <a:gd name="T36" fmla="*/ 0 w 72"/>
                    <a:gd name="T37" fmla="*/ 1 h 154"/>
                    <a:gd name="T38" fmla="*/ 0 w 72"/>
                    <a:gd name="T39" fmla="*/ 1 h 154"/>
                    <a:gd name="T40" fmla="*/ 0 w 72"/>
                    <a:gd name="T41" fmla="*/ 1 h 154"/>
                    <a:gd name="T42" fmla="*/ 0 w 72"/>
                    <a:gd name="T43" fmla="*/ 1 h 154"/>
                    <a:gd name="T44" fmla="*/ 0 w 72"/>
                    <a:gd name="T45" fmla="*/ 1 h 154"/>
                    <a:gd name="T46" fmla="*/ 0 w 72"/>
                    <a:gd name="T47" fmla="*/ 0 h 154"/>
                    <a:gd name="T48" fmla="*/ 0 w 72"/>
                    <a:gd name="T49" fmla="*/ 0 h 154"/>
                    <a:gd name="T50" fmla="*/ 0 w 72"/>
                    <a:gd name="T51" fmla="*/ 0 h 154"/>
                    <a:gd name="T52" fmla="*/ 0 w 72"/>
                    <a:gd name="T53" fmla="*/ 0 h 154"/>
                    <a:gd name="T54" fmla="*/ 0 w 72"/>
                    <a:gd name="T55" fmla="*/ 0 h 154"/>
                    <a:gd name="T56" fmla="*/ 0 w 72"/>
                    <a:gd name="T57" fmla="*/ 0 h 154"/>
                    <a:gd name="T58" fmla="*/ 0 w 72"/>
                    <a:gd name="T59" fmla="*/ 0 h 154"/>
                    <a:gd name="T60" fmla="*/ 0 w 72"/>
                    <a:gd name="T61" fmla="*/ 0 h 154"/>
                    <a:gd name="T62" fmla="*/ 0 w 72"/>
                    <a:gd name="T63" fmla="*/ 0 h 154"/>
                    <a:gd name="T64" fmla="*/ 0 w 72"/>
                    <a:gd name="T65" fmla="*/ 0 h 15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72" h="154">
                      <a:moveTo>
                        <a:pt x="72" y="0"/>
                      </a:moveTo>
                      <a:lnTo>
                        <a:pt x="69" y="4"/>
                      </a:lnTo>
                      <a:lnTo>
                        <a:pt x="67" y="9"/>
                      </a:lnTo>
                      <a:lnTo>
                        <a:pt x="66" y="13"/>
                      </a:lnTo>
                      <a:lnTo>
                        <a:pt x="66" y="18"/>
                      </a:lnTo>
                      <a:lnTo>
                        <a:pt x="66" y="27"/>
                      </a:lnTo>
                      <a:lnTo>
                        <a:pt x="66" y="37"/>
                      </a:lnTo>
                      <a:lnTo>
                        <a:pt x="69" y="43"/>
                      </a:lnTo>
                      <a:lnTo>
                        <a:pt x="71" y="50"/>
                      </a:lnTo>
                      <a:lnTo>
                        <a:pt x="71" y="57"/>
                      </a:lnTo>
                      <a:lnTo>
                        <a:pt x="71" y="65"/>
                      </a:lnTo>
                      <a:lnTo>
                        <a:pt x="69" y="73"/>
                      </a:lnTo>
                      <a:lnTo>
                        <a:pt x="67" y="82"/>
                      </a:lnTo>
                      <a:lnTo>
                        <a:pt x="65" y="91"/>
                      </a:lnTo>
                      <a:lnTo>
                        <a:pt x="61" y="100"/>
                      </a:lnTo>
                      <a:lnTo>
                        <a:pt x="53" y="116"/>
                      </a:lnTo>
                      <a:lnTo>
                        <a:pt x="44" y="131"/>
                      </a:lnTo>
                      <a:lnTo>
                        <a:pt x="34" y="144"/>
                      </a:lnTo>
                      <a:lnTo>
                        <a:pt x="26" y="154"/>
                      </a:lnTo>
                      <a:lnTo>
                        <a:pt x="26" y="141"/>
                      </a:lnTo>
                      <a:lnTo>
                        <a:pt x="15" y="144"/>
                      </a:lnTo>
                      <a:lnTo>
                        <a:pt x="0" y="148"/>
                      </a:lnTo>
                      <a:lnTo>
                        <a:pt x="3" y="129"/>
                      </a:lnTo>
                      <a:lnTo>
                        <a:pt x="8" y="105"/>
                      </a:lnTo>
                      <a:lnTo>
                        <a:pt x="9" y="92"/>
                      </a:lnTo>
                      <a:lnTo>
                        <a:pt x="12" y="77"/>
                      </a:lnTo>
                      <a:lnTo>
                        <a:pt x="15" y="63"/>
                      </a:lnTo>
                      <a:lnTo>
                        <a:pt x="20" y="49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38" y="0"/>
                      </a:lnTo>
                      <a:lnTo>
                        <a:pt x="56" y="0"/>
                      </a:lnTo>
                      <a:lnTo>
                        <a:pt x="72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11" name="Freeform 219"/>
                <p:cNvSpPr>
                  <a:spLocks/>
                </p:cNvSpPr>
                <p:nvPr>
                  <p:custDataLst>
                    <p:tags r:id="rId138"/>
                  </p:custDataLst>
                </p:nvPr>
              </p:nvSpPr>
              <p:spPr bwMode="auto">
                <a:xfrm>
                  <a:off x="1084" y="2410"/>
                  <a:ext cx="59" cy="92"/>
                </a:xfrm>
                <a:custGeom>
                  <a:avLst/>
                  <a:gdLst>
                    <a:gd name="T0" fmla="*/ 0 w 214"/>
                    <a:gd name="T1" fmla="*/ 1 h 271"/>
                    <a:gd name="T2" fmla="*/ 0 w 214"/>
                    <a:gd name="T3" fmla="*/ 1 h 271"/>
                    <a:gd name="T4" fmla="*/ 0 w 214"/>
                    <a:gd name="T5" fmla="*/ 1 h 271"/>
                    <a:gd name="T6" fmla="*/ 0 w 214"/>
                    <a:gd name="T7" fmla="*/ 0 h 271"/>
                    <a:gd name="T8" fmla="*/ 0 w 214"/>
                    <a:gd name="T9" fmla="*/ 0 h 271"/>
                    <a:gd name="T10" fmla="*/ 0 w 214"/>
                    <a:gd name="T11" fmla="*/ 0 h 271"/>
                    <a:gd name="T12" fmla="*/ 0 w 214"/>
                    <a:gd name="T13" fmla="*/ 0 h 271"/>
                    <a:gd name="T14" fmla="*/ 0 w 214"/>
                    <a:gd name="T15" fmla="*/ 0 h 271"/>
                    <a:gd name="T16" fmla="*/ 0 w 214"/>
                    <a:gd name="T17" fmla="*/ 0 h 271"/>
                    <a:gd name="T18" fmla="*/ 0 w 214"/>
                    <a:gd name="T19" fmla="*/ 0 h 271"/>
                    <a:gd name="T20" fmla="*/ 0 w 214"/>
                    <a:gd name="T21" fmla="*/ 0 h 271"/>
                    <a:gd name="T22" fmla="*/ 0 w 214"/>
                    <a:gd name="T23" fmla="*/ 0 h 271"/>
                    <a:gd name="T24" fmla="*/ 0 w 214"/>
                    <a:gd name="T25" fmla="*/ 0 h 271"/>
                    <a:gd name="T26" fmla="*/ 0 w 214"/>
                    <a:gd name="T27" fmla="*/ 0 h 271"/>
                    <a:gd name="T28" fmla="*/ 0 w 214"/>
                    <a:gd name="T29" fmla="*/ 0 h 271"/>
                    <a:gd name="T30" fmla="*/ 0 w 214"/>
                    <a:gd name="T31" fmla="*/ 0 h 271"/>
                    <a:gd name="T32" fmla="*/ 0 w 214"/>
                    <a:gd name="T33" fmla="*/ 0 h 271"/>
                    <a:gd name="T34" fmla="*/ 0 w 214"/>
                    <a:gd name="T35" fmla="*/ 0 h 271"/>
                    <a:gd name="T36" fmla="*/ 0 w 214"/>
                    <a:gd name="T37" fmla="*/ 0 h 271"/>
                    <a:gd name="T38" fmla="*/ 0 w 214"/>
                    <a:gd name="T39" fmla="*/ 0 h 271"/>
                    <a:gd name="T40" fmla="*/ 0 w 214"/>
                    <a:gd name="T41" fmla="*/ 0 h 271"/>
                    <a:gd name="T42" fmla="*/ 0 w 214"/>
                    <a:gd name="T43" fmla="*/ 0 h 271"/>
                    <a:gd name="T44" fmla="*/ 0 w 214"/>
                    <a:gd name="T45" fmla="*/ 0 h 271"/>
                    <a:gd name="T46" fmla="*/ 0 w 214"/>
                    <a:gd name="T47" fmla="*/ 1 h 271"/>
                    <a:gd name="T48" fmla="*/ 0 w 214"/>
                    <a:gd name="T49" fmla="*/ 1 h 271"/>
                    <a:gd name="T50" fmla="*/ 0 w 214"/>
                    <a:gd name="T51" fmla="*/ 1 h 271"/>
                    <a:gd name="T52" fmla="*/ 0 w 214"/>
                    <a:gd name="T53" fmla="*/ 1 h 271"/>
                    <a:gd name="T54" fmla="*/ 0 w 214"/>
                    <a:gd name="T55" fmla="*/ 1 h 271"/>
                    <a:gd name="T56" fmla="*/ 0 w 214"/>
                    <a:gd name="T57" fmla="*/ 1 h 271"/>
                    <a:gd name="T58" fmla="*/ 0 w 214"/>
                    <a:gd name="T59" fmla="*/ 1 h 271"/>
                    <a:gd name="T60" fmla="*/ 0 w 214"/>
                    <a:gd name="T61" fmla="*/ 1 h 271"/>
                    <a:gd name="T62" fmla="*/ 0 w 214"/>
                    <a:gd name="T63" fmla="*/ 1 h 271"/>
                    <a:gd name="T64" fmla="*/ 0 w 214"/>
                    <a:gd name="T65" fmla="*/ 1 h 271"/>
                    <a:gd name="T66" fmla="*/ 0 w 214"/>
                    <a:gd name="T67" fmla="*/ 1 h 271"/>
                    <a:gd name="T68" fmla="*/ 0 w 214"/>
                    <a:gd name="T69" fmla="*/ 1 h 271"/>
                    <a:gd name="T70" fmla="*/ 0 w 214"/>
                    <a:gd name="T71" fmla="*/ 1 h 271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214" h="271">
                      <a:moveTo>
                        <a:pt x="7" y="221"/>
                      </a:moveTo>
                      <a:lnTo>
                        <a:pt x="8" y="207"/>
                      </a:lnTo>
                      <a:lnTo>
                        <a:pt x="9" y="192"/>
                      </a:lnTo>
                      <a:lnTo>
                        <a:pt x="12" y="181"/>
                      </a:lnTo>
                      <a:lnTo>
                        <a:pt x="16" y="170"/>
                      </a:lnTo>
                      <a:lnTo>
                        <a:pt x="24" y="148"/>
                      </a:lnTo>
                      <a:lnTo>
                        <a:pt x="34" y="123"/>
                      </a:lnTo>
                      <a:lnTo>
                        <a:pt x="35" y="118"/>
                      </a:lnTo>
                      <a:lnTo>
                        <a:pt x="40" y="114"/>
                      </a:lnTo>
                      <a:lnTo>
                        <a:pt x="44" y="112"/>
                      </a:lnTo>
                      <a:lnTo>
                        <a:pt x="51" y="111"/>
                      </a:lnTo>
                      <a:lnTo>
                        <a:pt x="65" y="111"/>
                      </a:lnTo>
                      <a:lnTo>
                        <a:pt x="82" y="111"/>
                      </a:lnTo>
                      <a:lnTo>
                        <a:pt x="89" y="111"/>
                      </a:lnTo>
                      <a:lnTo>
                        <a:pt x="98" y="111"/>
                      </a:lnTo>
                      <a:lnTo>
                        <a:pt x="106" y="110"/>
                      </a:lnTo>
                      <a:lnTo>
                        <a:pt x="113" y="108"/>
                      </a:lnTo>
                      <a:lnTo>
                        <a:pt x="120" y="105"/>
                      </a:lnTo>
                      <a:lnTo>
                        <a:pt x="125" y="100"/>
                      </a:lnTo>
                      <a:lnTo>
                        <a:pt x="130" y="94"/>
                      </a:lnTo>
                      <a:lnTo>
                        <a:pt x="133" y="85"/>
                      </a:lnTo>
                      <a:lnTo>
                        <a:pt x="113" y="73"/>
                      </a:lnTo>
                      <a:lnTo>
                        <a:pt x="94" y="63"/>
                      </a:lnTo>
                      <a:lnTo>
                        <a:pt x="86" y="58"/>
                      </a:lnTo>
                      <a:lnTo>
                        <a:pt x="79" y="52"/>
                      </a:lnTo>
                      <a:lnTo>
                        <a:pt x="77" y="49"/>
                      </a:lnTo>
                      <a:lnTo>
                        <a:pt x="75" y="45"/>
                      </a:lnTo>
                      <a:lnTo>
                        <a:pt x="74" y="41"/>
                      </a:lnTo>
                      <a:lnTo>
                        <a:pt x="74" y="37"/>
                      </a:lnTo>
                      <a:lnTo>
                        <a:pt x="75" y="34"/>
                      </a:lnTo>
                      <a:lnTo>
                        <a:pt x="77" y="31"/>
                      </a:lnTo>
                      <a:lnTo>
                        <a:pt x="82" y="28"/>
                      </a:lnTo>
                      <a:lnTo>
                        <a:pt x="87" y="25"/>
                      </a:lnTo>
                      <a:lnTo>
                        <a:pt x="101" y="19"/>
                      </a:lnTo>
                      <a:lnTo>
                        <a:pt x="118" y="13"/>
                      </a:lnTo>
                      <a:lnTo>
                        <a:pt x="150" y="3"/>
                      </a:lnTo>
                      <a:lnTo>
                        <a:pt x="167" y="0"/>
                      </a:lnTo>
                      <a:lnTo>
                        <a:pt x="180" y="0"/>
                      </a:lnTo>
                      <a:lnTo>
                        <a:pt x="190" y="0"/>
                      </a:lnTo>
                      <a:lnTo>
                        <a:pt x="198" y="0"/>
                      </a:lnTo>
                      <a:lnTo>
                        <a:pt x="200" y="0"/>
                      </a:lnTo>
                      <a:lnTo>
                        <a:pt x="207" y="49"/>
                      </a:lnTo>
                      <a:lnTo>
                        <a:pt x="202" y="63"/>
                      </a:lnTo>
                      <a:lnTo>
                        <a:pt x="199" y="77"/>
                      </a:lnTo>
                      <a:lnTo>
                        <a:pt x="196" y="92"/>
                      </a:lnTo>
                      <a:lnTo>
                        <a:pt x="195" y="105"/>
                      </a:lnTo>
                      <a:lnTo>
                        <a:pt x="190" y="129"/>
                      </a:lnTo>
                      <a:lnTo>
                        <a:pt x="187" y="148"/>
                      </a:lnTo>
                      <a:lnTo>
                        <a:pt x="202" y="151"/>
                      </a:lnTo>
                      <a:lnTo>
                        <a:pt x="213" y="154"/>
                      </a:lnTo>
                      <a:lnTo>
                        <a:pt x="214" y="158"/>
                      </a:lnTo>
                      <a:lnTo>
                        <a:pt x="214" y="166"/>
                      </a:lnTo>
                      <a:lnTo>
                        <a:pt x="213" y="170"/>
                      </a:lnTo>
                      <a:lnTo>
                        <a:pt x="210" y="174"/>
                      </a:lnTo>
                      <a:lnTo>
                        <a:pt x="209" y="176"/>
                      </a:lnTo>
                      <a:lnTo>
                        <a:pt x="207" y="177"/>
                      </a:lnTo>
                      <a:lnTo>
                        <a:pt x="203" y="178"/>
                      </a:lnTo>
                      <a:lnTo>
                        <a:pt x="200" y="178"/>
                      </a:lnTo>
                      <a:lnTo>
                        <a:pt x="197" y="187"/>
                      </a:lnTo>
                      <a:lnTo>
                        <a:pt x="192" y="196"/>
                      </a:lnTo>
                      <a:lnTo>
                        <a:pt x="188" y="205"/>
                      </a:lnTo>
                      <a:lnTo>
                        <a:pt x="181" y="214"/>
                      </a:lnTo>
                      <a:lnTo>
                        <a:pt x="169" y="229"/>
                      </a:lnTo>
                      <a:lnTo>
                        <a:pt x="155" y="243"/>
                      </a:lnTo>
                      <a:lnTo>
                        <a:pt x="131" y="263"/>
                      </a:lnTo>
                      <a:lnTo>
                        <a:pt x="120" y="271"/>
                      </a:lnTo>
                      <a:lnTo>
                        <a:pt x="103" y="266"/>
                      </a:lnTo>
                      <a:lnTo>
                        <a:pt x="87" y="261"/>
                      </a:lnTo>
                      <a:lnTo>
                        <a:pt x="71" y="254"/>
                      </a:lnTo>
                      <a:lnTo>
                        <a:pt x="55" y="248"/>
                      </a:lnTo>
                      <a:lnTo>
                        <a:pt x="27" y="235"/>
                      </a:lnTo>
                      <a:lnTo>
                        <a:pt x="0" y="221"/>
                      </a:lnTo>
                      <a:lnTo>
                        <a:pt x="7" y="22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12" name="Freeform 220"/>
                <p:cNvSpPr>
                  <a:spLocks/>
                </p:cNvSpPr>
                <p:nvPr>
                  <p:custDataLst>
                    <p:tags r:id="rId139"/>
                  </p:custDataLst>
                </p:nvPr>
              </p:nvSpPr>
              <p:spPr bwMode="auto">
                <a:xfrm>
                  <a:off x="1114" y="2480"/>
                  <a:ext cx="45" cy="36"/>
                </a:xfrm>
                <a:custGeom>
                  <a:avLst/>
                  <a:gdLst>
                    <a:gd name="T0" fmla="*/ 0 w 153"/>
                    <a:gd name="T1" fmla="*/ 0 h 80"/>
                    <a:gd name="T2" fmla="*/ 0 w 153"/>
                    <a:gd name="T3" fmla="*/ 2 h 80"/>
                    <a:gd name="T4" fmla="*/ 0 w 153"/>
                    <a:gd name="T5" fmla="*/ 3 h 80"/>
                    <a:gd name="T6" fmla="*/ 0 w 153"/>
                    <a:gd name="T7" fmla="*/ 3 h 80"/>
                    <a:gd name="T8" fmla="*/ 0 w 153"/>
                    <a:gd name="T9" fmla="*/ 4 h 80"/>
                    <a:gd name="T10" fmla="*/ 0 w 153"/>
                    <a:gd name="T11" fmla="*/ 4 h 80"/>
                    <a:gd name="T12" fmla="*/ 0 w 153"/>
                    <a:gd name="T13" fmla="*/ 4 h 80"/>
                    <a:gd name="T14" fmla="*/ 0 w 153"/>
                    <a:gd name="T15" fmla="*/ 4 h 80"/>
                    <a:gd name="T16" fmla="*/ 0 w 153"/>
                    <a:gd name="T17" fmla="*/ 3 h 80"/>
                    <a:gd name="T18" fmla="*/ 0 w 153"/>
                    <a:gd name="T19" fmla="*/ 6 h 80"/>
                    <a:gd name="T20" fmla="*/ 0 w 153"/>
                    <a:gd name="T21" fmla="*/ 6 h 80"/>
                    <a:gd name="T22" fmla="*/ 0 w 153"/>
                    <a:gd name="T23" fmla="*/ 7 h 80"/>
                    <a:gd name="T24" fmla="*/ 0 w 153"/>
                    <a:gd name="T25" fmla="*/ 8 h 80"/>
                    <a:gd name="T26" fmla="*/ 0 w 153"/>
                    <a:gd name="T27" fmla="*/ 8 h 80"/>
                    <a:gd name="T28" fmla="*/ 0 w 153"/>
                    <a:gd name="T29" fmla="*/ 8 h 80"/>
                    <a:gd name="T30" fmla="*/ 0 w 153"/>
                    <a:gd name="T31" fmla="*/ 9 h 80"/>
                    <a:gd name="T32" fmla="*/ 0 w 153"/>
                    <a:gd name="T33" fmla="*/ 9 h 80"/>
                    <a:gd name="T34" fmla="*/ 0 w 153"/>
                    <a:gd name="T35" fmla="*/ 9 h 80"/>
                    <a:gd name="T36" fmla="*/ 0 w 153"/>
                    <a:gd name="T37" fmla="*/ 8 h 80"/>
                    <a:gd name="T38" fmla="*/ 0 w 153"/>
                    <a:gd name="T39" fmla="*/ 8 h 80"/>
                    <a:gd name="T40" fmla="*/ 0 w 153"/>
                    <a:gd name="T41" fmla="*/ 8 h 80"/>
                    <a:gd name="T42" fmla="*/ 0 w 153"/>
                    <a:gd name="T43" fmla="*/ 8 h 80"/>
                    <a:gd name="T44" fmla="*/ 0 w 153"/>
                    <a:gd name="T45" fmla="*/ 7 h 80"/>
                    <a:gd name="T46" fmla="*/ 0 w 153"/>
                    <a:gd name="T47" fmla="*/ 7 h 80"/>
                    <a:gd name="T48" fmla="*/ 0 w 153"/>
                    <a:gd name="T49" fmla="*/ 7 h 80"/>
                    <a:gd name="T50" fmla="*/ 0 w 153"/>
                    <a:gd name="T51" fmla="*/ 7 h 80"/>
                    <a:gd name="T52" fmla="*/ 0 w 153"/>
                    <a:gd name="T53" fmla="*/ 6 h 80"/>
                    <a:gd name="T54" fmla="*/ 0 w 153"/>
                    <a:gd name="T55" fmla="*/ 5 h 80"/>
                    <a:gd name="T56" fmla="*/ 0 w 153"/>
                    <a:gd name="T57" fmla="*/ 4 h 80"/>
                    <a:gd name="T58" fmla="*/ 0 w 153"/>
                    <a:gd name="T59" fmla="*/ 3 h 80"/>
                    <a:gd name="T60" fmla="*/ 0 w 153"/>
                    <a:gd name="T61" fmla="*/ 2 h 80"/>
                    <a:gd name="T62" fmla="*/ 0 w 153"/>
                    <a:gd name="T63" fmla="*/ 0 h 80"/>
                    <a:gd name="T64" fmla="*/ 0 w 153"/>
                    <a:gd name="T65" fmla="*/ 0 h 8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53" h="80">
                      <a:moveTo>
                        <a:pt x="60" y="0"/>
                      </a:moveTo>
                      <a:lnTo>
                        <a:pt x="83" y="14"/>
                      </a:lnTo>
                      <a:lnTo>
                        <a:pt x="104" y="24"/>
                      </a:lnTo>
                      <a:lnTo>
                        <a:pt x="115" y="28"/>
                      </a:lnTo>
                      <a:lnTo>
                        <a:pt x="126" y="31"/>
                      </a:lnTo>
                      <a:lnTo>
                        <a:pt x="133" y="32"/>
                      </a:lnTo>
                      <a:lnTo>
                        <a:pt x="139" y="32"/>
                      </a:lnTo>
                      <a:lnTo>
                        <a:pt x="146" y="31"/>
                      </a:lnTo>
                      <a:lnTo>
                        <a:pt x="153" y="30"/>
                      </a:lnTo>
                      <a:lnTo>
                        <a:pt x="153" y="56"/>
                      </a:lnTo>
                      <a:lnTo>
                        <a:pt x="149" y="60"/>
                      </a:lnTo>
                      <a:lnTo>
                        <a:pt x="145" y="65"/>
                      </a:lnTo>
                      <a:lnTo>
                        <a:pt x="138" y="69"/>
                      </a:lnTo>
                      <a:lnTo>
                        <a:pt x="132" y="72"/>
                      </a:lnTo>
                      <a:lnTo>
                        <a:pt x="125" y="75"/>
                      </a:lnTo>
                      <a:lnTo>
                        <a:pt x="119" y="78"/>
                      </a:lnTo>
                      <a:lnTo>
                        <a:pt x="112" y="79"/>
                      </a:lnTo>
                      <a:lnTo>
                        <a:pt x="106" y="80"/>
                      </a:lnTo>
                      <a:lnTo>
                        <a:pt x="90" y="74"/>
                      </a:lnTo>
                      <a:lnTo>
                        <a:pt x="76" y="71"/>
                      </a:lnTo>
                      <a:lnTo>
                        <a:pt x="63" y="69"/>
                      </a:lnTo>
                      <a:lnTo>
                        <a:pt x="50" y="69"/>
                      </a:lnTo>
                      <a:lnTo>
                        <a:pt x="39" y="68"/>
                      </a:lnTo>
                      <a:lnTo>
                        <a:pt x="27" y="67"/>
                      </a:lnTo>
                      <a:lnTo>
                        <a:pt x="14" y="65"/>
                      </a:lnTo>
                      <a:lnTo>
                        <a:pt x="0" y="62"/>
                      </a:lnTo>
                      <a:lnTo>
                        <a:pt x="7" y="58"/>
                      </a:lnTo>
                      <a:lnTo>
                        <a:pt x="23" y="45"/>
                      </a:lnTo>
                      <a:lnTo>
                        <a:pt x="34" y="37"/>
                      </a:lnTo>
                      <a:lnTo>
                        <a:pt x="45" y="28"/>
                      </a:lnTo>
                      <a:lnTo>
                        <a:pt x="56" y="17"/>
                      </a:lnTo>
                      <a:lnTo>
                        <a:pt x="67" y="6"/>
                      </a:lnTo>
                      <a:lnTo>
                        <a:pt x="6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13" name="Freeform 221"/>
                <p:cNvSpPr>
                  <a:spLocks/>
                </p:cNvSpPr>
                <p:nvPr>
                  <p:custDataLst>
                    <p:tags r:id="rId140"/>
                  </p:custDataLst>
                </p:nvPr>
              </p:nvSpPr>
              <p:spPr bwMode="auto">
                <a:xfrm>
                  <a:off x="1134" y="2456"/>
                  <a:ext cx="90" cy="55"/>
                </a:xfrm>
                <a:custGeom>
                  <a:avLst/>
                  <a:gdLst>
                    <a:gd name="T0" fmla="*/ 0 w 332"/>
                    <a:gd name="T1" fmla="*/ 0 h 169"/>
                    <a:gd name="T2" fmla="*/ 0 w 332"/>
                    <a:gd name="T3" fmla="*/ 0 h 169"/>
                    <a:gd name="T4" fmla="*/ 0 w 332"/>
                    <a:gd name="T5" fmla="*/ 0 h 169"/>
                    <a:gd name="T6" fmla="*/ 0 w 332"/>
                    <a:gd name="T7" fmla="*/ 0 h 169"/>
                    <a:gd name="T8" fmla="*/ 0 w 332"/>
                    <a:gd name="T9" fmla="*/ 0 h 169"/>
                    <a:gd name="T10" fmla="*/ 0 w 332"/>
                    <a:gd name="T11" fmla="*/ 0 h 169"/>
                    <a:gd name="T12" fmla="*/ 0 w 332"/>
                    <a:gd name="T13" fmla="*/ 0 h 169"/>
                    <a:gd name="T14" fmla="*/ 0 w 332"/>
                    <a:gd name="T15" fmla="*/ 0 h 169"/>
                    <a:gd name="T16" fmla="*/ 0 w 332"/>
                    <a:gd name="T17" fmla="*/ 0 h 169"/>
                    <a:gd name="T18" fmla="*/ 0 w 332"/>
                    <a:gd name="T19" fmla="*/ 0 h 169"/>
                    <a:gd name="T20" fmla="*/ 0 w 332"/>
                    <a:gd name="T21" fmla="*/ 0 h 169"/>
                    <a:gd name="T22" fmla="*/ 0 w 332"/>
                    <a:gd name="T23" fmla="*/ 0 h 169"/>
                    <a:gd name="T24" fmla="*/ 0 w 332"/>
                    <a:gd name="T25" fmla="*/ 0 h 169"/>
                    <a:gd name="T26" fmla="*/ 0 w 332"/>
                    <a:gd name="T27" fmla="*/ 0 h 169"/>
                    <a:gd name="T28" fmla="*/ 0 w 332"/>
                    <a:gd name="T29" fmla="*/ 0 h 169"/>
                    <a:gd name="T30" fmla="*/ 0 w 332"/>
                    <a:gd name="T31" fmla="*/ 0 h 169"/>
                    <a:gd name="T32" fmla="*/ 0 w 332"/>
                    <a:gd name="T33" fmla="*/ 0 h 169"/>
                    <a:gd name="T34" fmla="*/ 0 w 332"/>
                    <a:gd name="T35" fmla="*/ 0 h 169"/>
                    <a:gd name="T36" fmla="*/ 0 w 332"/>
                    <a:gd name="T37" fmla="*/ 0 h 169"/>
                    <a:gd name="T38" fmla="*/ 0 w 332"/>
                    <a:gd name="T39" fmla="*/ 0 h 169"/>
                    <a:gd name="T40" fmla="*/ 0 w 332"/>
                    <a:gd name="T41" fmla="*/ 0 h 169"/>
                    <a:gd name="T42" fmla="*/ 0 w 332"/>
                    <a:gd name="T43" fmla="*/ 0 h 169"/>
                    <a:gd name="T44" fmla="*/ 0 w 332"/>
                    <a:gd name="T45" fmla="*/ 0 h 169"/>
                    <a:gd name="T46" fmla="*/ 0 w 332"/>
                    <a:gd name="T47" fmla="*/ 0 h 169"/>
                    <a:gd name="T48" fmla="*/ 0 w 332"/>
                    <a:gd name="T49" fmla="*/ 0 h 169"/>
                    <a:gd name="T50" fmla="*/ 0 w 332"/>
                    <a:gd name="T51" fmla="*/ 0 h 169"/>
                    <a:gd name="T52" fmla="*/ 0 w 332"/>
                    <a:gd name="T53" fmla="*/ 0 h 169"/>
                    <a:gd name="T54" fmla="*/ 0 w 332"/>
                    <a:gd name="T55" fmla="*/ 0 h 169"/>
                    <a:gd name="T56" fmla="*/ 0 w 332"/>
                    <a:gd name="T57" fmla="*/ 0 h 169"/>
                    <a:gd name="T58" fmla="*/ 0 w 332"/>
                    <a:gd name="T59" fmla="*/ 0 h 169"/>
                    <a:gd name="T60" fmla="*/ 0 w 332"/>
                    <a:gd name="T61" fmla="*/ 0 h 169"/>
                    <a:gd name="T62" fmla="*/ 0 w 332"/>
                    <a:gd name="T63" fmla="*/ 0 h 169"/>
                    <a:gd name="T64" fmla="*/ 0 w 332"/>
                    <a:gd name="T65" fmla="*/ 0 h 169"/>
                    <a:gd name="T66" fmla="*/ 0 w 332"/>
                    <a:gd name="T67" fmla="*/ 0 h 169"/>
                    <a:gd name="T68" fmla="*/ 0 w 332"/>
                    <a:gd name="T69" fmla="*/ 0 h 169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332" h="169">
                      <a:moveTo>
                        <a:pt x="7" y="83"/>
                      </a:moveTo>
                      <a:lnTo>
                        <a:pt x="0" y="77"/>
                      </a:lnTo>
                      <a:lnTo>
                        <a:pt x="23" y="91"/>
                      </a:lnTo>
                      <a:lnTo>
                        <a:pt x="44" y="101"/>
                      </a:lnTo>
                      <a:lnTo>
                        <a:pt x="55" y="105"/>
                      </a:lnTo>
                      <a:lnTo>
                        <a:pt x="66" y="108"/>
                      </a:lnTo>
                      <a:lnTo>
                        <a:pt x="73" y="109"/>
                      </a:lnTo>
                      <a:lnTo>
                        <a:pt x="79" y="109"/>
                      </a:lnTo>
                      <a:lnTo>
                        <a:pt x="86" y="108"/>
                      </a:lnTo>
                      <a:lnTo>
                        <a:pt x="93" y="107"/>
                      </a:lnTo>
                      <a:lnTo>
                        <a:pt x="86" y="139"/>
                      </a:lnTo>
                      <a:lnTo>
                        <a:pt x="90" y="144"/>
                      </a:lnTo>
                      <a:lnTo>
                        <a:pt x="94" y="149"/>
                      </a:lnTo>
                      <a:lnTo>
                        <a:pt x="95" y="154"/>
                      </a:lnTo>
                      <a:lnTo>
                        <a:pt x="97" y="158"/>
                      </a:lnTo>
                      <a:lnTo>
                        <a:pt x="99" y="163"/>
                      </a:lnTo>
                      <a:lnTo>
                        <a:pt x="102" y="166"/>
                      </a:lnTo>
                      <a:lnTo>
                        <a:pt x="107" y="168"/>
                      </a:lnTo>
                      <a:lnTo>
                        <a:pt x="113" y="169"/>
                      </a:lnTo>
                      <a:lnTo>
                        <a:pt x="117" y="169"/>
                      </a:lnTo>
                      <a:lnTo>
                        <a:pt x="120" y="167"/>
                      </a:lnTo>
                      <a:lnTo>
                        <a:pt x="123" y="166"/>
                      </a:lnTo>
                      <a:lnTo>
                        <a:pt x="127" y="163"/>
                      </a:lnTo>
                      <a:lnTo>
                        <a:pt x="132" y="157"/>
                      </a:lnTo>
                      <a:lnTo>
                        <a:pt x="138" y="150"/>
                      </a:lnTo>
                      <a:lnTo>
                        <a:pt x="146" y="136"/>
                      </a:lnTo>
                      <a:lnTo>
                        <a:pt x="153" y="127"/>
                      </a:lnTo>
                      <a:lnTo>
                        <a:pt x="174" y="115"/>
                      </a:lnTo>
                      <a:lnTo>
                        <a:pt x="195" y="105"/>
                      </a:lnTo>
                      <a:lnTo>
                        <a:pt x="214" y="96"/>
                      </a:lnTo>
                      <a:lnTo>
                        <a:pt x="235" y="88"/>
                      </a:lnTo>
                      <a:lnTo>
                        <a:pt x="256" y="80"/>
                      </a:lnTo>
                      <a:lnTo>
                        <a:pt x="279" y="73"/>
                      </a:lnTo>
                      <a:lnTo>
                        <a:pt x="304" y="65"/>
                      </a:lnTo>
                      <a:lnTo>
                        <a:pt x="332" y="58"/>
                      </a:lnTo>
                      <a:lnTo>
                        <a:pt x="332" y="46"/>
                      </a:lnTo>
                      <a:lnTo>
                        <a:pt x="332" y="35"/>
                      </a:lnTo>
                      <a:lnTo>
                        <a:pt x="332" y="22"/>
                      </a:lnTo>
                      <a:lnTo>
                        <a:pt x="332" y="3"/>
                      </a:lnTo>
                      <a:lnTo>
                        <a:pt x="320" y="2"/>
                      </a:lnTo>
                      <a:lnTo>
                        <a:pt x="303" y="2"/>
                      </a:lnTo>
                      <a:lnTo>
                        <a:pt x="283" y="1"/>
                      </a:lnTo>
                      <a:lnTo>
                        <a:pt x="259" y="0"/>
                      </a:lnTo>
                      <a:lnTo>
                        <a:pt x="234" y="0"/>
                      </a:lnTo>
                      <a:lnTo>
                        <a:pt x="208" y="0"/>
                      </a:lnTo>
                      <a:lnTo>
                        <a:pt x="180" y="1"/>
                      </a:lnTo>
                      <a:lnTo>
                        <a:pt x="153" y="3"/>
                      </a:lnTo>
                      <a:lnTo>
                        <a:pt x="131" y="4"/>
                      </a:lnTo>
                      <a:lnTo>
                        <a:pt x="110" y="6"/>
                      </a:lnTo>
                      <a:lnTo>
                        <a:pt x="90" y="10"/>
                      </a:lnTo>
                      <a:lnTo>
                        <a:pt x="73" y="15"/>
                      </a:lnTo>
                      <a:lnTo>
                        <a:pt x="59" y="19"/>
                      </a:lnTo>
                      <a:lnTo>
                        <a:pt x="46" y="22"/>
                      </a:lnTo>
                      <a:lnTo>
                        <a:pt x="42" y="22"/>
                      </a:lnTo>
                      <a:lnTo>
                        <a:pt x="38" y="23"/>
                      </a:lnTo>
                      <a:lnTo>
                        <a:pt x="35" y="23"/>
                      </a:lnTo>
                      <a:lnTo>
                        <a:pt x="33" y="22"/>
                      </a:lnTo>
                      <a:lnTo>
                        <a:pt x="34" y="26"/>
                      </a:lnTo>
                      <a:lnTo>
                        <a:pt x="34" y="34"/>
                      </a:lnTo>
                      <a:lnTo>
                        <a:pt x="33" y="38"/>
                      </a:lnTo>
                      <a:lnTo>
                        <a:pt x="30" y="42"/>
                      </a:lnTo>
                      <a:lnTo>
                        <a:pt x="29" y="44"/>
                      </a:lnTo>
                      <a:lnTo>
                        <a:pt x="27" y="45"/>
                      </a:lnTo>
                      <a:lnTo>
                        <a:pt x="23" y="46"/>
                      </a:lnTo>
                      <a:lnTo>
                        <a:pt x="20" y="46"/>
                      </a:lnTo>
                      <a:lnTo>
                        <a:pt x="19" y="55"/>
                      </a:lnTo>
                      <a:lnTo>
                        <a:pt x="16" y="63"/>
                      </a:lnTo>
                      <a:lnTo>
                        <a:pt x="11" y="72"/>
                      </a:lnTo>
                      <a:lnTo>
                        <a:pt x="7" y="77"/>
                      </a:lnTo>
                      <a:lnTo>
                        <a:pt x="7" y="8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14" name="Freeform 222"/>
                <p:cNvSpPr>
                  <a:spLocks/>
                </p:cNvSpPr>
                <p:nvPr>
                  <p:custDataLst>
                    <p:tags r:id="rId141"/>
                  </p:custDataLst>
                </p:nvPr>
              </p:nvSpPr>
              <p:spPr bwMode="auto">
                <a:xfrm>
                  <a:off x="1145" y="2475"/>
                  <a:ext cx="79" cy="77"/>
                </a:xfrm>
                <a:custGeom>
                  <a:avLst/>
                  <a:gdLst>
                    <a:gd name="T0" fmla="*/ 0 w 286"/>
                    <a:gd name="T1" fmla="*/ 0 h 235"/>
                    <a:gd name="T2" fmla="*/ 0 w 286"/>
                    <a:gd name="T3" fmla="*/ 0 h 235"/>
                    <a:gd name="T4" fmla="*/ 0 w 286"/>
                    <a:gd name="T5" fmla="*/ 0 h 235"/>
                    <a:gd name="T6" fmla="*/ 0 w 286"/>
                    <a:gd name="T7" fmla="*/ 0 h 235"/>
                    <a:gd name="T8" fmla="*/ 0 w 286"/>
                    <a:gd name="T9" fmla="*/ 0 h 235"/>
                    <a:gd name="T10" fmla="*/ 0 w 286"/>
                    <a:gd name="T11" fmla="*/ 0 h 235"/>
                    <a:gd name="T12" fmla="*/ 0 w 286"/>
                    <a:gd name="T13" fmla="*/ 0 h 235"/>
                    <a:gd name="T14" fmla="*/ 0 w 286"/>
                    <a:gd name="T15" fmla="*/ 0 h 235"/>
                    <a:gd name="T16" fmla="*/ 0 w 286"/>
                    <a:gd name="T17" fmla="*/ 0 h 235"/>
                    <a:gd name="T18" fmla="*/ 0 w 286"/>
                    <a:gd name="T19" fmla="*/ 0 h 235"/>
                    <a:gd name="T20" fmla="*/ 0 w 286"/>
                    <a:gd name="T21" fmla="*/ 0 h 235"/>
                    <a:gd name="T22" fmla="*/ 0 w 286"/>
                    <a:gd name="T23" fmla="*/ 0 h 235"/>
                    <a:gd name="T24" fmla="*/ 0 w 286"/>
                    <a:gd name="T25" fmla="*/ 0 h 235"/>
                    <a:gd name="T26" fmla="*/ 0 w 286"/>
                    <a:gd name="T27" fmla="*/ 0 h 235"/>
                    <a:gd name="T28" fmla="*/ 0 w 286"/>
                    <a:gd name="T29" fmla="*/ 0 h 235"/>
                    <a:gd name="T30" fmla="*/ 0 w 286"/>
                    <a:gd name="T31" fmla="*/ 0 h 235"/>
                    <a:gd name="T32" fmla="*/ 0 w 286"/>
                    <a:gd name="T33" fmla="*/ 0 h 235"/>
                    <a:gd name="T34" fmla="*/ 0 w 286"/>
                    <a:gd name="T35" fmla="*/ 1 h 235"/>
                    <a:gd name="T36" fmla="*/ 0 w 286"/>
                    <a:gd name="T37" fmla="*/ 1 h 235"/>
                    <a:gd name="T38" fmla="*/ 0 w 286"/>
                    <a:gd name="T39" fmla="*/ 1 h 235"/>
                    <a:gd name="T40" fmla="*/ 0 w 286"/>
                    <a:gd name="T41" fmla="*/ 1 h 235"/>
                    <a:gd name="T42" fmla="*/ 0 w 286"/>
                    <a:gd name="T43" fmla="*/ 1 h 235"/>
                    <a:gd name="T44" fmla="*/ 0 w 286"/>
                    <a:gd name="T45" fmla="*/ 1 h 235"/>
                    <a:gd name="T46" fmla="*/ 0 w 286"/>
                    <a:gd name="T47" fmla="*/ 1 h 235"/>
                    <a:gd name="T48" fmla="*/ 0 w 286"/>
                    <a:gd name="T49" fmla="*/ 0 h 235"/>
                    <a:gd name="T50" fmla="*/ 0 w 286"/>
                    <a:gd name="T51" fmla="*/ 0 h 235"/>
                    <a:gd name="T52" fmla="*/ 0 w 286"/>
                    <a:gd name="T53" fmla="*/ 0 h 235"/>
                    <a:gd name="T54" fmla="*/ 0 w 286"/>
                    <a:gd name="T55" fmla="*/ 0 h 235"/>
                    <a:gd name="T56" fmla="*/ 0 w 286"/>
                    <a:gd name="T57" fmla="*/ 0 h 235"/>
                    <a:gd name="T58" fmla="*/ 0 w 286"/>
                    <a:gd name="T59" fmla="*/ 0 h 235"/>
                    <a:gd name="T60" fmla="*/ 0 w 286"/>
                    <a:gd name="T61" fmla="*/ 0 h 235"/>
                    <a:gd name="T62" fmla="*/ 0 w 286"/>
                    <a:gd name="T63" fmla="*/ 0 h 235"/>
                    <a:gd name="T64" fmla="*/ 0 w 286"/>
                    <a:gd name="T65" fmla="*/ 0 h 23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286" h="235">
                      <a:moveTo>
                        <a:pt x="40" y="81"/>
                      </a:moveTo>
                      <a:lnTo>
                        <a:pt x="44" y="86"/>
                      </a:lnTo>
                      <a:lnTo>
                        <a:pt x="48" y="91"/>
                      </a:lnTo>
                      <a:lnTo>
                        <a:pt x="49" y="96"/>
                      </a:lnTo>
                      <a:lnTo>
                        <a:pt x="51" y="100"/>
                      </a:lnTo>
                      <a:lnTo>
                        <a:pt x="53" y="105"/>
                      </a:lnTo>
                      <a:lnTo>
                        <a:pt x="56" y="108"/>
                      </a:lnTo>
                      <a:lnTo>
                        <a:pt x="61" y="110"/>
                      </a:lnTo>
                      <a:lnTo>
                        <a:pt x="67" y="111"/>
                      </a:lnTo>
                      <a:lnTo>
                        <a:pt x="71" y="111"/>
                      </a:lnTo>
                      <a:lnTo>
                        <a:pt x="74" y="109"/>
                      </a:lnTo>
                      <a:lnTo>
                        <a:pt x="77" y="108"/>
                      </a:lnTo>
                      <a:lnTo>
                        <a:pt x="81" y="105"/>
                      </a:lnTo>
                      <a:lnTo>
                        <a:pt x="86" y="99"/>
                      </a:lnTo>
                      <a:lnTo>
                        <a:pt x="92" y="92"/>
                      </a:lnTo>
                      <a:lnTo>
                        <a:pt x="100" y="78"/>
                      </a:lnTo>
                      <a:lnTo>
                        <a:pt x="107" y="69"/>
                      </a:lnTo>
                      <a:lnTo>
                        <a:pt x="128" y="57"/>
                      </a:lnTo>
                      <a:lnTo>
                        <a:pt x="149" y="47"/>
                      </a:lnTo>
                      <a:lnTo>
                        <a:pt x="168" y="38"/>
                      </a:lnTo>
                      <a:lnTo>
                        <a:pt x="189" y="30"/>
                      </a:lnTo>
                      <a:lnTo>
                        <a:pt x="210" y="22"/>
                      </a:lnTo>
                      <a:lnTo>
                        <a:pt x="233" y="15"/>
                      </a:lnTo>
                      <a:lnTo>
                        <a:pt x="258" y="7"/>
                      </a:lnTo>
                      <a:lnTo>
                        <a:pt x="286" y="0"/>
                      </a:lnTo>
                      <a:lnTo>
                        <a:pt x="286" y="11"/>
                      </a:lnTo>
                      <a:lnTo>
                        <a:pt x="284" y="21"/>
                      </a:lnTo>
                      <a:lnTo>
                        <a:pt x="282" y="32"/>
                      </a:lnTo>
                      <a:lnTo>
                        <a:pt x="279" y="44"/>
                      </a:lnTo>
                      <a:lnTo>
                        <a:pt x="272" y="70"/>
                      </a:lnTo>
                      <a:lnTo>
                        <a:pt x="263" y="97"/>
                      </a:lnTo>
                      <a:lnTo>
                        <a:pt x="254" y="128"/>
                      </a:lnTo>
                      <a:lnTo>
                        <a:pt x="246" y="158"/>
                      </a:lnTo>
                      <a:lnTo>
                        <a:pt x="244" y="174"/>
                      </a:lnTo>
                      <a:lnTo>
                        <a:pt x="242" y="190"/>
                      </a:lnTo>
                      <a:lnTo>
                        <a:pt x="240" y="206"/>
                      </a:lnTo>
                      <a:lnTo>
                        <a:pt x="240" y="222"/>
                      </a:lnTo>
                      <a:lnTo>
                        <a:pt x="146" y="216"/>
                      </a:lnTo>
                      <a:lnTo>
                        <a:pt x="142" y="216"/>
                      </a:lnTo>
                      <a:lnTo>
                        <a:pt x="138" y="218"/>
                      </a:lnTo>
                      <a:lnTo>
                        <a:pt x="134" y="220"/>
                      </a:lnTo>
                      <a:lnTo>
                        <a:pt x="132" y="223"/>
                      </a:lnTo>
                      <a:lnTo>
                        <a:pt x="128" y="229"/>
                      </a:lnTo>
                      <a:lnTo>
                        <a:pt x="127" y="235"/>
                      </a:lnTo>
                      <a:lnTo>
                        <a:pt x="117" y="226"/>
                      </a:lnTo>
                      <a:lnTo>
                        <a:pt x="109" y="217"/>
                      </a:lnTo>
                      <a:lnTo>
                        <a:pt x="101" y="208"/>
                      </a:lnTo>
                      <a:lnTo>
                        <a:pt x="94" y="199"/>
                      </a:lnTo>
                      <a:lnTo>
                        <a:pt x="81" y="180"/>
                      </a:lnTo>
                      <a:lnTo>
                        <a:pt x="69" y="160"/>
                      </a:lnTo>
                      <a:lnTo>
                        <a:pt x="62" y="150"/>
                      </a:lnTo>
                      <a:lnTo>
                        <a:pt x="55" y="142"/>
                      </a:lnTo>
                      <a:lnTo>
                        <a:pt x="49" y="133"/>
                      </a:lnTo>
                      <a:lnTo>
                        <a:pt x="41" y="125"/>
                      </a:lnTo>
                      <a:lnTo>
                        <a:pt x="32" y="117"/>
                      </a:lnTo>
                      <a:lnTo>
                        <a:pt x="22" y="110"/>
                      </a:lnTo>
                      <a:lnTo>
                        <a:pt x="13" y="104"/>
                      </a:lnTo>
                      <a:lnTo>
                        <a:pt x="0" y="99"/>
                      </a:lnTo>
                      <a:lnTo>
                        <a:pt x="6" y="98"/>
                      </a:lnTo>
                      <a:lnTo>
                        <a:pt x="13" y="97"/>
                      </a:lnTo>
                      <a:lnTo>
                        <a:pt x="19" y="94"/>
                      </a:lnTo>
                      <a:lnTo>
                        <a:pt x="26" y="91"/>
                      </a:lnTo>
                      <a:lnTo>
                        <a:pt x="32" y="88"/>
                      </a:lnTo>
                      <a:lnTo>
                        <a:pt x="39" y="84"/>
                      </a:lnTo>
                      <a:lnTo>
                        <a:pt x="43" y="79"/>
                      </a:lnTo>
                      <a:lnTo>
                        <a:pt x="47" y="75"/>
                      </a:lnTo>
                      <a:lnTo>
                        <a:pt x="40" y="8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15" name="Freeform 223"/>
                <p:cNvSpPr>
                  <a:spLocks/>
                </p:cNvSpPr>
                <p:nvPr>
                  <p:custDataLst>
                    <p:tags r:id="rId142"/>
                  </p:custDataLst>
                </p:nvPr>
              </p:nvSpPr>
              <p:spPr bwMode="auto">
                <a:xfrm>
                  <a:off x="1177" y="2546"/>
                  <a:ext cx="53" cy="63"/>
                </a:xfrm>
                <a:custGeom>
                  <a:avLst/>
                  <a:gdLst>
                    <a:gd name="T0" fmla="*/ 0 w 205"/>
                    <a:gd name="T1" fmla="*/ 1 h 191"/>
                    <a:gd name="T2" fmla="*/ 0 w 205"/>
                    <a:gd name="T3" fmla="*/ 1 h 191"/>
                    <a:gd name="T4" fmla="*/ 0 w 205"/>
                    <a:gd name="T5" fmla="*/ 1 h 191"/>
                    <a:gd name="T6" fmla="*/ 0 w 205"/>
                    <a:gd name="T7" fmla="*/ 0 h 191"/>
                    <a:gd name="T8" fmla="*/ 0 w 205"/>
                    <a:gd name="T9" fmla="*/ 0 h 191"/>
                    <a:gd name="T10" fmla="*/ 0 w 205"/>
                    <a:gd name="T11" fmla="*/ 0 h 191"/>
                    <a:gd name="T12" fmla="*/ 0 w 205"/>
                    <a:gd name="T13" fmla="*/ 0 h 191"/>
                    <a:gd name="T14" fmla="*/ 0 w 205"/>
                    <a:gd name="T15" fmla="*/ 0 h 191"/>
                    <a:gd name="T16" fmla="*/ 0 w 205"/>
                    <a:gd name="T17" fmla="*/ 0 h 191"/>
                    <a:gd name="T18" fmla="*/ 0 w 205"/>
                    <a:gd name="T19" fmla="*/ 0 h 191"/>
                    <a:gd name="T20" fmla="*/ 0 w 205"/>
                    <a:gd name="T21" fmla="*/ 0 h 191"/>
                    <a:gd name="T22" fmla="*/ 0 w 205"/>
                    <a:gd name="T23" fmla="*/ 0 h 191"/>
                    <a:gd name="T24" fmla="*/ 0 w 205"/>
                    <a:gd name="T25" fmla="*/ 0 h 191"/>
                    <a:gd name="T26" fmla="*/ 0 w 205"/>
                    <a:gd name="T27" fmla="*/ 0 h 191"/>
                    <a:gd name="T28" fmla="*/ 0 w 205"/>
                    <a:gd name="T29" fmla="*/ 0 h 191"/>
                    <a:gd name="T30" fmla="*/ 0 w 205"/>
                    <a:gd name="T31" fmla="*/ 0 h 191"/>
                    <a:gd name="T32" fmla="*/ 0 w 205"/>
                    <a:gd name="T33" fmla="*/ 0 h 191"/>
                    <a:gd name="T34" fmla="*/ 0 w 205"/>
                    <a:gd name="T35" fmla="*/ 0 h 191"/>
                    <a:gd name="T36" fmla="*/ 0 w 205"/>
                    <a:gd name="T37" fmla="*/ 0 h 191"/>
                    <a:gd name="T38" fmla="*/ 0 w 205"/>
                    <a:gd name="T39" fmla="*/ 0 h 191"/>
                    <a:gd name="T40" fmla="*/ 0 w 205"/>
                    <a:gd name="T41" fmla="*/ 0 h 191"/>
                    <a:gd name="T42" fmla="*/ 0 w 205"/>
                    <a:gd name="T43" fmla="*/ 0 h 191"/>
                    <a:gd name="T44" fmla="*/ 0 w 205"/>
                    <a:gd name="T45" fmla="*/ 0 h 191"/>
                    <a:gd name="T46" fmla="*/ 0 w 205"/>
                    <a:gd name="T47" fmla="*/ 0 h 191"/>
                    <a:gd name="T48" fmla="*/ 0 w 205"/>
                    <a:gd name="T49" fmla="*/ 0 h 191"/>
                    <a:gd name="T50" fmla="*/ 0 w 205"/>
                    <a:gd name="T51" fmla="*/ 0 h 191"/>
                    <a:gd name="T52" fmla="*/ 0 w 205"/>
                    <a:gd name="T53" fmla="*/ 0 h 191"/>
                    <a:gd name="T54" fmla="*/ 0 w 205"/>
                    <a:gd name="T55" fmla="*/ 0 h 191"/>
                    <a:gd name="T56" fmla="*/ 0 w 205"/>
                    <a:gd name="T57" fmla="*/ 0 h 191"/>
                    <a:gd name="T58" fmla="*/ 0 w 205"/>
                    <a:gd name="T59" fmla="*/ 0 h 191"/>
                    <a:gd name="T60" fmla="*/ 0 w 205"/>
                    <a:gd name="T61" fmla="*/ 0 h 191"/>
                    <a:gd name="T62" fmla="*/ 0 w 205"/>
                    <a:gd name="T63" fmla="*/ 0 h 191"/>
                    <a:gd name="T64" fmla="*/ 0 w 205"/>
                    <a:gd name="T65" fmla="*/ 0 h 191"/>
                    <a:gd name="T66" fmla="*/ 0 w 205"/>
                    <a:gd name="T67" fmla="*/ 0 h 191"/>
                    <a:gd name="T68" fmla="*/ 0 w 205"/>
                    <a:gd name="T69" fmla="*/ 0 h 191"/>
                    <a:gd name="T70" fmla="*/ 0 w 205"/>
                    <a:gd name="T71" fmla="*/ 0 h 191"/>
                    <a:gd name="T72" fmla="*/ 0 w 205"/>
                    <a:gd name="T73" fmla="*/ 0 h 191"/>
                    <a:gd name="T74" fmla="*/ 0 w 205"/>
                    <a:gd name="T75" fmla="*/ 0 h 191"/>
                    <a:gd name="T76" fmla="*/ 0 w 205"/>
                    <a:gd name="T77" fmla="*/ 0 h 191"/>
                    <a:gd name="T78" fmla="*/ 0 w 205"/>
                    <a:gd name="T79" fmla="*/ 1 h 191"/>
                    <a:gd name="T80" fmla="*/ 0 w 205"/>
                    <a:gd name="T81" fmla="*/ 1 h 19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205" h="191">
                      <a:moveTo>
                        <a:pt x="205" y="185"/>
                      </a:moveTo>
                      <a:lnTo>
                        <a:pt x="188" y="185"/>
                      </a:lnTo>
                      <a:lnTo>
                        <a:pt x="181" y="185"/>
                      </a:lnTo>
                      <a:lnTo>
                        <a:pt x="175" y="185"/>
                      </a:lnTo>
                      <a:lnTo>
                        <a:pt x="165" y="185"/>
                      </a:lnTo>
                      <a:lnTo>
                        <a:pt x="158" y="185"/>
                      </a:lnTo>
                      <a:lnTo>
                        <a:pt x="151" y="182"/>
                      </a:lnTo>
                      <a:lnTo>
                        <a:pt x="144" y="180"/>
                      </a:lnTo>
                      <a:lnTo>
                        <a:pt x="140" y="177"/>
                      </a:lnTo>
                      <a:lnTo>
                        <a:pt x="136" y="173"/>
                      </a:lnTo>
                      <a:lnTo>
                        <a:pt x="132" y="168"/>
                      </a:lnTo>
                      <a:lnTo>
                        <a:pt x="129" y="163"/>
                      </a:lnTo>
                      <a:lnTo>
                        <a:pt x="127" y="158"/>
                      </a:lnTo>
                      <a:lnTo>
                        <a:pt x="120" y="147"/>
                      </a:lnTo>
                      <a:lnTo>
                        <a:pt x="114" y="136"/>
                      </a:lnTo>
                      <a:lnTo>
                        <a:pt x="110" y="131"/>
                      </a:lnTo>
                      <a:lnTo>
                        <a:pt x="105" y="125"/>
                      </a:lnTo>
                      <a:lnTo>
                        <a:pt x="99" y="121"/>
                      </a:lnTo>
                      <a:lnTo>
                        <a:pt x="93" y="117"/>
                      </a:lnTo>
                      <a:lnTo>
                        <a:pt x="93" y="126"/>
                      </a:lnTo>
                      <a:lnTo>
                        <a:pt x="93" y="136"/>
                      </a:lnTo>
                      <a:lnTo>
                        <a:pt x="90" y="135"/>
                      </a:lnTo>
                      <a:lnTo>
                        <a:pt x="86" y="133"/>
                      </a:lnTo>
                      <a:lnTo>
                        <a:pt x="84" y="130"/>
                      </a:lnTo>
                      <a:lnTo>
                        <a:pt x="80" y="124"/>
                      </a:lnTo>
                      <a:lnTo>
                        <a:pt x="72" y="113"/>
                      </a:lnTo>
                      <a:lnTo>
                        <a:pt x="64" y="100"/>
                      </a:lnTo>
                      <a:lnTo>
                        <a:pt x="56" y="87"/>
                      </a:lnTo>
                      <a:lnTo>
                        <a:pt x="46" y="74"/>
                      </a:lnTo>
                      <a:lnTo>
                        <a:pt x="41" y="67"/>
                      </a:lnTo>
                      <a:lnTo>
                        <a:pt x="36" y="62"/>
                      </a:lnTo>
                      <a:lnTo>
                        <a:pt x="31" y="58"/>
                      </a:lnTo>
                      <a:lnTo>
                        <a:pt x="26" y="55"/>
                      </a:lnTo>
                      <a:lnTo>
                        <a:pt x="26" y="60"/>
                      </a:lnTo>
                      <a:lnTo>
                        <a:pt x="27" y="64"/>
                      </a:lnTo>
                      <a:lnTo>
                        <a:pt x="29" y="69"/>
                      </a:lnTo>
                      <a:lnTo>
                        <a:pt x="31" y="74"/>
                      </a:lnTo>
                      <a:lnTo>
                        <a:pt x="34" y="78"/>
                      </a:lnTo>
                      <a:lnTo>
                        <a:pt x="37" y="81"/>
                      </a:lnTo>
                      <a:lnTo>
                        <a:pt x="41" y="84"/>
                      </a:lnTo>
                      <a:lnTo>
                        <a:pt x="46" y="87"/>
                      </a:lnTo>
                      <a:lnTo>
                        <a:pt x="46" y="105"/>
                      </a:lnTo>
                      <a:lnTo>
                        <a:pt x="19" y="105"/>
                      </a:lnTo>
                      <a:lnTo>
                        <a:pt x="13" y="98"/>
                      </a:lnTo>
                      <a:lnTo>
                        <a:pt x="8" y="91"/>
                      </a:lnTo>
                      <a:lnTo>
                        <a:pt x="4" y="84"/>
                      </a:lnTo>
                      <a:lnTo>
                        <a:pt x="2" y="77"/>
                      </a:lnTo>
                      <a:lnTo>
                        <a:pt x="0" y="60"/>
                      </a:lnTo>
                      <a:lnTo>
                        <a:pt x="0" y="43"/>
                      </a:lnTo>
                      <a:lnTo>
                        <a:pt x="0" y="38"/>
                      </a:lnTo>
                      <a:lnTo>
                        <a:pt x="1" y="31"/>
                      </a:lnTo>
                      <a:lnTo>
                        <a:pt x="3" y="28"/>
                      </a:lnTo>
                      <a:lnTo>
                        <a:pt x="5" y="25"/>
                      </a:lnTo>
                      <a:lnTo>
                        <a:pt x="8" y="22"/>
                      </a:lnTo>
                      <a:lnTo>
                        <a:pt x="13" y="19"/>
                      </a:lnTo>
                      <a:lnTo>
                        <a:pt x="14" y="13"/>
                      </a:lnTo>
                      <a:lnTo>
                        <a:pt x="18" y="7"/>
                      </a:lnTo>
                      <a:lnTo>
                        <a:pt x="20" y="4"/>
                      </a:lnTo>
                      <a:lnTo>
                        <a:pt x="24" y="2"/>
                      </a:lnTo>
                      <a:lnTo>
                        <a:pt x="28" y="0"/>
                      </a:lnTo>
                      <a:lnTo>
                        <a:pt x="32" y="0"/>
                      </a:lnTo>
                      <a:lnTo>
                        <a:pt x="126" y="6"/>
                      </a:lnTo>
                      <a:lnTo>
                        <a:pt x="126" y="13"/>
                      </a:lnTo>
                      <a:lnTo>
                        <a:pt x="127" y="21"/>
                      </a:lnTo>
                      <a:lnTo>
                        <a:pt x="128" y="29"/>
                      </a:lnTo>
                      <a:lnTo>
                        <a:pt x="130" y="37"/>
                      </a:lnTo>
                      <a:lnTo>
                        <a:pt x="136" y="53"/>
                      </a:lnTo>
                      <a:lnTo>
                        <a:pt x="143" y="70"/>
                      </a:lnTo>
                      <a:lnTo>
                        <a:pt x="153" y="87"/>
                      </a:lnTo>
                      <a:lnTo>
                        <a:pt x="165" y="102"/>
                      </a:lnTo>
                      <a:lnTo>
                        <a:pt x="171" y="110"/>
                      </a:lnTo>
                      <a:lnTo>
                        <a:pt x="177" y="117"/>
                      </a:lnTo>
                      <a:lnTo>
                        <a:pt x="185" y="123"/>
                      </a:lnTo>
                      <a:lnTo>
                        <a:pt x="192" y="130"/>
                      </a:lnTo>
                      <a:lnTo>
                        <a:pt x="191" y="137"/>
                      </a:lnTo>
                      <a:lnTo>
                        <a:pt x="189" y="143"/>
                      </a:lnTo>
                      <a:lnTo>
                        <a:pt x="189" y="149"/>
                      </a:lnTo>
                      <a:lnTo>
                        <a:pt x="189" y="156"/>
                      </a:lnTo>
                      <a:lnTo>
                        <a:pt x="192" y="171"/>
                      </a:lnTo>
                      <a:lnTo>
                        <a:pt x="192" y="191"/>
                      </a:lnTo>
                      <a:lnTo>
                        <a:pt x="192" y="185"/>
                      </a:lnTo>
                      <a:lnTo>
                        <a:pt x="205" y="18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16" name="Freeform 224"/>
                <p:cNvSpPr>
                  <a:spLocks/>
                </p:cNvSpPr>
                <p:nvPr>
                  <p:custDataLst>
                    <p:tags r:id="rId143"/>
                  </p:custDataLst>
                </p:nvPr>
              </p:nvSpPr>
              <p:spPr bwMode="auto">
                <a:xfrm>
                  <a:off x="1228" y="2580"/>
                  <a:ext cx="90" cy="50"/>
                </a:xfrm>
                <a:custGeom>
                  <a:avLst/>
                  <a:gdLst>
                    <a:gd name="T0" fmla="*/ 0 w 329"/>
                    <a:gd name="T1" fmla="*/ 0 h 154"/>
                    <a:gd name="T2" fmla="*/ 0 w 329"/>
                    <a:gd name="T3" fmla="*/ 0 h 154"/>
                    <a:gd name="T4" fmla="*/ 0 w 329"/>
                    <a:gd name="T5" fmla="*/ 0 h 154"/>
                    <a:gd name="T6" fmla="*/ 0 w 329"/>
                    <a:gd name="T7" fmla="*/ 0 h 154"/>
                    <a:gd name="T8" fmla="*/ 0 w 329"/>
                    <a:gd name="T9" fmla="*/ 0 h 154"/>
                    <a:gd name="T10" fmla="*/ 0 w 329"/>
                    <a:gd name="T11" fmla="*/ 0 h 154"/>
                    <a:gd name="T12" fmla="*/ 0 w 329"/>
                    <a:gd name="T13" fmla="*/ 0 h 154"/>
                    <a:gd name="T14" fmla="*/ 0 w 329"/>
                    <a:gd name="T15" fmla="*/ 0 h 154"/>
                    <a:gd name="T16" fmla="*/ 0 w 329"/>
                    <a:gd name="T17" fmla="*/ 0 h 154"/>
                    <a:gd name="T18" fmla="*/ 0 w 329"/>
                    <a:gd name="T19" fmla="*/ 0 h 154"/>
                    <a:gd name="T20" fmla="*/ 0 w 329"/>
                    <a:gd name="T21" fmla="*/ 0 h 154"/>
                    <a:gd name="T22" fmla="*/ 0 w 329"/>
                    <a:gd name="T23" fmla="*/ 0 h 154"/>
                    <a:gd name="T24" fmla="*/ 0 w 329"/>
                    <a:gd name="T25" fmla="*/ 0 h 154"/>
                    <a:gd name="T26" fmla="*/ 0 w 329"/>
                    <a:gd name="T27" fmla="*/ 0 h 154"/>
                    <a:gd name="T28" fmla="*/ 0 w 329"/>
                    <a:gd name="T29" fmla="*/ 0 h 154"/>
                    <a:gd name="T30" fmla="*/ 0 w 329"/>
                    <a:gd name="T31" fmla="*/ 0 h 154"/>
                    <a:gd name="T32" fmla="*/ 0 w 329"/>
                    <a:gd name="T33" fmla="*/ 0 h 154"/>
                    <a:gd name="T34" fmla="*/ 0 w 329"/>
                    <a:gd name="T35" fmla="*/ 0 h 154"/>
                    <a:gd name="T36" fmla="*/ 0 w 329"/>
                    <a:gd name="T37" fmla="*/ 0 h 154"/>
                    <a:gd name="T38" fmla="*/ 0 w 329"/>
                    <a:gd name="T39" fmla="*/ 0 h 154"/>
                    <a:gd name="T40" fmla="*/ 0 w 329"/>
                    <a:gd name="T41" fmla="*/ 0 h 154"/>
                    <a:gd name="T42" fmla="*/ 0 w 329"/>
                    <a:gd name="T43" fmla="*/ 0 h 154"/>
                    <a:gd name="T44" fmla="*/ 0 w 329"/>
                    <a:gd name="T45" fmla="*/ 0 h 154"/>
                    <a:gd name="T46" fmla="*/ 0 w 329"/>
                    <a:gd name="T47" fmla="*/ 0 h 154"/>
                    <a:gd name="T48" fmla="*/ 0 w 329"/>
                    <a:gd name="T49" fmla="*/ 0 h 154"/>
                    <a:gd name="T50" fmla="*/ 0 w 329"/>
                    <a:gd name="T51" fmla="*/ 0 h 154"/>
                    <a:gd name="T52" fmla="*/ 0 w 329"/>
                    <a:gd name="T53" fmla="*/ 0 h 154"/>
                    <a:gd name="T54" fmla="*/ 0 w 329"/>
                    <a:gd name="T55" fmla="*/ 0 h 154"/>
                    <a:gd name="T56" fmla="*/ 0 w 329"/>
                    <a:gd name="T57" fmla="*/ 0 h 154"/>
                    <a:gd name="T58" fmla="*/ 0 w 329"/>
                    <a:gd name="T59" fmla="*/ 0 h 154"/>
                    <a:gd name="T60" fmla="*/ 0 w 329"/>
                    <a:gd name="T61" fmla="*/ 0 h 154"/>
                    <a:gd name="T62" fmla="*/ 0 w 329"/>
                    <a:gd name="T63" fmla="*/ 0 h 154"/>
                    <a:gd name="T64" fmla="*/ 0 w 329"/>
                    <a:gd name="T65" fmla="*/ 0 h 154"/>
                    <a:gd name="T66" fmla="*/ 0 w 329"/>
                    <a:gd name="T67" fmla="*/ 0 h 154"/>
                    <a:gd name="T68" fmla="*/ 0 w 329"/>
                    <a:gd name="T69" fmla="*/ 0 h 154"/>
                    <a:gd name="T70" fmla="*/ 0 w 329"/>
                    <a:gd name="T71" fmla="*/ 0 h 154"/>
                    <a:gd name="T72" fmla="*/ 0 w 329"/>
                    <a:gd name="T73" fmla="*/ 0 h 154"/>
                    <a:gd name="T74" fmla="*/ 0 w 329"/>
                    <a:gd name="T75" fmla="*/ 0 h 154"/>
                    <a:gd name="T76" fmla="*/ 0 w 329"/>
                    <a:gd name="T77" fmla="*/ 0 h 154"/>
                    <a:gd name="T78" fmla="*/ 0 w 329"/>
                    <a:gd name="T79" fmla="*/ 0 h 154"/>
                    <a:gd name="T80" fmla="*/ 0 w 329"/>
                    <a:gd name="T81" fmla="*/ 0 h 154"/>
                    <a:gd name="T82" fmla="*/ 0 w 329"/>
                    <a:gd name="T83" fmla="*/ 0 h 154"/>
                    <a:gd name="T84" fmla="*/ 0 w 329"/>
                    <a:gd name="T85" fmla="*/ 0 h 154"/>
                    <a:gd name="T86" fmla="*/ 0 w 329"/>
                    <a:gd name="T87" fmla="*/ 0 h 154"/>
                    <a:gd name="T88" fmla="*/ 0 w 329"/>
                    <a:gd name="T89" fmla="*/ 0 h 154"/>
                    <a:gd name="T90" fmla="*/ 0 w 329"/>
                    <a:gd name="T91" fmla="*/ 0 h 154"/>
                    <a:gd name="T92" fmla="*/ 0 w 329"/>
                    <a:gd name="T93" fmla="*/ 0 h 154"/>
                    <a:gd name="T94" fmla="*/ 0 w 329"/>
                    <a:gd name="T95" fmla="*/ 0 h 154"/>
                    <a:gd name="T96" fmla="*/ 0 w 329"/>
                    <a:gd name="T97" fmla="*/ 0 h 15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329" h="154">
                      <a:moveTo>
                        <a:pt x="3" y="73"/>
                      </a:moveTo>
                      <a:lnTo>
                        <a:pt x="3" y="58"/>
                      </a:lnTo>
                      <a:lnTo>
                        <a:pt x="0" y="47"/>
                      </a:lnTo>
                      <a:lnTo>
                        <a:pt x="0" y="42"/>
                      </a:lnTo>
                      <a:lnTo>
                        <a:pt x="0" y="37"/>
                      </a:lnTo>
                      <a:lnTo>
                        <a:pt x="2" y="31"/>
                      </a:lnTo>
                      <a:lnTo>
                        <a:pt x="3" y="25"/>
                      </a:lnTo>
                      <a:lnTo>
                        <a:pt x="17" y="33"/>
                      </a:lnTo>
                      <a:lnTo>
                        <a:pt x="30" y="39"/>
                      </a:lnTo>
                      <a:lnTo>
                        <a:pt x="36" y="41"/>
                      </a:lnTo>
                      <a:lnTo>
                        <a:pt x="42" y="42"/>
                      </a:lnTo>
                      <a:lnTo>
                        <a:pt x="49" y="43"/>
                      </a:lnTo>
                      <a:lnTo>
                        <a:pt x="56" y="43"/>
                      </a:lnTo>
                      <a:lnTo>
                        <a:pt x="67" y="43"/>
                      </a:lnTo>
                      <a:lnTo>
                        <a:pt x="77" y="41"/>
                      </a:lnTo>
                      <a:lnTo>
                        <a:pt x="86" y="39"/>
                      </a:lnTo>
                      <a:lnTo>
                        <a:pt x="95" y="36"/>
                      </a:lnTo>
                      <a:lnTo>
                        <a:pt x="110" y="30"/>
                      </a:lnTo>
                      <a:lnTo>
                        <a:pt x="126" y="21"/>
                      </a:lnTo>
                      <a:lnTo>
                        <a:pt x="140" y="13"/>
                      </a:lnTo>
                      <a:lnTo>
                        <a:pt x="154" y="6"/>
                      </a:lnTo>
                      <a:lnTo>
                        <a:pt x="162" y="4"/>
                      </a:lnTo>
                      <a:lnTo>
                        <a:pt x="171" y="2"/>
                      </a:lnTo>
                      <a:lnTo>
                        <a:pt x="179" y="0"/>
                      </a:lnTo>
                      <a:lnTo>
                        <a:pt x="189" y="0"/>
                      </a:lnTo>
                      <a:lnTo>
                        <a:pt x="203" y="0"/>
                      </a:lnTo>
                      <a:lnTo>
                        <a:pt x="214" y="3"/>
                      </a:lnTo>
                      <a:lnTo>
                        <a:pt x="224" y="6"/>
                      </a:lnTo>
                      <a:lnTo>
                        <a:pt x="234" y="10"/>
                      </a:lnTo>
                      <a:lnTo>
                        <a:pt x="243" y="15"/>
                      </a:lnTo>
                      <a:lnTo>
                        <a:pt x="251" y="21"/>
                      </a:lnTo>
                      <a:lnTo>
                        <a:pt x="259" y="28"/>
                      </a:lnTo>
                      <a:lnTo>
                        <a:pt x="266" y="34"/>
                      </a:lnTo>
                      <a:lnTo>
                        <a:pt x="280" y="46"/>
                      </a:lnTo>
                      <a:lnTo>
                        <a:pt x="295" y="57"/>
                      </a:lnTo>
                      <a:lnTo>
                        <a:pt x="302" y="61"/>
                      </a:lnTo>
                      <a:lnTo>
                        <a:pt x="310" y="64"/>
                      </a:lnTo>
                      <a:lnTo>
                        <a:pt x="319" y="67"/>
                      </a:lnTo>
                      <a:lnTo>
                        <a:pt x="329" y="67"/>
                      </a:lnTo>
                      <a:lnTo>
                        <a:pt x="313" y="82"/>
                      </a:lnTo>
                      <a:lnTo>
                        <a:pt x="301" y="94"/>
                      </a:lnTo>
                      <a:lnTo>
                        <a:pt x="293" y="106"/>
                      </a:lnTo>
                      <a:lnTo>
                        <a:pt x="286" y="117"/>
                      </a:lnTo>
                      <a:lnTo>
                        <a:pt x="277" y="138"/>
                      </a:lnTo>
                      <a:lnTo>
                        <a:pt x="268" y="154"/>
                      </a:lnTo>
                      <a:lnTo>
                        <a:pt x="265" y="153"/>
                      </a:lnTo>
                      <a:lnTo>
                        <a:pt x="260" y="150"/>
                      </a:lnTo>
                      <a:lnTo>
                        <a:pt x="253" y="146"/>
                      </a:lnTo>
                      <a:lnTo>
                        <a:pt x="246" y="141"/>
                      </a:lnTo>
                      <a:lnTo>
                        <a:pt x="240" y="136"/>
                      </a:lnTo>
                      <a:lnTo>
                        <a:pt x="234" y="130"/>
                      </a:lnTo>
                      <a:lnTo>
                        <a:pt x="230" y="126"/>
                      </a:lnTo>
                      <a:lnTo>
                        <a:pt x="229" y="123"/>
                      </a:lnTo>
                      <a:lnTo>
                        <a:pt x="230" y="114"/>
                      </a:lnTo>
                      <a:lnTo>
                        <a:pt x="232" y="107"/>
                      </a:lnTo>
                      <a:lnTo>
                        <a:pt x="235" y="100"/>
                      </a:lnTo>
                      <a:lnTo>
                        <a:pt x="240" y="95"/>
                      </a:lnTo>
                      <a:lnTo>
                        <a:pt x="249" y="86"/>
                      </a:lnTo>
                      <a:lnTo>
                        <a:pt x="255" y="80"/>
                      </a:lnTo>
                      <a:lnTo>
                        <a:pt x="233" y="68"/>
                      </a:lnTo>
                      <a:lnTo>
                        <a:pt x="215" y="60"/>
                      </a:lnTo>
                      <a:lnTo>
                        <a:pt x="207" y="55"/>
                      </a:lnTo>
                      <a:lnTo>
                        <a:pt x="200" y="49"/>
                      </a:lnTo>
                      <a:lnTo>
                        <a:pt x="195" y="41"/>
                      </a:lnTo>
                      <a:lnTo>
                        <a:pt x="189" y="31"/>
                      </a:lnTo>
                      <a:lnTo>
                        <a:pt x="179" y="34"/>
                      </a:lnTo>
                      <a:lnTo>
                        <a:pt x="171" y="37"/>
                      </a:lnTo>
                      <a:lnTo>
                        <a:pt x="163" y="41"/>
                      </a:lnTo>
                      <a:lnTo>
                        <a:pt x="156" y="45"/>
                      </a:lnTo>
                      <a:lnTo>
                        <a:pt x="150" y="50"/>
                      </a:lnTo>
                      <a:lnTo>
                        <a:pt x="144" y="55"/>
                      </a:lnTo>
                      <a:lnTo>
                        <a:pt x="140" y="61"/>
                      </a:lnTo>
                      <a:lnTo>
                        <a:pt x="136" y="67"/>
                      </a:lnTo>
                      <a:lnTo>
                        <a:pt x="132" y="74"/>
                      </a:lnTo>
                      <a:lnTo>
                        <a:pt x="130" y="81"/>
                      </a:lnTo>
                      <a:lnTo>
                        <a:pt x="128" y="88"/>
                      </a:lnTo>
                      <a:lnTo>
                        <a:pt x="126" y="95"/>
                      </a:lnTo>
                      <a:lnTo>
                        <a:pt x="123" y="109"/>
                      </a:lnTo>
                      <a:lnTo>
                        <a:pt x="122" y="123"/>
                      </a:lnTo>
                      <a:lnTo>
                        <a:pt x="122" y="125"/>
                      </a:lnTo>
                      <a:lnTo>
                        <a:pt x="120" y="127"/>
                      </a:lnTo>
                      <a:lnTo>
                        <a:pt x="118" y="129"/>
                      </a:lnTo>
                      <a:lnTo>
                        <a:pt x="115" y="131"/>
                      </a:lnTo>
                      <a:lnTo>
                        <a:pt x="108" y="135"/>
                      </a:lnTo>
                      <a:lnTo>
                        <a:pt x="103" y="136"/>
                      </a:lnTo>
                      <a:lnTo>
                        <a:pt x="96" y="135"/>
                      </a:lnTo>
                      <a:lnTo>
                        <a:pt x="89" y="132"/>
                      </a:lnTo>
                      <a:lnTo>
                        <a:pt x="83" y="129"/>
                      </a:lnTo>
                      <a:lnTo>
                        <a:pt x="77" y="125"/>
                      </a:lnTo>
                      <a:lnTo>
                        <a:pt x="66" y="116"/>
                      </a:lnTo>
                      <a:lnTo>
                        <a:pt x="58" y="105"/>
                      </a:lnTo>
                      <a:lnTo>
                        <a:pt x="48" y="94"/>
                      </a:lnTo>
                      <a:lnTo>
                        <a:pt x="38" y="84"/>
                      </a:lnTo>
                      <a:lnTo>
                        <a:pt x="33" y="80"/>
                      </a:lnTo>
                      <a:lnTo>
                        <a:pt x="28" y="76"/>
                      </a:lnTo>
                      <a:lnTo>
                        <a:pt x="22" y="74"/>
                      </a:lnTo>
                      <a:lnTo>
                        <a:pt x="16" y="73"/>
                      </a:lnTo>
                      <a:lnTo>
                        <a:pt x="3" y="7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17" name="Freeform 225"/>
                <p:cNvSpPr>
                  <a:spLocks/>
                </p:cNvSpPr>
                <p:nvPr>
                  <p:custDataLst>
                    <p:tags r:id="rId144"/>
                  </p:custDataLst>
                </p:nvPr>
              </p:nvSpPr>
              <p:spPr bwMode="auto">
                <a:xfrm>
                  <a:off x="1657" y="3370"/>
                  <a:ext cx="84" cy="98"/>
                </a:xfrm>
                <a:custGeom>
                  <a:avLst/>
                  <a:gdLst>
                    <a:gd name="T0" fmla="*/ 0 w 306"/>
                    <a:gd name="T1" fmla="*/ 1 h 293"/>
                    <a:gd name="T2" fmla="*/ 0 w 306"/>
                    <a:gd name="T3" fmla="*/ 1 h 293"/>
                    <a:gd name="T4" fmla="*/ 0 w 306"/>
                    <a:gd name="T5" fmla="*/ 1 h 293"/>
                    <a:gd name="T6" fmla="*/ 0 w 306"/>
                    <a:gd name="T7" fmla="*/ 1 h 293"/>
                    <a:gd name="T8" fmla="*/ 0 w 306"/>
                    <a:gd name="T9" fmla="*/ 1 h 293"/>
                    <a:gd name="T10" fmla="*/ 0 w 306"/>
                    <a:gd name="T11" fmla="*/ 1 h 293"/>
                    <a:gd name="T12" fmla="*/ 0 w 306"/>
                    <a:gd name="T13" fmla="*/ 1 h 293"/>
                    <a:gd name="T14" fmla="*/ 0 w 306"/>
                    <a:gd name="T15" fmla="*/ 1 h 293"/>
                    <a:gd name="T16" fmla="*/ 0 w 306"/>
                    <a:gd name="T17" fmla="*/ 1 h 293"/>
                    <a:gd name="T18" fmla="*/ 0 w 306"/>
                    <a:gd name="T19" fmla="*/ 1 h 293"/>
                    <a:gd name="T20" fmla="*/ 0 w 306"/>
                    <a:gd name="T21" fmla="*/ 1 h 293"/>
                    <a:gd name="T22" fmla="*/ 0 w 306"/>
                    <a:gd name="T23" fmla="*/ 1 h 293"/>
                    <a:gd name="T24" fmla="*/ 0 w 306"/>
                    <a:gd name="T25" fmla="*/ 1 h 293"/>
                    <a:gd name="T26" fmla="*/ 0 w 306"/>
                    <a:gd name="T27" fmla="*/ 1 h 293"/>
                    <a:gd name="T28" fmla="*/ 0 w 306"/>
                    <a:gd name="T29" fmla="*/ 1 h 293"/>
                    <a:gd name="T30" fmla="*/ 0 w 306"/>
                    <a:gd name="T31" fmla="*/ 1 h 293"/>
                    <a:gd name="T32" fmla="*/ 0 w 306"/>
                    <a:gd name="T33" fmla="*/ 1 h 293"/>
                    <a:gd name="T34" fmla="*/ 0 w 306"/>
                    <a:gd name="T35" fmla="*/ 1 h 293"/>
                    <a:gd name="T36" fmla="*/ 0 w 306"/>
                    <a:gd name="T37" fmla="*/ 1 h 293"/>
                    <a:gd name="T38" fmla="*/ 0 w 306"/>
                    <a:gd name="T39" fmla="*/ 0 h 293"/>
                    <a:gd name="T40" fmla="*/ 0 w 306"/>
                    <a:gd name="T41" fmla="*/ 0 h 293"/>
                    <a:gd name="T42" fmla="*/ 0 w 306"/>
                    <a:gd name="T43" fmla="*/ 0 h 293"/>
                    <a:gd name="T44" fmla="*/ 0 w 306"/>
                    <a:gd name="T45" fmla="*/ 0 h 293"/>
                    <a:gd name="T46" fmla="*/ 0 w 306"/>
                    <a:gd name="T47" fmla="*/ 0 h 293"/>
                    <a:gd name="T48" fmla="*/ 0 w 306"/>
                    <a:gd name="T49" fmla="*/ 0 h 293"/>
                    <a:gd name="T50" fmla="*/ 0 w 306"/>
                    <a:gd name="T51" fmla="*/ 0 h 293"/>
                    <a:gd name="T52" fmla="*/ 0 w 306"/>
                    <a:gd name="T53" fmla="*/ 0 h 293"/>
                    <a:gd name="T54" fmla="*/ 0 w 306"/>
                    <a:gd name="T55" fmla="*/ 0 h 293"/>
                    <a:gd name="T56" fmla="*/ 0 w 306"/>
                    <a:gd name="T57" fmla="*/ 0 h 293"/>
                    <a:gd name="T58" fmla="*/ 0 w 306"/>
                    <a:gd name="T59" fmla="*/ 0 h 293"/>
                    <a:gd name="T60" fmla="*/ 0 w 306"/>
                    <a:gd name="T61" fmla="*/ 0 h 293"/>
                    <a:gd name="T62" fmla="*/ 0 w 306"/>
                    <a:gd name="T63" fmla="*/ 0 h 293"/>
                    <a:gd name="T64" fmla="*/ 0 w 306"/>
                    <a:gd name="T65" fmla="*/ 0 h 293"/>
                    <a:gd name="T66" fmla="*/ 0 w 306"/>
                    <a:gd name="T67" fmla="*/ 0 h 293"/>
                    <a:gd name="T68" fmla="*/ 0 w 306"/>
                    <a:gd name="T69" fmla="*/ 0 h 293"/>
                    <a:gd name="T70" fmla="*/ 0 w 306"/>
                    <a:gd name="T71" fmla="*/ 0 h 293"/>
                    <a:gd name="T72" fmla="*/ 0 w 306"/>
                    <a:gd name="T73" fmla="*/ 0 h 293"/>
                    <a:gd name="T74" fmla="*/ 0 w 306"/>
                    <a:gd name="T75" fmla="*/ 0 h 293"/>
                    <a:gd name="T76" fmla="*/ 0 w 306"/>
                    <a:gd name="T77" fmla="*/ 0 h 293"/>
                    <a:gd name="T78" fmla="*/ 0 w 306"/>
                    <a:gd name="T79" fmla="*/ 0 h 293"/>
                    <a:gd name="T80" fmla="*/ 0 w 306"/>
                    <a:gd name="T81" fmla="*/ 0 h 293"/>
                    <a:gd name="T82" fmla="*/ 0 w 306"/>
                    <a:gd name="T83" fmla="*/ 0 h 293"/>
                    <a:gd name="T84" fmla="*/ 0 w 306"/>
                    <a:gd name="T85" fmla="*/ 1 h 29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306" h="293">
                      <a:moveTo>
                        <a:pt x="300" y="169"/>
                      </a:moveTo>
                      <a:lnTo>
                        <a:pt x="297" y="181"/>
                      </a:lnTo>
                      <a:lnTo>
                        <a:pt x="297" y="185"/>
                      </a:lnTo>
                      <a:lnTo>
                        <a:pt x="296" y="185"/>
                      </a:lnTo>
                      <a:lnTo>
                        <a:pt x="294" y="187"/>
                      </a:lnTo>
                      <a:lnTo>
                        <a:pt x="291" y="194"/>
                      </a:lnTo>
                      <a:lnTo>
                        <a:pt x="286" y="197"/>
                      </a:lnTo>
                      <a:lnTo>
                        <a:pt x="282" y="199"/>
                      </a:lnTo>
                      <a:lnTo>
                        <a:pt x="276" y="200"/>
                      </a:lnTo>
                      <a:lnTo>
                        <a:pt x="272" y="201"/>
                      </a:lnTo>
                      <a:lnTo>
                        <a:pt x="267" y="203"/>
                      </a:lnTo>
                      <a:lnTo>
                        <a:pt x="263" y="207"/>
                      </a:lnTo>
                      <a:lnTo>
                        <a:pt x="260" y="212"/>
                      </a:lnTo>
                      <a:lnTo>
                        <a:pt x="253" y="229"/>
                      </a:lnTo>
                      <a:lnTo>
                        <a:pt x="248" y="242"/>
                      </a:lnTo>
                      <a:lnTo>
                        <a:pt x="242" y="254"/>
                      </a:lnTo>
                      <a:lnTo>
                        <a:pt x="236" y="263"/>
                      </a:lnTo>
                      <a:lnTo>
                        <a:pt x="231" y="267"/>
                      </a:lnTo>
                      <a:lnTo>
                        <a:pt x="227" y="270"/>
                      </a:lnTo>
                      <a:lnTo>
                        <a:pt x="221" y="273"/>
                      </a:lnTo>
                      <a:lnTo>
                        <a:pt x="215" y="276"/>
                      </a:lnTo>
                      <a:lnTo>
                        <a:pt x="200" y="281"/>
                      </a:lnTo>
                      <a:lnTo>
                        <a:pt x="181" y="286"/>
                      </a:lnTo>
                      <a:lnTo>
                        <a:pt x="164" y="290"/>
                      </a:lnTo>
                      <a:lnTo>
                        <a:pt x="148" y="292"/>
                      </a:lnTo>
                      <a:lnTo>
                        <a:pt x="139" y="293"/>
                      </a:lnTo>
                      <a:lnTo>
                        <a:pt x="130" y="293"/>
                      </a:lnTo>
                      <a:lnTo>
                        <a:pt x="123" y="293"/>
                      </a:lnTo>
                      <a:lnTo>
                        <a:pt x="114" y="292"/>
                      </a:lnTo>
                      <a:lnTo>
                        <a:pt x="106" y="290"/>
                      </a:lnTo>
                      <a:lnTo>
                        <a:pt x="98" y="288"/>
                      </a:lnTo>
                      <a:lnTo>
                        <a:pt x="92" y="286"/>
                      </a:lnTo>
                      <a:lnTo>
                        <a:pt x="85" y="282"/>
                      </a:lnTo>
                      <a:lnTo>
                        <a:pt x="80" y="278"/>
                      </a:lnTo>
                      <a:lnTo>
                        <a:pt x="74" y="274"/>
                      </a:lnTo>
                      <a:lnTo>
                        <a:pt x="71" y="268"/>
                      </a:lnTo>
                      <a:lnTo>
                        <a:pt x="68" y="262"/>
                      </a:lnTo>
                      <a:lnTo>
                        <a:pt x="1" y="236"/>
                      </a:lnTo>
                      <a:lnTo>
                        <a:pt x="1" y="119"/>
                      </a:lnTo>
                      <a:lnTo>
                        <a:pt x="0" y="88"/>
                      </a:lnTo>
                      <a:lnTo>
                        <a:pt x="0" y="56"/>
                      </a:lnTo>
                      <a:lnTo>
                        <a:pt x="1" y="49"/>
                      </a:lnTo>
                      <a:lnTo>
                        <a:pt x="2" y="42"/>
                      </a:lnTo>
                      <a:lnTo>
                        <a:pt x="4" y="35"/>
                      </a:lnTo>
                      <a:lnTo>
                        <a:pt x="6" y="28"/>
                      </a:lnTo>
                      <a:lnTo>
                        <a:pt x="11" y="21"/>
                      </a:lnTo>
                      <a:lnTo>
                        <a:pt x="15" y="14"/>
                      </a:lnTo>
                      <a:lnTo>
                        <a:pt x="20" y="8"/>
                      </a:lnTo>
                      <a:lnTo>
                        <a:pt x="28" y="2"/>
                      </a:lnTo>
                      <a:lnTo>
                        <a:pt x="41" y="2"/>
                      </a:lnTo>
                      <a:lnTo>
                        <a:pt x="48" y="0"/>
                      </a:lnTo>
                      <a:lnTo>
                        <a:pt x="53" y="0"/>
                      </a:lnTo>
                      <a:lnTo>
                        <a:pt x="68" y="2"/>
                      </a:lnTo>
                      <a:lnTo>
                        <a:pt x="72" y="6"/>
                      </a:lnTo>
                      <a:lnTo>
                        <a:pt x="76" y="7"/>
                      </a:lnTo>
                      <a:lnTo>
                        <a:pt x="80" y="7"/>
                      </a:lnTo>
                      <a:lnTo>
                        <a:pt x="82" y="6"/>
                      </a:lnTo>
                      <a:lnTo>
                        <a:pt x="84" y="4"/>
                      </a:lnTo>
                      <a:lnTo>
                        <a:pt x="86" y="4"/>
                      </a:lnTo>
                      <a:lnTo>
                        <a:pt x="87" y="5"/>
                      </a:lnTo>
                      <a:lnTo>
                        <a:pt x="87" y="9"/>
                      </a:lnTo>
                      <a:lnTo>
                        <a:pt x="90" y="11"/>
                      </a:lnTo>
                      <a:lnTo>
                        <a:pt x="94" y="15"/>
                      </a:lnTo>
                      <a:lnTo>
                        <a:pt x="99" y="19"/>
                      </a:lnTo>
                      <a:lnTo>
                        <a:pt x="107" y="23"/>
                      </a:lnTo>
                      <a:lnTo>
                        <a:pt x="121" y="31"/>
                      </a:lnTo>
                      <a:lnTo>
                        <a:pt x="127" y="34"/>
                      </a:lnTo>
                      <a:lnTo>
                        <a:pt x="148" y="41"/>
                      </a:lnTo>
                      <a:lnTo>
                        <a:pt x="165" y="49"/>
                      </a:lnTo>
                      <a:lnTo>
                        <a:pt x="182" y="59"/>
                      </a:lnTo>
                      <a:lnTo>
                        <a:pt x="196" y="69"/>
                      </a:lnTo>
                      <a:lnTo>
                        <a:pt x="210" y="79"/>
                      </a:lnTo>
                      <a:lnTo>
                        <a:pt x="226" y="91"/>
                      </a:lnTo>
                      <a:lnTo>
                        <a:pt x="241" y="102"/>
                      </a:lnTo>
                      <a:lnTo>
                        <a:pt x="260" y="113"/>
                      </a:lnTo>
                      <a:lnTo>
                        <a:pt x="261" y="117"/>
                      </a:lnTo>
                      <a:lnTo>
                        <a:pt x="263" y="120"/>
                      </a:lnTo>
                      <a:lnTo>
                        <a:pt x="266" y="124"/>
                      </a:lnTo>
                      <a:lnTo>
                        <a:pt x="270" y="128"/>
                      </a:lnTo>
                      <a:lnTo>
                        <a:pt x="280" y="135"/>
                      </a:lnTo>
                      <a:lnTo>
                        <a:pt x="291" y="144"/>
                      </a:lnTo>
                      <a:lnTo>
                        <a:pt x="299" y="151"/>
                      </a:lnTo>
                      <a:lnTo>
                        <a:pt x="305" y="158"/>
                      </a:lnTo>
                      <a:lnTo>
                        <a:pt x="306" y="161"/>
                      </a:lnTo>
                      <a:lnTo>
                        <a:pt x="306" y="164"/>
                      </a:lnTo>
                      <a:lnTo>
                        <a:pt x="304" y="166"/>
                      </a:lnTo>
                      <a:lnTo>
                        <a:pt x="300" y="16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18" name="Freeform 226"/>
                <p:cNvSpPr>
                  <a:spLocks/>
                </p:cNvSpPr>
                <p:nvPr>
                  <p:custDataLst>
                    <p:tags r:id="rId145"/>
                  </p:custDataLst>
                </p:nvPr>
              </p:nvSpPr>
              <p:spPr bwMode="auto">
                <a:xfrm>
                  <a:off x="2631" y="1239"/>
                  <a:ext cx="149" cy="58"/>
                </a:xfrm>
                <a:custGeom>
                  <a:avLst/>
                  <a:gdLst>
                    <a:gd name="T0" fmla="*/ 0 w 546"/>
                    <a:gd name="T1" fmla="*/ 0 h 173"/>
                    <a:gd name="T2" fmla="*/ 0 w 546"/>
                    <a:gd name="T3" fmla="*/ 0 h 173"/>
                    <a:gd name="T4" fmla="*/ 0 w 546"/>
                    <a:gd name="T5" fmla="*/ 0 h 173"/>
                    <a:gd name="T6" fmla="*/ 0 w 546"/>
                    <a:gd name="T7" fmla="*/ 0 h 173"/>
                    <a:gd name="T8" fmla="*/ 0 w 546"/>
                    <a:gd name="T9" fmla="*/ 0 h 173"/>
                    <a:gd name="T10" fmla="*/ 0 w 546"/>
                    <a:gd name="T11" fmla="*/ 0 h 173"/>
                    <a:gd name="T12" fmla="*/ 0 w 546"/>
                    <a:gd name="T13" fmla="*/ 0 h 173"/>
                    <a:gd name="T14" fmla="*/ 0 w 546"/>
                    <a:gd name="T15" fmla="*/ 0 h 173"/>
                    <a:gd name="T16" fmla="*/ 0 w 546"/>
                    <a:gd name="T17" fmla="*/ 0 h 173"/>
                    <a:gd name="T18" fmla="*/ 0 w 546"/>
                    <a:gd name="T19" fmla="*/ 0 h 173"/>
                    <a:gd name="T20" fmla="*/ 0 w 546"/>
                    <a:gd name="T21" fmla="*/ 0 h 173"/>
                    <a:gd name="T22" fmla="*/ 0 w 546"/>
                    <a:gd name="T23" fmla="*/ 0 h 173"/>
                    <a:gd name="T24" fmla="*/ 0 w 546"/>
                    <a:gd name="T25" fmla="*/ 0 h 173"/>
                    <a:gd name="T26" fmla="*/ 0 w 546"/>
                    <a:gd name="T27" fmla="*/ 0 h 173"/>
                    <a:gd name="T28" fmla="*/ 0 w 546"/>
                    <a:gd name="T29" fmla="*/ 0 h 173"/>
                    <a:gd name="T30" fmla="*/ 0 w 546"/>
                    <a:gd name="T31" fmla="*/ 0 h 173"/>
                    <a:gd name="T32" fmla="*/ 0 w 546"/>
                    <a:gd name="T33" fmla="*/ 0 h 173"/>
                    <a:gd name="T34" fmla="*/ 0 w 546"/>
                    <a:gd name="T35" fmla="*/ 0 h 173"/>
                    <a:gd name="T36" fmla="*/ 0 w 546"/>
                    <a:gd name="T37" fmla="*/ 0 h 173"/>
                    <a:gd name="T38" fmla="*/ 0 w 546"/>
                    <a:gd name="T39" fmla="*/ 0 h 173"/>
                    <a:gd name="T40" fmla="*/ 0 w 546"/>
                    <a:gd name="T41" fmla="*/ 0 h 173"/>
                    <a:gd name="T42" fmla="*/ 0 w 546"/>
                    <a:gd name="T43" fmla="*/ 0 h 173"/>
                    <a:gd name="T44" fmla="*/ 0 w 546"/>
                    <a:gd name="T45" fmla="*/ 0 h 173"/>
                    <a:gd name="T46" fmla="*/ 0 w 546"/>
                    <a:gd name="T47" fmla="*/ 0 h 173"/>
                    <a:gd name="T48" fmla="*/ 0 w 546"/>
                    <a:gd name="T49" fmla="*/ 0 h 173"/>
                    <a:gd name="T50" fmla="*/ 0 w 546"/>
                    <a:gd name="T51" fmla="*/ 0 h 173"/>
                    <a:gd name="T52" fmla="*/ 0 w 546"/>
                    <a:gd name="T53" fmla="*/ 0 h 173"/>
                    <a:gd name="T54" fmla="*/ 0 w 546"/>
                    <a:gd name="T55" fmla="*/ 0 h 173"/>
                    <a:gd name="T56" fmla="*/ 0 w 546"/>
                    <a:gd name="T57" fmla="*/ 0 h 173"/>
                    <a:gd name="T58" fmla="*/ 0 w 546"/>
                    <a:gd name="T59" fmla="*/ 0 h 173"/>
                    <a:gd name="T60" fmla="*/ 0 w 546"/>
                    <a:gd name="T61" fmla="*/ 0 h 173"/>
                    <a:gd name="T62" fmla="*/ 0 w 546"/>
                    <a:gd name="T63" fmla="*/ 0 h 173"/>
                    <a:gd name="T64" fmla="*/ 0 w 546"/>
                    <a:gd name="T65" fmla="*/ 0 h 173"/>
                    <a:gd name="T66" fmla="*/ 0 w 546"/>
                    <a:gd name="T67" fmla="*/ 0 h 173"/>
                    <a:gd name="T68" fmla="*/ 0 w 546"/>
                    <a:gd name="T69" fmla="*/ 0 h 173"/>
                    <a:gd name="T70" fmla="*/ 0 w 546"/>
                    <a:gd name="T71" fmla="*/ 0 h 173"/>
                    <a:gd name="T72" fmla="*/ 0 w 546"/>
                    <a:gd name="T73" fmla="*/ 0 h 173"/>
                    <a:gd name="T74" fmla="*/ 0 w 546"/>
                    <a:gd name="T75" fmla="*/ 0 h 173"/>
                    <a:gd name="T76" fmla="*/ 0 w 546"/>
                    <a:gd name="T77" fmla="*/ 0 h 173"/>
                    <a:gd name="T78" fmla="*/ 0 w 546"/>
                    <a:gd name="T79" fmla="*/ 0 h 173"/>
                    <a:gd name="T80" fmla="*/ 0 w 546"/>
                    <a:gd name="T81" fmla="*/ 1 h 173"/>
                    <a:gd name="T82" fmla="*/ 0 w 546"/>
                    <a:gd name="T83" fmla="*/ 1 h 173"/>
                    <a:gd name="T84" fmla="*/ 0 w 546"/>
                    <a:gd name="T85" fmla="*/ 1 h 173"/>
                    <a:gd name="T86" fmla="*/ 0 w 546"/>
                    <a:gd name="T87" fmla="*/ 0 h 173"/>
                    <a:gd name="T88" fmla="*/ 0 w 546"/>
                    <a:gd name="T89" fmla="*/ 0 h 173"/>
                    <a:gd name="T90" fmla="*/ 0 w 546"/>
                    <a:gd name="T91" fmla="*/ 0 h 173"/>
                    <a:gd name="T92" fmla="*/ 0 w 546"/>
                    <a:gd name="T93" fmla="*/ 0 h 173"/>
                    <a:gd name="T94" fmla="*/ 0 w 546"/>
                    <a:gd name="T95" fmla="*/ 0 h 173"/>
                    <a:gd name="T96" fmla="*/ 0 w 546"/>
                    <a:gd name="T97" fmla="*/ 0 h 173"/>
                    <a:gd name="T98" fmla="*/ 0 w 546"/>
                    <a:gd name="T99" fmla="*/ 0 h 173"/>
                    <a:gd name="T100" fmla="*/ 0 w 546"/>
                    <a:gd name="T101" fmla="*/ 0 h 173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546" h="173">
                      <a:moveTo>
                        <a:pt x="47" y="12"/>
                      </a:moveTo>
                      <a:lnTo>
                        <a:pt x="61" y="15"/>
                      </a:lnTo>
                      <a:lnTo>
                        <a:pt x="74" y="19"/>
                      </a:lnTo>
                      <a:lnTo>
                        <a:pt x="61" y="38"/>
                      </a:lnTo>
                      <a:lnTo>
                        <a:pt x="87" y="38"/>
                      </a:lnTo>
                      <a:lnTo>
                        <a:pt x="94" y="34"/>
                      </a:lnTo>
                      <a:lnTo>
                        <a:pt x="102" y="31"/>
                      </a:lnTo>
                      <a:lnTo>
                        <a:pt x="107" y="29"/>
                      </a:lnTo>
                      <a:lnTo>
                        <a:pt x="110" y="27"/>
                      </a:lnTo>
                      <a:lnTo>
                        <a:pt x="112" y="23"/>
                      </a:lnTo>
                      <a:lnTo>
                        <a:pt x="113" y="19"/>
                      </a:lnTo>
                      <a:lnTo>
                        <a:pt x="132" y="27"/>
                      </a:lnTo>
                      <a:lnTo>
                        <a:pt x="142" y="32"/>
                      </a:lnTo>
                      <a:lnTo>
                        <a:pt x="150" y="36"/>
                      </a:lnTo>
                      <a:lnTo>
                        <a:pt x="161" y="44"/>
                      </a:lnTo>
                      <a:lnTo>
                        <a:pt x="161" y="19"/>
                      </a:lnTo>
                      <a:lnTo>
                        <a:pt x="188" y="19"/>
                      </a:lnTo>
                      <a:lnTo>
                        <a:pt x="209" y="19"/>
                      </a:lnTo>
                      <a:lnTo>
                        <a:pt x="224" y="19"/>
                      </a:lnTo>
                      <a:lnTo>
                        <a:pt x="233" y="19"/>
                      </a:lnTo>
                      <a:lnTo>
                        <a:pt x="243" y="19"/>
                      </a:lnTo>
                      <a:lnTo>
                        <a:pt x="253" y="19"/>
                      </a:lnTo>
                      <a:lnTo>
                        <a:pt x="256" y="17"/>
                      </a:lnTo>
                      <a:lnTo>
                        <a:pt x="260" y="16"/>
                      </a:lnTo>
                      <a:lnTo>
                        <a:pt x="264" y="14"/>
                      </a:lnTo>
                      <a:lnTo>
                        <a:pt x="266" y="12"/>
                      </a:lnTo>
                      <a:lnTo>
                        <a:pt x="269" y="14"/>
                      </a:lnTo>
                      <a:lnTo>
                        <a:pt x="273" y="14"/>
                      </a:lnTo>
                      <a:lnTo>
                        <a:pt x="276" y="13"/>
                      </a:lnTo>
                      <a:lnTo>
                        <a:pt x="279" y="11"/>
                      </a:lnTo>
                      <a:lnTo>
                        <a:pt x="281" y="8"/>
                      </a:lnTo>
                      <a:lnTo>
                        <a:pt x="285" y="6"/>
                      </a:lnTo>
                      <a:lnTo>
                        <a:pt x="286" y="3"/>
                      </a:lnTo>
                      <a:lnTo>
                        <a:pt x="287" y="0"/>
                      </a:lnTo>
                      <a:lnTo>
                        <a:pt x="320" y="0"/>
                      </a:lnTo>
                      <a:lnTo>
                        <a:pt x="321" y="5"/>
                      </a:lnTo>
                      <a:lnTo>
                        <a:pt x="324" y="9"/>
                      </a:lnTo>
                      <a:lnTo>
                        <a:pt x="329" y="11"/>
                      </a:lnTo>
                      <a:lnTo>
                        <a:pt x="333" y="12"/>
                      </a:lnTo>
                      <a:lnTo>
                        <a:pt x="338" y="11"/>
                      </a:lnTo>
                      <a:lnTo>
                        <a:pt x="345" y="9"/>
                      </a:lnTo>
                      <a:lnTo>
                        <a:pt x="348" y="7"/>
                      </a:lnTo>
                      <a:lnTo>
                        <a:pt x="351" y="5"/>
                      </a:lnTo>
                      <a:lnTo>
                        <a:pt x="353" y="3"/>
                      </a:lnTo>
                      <a:lnTo>
                        <a:pt x="353" y="0"/>
                      </a:lnTo>
                      <a:lnTo>
                        <a:pt x="358" y="3"/>
                      </a:lnTo>
                      <a:lnTo>
                        <a:pt x="363" y="6"/>
                      </a:lnTo>
                      <a:lnTo>
                        <a:pt x="367" y="7"/>
                      </a:lnTo>
                      <a:lnTo>
                        <a:pt x="371" y="8"/>
                      </a:lnTo>
                      <a:lnTo>
                        <a:pt x="380" y="8"/>
                      </a:lnTo>
                      <a:lnTo>
                        <a:pt x="389" y="7"/>
                      </a:lnTo>
                      <a:lnTo>
                        <a:pt x="404" y="3"/>
                      </a:lnTo>
                      <a:lnTo>
                        <a:pt x="420" y="0"/>
                      </a:lnTo>
                      <a:lnTo>
                        <a:pt x="436" y="1"/>
                      </a:lnTo>
                      <a:lnTo>
                        <a:pt x="453" y="2"/>
                      </a:lnTo>
                      <a:lnTo>
                        <a:pt x="467" y="4"/>
                      </a:lnTo>
                      <a:lnTo>
                        <a:pt x="482" y="6"/>
                      </a:lnTo>
                      <a:lnTo>
                        <a:pt x="498" y="9"/>
                      </a:lnTo>
                      <a:lnTo>
                        <a:pt x="513" y="11"/>
                      </a:lnTo>
                      <a:lnTo>
                        <a:pt x="528" y="12"/>
                      </a:lnTo>
                      <a:lnTo>
                        <a:pt x="546" y="12"/>
                      </a:lnTo>
                      <a:lnTo>
                        <a:pt x="546" y="44"/>
                      </a:lnTo>
                      <a:lnTo>
                        <a:pt x="545" y="49"/>
                      </a:lnTo>
                      <a:lnTo>
                        <a:pt x="542" y="55"/>
                      </a:lnTo>
                      <a:lnTo>
                        <a:pt x="539" y="58"/>
                      </a:lnTo>
                      <a:lnTo>
                        <a:pt x="537" y="60"/>
                      </a:lnTo>
                      <a:lnTo>
                        <a:pt x="535" y="61"/>
                      </a:lnTo>
                      <a:lnTo>
                        <a:pt x="533" y="62"/>
                      </a:lnTo>
                      <a:lnTo>
                        <a:pt x="513" y="62"/>
                      </a:lnTo>
                      <a:lnTo>
                        <a:pt x="498" y="60"/>
                      </a:lnTo>
                      <a:lnTo>
                        <a:pt x="490" y="57"/>
                      </a:lnTo>
                      <a:lnTo>
                        <a:pt x="483" y="54"/>
                      </a:lnTo>
                      <a:lnTo>
                        <a:pt x="478" y="50"/>
                      </a:lnTo>
                      <a:lnTo>
                        <a:pt x="472" y="44"/>
                      </a:lnTo>
                      <a:lnTo>
                        <a:pt x="413" y="44"/>
                      </a:lnTo>
                      <a:lnTo>
                        <a:pt x="421" y="58"/>
                      </a:lnTo>
                      <a:lnTo>
                        <a:pt x="428" y="70"/>
                      </a:lnTo>
                      <a:lnTo>
                        <a:pt x="438" y="81"/>
                      </a:lnTo>
                      <a:lnTo>
                        <a:pt x="448" y="89"/>
                      </a:lnTo>
                      <a:lnTo>
                        <a:pt x="459" y="96"/>
                      </a:lnTo>
                      <a:lnTo>
                        <a:pt x="471" y="102"/>
                      </a:lnTo>
                      <a:lnTo>
                        <a:pt x="484" y="107"/>
                      </a:lnTo>
                      <a:lnTo>
                        <a:pt x="499" y="111"/>
                      </a:lnTo>
                      <a:lnTo>
                        <a:pt x="493" y="119"/>
                      </a:lnTo>
                      <a:lnTo>
                        <a:pt x="488" y="126"/>
                      </a:lnTo>
                      <a:lnTo>
                        <a:pt x="481" y="132"/>
                      </a:lnTo>
                      <a:lnTo>
                        <a:pt x="475" y="136"/>
                      </a:lnTo>
                      <a:lnTo>
                        <a:pt x="466" y="139"/>
                      </a:lnTo>
                      <a:lnTo>
                        <a:pt x="458" y="141"/>
                      </a:lnTo>
                      <a:lnTo>
                        <a:pt x="449" y="142"/>
                      </a:lnTo>
                      <a:lnTo>
                        <a:pt x="439" y="142"/>
                      </a:lnTo>
                      <a:lnTo>
                        <a:pt x="432" y="142"/>
                      </a:lnTo>
                      <a:lnTo>
                        <a:pt x="426" y="141"/>
                      </a:lnTo>
                      <a:lnTo>
                        <a:pt x="421" y="139"/>
                      </a:lnTo>
                      <a:lnTo>
                        <a:pt x="416" y="136"/>
                      </a:lnTo>
                      <a:lnTo>
                        <a:pt x="412" y="134"/>
                      </a:lnTo>
                      <a:lnTo>
                        <a:pt x="409" y="132"/>
                      </a:lnTo>
                      <a:lnTo>
                        <a:pt x="404" y="131"/>
                      </a:lnTo>
                      <a:lnTo>
                        <a:pt x="399" y="130"/>
                      </a:lnTo>
                      <a:lnTo>
                        <a:pt x="394" y="128"/>
                      </a:lnTo>
                      <a:lnTo>
                        <a:pt x="390" y="125"/>
                      </a:lnTo>
                      <a:lnTo>
                        <a:pt x="385" y="121"/>
                      </a:lnTo>
                      <a:lnTo>
                        <a:pt x="381" y="116"/>
                      </a:lnTo>
                      <a:lnTo>
                        <a:pt x="378" y="110"/>
                      </a:lnTo>
                      <a:lnTo>
                        <a:pt x="375" y="104"/>
                      </a:lnTo>
                      <a:lnTo>
                        <a:pt x="374" y="98"/>
                      </a:lnTo>
                      <a:lnTo>
                        <a:pt x="372" y="93"/>
                      </a:lnTo>
                      <a:lnTo>
                        <a:pt x="365" y="92"/>
                      </a:lnTo>
                      <a:lnTo>
                        <a:pt x="358" y="90"/>
                      </a:lnTo>
                      <a:lnTo>
                        <a:pt x="351" y="87"/>
                      </a:lnTo>
                      <a:lnTo>
                        <a:pt x="344" y="84"/>
                      </a:lnTo>
                      <a:lnTo>
                        <a:pt x="337" y="81"/>
                      </a:lnTo>
                      <a:lnTo>
                        <a:pt x="331" y="78"/>
                      </a:lnTo>
                      <a:lnTo>
                        <a:pt x="325" y="76"/>
                      </a:lnTo>
                      <a:lnTo>
                        <a:pt x="320" y="75"/>
                      </a:lnTo>
                      <a:lnTo>
                        <a:pt x="314" y="78"/>
                      </a:lnTo>
                      <a:lnTo>
                        <a:pt x="303" y="87"/>
                      </a:lnTo>
                      <a:lnTo>
                        <a:pt x="289" y="101"/>
                      </a:lnTo>
                      <a:lnTo>
                        <a:pt x="274" y="117"/>
                      </a:lnTo>
                      <a:lnTo>
                        <a:pt x="258" y="134"/>
                      </a:lnTo>
                      <a:lnTo>
                        <a:pt x="246" y="150"/>
                      </a:lnTo>
                      <a:lnTo>
                        <a:pt x="241" y="157"/>
                      </a:lnTo>
                      <a:lnTo>
                        <a:pt x="236" y="163"/>
                      </a:lnTo>
                      <a:lnTo>
                        <a:pt x="234" y="169"/>
                      </a:lnTo>
                      <a:lnTo>
                        <a:pt x="233" y="173"/>
                      </a:lnTo>
                      <a:lnTo>
                        <a:pt x="220" y="172"/>
                      </a:lnTo>
                      <a:lnTo>
                        <a:pt x="209" y="171"/>
                      </a:lnTo>
                      <a:lnTo>
                        <a:pt x="198" y="169"/>
                      </a:lnTo>
                      <a:lnTo>
                        <a:pt x="188" y="167"/>
                      </a:lnTo>
                      <a:lnTo>
                        <a:pt x="180" y="163"/>
                      </a:lnTo>
                      <a:lnTo>
                        <a:pt x="172" y="160"/>
                      </a:lnTo>
                      <a:lnTo>
                        <a:pt x="165" y="155"/>
                      </a:lnTo>
                      <a:lnTo>
                        <a:pt x="158" y="151"/>
                      </a:lnTo>
                      <a:lnTo>
                        <a:pt x="136" y="128"/>
                      </a:lnTo>
                      <a:lnTo>
                        <a:pt x="113" y="105"/>
                      </a:lnTo>
                      <a:lnTo>
                        <a:pt x="108" y="100"/>
                      </a:lnTo>
                      <a:lnTo>
                        <a:pt x="101" y="95"/>
                      </a:lnTo>
                      <a:lnTo>
                        <a:pt x="95" y="91"/>
                      </a:lnTo>
                      <a:lnTo>
                        <a:pt x="88" y="87"/>
                      </a:lnTo>
                      <a:lnTo>
                        <a:pt x="74" y="81"/>
                      </a:lnTo>
                      <a:lnTo>
                        <a:pt x="60" y="76"/>
                      </a:lnTo>
                      <a:lnTo>
                        <a:pt x="45" y="70"/>
                      </a:lnTo>
                      <a:lnTo>
                        <a:pt x="31" y="64"/>
                      </a:lnTo>
                      <a:lnTo>
                        <a:pt x="16" y="58"/>
                      </a:lnTo>
                      <a:lnTo>
                        <a:pt x="0" y="50"/>
                      </a:lnTo>
                      <a:lnTo>
                        <a:pt x="6" y="41"/>
                      </a:lnTo>
                      <a:lnTo>
                        <a:pt x="11" y="34"/>
                      </a:lnTo>
                      <a:lnTo>
                        <a:pt x="16" y="28"/>
                      </a:lnTo>
                      <a:lnTo>
                        <a:pt x="21" y="22"/>
                      </a:lnTo>
                      <a:lnTo>
                        <a:pt x="28" y="19"/>
                      </a:lnTo>
                      <a:lnTo>
                        <a:pt x="33" y="15"/>
                      </a:lnTo>
                      <a:lnTo>
                        <a:pt x="40" y="13"/>
                      </a:lnTo>
                      <a:lnTo>
                        <a:pt x="47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19" name="Freeform 227"/>
                <p:cNvSpPr>
                  <a:spLocks/>
                </p:cNvSpPr>
                <p:nvPr>
                  <p:custDataLst>
                    <p:tags r:id="rId146"/>
                  </p:custDataLst>
                </p:nvPr>
              </p:nvSpPr>
              <p:spPr bwMode="auto">
                <a:xfrm>
                  <a:off x="2585" y="1384"/>
                  <a:ext cx="283" cy="228"/>
                </a:xfrm>
                <a:custGeom>
                  <a:avLst/>
                  <a:gdLst>
                    <a:gd name="T0" fmla="*/ 0 w 1037"/>
                    <a:gd name="T1" fmla="*/ 2 h 690"/>
                    <a:gd name="T2" fmla="*/ 0 w 1037"/>
                    <a:gd name="T3" fmla="*/ 2 h 690"/>
                    <a:gd name="T4" fmla="*/ 0 w 1037"/>
                    <a:gd name="T5" fmla="*/ 2 h 690"/>
                    <a:gd name="T6" fmla="*/ 0 w 1037"/>
                    <a:gd name="T7" fmla="*/ 2 h 690"/>
                    <a:gd name="T8" fmla="*/ 0 w 1037"/>
                    <a:gd name="T9" fmla="*/ 2 h 690"/>
                    <a:gd name="T10" fmla="*/ 0 w 1037"/>
                    <a:gd name="T11" fmla="*/ 2 h 690"/>
                    <a:gd name="T12" fmla="*/ 0 w 1037"/>
                    <a:gd name="T13" fmla="*/ 2 h 690"/>
                    <a:gd name="T14" fmla="*/ 0 w 1037"/>
                    <a:gd name="T15" fmla="*/ 2 h 690"/>
                    <a:gd name="T16" fmla="*/ 0 w 1037"/>
                    <a:gd name="T17" fmla="*/ 1 h 690"/>
                    <a:gd name="T18" fmla="*/ 0 w 1037"/>
                    <a:gd name="T19" fmla="*/ 1 h 690"/>
                    <a:gd name="T20" fmla="*/ 0 w 1037"/>
                    <a:gd name="T21" fmla="*/ 1 h 690"/>
                    <a:gd name="T22" fmla="*/ 0 w 1037"/>
                    <a:gd name="T23" fmla="*/ 1 h 690"/>
                    <a:gd name="T24" fmla="*/ 0 w 1037"/>
                    <a:gd name="T25" fmla="*/ 1 h 690"/>
                    <a:gd name="T26" fmla="*/ 0 w 1037"/>
                    <a:gd name="T27" fmla="*/ 1 h 690"/>
                    <a:gd name="T28" fmla="*/ 0 w 1037"/>
                    <a:gd name="T29" fmla="*/ 1 h 690"/>
                    <a:gd name="T30" fmla="*/ 0 w 1037"/>
                    <a:gd name="T31" fmla="*/ 1 h 690"/>
                    <a:gd name="T32" fmla="*/ 0 w 1037"/>
                    <a:gd name="T33" fmla="*/ 1 h 690"/>
                    <a:gd name="T34" fmla="*/ 0 w 1037"/>
                    <a:gd name="T35" fmla="*/ 1 h 690"/>
                    <a:gd name="T36" fmla="*/ 0 w 1037"/>
                    <a:gd name="T37" fmla="*/ 1 h 690"/>
                    <a:gd name="T38" fmla="*/ 0 w 1037"/>
                    <a:gd name="T39" fmla="*/ 1 h 690"/>
                    <a:gd name="T40" fmla="*/ 0 w 1037"/>
                    <a:gd name="T41" fmla="*/ 1 h 690"/>
                    <a:gd name="T42" fmla="*/ 0 w 1037"/>
                    <a:gd name="T43" fmla="*/ 1 h 690"/>
                    <a:gd name="T44" fmla="*/ 0 w 1037"/>
                    <a:gd name="T45" fmla="*/ 1 h 690"/>
                    <a:gd name="T46" fmla="*/ 0 w 1037"/>
                    <a:gd name="T47" fmla="*/ 0 h 690"/>
                    <a:gd name="T48" fmla="*/ 0 w 1037"/>
                    <a:gd name="T49" fmla="*/ 0 h 690"/>
                    <a:gd name="T50" fmla="*/ 0 w 1037"/>
                    <a:gd name="T51" fmla="*/ 0 h 690"/>
                    <a:gd name="T52" fmla="*/ 0 w 1037"/>
                    <a:gd name="T53" fmla="*/ 0 h 690"/>
                    <a:gd name="T54" fmla="*/ 0 w 1037"/>
                    <a:gd name="T55" fmla="*/ 0 h 690"/>
                    <a:gd name="T56" fmla="*/ 0 w 1037"/>
                    <a:gd name="T57" fmla="*/ 0 h 690"/>
                    <a:gd name="T58" fmla="*/ 0 w 1037"/>
                    <a:gd name="T59" fmla="*/ 0 h 690"/>
                    <a:gd name="T60" fmla="*/ 0 w 1037"/>
                    <a:gd name="T61" fmla="*/ 0 h 690"/>
                    <a:gd name="T62" fmla="*/ 0 w 1037"/>
                    <a:gd name="T63" fmla="*/ 0 h 690"/>
                    <a:gd name="T64" fmla="*/ 0 w 1037"/>
                    <a:gd name="T65" fmla="*/ 0 h 690"/>
                    <a:gd name="T66" fmla="*/ 0 w 1037"/>
                    <a:gd name="T67" fmla="*/ 0 h 690"/>
                    <a:gd name="T68" fmla="*/ 0 w 1037"/>
                    <a:gd name="T69" fmla="*/ 0 h 690"/>
                    <a:gd name="T70" fmla="*/ 0 w 1037"/>
                    <a:gd name="T71" fmla="*/ 0 h 690"/>
                    <a:gd name="T72" fmla="*/ 0 w 1037"/>
                    <a:gd name="T73" fmla="*/ 0 h 690"/>
                    <a:gd name="T74" fmla="*/ 0 w 1037"/>
                    <a:gd name="T75" fmla="*/ 0 h 690"/>
                    <a:gd name="T76" fmla="*/ 0 w 1037"/>
                    <a:gd name="T77" fmla="*/ 0 h 690"/>
                    <a:gd name="T78" fmla="*/ 0 w 1037"/>
                    <a:gd name="T79" fmla="*/ 0 h 690"/>
                    <a:gd name="T80" fmla="*/ 0 w 1037"/>
                    <a:gd name="T81" fmla="*/ 0 h 690"/>
                    <a:gd name="T82" fmla="*/ 0 w 1037"/>
                    <a:gd name="T83" fmla="*/ 0 h 690"/>
                    <a:gd name="T84" fmla="*/ 0 w 1037"/>
                    <a:gd name="T85" fmla="*/ 0 h 690"/>
                    <a:gd name="T86" fmla="*/ 0 w 1037"/>
                    <a:gd name="T87" fmla="*/ 0 h 690"/>
                    <a:gd name="T88" fmla="*/ 0 w 1037"/>
                    <a:gd name="T89" fmla="*/ 0 h 690"/>
                    <a:gd name="T90" fmla="*/ 0 w 1037"/>
                    <a:gd name="T91" fmla="*/ 0 h 690"/>
                    <a:gd name="T92" fmla="*/ 0 w 1037"/>
                    <a:gd name="T93" fmla="*/ 0 h 690"/>
                    <a:gd name="T94" fmla="*/ 0 w 1037"/>
                    <a:gd name="T95" fmla="*/ 0 h 690"/>
                    <a:gd name="T96" fmla="*/ 0 w 1037"/>
                    <a:gd name="T97" fmla="*/ 0 h 690"/>
                    <a:gd name="T98" fmla="*/ 0 w 1037"/>
                    <a:gd name="T99" fmla="*/ 0 h 690"/>
                    <a:gd name="T100" fmla="*/ 0 w 1037"/>
                    <a:gd name="T101" fmla="*/ 0 h 690"/>
                    <a:gd name="T102" fmla="*/ 0 w 1037"/>
                    <a:gd name="T103" fmla="*/ 0 h 690"/>
                    <a:gd name="T104" fmla="*/ 0 w 1037"/>
                    <a:gd name="T105" fmla="*/ 1 h 690"/>
                    <a:gd name="T106" fmla="*/ 0 w 1037"/>
                    <a:gd name="T107" fmla="*/ 1 h 690"/>
                    <a:gd name="T108" fmla="*/ 0 w 1037"/>
                    <a:gd name="T109" fmla="*/ 1 h 690"/>
                    <a:gd name="T110" fmla="*/ 0 w 1037"/>
                    <a:gd name="T111" fmla="*/ 1 h 690"/>
                    <a:gd name="T112" fmla="*/ 0 w 1037"/>
                    <a:gd name="T113" fmla="*/ 1 h 690"/>
                    <a:gd name="T114" fmla="*/ 0 w 1037"/>
                    <a:gd name="T115" fmla="*/ 2 h 690"/>
                    <a:gd name="T116" fmla="*/ 0 w 1037"/>
                    <a:gd name="T117" fmla="*/ 2 h 690"/>
                    <a:gd name="T118" fmla="*/ 0 w 1037"/>
                    <a:gd name="T119" fmla="*/ 2 h 690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1037" h="690">
                      <a:moveTo>
                        <a:pt x="286" y="647"/>
                      </a:moveTo>
                      <a:lnTo>
                        <a:pt x="273" y="631"/>
                      </a:lnTo>
                      <a:lnTo>
                        <a:pt x="262" y="621"/>
                      </a:lnTo>
                      <a:lnTo>
                        <a:pt x="253" y="612"/>
                      </a:lnTo>
                      <a:lnTo>
                        <a:pt x="246" y="604"/>
                      </a:lnTo>
                      <a:lnTo>
                        <a:pt x="243" y="613"/>
                      </a:lnTo>
                      <a:lnTo>
                        <a:pt x="240" y="622"/>
                      </a:lnTo>
                      <a:lnTo>
                        <a:pt x="239" y="627"/>
                      </a:lnTo>
                      <a:lnTo>
                        <a:pt x="235" y="632"/>
                      </a:lnTo>
                      <a:lnTo>
                        <a:pt x="231" y="638"/>
                      </a:lnTo>
                      <a:lnTo>
                        <a:pt x="224" y="644"/>
                      </a:lnTo>
                      <a:lnTo>
                        <a:pt x="208" y="655"/>
                      </a:lnTo>
                      <a:lnTo>
                        <a:pt x="190" y="665"/>
                      </a:lnTo>
                      <a:lnTo>
                        <a:pt x="155" y="683"/>
                      </a:lnTo>
                      <a:lnTo>
                        <a:pt x="140" y="690"/>
                      </a:lnTo>
                      <a:lnTo>
                        <a:pt x="107" y="690"/>
                      </a:lnTo>
                      <a:lnTo>
                        <a:pt x="86" y="683"/>
                      </a:lnTo>
                      <a:lnTo>
                        <a:pt x="60" y="672"/>
                      </a:lnTo>
                      <a:lnTo>
                        <a:pt x="48" y="666"/>
                      </a:lnTo>
                      <a:lnTo>
                        <a:pt x="37" y="658"/>
                      </a:lnTo>
                      <a:lnTo>
                        <a:pt x="32" y="654"/>
                      </a:lnTo>
                      <a:lnTo>
                        <a:pt x="30" y="650"/>
                      </a:lnTo>
                      <a:lnTo>
                        <a:pt x="28" y="646"/>
                      </a:lnTo>
                      <a:lnTo>
                        <a:pt x="27" y="641"/>
                      </a:lnTo>
                      <a:lnTo>
                        <a:pt x="40" y="641"/>
                      </a:lnTo>
                      <a:lnTo>
                        <a:pt x="50" y="640"/>
                      </a:lnTo>
                      <a:lnTo>
                        <a:pt x="58" y="639"/>
                      </a:lnTo>
                      <a:lnTo>
                        <a:pt x="67" y="634"/>
                      </a:lnTo>
                      <a:lnTo>
                        <a:pt x="59" y="627"/>
                      </a:lnTo>
                      <a:lnTo>
                        <a:pt x="49" y="620"/>
                      </a:lnTo>
                      <a:lnTo>
                        <a:pt x="38" y="613"/>
                      </a:lnTo>
                      <a:lnTo>
                        <a:pt x="27" y="606"/>
                      </a:lnTo>
                      <a:lnTo>
                        <a:pt x="8" y="596"/>
                      </a:lnTo>
                      <a:lnTo>
                        <a:pt x="0" y="592"/>
                      </a:lnTo>
                      <a:lnTo>
                        <a:pt x="18" y="596"/>
                      </a:lnTo>
                      <a:lnTo>
                        <a:pt x="32" y="599"/>
                      </a:lnTo>
                      <a:lnTo>
                        <a:pt x="38" y="600"/>
                      </a:lnTo>
                      <a:lnTo>
                        <a:pt x="43" y="600"/>
                      </a:lnTo>
                      <a:lnTo>
                        <a:pt x="49" y="600"/>
                      </a:lnTo>
                      <a:lnTo>
                        <a:pt x="54" y="598"/>
                      </a:lnTo>
                      <a:lnTo>
                        <a:pt x="49" y="597"/>
                      </a:lnTo>
                      <a:lnTo>
                        <a:pt x="44" y="595"/>
                      </a:lnTo>
                      <a:lnTo>
                        <a:pt x="40" y="591"/>
                      </a:lnTo>
                      <a:lnTo>
                        <a:pt x="36" y="587"/>
                      </a:lnTo>
                      <a:lnTo>
                        <a:pt x="32" y="583"/>
                      </a:lnTo>
                      <a:lnTo>
                        <a:pt x="29" y="576"/>
                      </a:lnTo>
                      <a:lnTo>
                        <a:pt x="28" y="571"/>
                      </a:lnTo>
                      <a:lnTo>
                        <a:pt x="27" y="567"/>
                      </a:lnTo>
                      <a:lnTo>
                        <a:pt x="67" y="567"/>
                      </a:lnTo>
                      <a:lnTo>
                        <a:pt x="56" y="566"/>
                      </a:lnTo>
                      <a:lnTo>
                        <a:pt x="45" y="564"/>
                      </a:lnTo>
                      <a:lnTo>
                        <a:pt x="35" y="562"/>
                      </a:lnTo>
                      <a:lnTo>
                        <a:pt x="25" y="558"/>
                      </a:lnTo>
                      <a:lnTo>
                        <a:pt x="16" y="554"/>
                      </a:lnTo>
                      <a:lnTo>
                        <a:pt x="10" y="549"/>
                      </a:lnTo>
                      <a:lnTo>
                        <a:pt x="8" y="546"/>
                      </a:lnTo>
                      <a:lnTo>
                        <a:pt x="7" y="543"/>
                      </a:lnTo>
                      <a:lnTo>
                        <a:pt x="7" y="540"/>
                      </a:lnTo>
                      <a:lnTo>
                        <a:pt x="7" y="536"/>
                      </a:lnTo>
                      <a:lnTo>
                        <a:pt x="0" y="523"/>
                      </a:lnTo>
                      <a:lnTo>
                        <a:pt x="29" y="523"/>
                      </a:lnTo>
                      <a:lnTo>
                        <a:pt x="54" y="523"/>
                      </a:lnTo>
                      <a:lnTo>
                        <a:pt x="74" y="523"/>
                      </a:lnTo>
                      <a:lnTo>
                        <a:pt x="87" y="523"/>
                      </a:lnTo>
                      <a:lnTo>
                        <a:pt x="72" y="519"/>
                      </a:lnTo>
                      <a:lnTo>
                        <a:pt x="39" y="511"/>
                      </a:lnTo>
                      <a:lnTo>
                        <a:pt x="22" y="507"/>
                      </a:lnTo>
                      <a:lnTo>
                        <a:pt x="8" y="503"/>
                      </a:lnTo>
                      <a:lnTo>
                        <a:pt x="0" y="500"/>
                      </a:lnTo>
                      <a:lnTo>
                        <a:pt x="0" y="499"/>
                      </a:lnTo>
                      <a:lnTo>
                        <a:pt x="2" y="485"/>
                      </a:lnTo>
                      <a:lnTo>
                        <a:pt x="3" y="476"/>
                      </a:lnTo>
                      <a:lnTo>
                        <a:pt x="4" y="472"/>
                      </a:lnTo>
                      <a:lnTo>
                        <a:pt x="4" y="467"/>
                      </a:lnTo>
                      <a:lnTo>
                        <a:pt x="3" y="462"/>
                      </a:lnTo>
                      <a:lnTo>
                        <a:pt x="0" y="456"/>
                      </a:lnTo>
                      <a:lnTo>
                        <a:pt x="20" y="456"/>
                      </a:lnTo>
                      <a:lnTo>
                        <a:pt x="21" y="460"/>
                      </a:lnTo>
                      <a:lnTo>
                        <a:pt x="24" y="463"/>
                      </a:lnTo>
                      <a:lnTo>
                        <a:pt x="25" y="464"/>
                      </a:lnTo>
                      <a:lnTo>
                        <a:pt x="26" y="464"/>
                      </a:lnTo>
                      <a:lnTo>
                        <a:pt x="27" y="463"/>
                      </a:lnTo>
                      <a:lnTo>
                        <a:pt x="27" y="462"/>
                      </a:lnTo>
                      <a:lnTo>
                        <a:pt x="37" y="461"/>
                      </a:lnTo>
                      <a:lnTo>
                        <a:pt x="51" y="459"/>
                      </a:lnTo>
                      <a:lnTo>
                        <a:pt x="67" y="457"/>
                      </a:lnTo>
                      <a:lnTo>
                        <a:pt x="81" y="456"/>
                      </a:lnTo>
                      <a:lnTo>
                        <a:pt x="78" y="455"/>
                      </a:lnTo>
                      <a:lnTo>
                        <a:pt x="77" y="454"/>
                      </a:lnTo>
                      <a:lnTo>
                        <a:pt x="77" y="452"/>
                      </a:lnTo>
                      <a:lnTo>
                        <a:pt x="77" y="449"/>
                      </a:lnTo>
                      <a:lnTo>
                        <a:pt x="80" y="443"/>
                      </a:lnTo>
                      <a:lnTo>
                        <a:pt x="81" y="437"/>
                      </a:lnTo>
                      <a:lnTo>
                        <a:pt x="91" y="437"/>
                      </a:lnTo>
                      <a:lnTo>
                        <a:pt x="100" y="437"/>
                      </a:lnTo>
                      <a:lnTo>
                        <a:pt x="99" y="433"/>
                      </a:lnTo>
                      <a:lnTo>
                        <a:pt x="96" y="428"/>
                      </a:lnTo>
                      <a:lnTo>
                        <a:pt x="92" y="424"/>
                      </a:lnTo>
                      <a:lnTo>
                        <a:pt x="87" y="419"/>
                      </a:lnTo>
                      <a:lnTo>
                        <a:pt x="97" y="416"/>
                      </a:lnTo>
                      <a:lnTo>
                        <a:pt x="107" y="413"/>
                      </a:lnTo>
                      <a:lnTo>
                        <a:pt x="117" y="412"/>
                      </a:lnTo>
                      <a:lnTo>
                        <a:pt x="127" y="412"/>
                      </a:lnTo>
                      <a:lnTo>
                        <a:pt x="129" y="412"/>
                      </a:lnTo>
                      <a:lnTo>
                        <a:pt x="130" y="409"/>
                      </a:lnTo>
                      <a:lnTo>
                        <a:pt x="130" y="406"/>
                      </a:lnTo>
                      <a:lnTo>
                        <a:pt x="129" y="402"/>
                      </a:lnTo>
                      <a:lnTo>
                        <a:pt x="128" y="394"/>
                      </a:lnTo>
                      <a:lnTo>
                        <a:pt x="127" y="388"/>
                      </a:lnTo>
                      <a:lnTo>
                        <a:pt x="147" y="388"/>
                      </a:lnTo>
                      <a:lnTo>
                        <a:pt x="133" y="382"/>
                      </a:lnTo>
                      <a:lnTo>
                        <a:pt x="220" y="382"/>
                      </a:lnTo>
                      <a:lnTo>
                        <a:pt x="207" y="376"/>
                      </a:lnTo>
                      <a:lnTo>
                        <a:pt x="213" y="373"/>
                      </a:lnTo>
                      <a:lnTo>
                        <a:pt x="218" y="370"/>
                      </a:lnTo>
                      <a:lnTo>
                        <a:pt x="221" y="367"/>
                      </a:lnTo>
                      <a:lnTo>
                        <a:pt x="224" y="362"/>
                      </a:lnTo>
                      <a:lnTo>
                        <a:pt x="227" y="351"/>
                      </a:lnTo>
                      <a:lnTo>
                        <a:pt x="227" y="339"/>
                      </a:lnTo>
                      <a:lnTo>
                        <a:pt x="243" y="339"/>
                      </a:lnTo>
                      <a:lnTo>
                        <a:pt x="255" y="339"/>
                      </a:lnTo>
                      <a:lnTo>
                        <a:pt x="266" y="339"/>
                      </a:lnTo>
                      <a:lnTo>
                        <a:pt x="279" y="339"/>
                      </a:lnTo>
                      <a:lnTo>
                        <a:pt x="279" y="333"/>
                      </a:lnTo>
                      <a:lnTo>
                        <a:pt x="282" y="327"/>
                      </a:lnTo>
                      <a:lnTo>
                        <a:pt x="283" y="325"/>
                      </a:lnTo>
                      <a:lnTo>
                        <a:pt x="285" y="323"/>
                      </a:lnTo>
                      <a:lnTo>
                        <a:pt x="288" y="321"/>
                      </a:lnTo>
                      <a:lnTo>
                        <a:pt x="293" y="321"/>
                      </a:lnTo>
                      <a:lnTo>
                        <a:pt x="286" y="318"/>
                      </a:lnTo>
                      <a:lnTo>
                        <a:pt x="279" y="314"/>
                      </a:lnTo>
                      <a:lnTo>
                        <a:pt x="280" y="312"/>
                      </a:lnTo>
                      <a:lnTo>
                        <a:pt x="282" y="310"/>
                      </a:lnTo>
                      <a:lnTo>
                        <a:pt x="284" y="308"/>
                      </a:lnTo>
                      <a:lnTo>
                        <a:pt x="287" y="305"/>
                      </a:lnTo>
                      <a:lnTo>
                        <a:pt x="294" y="300"/>
                      </a:lnTo>
                      <a:lnTo>
                        <a:pt x="299" y="295"/>
                      </a:lnTo>
                      <a:lnTo>
                        <a:pt x="298" y="292"/>
                      </a:lnTo>
                      <a:lnTo>
                        <a:pt x="297" y="288"/>
                      </a:lnTo>
                      <a:lnTo>
                        <a:pt x="298" y="285"/>
                      </a:lnTo>
                      <a:lnTo>
                        <a:pt x="299" y="281"/>
                      </a:lnTo>
                      <a:lnTo>
                        <a:pt x="305" y="274"/>
                      </a:lnTo>
                      <a:lnTo>
                        <a:pt x="311" y="267"/>
                      </a:lnTo>
                      <a:lnTo>
                        <a:pt x="325" y="254"/>
                      </a:lnTo>
                      <a:lnTo>
                        <a:pt x="333" y="246"/>
                      </a:lnTo>
                      <a:lnTo>
                        <a:pt x="333" y="244"/>
                      </a:lnTo>
                      <a:lnTo>
                        <a:pt x="335" y="243"/>
                      </a:lnTo>
                      <a:lnTo>
                        <a:pt x="338" y="243"/>
                      </a:lnTo>
                      <a:lnTo>
                        <a:pt x="340" y="244"/>
                      </a:lnTo>
                      <a:lnTo>
                        <a:pt x="344" y="245"/>
                      </a:lnTo>
                      <a:lnTo>
                        <a:pt x="346" y="246"/>
                      </a:lnTo>
                      <a:lnTo>
                        <a:pt x="344" y="239"/>
                      </a:lnTo>
                      <a:lnTo>
                        <a:pt x="343" y="233"/>
                      </a:lnTo>
                      <a:lnTo>
                        <a:pt x="343" y="226"/>
                      </a:lnTo>
                      <a:lnTo>
                        <a:pt x="344" y="220"/>
                      </a:lnTo>
                      <a:lnTo>
                        <a:pt x="345" y="210"/>
                      </a:lnTo>
                      <a:lnTo>
                        <a:pt x="346" y="204"/>
                      </a:lnTo>
                      <a:lnTo>
                        <a:pt x="370" y="204"/>
                      </a:lnTo>
                      <a:lnTo>
                        <a:pt x="385" y="203"/>
                      </a:lnTo>
                      <a:lnTo>
                        <a:pt x="388" y="202"/>
                      </a:lnTo>
                      <a:lnTo>
                        <a:pt x="390" y="200"/>
                      </a:lnTo>
                      <a:lnTo>
                        <a:pt x="392" y="198"/>
                      </a:lnTo>
                      <a:lnTo>
                        <a:pt x="394" y="196"/>
                      </a:lnTo>
                      <a:lnTo>
                        <a:pt x="397" y="188"/>
                      </a:lnTo>
                      <a:lnTo>
                        <a:pt x="399" y="178"/>
                      </a:lnTo>
                      <a:lnTo>
                        <a:pt x="395" y="173"/>
                      </a:lnTo>
                      <a:lnTo>
                        <a:pt x="390" y="166"/>
                      </a:lnTo>
                      <a:lnTo>
                        <a:pt x="387" y="157"/>
                      </a:lnTo>
                      <a:lnTo>
                        <a:pt x="386" y="148"/>
                      </a:lnTo>
                      <a:lnTo>
                        <a:pt x="384" y="148"/>
                      </a:lnTo>
                      <a:lnTo>
                        <a:pt x="379" y="147"/>
                      </a:lnTo>
                      <a:lnTo>
                        <a:pt x="377" y="147"/>
                      </a:lnTo>
                      <a:lnTo>
                        <a:pt x="375" y="146"/>
                      </a:lnTo>
                      <a:lnTo>
                        <a:pt x="373" y="144"/>
                      </a:lnTo>
                      <a:lnTo>
                        <a:pt x="373" y="142"/>
                      </a:lnTo>
                      <a:lnTo>
                        <a:pt x="363" y="150"/>
                      </a:lnTo>
                      <a:lnTo>
                        <a:pt x="353" y="156"/>
                      </a:lnTo>
                      <a:lnTo>
                        <a:pt x="347" y="158"/>
                      </a:lnTo>
                      <a:lnTo>
                        <a:pt x="343" y="159"/>
                      </a:lnTo>
                      <a:lnTo>
                        <a:pt x="338" y="160"/>
                      </a:lnTo>
                      <a:lnTo>
                        <a:pt x="333" y="160"/>
                      </a:lnTo>
                      <a:lnTo>
                        <a:pt x="334" y="154"/>
                      </a:lnTo>
                      <a:lnTo>
                        <a:pt x="338" y="148"/>
                      </a:lnTo>
                      <a:lnTo>
                        <a:pt x="341" y="143"/>
                      </a:lnTo>
                      <a:lnTo>
                        <a:pt x="345" y="138"/>
                      </a:lnTo>
                      <a:lnTo>
                        <a:pt x="355" y="128"/>
                      </a:lnTo>
                      <a:lnTo>
                        <a:pt x="367" y="120"/>
                      </a:lnTo>
                      <a:lnTo>
                        <a:pt x="378" y="112"/>
                      </a:lnTo>
                      <a:lnTo>
                        <a:pt x="390" y="103"/>
                      </a:lnTo>
                      <a:lnTo>
                        <a:pt x="395" y="98"/>
                      </a:lnTo>
                      <a:lnTo>
                        <a:pt x="399" y="93"/>
                      </a:lnTo>
                      <a:lnTo>
                        <a:pt x="403" y="87"/>
                      </a:lnTo>
                      <a:lnTo>
                        <a:pt x="406" y="80"/>
                      </a:lnTo>
                      <a:lnTo>
                        <a:pt x="407" y="83"/>
                      </a:lnTo>
                      <a:lnTo>
                        <a:pt x="409" y="88"/>
                      </a:lnTo>
                      <a:lnTo>
                        <a:pt x="411" y="96"/>
                      </a:lnTo>
                      <a:lnTo>
                        <a:pt x="412" y="105"/>
                      </a:lnTo>
                      <a:lnTo>
                        <a:pt x="414" y="107"/>
                      </a:lnTo>
                      <a:lnTo>
                        <a:pt x="420" y="111"/>
                      </a:lnTo>
                      <a:lnTo>
                        <a:pt x="426" y="115"/>
                      </a:lnTo>
                      <a:lnTo>
                        <a:pt x="432" y="117"/>
                      </a:lnTo>
                      <a:lnTo>
                        <a:pt x="450" y="116"/>
                      </a:lnTo>
                      <a:lnTo>
                        <a:pt x="463" y="114"/>
                      </a:lnTo>
                      <a:lnTo>
                        <a:pt x="473" y="112"/>
                      </a:lnTo>
                      <a:lnTo>
                        <a:pt x="479" y="111"/>
                      </a:lnTo>
                      <a:lnTo>
                        <a:pt x="474" y="106"/>
                      </a:lnTo>
                      <a:lnTo>
                        <a:pt x="469" y="101"/>
                      </a:lnTo>
                      <a:lnTo>
                        <a:pt x="468" y="98"/>
                      </a:lnTo>
                      <a:lnTo>
                        <a:pt x="467" y="95"/>
                      </a:lnTo>
                      <a:lnTo>
                        <a:pt x="466" y="91"/>
                      </a:lnTo>
                      <a:lnTo>
                        <a:pt x="466" y="87"/>
                      </a:lnTo>
                      <a:lnTo>
                        <a:pt x="485" y="83"/>
                      </a:lnTo>
                      <a:lnTo>
                        <a:pt x="510" y="78"/>
                      </a:lnTo>
                      <a:lnTo>
                        <a:pt x="523" y="75"/>
                      </a:lnTo>
                      <a:lnTo>
                        <a:pt x="536" y="72"/>
                      </a:lnTo>
                      <a:lnTo>
                        <a:pt x="548" y="67"/>
                      </a:lnTo>
                      <a:lnTo>
                        <a:pt x="558" y="61"/>
                      </a:lnTo>
                      <a:lnTo>
                        <a:pt x="565" y="57"/>
                      </a:lnTo>
                      <a:lnTo>
                        <a:pt x="573" y="53"/>
                      </a:lnTo>
                      <a:lnTo>
                        <a:pt x="579" y="50"/>
                      </a:lnTo>
                      <a:lnTo>
                        <a:pt x="586" y="49"/>
                      </a:lnTo>
                      <a:lnTo>
                        <a:pt x="587" y="55"/>
                      </a:lnTo>
                      <a:lnTo>
                        <a:pt x="589" y="61"/>
                      </a:lnTo>
                      <a:lnTo>
                        <a:pt x="591" y="63"/>
                      </a:lnTo>
                      <a:lnTo>
                        <a:pt x="593" y="65"/>
                      </a:lnTo>
                      <a:lnTo>
                        <a:pt x="596" y="67"/>
                      </a:lnTo>
                      <a:lnTo>
                        <a:pt x="599" y="67"/>
                      </a:lnTo>
                      <a:lnTo>
                        <a:pt x="609" y="66"/>
                      </a:lnTo>
                      <a:lnTo>
                        <a:pt x="624" y="61"/>
                      </a:lnTo>
                      <a:lnTo>
                        <a:pt x="638" y="57"/>
                      </a:lnTo>
                      <a:lnTo>
                        <a:pt x="645" y="55"/>
                      </a:lnTo>
                      <a:lnTo>
                        <a:pt x="643" y="53"/>
                      </a:lnTo>
                      <a:lnTo>
                        <a:pt x="641" y="51"/>
                      </a:lnTo>
                      <a:lnTo>
                        <a:pt x="638" y="48"/>
                      </a:lnTo>
                      <a:lnTo>
                        <a:pt x="638" y="46"/>
                      </a:lnTo>
                      <a:lnTo>
                        <a:pt x="638" y="42"/>
                      </a:lnTo>
                      <a:lnTo>
                        <a:pt x="641" y="37"/>
                      </a:lnTo>
                      <a:lnTo>
                        <a:pt x="645" y="33"/>
                      </a:lnTo>
                      <a:lnTo>
                        <a:pt x="650" y="28"/>
                      </a:lnTo>
                      <a:lnTo>
                        <a:pt x="657" y="24"/>
                      </a:lnTo>
                      <a:lnTo>
                        <a:pt x="665" y="20"/>
                      </a:lnTo>
                      <a:lnTo>
                        <a:pt x="674" y="17"/>
                      </a:lnTo>
                      <a:lnTo>
                        <a:pt x="682" y="15"/>
                      </a:lnTo>
                      <a:lnTo>
                        <a:pt x="691" y="14"/>
                      </a:lnTo>
                      <a:lnTo>
                        <a:pt x="699" y="13"/>
                      </a:lnTo>
                      <a:lnTo>
                        <a:pt x="708" y="13"/>
                      </a:lnTo>
                      <a:lnTo>
                        <a:pt x="714" y="13"/>
                      </a:lnTo>
                      <a:lnTo>
                        <a:pt x="721" y="15"/>
                      </a:lnTo>
                      <a:lnTo>
                        <a:pt x="725" y="18"/>
                      </a:lnTo>
                      <a:lnTo>
                        <a:pt x="717" y="20"/>
                      </a:lnTo>
                      <a:lnTo>
                        <a:pt x="709" y="26"/>
                      </a:lnTo>
                      <a:lnTo>
                        <a:pt x="705" y="29"/>
                      </a:lnTo>
                      <a:lnTo>
                        <a:pt x="701" y="32"/>
                      </a:lnTo>
                      <a:lnTo>
                        <a:pt x="699" y="35"/>
                      </a:lnTo>
                      <a:lnTo>
                        <a:pt x="699" y="37"/>
                      </a:lnTo>
                      <a:lnTo>
                        <a:pt x="702" y="39"/>
                      </a:lnTo>
                      <a:lnTo>
                        <a:pt x="705" y="40"/>
                      </a:lnTo>
                      <a:lnTo>
                        <a:pt x="709" y="41"/>
                      </a:lnTo>
                      <a:lnTo>
                        <a:pt x="712" y="40"/>
                      </a:lnTo>
                      <a:lnTo>
                        <a:pt x="719" y="39"/>
                      </a:lnTo>
                      <a:lnTo>
                        <a:pt x="725" y="36"/>
                      </a:lnTo>
                      <a:lnTo>
                        <a:pt x="733" y="32"/>
                      </a:lnTo>
                      <a:lnTo>
                        <a:pt x="741" y="29"/>
                      </a:lnTo>
                      <a:lnTo>
                        <a:pt x="748" y="26"/>
                      </a:lnTo>
                      <a:lnTo>
                        <a:pt x="758" y="24"/>
                      </a:lnTo>
                      <a:lnTo>
                        <a:pt x="758" y="12"/>
                      </a:lnTo>
                      <a:lnTo>
                        <a:pt x="758" y="0"/>
                      </a:lnTo>
                      <a:lnTo>
                        <a:pt x="777" y="0"/>
                      </a:lnTo>
                      <a:lnTo>
                        <a:pt x="793" y="1"/>
                      </a:lnTo>
                      <a:lnTo>
                        <a:pt x="800" y="1"/>
                      </a:lnTo>
                      <a:lnTo>
                        <a:pt x="806" y="2"/>
                      </a:lnTo>
                      <a:lnTo>
                        <a:pt x="813" y="4"/>
                      </a:lnTo>
                      <a:lnTo>
                        <a:pt x="817" y="6"/>
                      </a:lnTo>
                      <a:lnTo>
                        <a:pt x="812" y="11"/>
                      </a:lnTo>
                      <a:lnTo>
                        <a:pt x="805" y="18"/>
                      </a:lnTo>
                      <a:lnTo>
                        <a:pt x="800" y="26"/>
                      </a:lnTo>
                      <a:lnTo>
                        <a:pt x="798" y="31"/>
                      </a:lnTo>
                      <a:lnTo>
                        <a:pt x="815" y="22"/>
                      </a:lnTo>
                      <a:lnTo>
                        <a:pt x="828" y="15"/>
                      </a:lnTo>
                      <a:lnTo>
                        <a:pt x="844" y="8"/>
                      </a:lnTo>
                      <a:lnTo>
                        <a:pt x="865" y="0"/>
                      </a:lnTo>
                      <a:lnTo>
                        <a:pt x="865" y="4"/>
                      </a:lnTo>
                      <a:lnTo>
                        <a:pt x="864" y="9"/>
                      </a:lnTo>
                      <a:lnTo>
                        <a:pt x="861" y="14"/>
                      </a:lnTo>
                      <a:lnTo>
                        <a:pt x="858" y="18"/>
                      </a:lnTo>
                      <a:lnTo>
                        <a:pt x="860" y="14"/>
                      </a:lnTo>
                      <a:lnTo>
                        <a:pt x="862" y="11"/>
                      </a:lnTo>
                      <a:lnTo>
                        <a:pt x="866" y="9"/>
                      </a:lnTo>
                      <a:lnTo>
                        <a:pt x="869" y="7"/>
                      </a:lnTo>
                      <a:lnTo>
                        <a:pt x="876" y="6"/>
                      </a:lnTo>
                      <a:lnTo>
                        <a:pt x="884" y="6"/>
                      </a:lnTo>
                      <a:lnTo>
                        <a:pt x="892" y="6"/>
                      </a:lnTo>
                      <a:lnTo>
                        <a:pt x="907" y="6"/>
                      </a:lnTo>
                      <a:lnTo>
                        <a:pt x="924" y="6"/>
                      </a:lnTo>
                      <a:lnTo>
                        <a:pt x="930" y="6"/>
                      </a:lnTo>
                      <a:lnTo>
                        <a:pt x="947" y="12"/>
                      </a:lnTo>
                      <a:lnTo>
                        <a:pt x="979" y="22"/>
                      </a:lnTo>
                      <a:lnTo>
                        <a:pt x="996" y="28"/>
                      </a:lnTo>
                      <a:lnTo>
                        <a:pt x="1013" y="33"/>
                      </a:lnTo>
                      <a:lnTo>
                        <a:pt x="1027" y="38"/>
                      </a:lnTo>
                      <a:lnTo>
                        <a:pt x="1037" y="43"/>
                      </a:lnTo>
                      <a:lnTo>
                        <a:pt x="1031" y="52"/>
                      </a:lnTo>
                      <a:lnTo>
                        <a:pt x="1025" y="61"/>
                      </a:lnTo>
                      <a:lnTo>
                        <a:pt x="1022" y="66"/>
                      </a:lnTo>
                      <a:lnTo>
                        <a:pt x="1019" y="70"/>
                      </a:lnTo>
                      <a:lnTo>
                        <a:pt x="1017" y="75"/>
                      </a:lnTo>
                      <a:lnTo>
                        <a:pt x="1017" y="80"/>
                      </a:lnTo>
                      <a:lnTo>
                        <a:pt x="1005" y="79"/>
                      </a:lnTo>
                      <a:lnTo>
                        <a:pt x="993" y="76"/>
                      </a:lnTo>
                      <a:lnTo>
                        <a:pt x="982" y="72"/>
                      </a:lnTo>
                      <a:lnTo>
                        <a:pt x="971" y="67"/>
                      </a:lnTo>
                      <a:lnTo>
                        <a:pt x="961" y="63"/>
                      </a:lnTo>
                      <a:lnTo>
                        <a:pt x="951" y="59"/>
                      </a:lnTo>
                      <a:lnTo>
                        <a:pt x="940" y="56"/>
                      </a:lnTo>
                      <a:lnTo>
                        <a:pt x="930" y="55"/>
                      </a:lnTo>
                      <a:lnTo>
                        <a:pt x="919" y="55"/>
                      </a:lnTo>
                      <a:lnTo>
                        <a:pt x="906" y="55"/>
                      </a:lnTo>
                      <a:lnTo>
                        <a:pt x="892" y="55"/>
                      </a:lnTo>
                      <a:lnTo>
                        <a:pt x="878" y="55"/>
                      </a:lnTo>
                      <a:lnTo>
                        <a:pt x="877" y="62"/>
                      </a:lnTo>
                      <a:lnTo>
                        <a:pt x="876" y="68"/>
                      </a:lnTo>
                      <a:lnTo>
                        <a:pt x="873" y="74"/>
                      </a:lnTo>
                      <a:lnTo>
                        <a:pt x="871" y="80"/>
                      </a:lnTo>
                      <a:lnTo>
                        <a:pt x="869" y="88"/>
                      </a:lnTo>
                      <a:lnTo>
                        <a:pt x="867" y="95"/>
                      </a:lnTo>
                      <a:lnTo>
                        <a:pt x="865" y="102"/>
                      </a:lnTo>
                      <a:lnTo>
                        <a:pt x="865" y="111"/>
                      </a:lnTo>
                      <a:lnTo>
                        <a:pt x="854" y="114"/>
                      </a:lnTo>
                      <a:lnTo>
                        <a:pt x="848" y="116"/>
                      </a:lnTo>
                      <a:lnTo>
                        <a:pt x="844" y="116"/>
                      </a:lnTo>
                      <a:lnTo>
                        <a:pt x="842" y="115"/>
                      </a:lnTo>
                      <a:lnTo>
                        <a:pt x="838" y="114"/>
                      </a:lnTo>
                      <a:lnTo>
                        <a:pt x="835" y="113"/>
                      </a:lnTo>
                      <a:lnTo>
                        <a:pt x="828" y="111"/>
                      </a:lnTo>
                      <a:lnTo>
                        <a:pt x="817" y="111"/>
                      </a:lnTo>
                      <a:lnTo>
                        <a:pt x="811" y="111"/>
                      </a:lnTo>
                      <a:lnTo>
                        <a:pt x="804" y="112"/>
                      </a:lnTo>
                      <a:lnTo>
                        <a:pt x="798" y="113"/>
                      </a:lnTo>
                      <a:lnTo>
                        <a:pt x="790" y="115"/>
                      </a:lnTo>
                      <a:lnTo>
                        <a:pt x="776" y="121"/>
                      </a:lnTo>
                      <a:lnTo>
                        <a:pt x="758" y="129"/>
                      </a:lnTo>
                      <a:lnTo>
                        <a:pt x="750" y="129"/>
                      </a:lnTo>
                      <a:lnTo>
                        <a:pt x="745" y="128"/>
                      </a:lnTo>
                      <a:lnTo>
                        <a:pt x="738" y="126"/>
                      </a:lnTo>
                      <a:lnTo>
                        <a:pt x="734" y="124"/>
                      </a:lnTo>
                      <a:lnTo>
                        <a:pt x="724" y="119"/>
                      </a:lnTo>
                      <a:lnTo>
                        <a:pt x="716" y="112"/>
                      </a:lnTo>
                      <a:lnTo>
                        <a:pt x="709" y="105"/>
                      </a:lnTo>
                      <a:lnTo>
                        <a:pt x="702" y="98"/>
                      </a:lnTo>
                      <a:lnTo>
                        <a:pt x="694" y="92"/>
                      </a:lnTo>
                      <a:lnTo>
                        <a:pt x="685" y="87"/>
                      </a:lnTo>
                      <a:lnTo>
                        <a:pt x="677" y="92"/>
                      </a:lnTo>
                      <a:lnTo>
                        <a:pt x="669" y="96"/>
                      </a:lnTo>
                      <a:lnTo>
                        <a:pt x="661" y="100"/>
                      </a:lnTo>
                      <a:lnTo>
                        <a:pt x="654" y="103"/>
                      </a:lnTo>
                      <a:lnTo>
                        <a:pt x="637" y="109"/>
                      </a:lnTo>
                      <a:lnTo>
                        <a:pt x="620" y="112"/>
                      </a:lnTo>
                      <a:lnTo>
                        <a:pt x="602" y="116"/>
                      </a:lnTo>
                      <a:lnTo>
                        <a:pt x="584" y="119"/>
                      </a:lnTo>
                      <a:lnTo>
                        <a:pt x="565" y="123"/>
                      </a:lnTo>
                      <a:lnTo>
                        <a:pt x="545" y="129"/>
                      </a:lnTo>
                      <a:lnTo>
                        <a:pt x="542" y="130"/>
                      </a:lnTo>
                      <a:lnTo>
                        <a:pt x="537" y="131"/>
                      </a:lnTo>
                      <a:lnTo>
                        <a:pt x="534" y="134"/>
                      </a:lnTo>
                      <a:lnTo>
                        <a:pt x="530" y="138"/>
                      </a:lnTo>
                      <a:lnTo>
                        <a:pt x="521" y="147"/>
                      </a:lnTo>
                      <a:lnTo>
                        <a:pt x="513" y="158"/>
                      </a:lnTo>
                      <a:lnTo>
                        <a:pt x="506" y="170"/>
                      </a:lnTo>
                      <a:lnTo>
                        <a:pt x="498" y="184"/>
                      </a:lnTo>
                      <a:lnTo>
                        <a:pt x="491" y="198"/>
                      </a:lnTo>
                      <a:lnTo>
                        <a:pt x="486" y="210"/>
                      </a:lnTo>
                      <a:lnTo>
                        <a:pt x="482" y="217"/>
                      </a:lnTo>
                      <a:lnTo>
                        <a:pt x="478" y="225"/>
                      </a:lnTo>
                      <a:lnTo>
                        <a:pt x="473" y="232"/>
                      </a:lnTo>
                      <a:lnTo>
                        <a:pt x="466" y="239"/>
                      </a:lnTo>
                      <a:lnTo>
                        <a:pt x="453" y="255"/>
                      </a:lnTo>
                      <a:lnTo>
                        <a:pt x="437" y="270"/>
                      </a:lnTo>
                      <a:lnTo>
                        <a:pt x="430" y="279"/>
                      </a:lnTo>
                      <a:lnTo>
                        <a:pt x="423" y="288"/>
                      </a:lnTo>
                      <a:lnTo>
                        <a:pt x="417" y="298"/>
                      </a:lnTo>
                      <a:lnTo>
                        <a:pt x="411" y="309"/>
                      </a:lnTo>
                      <a:lnTo>
                        <a:pt x="406" y="321"/>
                      </a:lnTo>
                      <a:lnTo>
                        <a:pt x="402" y="334"/>
                      </a:lnTo>
                      <a:lnTo>
                        <a:pt x="400" y="348"/>
                      </a:lnTo>
                      <a:lnTo>
                        <a:pt x="399" y="364"/>
                      </a:lnTo>
                      <a:lnTo>
                        <a:pt x="396" y="362"/>
                      </a:lnTo>
                      <a:lnTo>
                        <a:pt x="392" y="361"/>
                      </a:lnTo>
                      <a:lnTo>
                        <a:pt x="387" y="361"/>
                      </a:lnTo>
                      <a:lnTo>
                        <a:pt x="381" y="362"/>
                      </a:lnTo>
                      <a:lnTo>
                        <a:pt x="367" y="363"/>
                      </a:lnTo>
                      <a:lnTo>
                        <a:pt x="353" y="364"/>
                      </a:lnTo>
                      <a:lnTo>
                        <a:pt x="333" y="425"/>
                      </a:lnTo>
                      <a:lnTo>
                        <a:pt x="333" y="441"/>
                      </a:lnTo>
                      <a:lnTo>
                        <a:pt x="336" y="464"/>
                      </a:lnTo>
                      <a:lnTo>
                        <a:pt x="340" y="477"/>
                      </a:lnTo>
                      <a:lnTo>
                        <a:pt x="344" y="487"/>
                      </a:lnTo>
                      <a:lnTo>
                        <a:pt x="347" y="491"/>
                      </a:lnTo>
                      <a:lnTo>
                        <a:pt x="351" y="495"/>
                      </a:lnTo>
                      <a:lnTo>
                        <a:pt x="355" y="497"/>
                      </a:lnTo>
                      <a:lnTo>
                        <a:pt x="360" y="499"/>
                      </a:lnTo>
                      <a:lnTo>
                        <a:pt x="358" y="515"/>
                      </a:lnTo>
                      <a:lnTo>
                        <a:pt x="357" y="528"/>
                      </a:lnTo>
                      <a:lnTo>
                        <a:pt x="356" y="537"/>
                      </a:lnTo>
                      <a:lnTo>
                        <a:pt x="354" y="544"/>
                      </a:lnTo>
                      <a:lnTo>
                        <a:pt x="354" y="551"/>
                      </a:lnTo>
                      <a:lnTo>
                        <a:pt x="354" y="558"/>
                      </a:lnTo>
                      <a:lnTo>
                        <a:pt x="355" y="567"/>
                      </a:lnTo>
                      <a:lnTo>
                        <a:pt x="360" y="579"/>
                      </a:lnTo>
                      <a:lnTo>
                        <a:pt x="352" y="585"/>
                      </a:lnTo>
                      <a:lnTo>
                        <a:pt x="346" y="591"/>
                      </a:lnTo>
                      <a:lnTo>
                        <a:pt x="340" y="598"/>
                      </a:lnTo>
                      <a:lnTo>
                        <a:pt x="335" y="606"/>
                      </a:lnTo>
                      <a:lnTo>
                        <a:pt x="331" y="615"/>
                      </a:lnTo>
                      <a:lnTo>
                        <a:pt x="329" y="625"/>
                      </a:lnTo>
                      <a:lnTo>
                        <a:pt x="327" y="635"/>
                      </a:lnTo>
                      <a:lnTo>
                        <a:pt x="327" y="647"/>
                      </a:lnTo>
                      <a:lnTo>
                        <a:pt x="318" y="646"/>
                      </a:lnTo>
                      <a:lnTo>
                        <a:pt x="306" y="645"/>
                      </a:lnTo>
                      <a:lnTo>
                        <a:pt x="300" y="645"/>
                      </a:lnTo>
                      <a:lnTo>
                        <a:pt x="295" y="645"/>
                      </a:lnTo>
                      <a:lnTo>
                        <a:pt x="289" y="646"/>
                      </a:lnTo>
                      <a:lnTo>
                        <a:pt x="286" y="64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20" name="Freeform 228"/>
                <p:cNvSpPr>
                  <a:spLocks/>
                </p:cNvSpPr>
                <p:nvPr>
                  <p:custDataLst>
                    <p:tags r:id="rId147"/>
                  </p:custDataLst>
                </p:nvPr>
              </p:nvSpPr>
              <p:spPr bwMode="auto">
                <a:xfrm>
                  <a:off x="2799" y="1914"/>
                  <a:ext cx="31" cy="57"/>
                </a:xfrm>
                <a:custGeom>
                  <a:avLst/>
                  <a:gdLst>
                    <a:gd name="T0" fmla="*/ 0 w 120"/>
                    <a:gd name="T1" fmla="*/ 0 h 173"/>
                    <a:gd name="T2" fmla="*/ 0 w 120"/>
                    <a:gd name="T3" fmla="*/ 0 h 173"/>
                    <a:gd name="T4" fmla="*/ 0 w 120"/>
                    <a:gd name="T5" fmla="*/ 0 h 173"/>
                    <a:gd name="T6" fmla="*/ 0 w 120"/>
                    <a:gd name="T7" fmla="*/ 0 h 173"/>
                    <a:gd name="T8" fmla="*/ 0 w 120"/>
                    <a:gd name="T9" fmla="*/ 0 h 173"/>
                    <a:gd name="T10" fmla="*/ 0 w 120"/>
                    <a:gd name="T11" fmla="*/ 0 h 173"/>
                    <a:gd name="T12" fmla="*/ 0 w 120"/>
                    <a:gd name="T13" fmla="*/ 0 h 173"/>
                    <a:gd name="T14" fmla="*/ 0 w 120"/>
                    <a:gd name="T15" fmla="*/ 0 h 173"/>
                    <a:gd name="T16" fmla="*/ 0 w 120"/>
                    <a:gd name="T17" fmla="*/ 0 h 173"/>
                    <a:gd name="T18" fmla="*/ 0 w 120"/>
                    <a:gd name="T19" fmla="*/ 0 h 173"/>
                    <a:gd name="T20" fmla="*/ 0 w 120"/>
                    <a:gd name="T21" fmla="*/ 0 h 173"/>
                    <a:gd name="T22" fmla="*/ 0 w 120"/>
                    <a:gd name="T23" fmla="*/ 0 h 173"/>
                    <a:gd name="T24" fmla="*/ 0 w 120"/>
                    <a:gd name="T25" fmla="*/ 0 h 173"/>
                    <a:gd name="T26" fmla="*/ 0 w 120"/>
                    <a:gd name="T27" fmla="*/ 0 h 173"/>
                    <a:gd name="T28" fmla="*/ 0 w 120"/>
                    <a:gd name="T29" fmla="*/ 0 h 173"/>
                    <a:gd name="T30" fmla="*/ 0 w 120"/>
                    <a:gd name="T31" fmla="*/ 0 h 173"/>
                    <a:gd name="T32" fmla="*/ 0 w 120"/>
                    <a:gd name="T33" fmla="*/ 0 h 173"/>
                    <a:gd name="T34" fmla="*/ 0 w 120"/>
                    <a:gd name="T35" fmla="*/ 0 h 173"/>
                    <a:gd name="T36" fmla="*/ 0 w 120"/>
                    <a:gd name="T37" fmla="*/ 0 h 173"/>
                    <a:gd name="T38" fmla="*/ 0 w 120"/>
                    <a:gd name="T39" fmla="*/ 0 h 173"/>
                    <a:gd name="T40" fmla="*/ 0 w 120"/>
                    <a:gd name="T41" fmla="*/ 0 h 173"/>
                    <a:gd name="T42" fmla="*/ 0 w 120"/>
                    <a:gd name="T43" fmla="*/ 0 h 173"/>
                    <a:gd name="T44" fmla="*/ 0 w 120"/>
                    <a:gd name="T45" fmla="*/ 0 h 173"/>
                    <a:gd name="T46" fmla="*/ 0 w 120"/>
                    <a:gd name="T47" fmla="*/ 0 h 173"/>
                    <a:gd name="T48" fmla="*/ 0 w 120"/>
                    <a:gd name="T49" fmla="*/ 0 h 173"/>
                    <a:gd name="T50" fmla="*/ 0 w 120"/>
                    <a:gd name="T51" fmla="*/ 0 h 173"/>
                    <a:gd name="T52" fmla="*/ 0 w 120"/>
                    <a:gd name="T53" fmla="*/ 0 h 173"/>
                    <a:gd name="T54" fmla="*/ 0 w 120"/>
                    <a:gd name="T55" fmla="*/ 0 h 173"/>
                    <a:gd name="T56" fmla="*/ 0 w 120"/>
                    <a:gd name="T57" fmla="*/ 0 h 173"/>
                    <a:gd name="T58" fmla="*/ 0 w 120"/>
                    <a:gd name="T59" fmla="*/ 0 h 173"/>
                    <a:gd name="T60" fmla="*/ 0 w 120"/>
                    <a:gd name="T61" fmla="*/ 0 h 173"/>
                    <a:gd name="T62" fmla="*/ 0 w 120"/>
                    <a:gd name="T63" fmla="*/ 0 h 173"/>
                    <a:gd name="T64" fmla="*/ 0 w 120"/>
                    <a:gd name="T65" fmla="*/ 0 h 173"/>
                    <a:gd name="T66" fmla="*/ 0 w 120"/>
                    <a:gd name="T67" fmla="*/ 0 h 173"/>
                    <a:gd name="T68" fmla="*/ 0 w 120"/>
                    <a:gd name="T69" fmla="*/ 0 h 173"/>
                    <a:gd name="T70" fmla="*/ 0 w 120"/>
                    <a:gd name="T71" fmla="*/ 0 h 173"/>
                    <a:gd name="T72" fmla="*/ 0 w 120"/>
                    <a:gd name="T73" fmla="*/ 0 h 173"/>
                    <a:gd name="T74" fmla="*/ 0 w 120"/>
                    <a:gd name="T75" fmla="*/ 0 h 173"/>
                    <a:gd name="T76" fmla="*/ 0 w 120"/>
                    <a:gd name="T77" fmla="*/ 0 h 173"/>
                    <a:gd name="T78" fmla="*/ 0 w 120"/>
                    <a:gd name="T79" fmla="*/ 0 h 173"/>
                    <a:gd name="T80" fmla="*/ 0 w 120"/>
                    <a:gd name="T81" fmla="*/ 0 h 173"/>
                    <a:gd name="T82" fmla="*/ 0 w 120"/>
                    <a:gd name="T83" fmla="*/ 0 h 173"/>
                    <a:gd name="T84" fmla="*/ 0 w 120"/>
                    <a:gd name="T85" fmla="*/ 0 h 173"/>
                    <a:gd name="T86" fmla="*/ 0 w 120"/>
                    <a:gd name="T87" fmla="*/ 0 h 173"/>
                    <a:gd name="T88" fmla="*/ 0 w 120"/>
                    <a:gd name="T89" fmla="*/ 0 h 173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0" t="0" r="r" b="b"/>
                  <a:pathLst>
                    <a:path w="120" h="173">
                      <a:moveTo>
                        <a:pt x="120" y="99"/>
                      </a:moveTo>
                      <a:lnTo>
                        <a:pt x="92" y="60"/>
                      </a:lnTo>
                      <a:lnTo>
                        <a:pt x="70" y="28"/>
                      </a:lnTo>
                      <a:lnTo>
                        <a:pt x="60" y="16"/>
                      </a:lnTo>
                      <a:lnTo>
                        <a:pt x="53" y="8"/>
                      </a:lnTo>
                      <a:lnTo>
                        <a:pt x="48" y="4"/>
                      </a:lnTo>
                      <a:lnTo>
                        <a:pt x="45" y="2"/>
                      </a:lnTo>
                      <a:lnTo>
                        <a:pt x="43" y="1"/>
                      </a:lnTo>
                      <a:lnTo>
                        <a:pt x="39" y="0"/>
                      </a:lnTo>
                      <a:lnTo>
                        <a:pt x="33" y="0"/>
                      </a:lnTo>
                      <a:lnTo>
                        <a:pt x="27" y="1"/>
                      </a:lnTo>
                      <a:lnTo>
                        <a:pt x="24" y="3"/>
                      </a:lnTo>
                      <a:lnTo>
                        <a:pt x="21" y="5"/>
                      </a:lnTo>
                      <a:lnTo>
                        <a:pt x="19" y="8"/>
                      </a:lnTo>
                      <a:lnTo>
                        <a:pt x="16" y="12"/>
                      </a:lnTo>
                      <a:lnTo>
                        <a:pt x="15" y="15"/>
                      </a:lnTo>
                      <a:lnTo>
                        <a:pt x="15" y="20"/>
                      </a:lnTo>
                      <a:lnTo>
                        <a:pt x="14" y="30"/>
                      </a:lnTo>
                      <a:lnTo>
                        <a:pt x="12" y="42"/>
                      </a:lnTo>
                      <a:lnTo>
                        <a:pt x="10" y="48"/>
                      </a:lnTo>
                      <a:lnTo>
                        <a:pt x="8" y="54"/>
                      </a:lnTo>
                      <a:lnTo>
                        <a:pt x="4" y="61"/>
                      </a:lnTo>
                      <a:lnTo>
                        <a:pt x="0" y="68"/>
                      </a:lnTo>
                      <a:lnTo>
                        <a:pt x="5" y="82"/>
                      </a:lnTo>
                      <a:lnTo>
                        <a:pt x="10" y="99"/>
                      </a:lnTo>
                      <a:lnTo>
                        <a:pt x="15" y="115"/>
                      </a:lnTo>
                      <a:lnTo>
                        <a:pt x="20" y="129"/>
                      </a:lnTo>
                      <a:lnTo>
                        <a:pt x="24" y="134"/>
                      </a:lnTo>
                      <a:lnTo>
                        <a:pt x="30" y="139"/>
                      </a:lnTo>
                      <a:lnTo>
                        <a:pt x="37" y="145"/>
                      </a:lnTo>
                      <a:lnTo>
                        <a:pt x="46" y="151"/>
                      </a:lnTo>
                      <a:lnTo>
                        <a:pt x="54" y="157"/>
                      </a:lnTo>
                      <a:lnTo>
                        <a:pt x="60" y="163"/>
                      </a:lnTo>
                      <a:lnTo>
                        <a:pt x="62" y="165"/>
                      </a:lnTo>
                      <a:lnTo>
                        <a:pt x="65" y="168"/>
                      </a:lnTo>
                      <a:lnTo>
                        <a:pt x="66" y="170"/>
                      </a:lnTo>
                      <a:lnTo>
                        <a:pt x="67" y="173"/>
                      </a:lnTo>
                      <a:lnTo>
                        <a:pt x="76" y="167"/>
                      </a:lnTo>
                      <a:lnTo>
                        <a:pt x="86" y="160"/>
                      </a:lnTo>
                      <a:lnTo>
                        <a:pt x="93" y="152"/>
                      </a:lnTo>
                      <a:lnTo>
                        <a:pt x="101" y="142"/>
                      </a:lnTo>
                      <a:lnTo>
                        <a:pt x="106" y="132"/>
                      </a:lnTo>
                      <a:lnTo>
                        <a:pt x="112" y="121"/>
                      </a:lnTo>
                      <a:lnTo>
                        <a:pt x="116" y="110"/>
                      </a:lnTo>
                      <a:lnTo>
                        <a:pt x="120" y="9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21" name="Freeform 229"/>
                <p:cNvSpPr>
                  <a:spLocks/>
                </p:cNvSpPr>
                <p:nvPr>
                  <p:custDataLst>
                    <p:tags r:id="rId148"/>
                  </p:custDataLst>
                </p:nvPr>
              </p:nvSpPr>
              <p:spPr bwMode="auto">
                <a:xfrm>
                  <a:off x="2615" y="1813"/>
                  <a:ext cx="53" cy="37"/>
                </a:xfrm>
                <a:custGeom>
                  <a:avLst/>
                  <a:gdLst>
                    <a:gd name="T0" fmla="*/ 0 w 200"/>
                    <a:gd name="T1" fmla="*/ 1 h 98"/>
                    <a:gd name="T2" fmla="*/ 0 w 200"/>
                    <a:gd name="T3" fmla="*/ 1 h 98"/>
                    <a:gd name="T4" fmla="*/ 0 w 200"/>
                    <a:gd name="T5" fmla="*/ 1 h 98"/>
                    <a:gd name="T6" fmla="*/ 0 w 200"/>
                    <a:gd name="T7" fmla="*/ 1 h 98"/>
                    <a:gd name="T8" fmla="*/ 0 w 200"/>
                    <a:gd name="T9" fmla="*/ 1 h 98"/>
                    <a:gd name="T10" fmla="*/ 0 w 200"/>
                    <a:gd name="T11" fmla="*/ 1 h 98"/>
                    <a:gd name="T12" fmla="*/ 0 w 200"/>
                    <a:gd name="T13" fmla="*/ 1 h 98"/>
                    <a:gd name="T14" fmla="*/ 0 w 200"/>
                    <a:gd name="T15" fmla="*/ 1 h 98"/>
                    <a:gd name="T16" fmla="*/ 0 w 200"/>
                    <a:gd name="T17" fmla="*/ 1 h 98"/>
                    <a:gd name="T18" fmla="*/ 0 w 200"/>
                    <a:gd name="T19" fmla="*/ 1 h 98"/>
                    <a:gd name="T20" fmla="*/ 0 w 200"/>
                    <a:gd name="T21" fmla="*/ 1 h 98"/>
                    <a:gd name="T22" fmla="*/ 0 w 200"/>
                    <a:gd name="T23" fmla="*/ 1 h 98"/>
                    <a:gd name="T24" fmla="*/ 0 w 200"/>
                    <a:gd name="T25" fmla="*/ 1 h 98"/>
                    <a:gd name="T26" fmla="*/ 0 w 200"/>
                    <a:gd name="T27" fmla="*/ 1 h 98"/>
                    <a:gd name="T28" fmla="*/ 0 w 200"/>
                    <a:gd name="T29" fmla="*/ 1 h 98"/>
                    <a:gd name="T30" fmla="*/ 0 w 200"/>
                    <a:gd name="T31" fmla="*/ 1 h 98"/>
                    <a:gd name="T32" fmla="*/ 0 w 200"/>
                    <a:gd name="T33" fmla="*/ 1 h 98"/>
                    <a:gd name="T34" fmla="*/ 0 w 200"/>
                    <a:gd name="T35" fmla="*/ 1 h 98"/>
                    <a:gd name="T36" fmla="*/ 0 w 200"/>
                    <a:gd name="T37" fmla="*/ 1 h 98"/>
                    <a:gd name="T38" fmla="*/ 0 w 200"/>
                    <a:gd name="T39" fmla="*/ 1 h 98"/>
                    <a:gd name="T40" fmla="*/ 0 w 200"/>
                    <a:gd name="T41" fmla="*/ 1 h 98"/>
                    <a:gd name="T42" fmla="*/ 0 w 200"/>
                    <a:gd name="T43" fmla="*/ 1 h 98"/>
                    <a:gd name="T44" fmla="*/ 0 w 200"/>
                    <a:gd name="T45" fmla="*/ 1 h 98"/>
                    <a:gd name="T46" fmla="*/ 0 w 200"/>
                    <a:gd name="T47" fmla="*/ 1 h 98"/>
                    <a:gd name="T48" fmla="*/ 0 w 200"/>
                    <a:gd name="T49" fmla="*/ 1 h 98"/>
                    <a:gd name="T50" fmla="*/ 0 w 200"/>
                    <a:gd name="T51" fmla="*/ 1 h 98"/>
                    <a:gd name="T52" fmla="*/ 0 w 200"/>
                    <a:gd name="T53" fmla="*/ 1 h 98"/>
                    <a:gd name="T54" fmla="*/ 0 w 200"/>
                    <a:gd name="T55" fmla="*/ 1 h 98"/>
                    <a:gd name="T56" fmla="*/ 0 w 200"/>
                    <a:gd name="T57" fmla="*/ 1 h 98"/>
                    <a:gd name="T58" fmla="*/ 0 w 200"/>
                    <a:gd name="T59" fmla="*/ 1 h 98"/>
                    <a:gd name="T60" fmla="*/ 0 w 200"/>
                    <a:gd name="T61" fmla="*/ 1 h 98"/>
                    <a:gd name="T62" fmla="*/ 0 w 200"/>
                    <a:gd name="T63" fmla="*/ 1 h 98"/>
                    <a:gd name="T64" fmla="*/ 0 w 200"/>
                    <a:gd name="T65" fmla="*/ 1 h 98"/>
                    <a:gd name="T66" fmla="*/ 0 w 200"/>
                    <a:gd name="T67" fmla="*/ 1 h 98"/>
                    <a:gd name="T68" fmla="*/ 0 w 200"/>
                    <a:gd name="T69" fmla="*/ 1 h 98"/>
                    <a:gd name="T70" fmla="*/ 0 w 200"/>
                    <a:gd name="T71" fmla="*/ 1 h 98"/>
                    <a:gd name="T72" fmla="*/ 0 w 200"/>
                    <a:gd name="T73" fmla="*/ 1 h 98"/>
                    <a:gd name="T74" fmla="*/ 0 w 200"/>
                    <a:gd name="T75" fmla="*/ 0 h 98"/>
                    <a:gd name="T76" fmla="*/ 0 w 200"/>
                    <a:gd name="T77" fmla="*/ 0 h 98"/>
                    <a:gd name="T78" fmla="*/ 0 w 200"/>
                    <a:gd name="T79" fmla="*/ 0 h 98"/>
                    <a:gd name="T80" fmla="*/ 0 w 200"/>
                    <a:gd name="T81" fmla="*/ 0 h 98"/>
                    <a:gd name="T82" fmla="*/ 0 w 200"/>
                    <a:gd name="T83" fmla="*/ 0 h 98"/>
                    <a:gd name="T84" fmla="*/ 0 w 200"/>
                    <a:gd name="T85" fmla="*/ 0 h 98"/>
                    <a:gd name="T86" fmla="*/ 0 w 200"/>
                    <a:gd name="T87" fmla="*/ 0 h 98"/>
                    <a:gd name="T88" fmla="*/ 0 w 200"/>
                    <a:gd name="T89" fmla="*/ 0 h 98"/>
                    <a:gd name="T90" fmla="*/ 0 w 200"/>
                    <a:gd name="T91" fmla="*/ 0 h 98"/>
                    <a:gd name="T92" fmla="*/ 0 w 200"/>
                    <a:gd name="T93" fmla="*/ 0 h 98"/>
                    <a:gd name="T94" fmla="*/ 0 w 200"/>
                    <a:gd name="T95" fmla="*/ 1 h 98"/>
                    <a:gd name="T96" fmla="*/ 0 w 200"/>
                    <a:gd name="T97" fmla="*/ 1 h 98"/>
                    <a:gd name="T98" fmla="*/ 0 w 200"/>
                    <a:gd name="T99" fmla="*/ 1 h 98"/>
                    <a:gd name="T100" fmla="*/ 0 w 200"/>
                    <a:gd name="T101" fmla="*/ 1 h 98"/>
                    <a:gd name="T102" fmla="*/ 0 w 200"/>
                    <a:gd name="T103" fmla="*/ 1 h 98"/>
                    <a:gd name="T104" fmla="*/ 0 w 200"/>
                    <a:gd name="T105" fmla="*/ 1 h 98"/>
                    <a:gd name="T106" fmla="*/ 0 w 200"/>
                    <a:gd name="T107" fmla="*/ 1 h 98"/>
                    <a:gd name="T108" fmla="*/ 0 w 200"/>
                    <a:gd name="T109" fmla="*/ 1 h 98"/>
                    <a:gd name="T110" fmla="*/ 0 w 200"/>
                    <a:gd name="T111" fmla="*/ 1 h 98"/>
                    <a:gd name="T112" fmla="*/ 0 w 200"/>
                    <a:gd name="T113" fmla="*/ 1 h 98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200" h="98">
                      <a:moveTo>
                        <a:pt x="200" y="55"/>
                      </a:moveTo>
                      <a:lnTo>
                        <a:pt x="195" y="56"/>
                      </a:lnTo>
                      <a:lnTo>
                        <a:pt x="186" y="60"/>
                      </a:lnTo>
                      <a:lnTo>
                        <a:pt x="177" y="65"/>
                      </a:lnTo>
                      <a:lnTo>
                        <a:pt x="166" y="73"/>
                      </a:lnTo>
                      <a:lnTo>
                        <a:pt x="155" y="80"/>
                      </a:lnTo>
                      <a:lnTo>
                        <a:pt x="145" y="87"/>
                      </a:lnTo>
                      <a:lnTo>
                        <a:pt x="137" y="93"/>
                      </a:lnTo>
                      <a:lnTo>
                        <a:pt x="133" y="98"/>
                      </a:lnTo>
                      <a:lnTo>
                        <a:pt x="127" y="98"/>
                      </a:lnTo>
                      <a:lnTo>
                        <a:pt x="122" y="98"/>
                      </a:lnTo>
                      <a:lnTo>
                        <a:pt x="116" y="97"/>
                      </a:lnTo>
                      <a:lnTo>
                        <a:pt x="111" y="95"/>
                      </a:lnTo>
                      <a:lnTo>
                        <a:pt x="106" y="93"/>
                      </a:lnTo>
                      <a:lnTo>
                        <a:pt x="103" y="88"/>
                      </a:lnTo>
                      <a:lnTo>
                        <a:pt x="101" y="82"/>
                      </a:lnTo>
                      <a:lnTo>
                        <a:pt x="100" y="74"/>
                      </a:lnTo>
                      <a:lnTo>
                        <a:pt x="91" y="80"/>
                      </a:lnTo>
                      <a:lnTo>
                        <a:pt x="82" y="86"/>
                      </a:lnTo>
                      <a:lnTo>
                        <a:pt x="78" y="90"/>
                      </a:lnTo>
                      <a:lnTo>
                        <a:pt x="72" y="93"/>
                      </a:lnTo>
                      <a:lnTo>
                        <a:pt x="67" y="96"/>
                      </a:lnTo>
                      <a:lnTo>
                        <a:pt x="60" y="98"/>
                      </a:lnTo>
                      <a:lnTo>
                        <a:pt x="39" y="98"/>
                      </a:lnTo>
                      <a:lnTo>
                        <a:pt x="34" y="98"/>
                      </a:lnTo>
                      <a:lnTo>
                        <a:pt x="28" y="95"/>
                      </a:lnTo>
                      <a:lnTo>
                        <a:pt x="22" y="92"/>
                      </a:lnTo>
                      <a:lnTo>
                        <a:pt x="15" y="89"/>
                      </a:lnTo>
                      <a:lnTo>
                        <a:pt x="9" y="85"/>
                      </a:lnTo>
                      <a:lnTo>
                        <a:pt x="4" y="81"/>
                      </a:lnTo>
                      <a:lnTo>
                        <a:pt x="1" y="77"/>
                      </a:lnTo>
                      <a:lnTo>
                        <a:pt x="0" y="74"/>
                      </a:lnTo>
                      <a:lnTo>
                        <a:pt x="5" y="71"/>
                      </a:lnTo>
                      <a:lnTo>
                        <a:pt x="10" y="67"/>
                      </a:lnTo>
                      <a:lnTo>
                        <a:pt x="14" y="60"/>
                      </a:lnTo>
                      <a:lnTo>
                        <a:pt x="20" y="53"/>
                      </a:lnTo>
                      <a:lnTo>
                        <a:pt x="23" y="45"/>
                      </a:lnTo>
                      <a:lnTo>
                        <a:pt x="27" y="37"/>
                      </a:lnTo>
                      <a:lnTo>
                        <a:pt x="30" y="28"/>
                      </a:lnTo>
                      <a:lnTo>
                        <a:pt x="33" y="19"/>
                      </a:lnTo>
                      <a:lnTo>
                        <a:pt x="66" y="14"/>
                      </a:lnTo>
                      <a:lnTo>
                        <a:pt x="103" y="9"/>
                      </a:lnTo>
                      <a:lnTo>
                        <a:pt x="145" y="4"/>
                      </a:lnTo>
                      <a:lnTo>
                        <a:pt x="193" y="0"/>
                      </a:lnTo>
                      <a:lnTo>
                        <a:pt x="166" y="31"/>
                      </a:lnTo>
                      <a:lnTo>
                        <a:pt x="166" y="34"/>
                      </a:lnTo>
                      <a:lnTo>
                        <a:pt x="164" y="37"/>
                      </a:lnTo>
                      <a:lnTo>
                        <a:pt x="162" y="39"/>
                      </a:lnTo>
                      <a:lnTo>
                        <a:pt x="161" y="41"/>
                      </a:lnTo>
                      <a:lnTo>
                        <a:pt x="157" y="45"/>
                      </a:lnTo>
                      <a:lnTo>
                        <a:pt x="156" y="47"/>
                      </a:lnTo>
                      <a:lnTo>
                        <a:pt x="156" y="49"/>
                      </a:lnTo>
                      <a:lnTo>
                        <a:pt x="157" y="50"/>
                      </a:lnTo>
                      <a:lnTo>
                        <a:pt x="159" y="50"/>
                      </a:lnTo>
                      <a:lnTo>
                        <a:pt x="163" y="51"/>
                      </a:lnTo>
                      <a:lnTo>
                        <a:pt x="177" y="53"/>
                      </a:lnTo>
                      <a:lnTo>
                        <a:pt x="200" y="5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22" name="Freeform 230"/>
                <p:cNvSpPr>
                  <a:spLocks/>
                </p:cNvSpPr>
                <p:nvPr>
                  <p:custDataLst>
                    <p:tags r:id="rId149"/>
                  </p:custDataLst>
                </p:nvPr>
              </p:nvSpPr>
              <p:spPr bwMode="auto">
                <a:xfrm>
                  <a:off x="2576" y="1699"/>
                  <a:ext cx="53" cy="46"/>
                </a:xfrm>
                <a:custGeom>
                  <a:avLst/>
                  <a:gdLst>
                    <a:gd name="T0" fmla="*/ 0 w 186"/>
                    <a:gd name="T1" fmla="*/ 0 h 142"/>
                    <a:gd name="T2" fmla="*/ 0 w 186"/>
                    <a:gd name="T3" fmla="*/ 0 h 142"/>
                    <a:gd name="T4" fmla="*/ 0 w 186"/>
                    <a:gd name="T5" fmla="*/ 0 h 142"/>
                    <a:gd name="T6" fmla="*/ 0 w 186"/>
                    <a:gd name="T7" fmla="*/ 0 h 142"/>
                    <a:gd name="T8" fmla="*/ 0 w 186"/>
                    <a:gd name="T9" fmla="*/ 0 h 142"/>
                    <a:gd name="T10" fmla="*/ 0 w 186"/>
                    <a:gd name="T11" fmla="*/ 0 h 142"/>
                    <a:gd name="T12" fmla="*/ 0 w 186"/>
                    <a:gd name="T13" fmla="*/ 0 h 142"/>
                    <a:gd name="T14" fmla="*/ 0 w 186"/>
                    <a:gd name="T15" fmla="*/ 0 h 142"/>
                    <a:gd name="T16" fmla="*/ 0 w 186"/>
                    <a:gd name="T17" fmla="*/ 0 h 142"/>
                    <a:gd name="T18" fmla="*/ 0 w 186"/>
                    <a:gd name="T19" fmla="*/ 0 h 142"/>
                    <a:gd name="T20" fmla="*/ 0 w 186"/>
                    <a:gd name="T21" fmla="*/ 0 h 142"/>
                    <a:gd name="T22" fmla="*/ 0 w 186"/>
                    <a:gd name="T23" fmla="*/ 0 h 142"/>
                    <a:gd name="T24" fmla="*/ 0 w 186"/>
                    <a:gd name="T25" fmla="*/ 0 h 142"/>
                    <a:gd name="T26" fmla="*/ 0 w 186"/>
                    <a:gd name="T27" fmla="*/ 0 h 142"/>
                    <a:gd name="T28" fmla="*/ 0 w 186"/>
                    <a:gd name="T29" fmla="*/ 0 h 142"/>
                    <a:gd name="T30" fmla="*/ 0 w 186"/>
                    <a:gd name="T31" fmla="*/ 0 h 142"/>
                    <a:gd name="T32" fmla="*/ 0 w 186"/>
                    <a:gd name="T33" fmla="*/ 0 h 142"/>
                    <a:gd name="T34" fmla="*/ 0 w 186"/>
                    <a:gd name="T35" fmla="*/ 0 h 142"/>
                    <a:gd name="T36" fmla="*/ 0 w 186"/>
                    <a:gd name="T37" fmla="*/ 0 h 142"/>
                    <a:gd name="T38" fmla="*/ 0 w 186"/>
                    <a:gd name="T39" fmla="*/ 0 h 142"/>
                    <a:gd name="T40" fmla="*/ 0 w 186"/>
                    <a:gd name="T41" fmla="*/ 0 h 142"/>
                    <a:gd name="T42" fmla="*/ 0 w 186"/>
                    <a:gd name="T43" fmla="*/ 0 h 142"/>
                    <a:gd name="T44" fmla="*/ 0 w 186"/>
                    <a:gd name="T45" fmla="*/ 0 h 142"/>
                    <a:gd name="T46" fmla="*/ 0 w 186"/>
                    <a:gd name="T47" fmla="*/ 0 h 142"/>
                    <a:gd name="T48" fmla="*/ 0 w 186"/>
                    <a:gd name="T49" fmla="*/ 0 h 142"/>
                    <a:gd name="T50" fmla="*/ 0 w 186"/>
                    <a:gd name="T51" fmla="*/ 0 h 142"/>
                    <a:gd name="T52" fmla="*/ 0 w 186"/>
                    <a:gd name="T53" fmla="*/ 0 h 142"/>
                    <a:gd name="T54" fmla="*/ 0 w 186"/>
                    <a:gd name="T55" fmla="*/ 0 h 142"/>
                    <a:gd name="T56" fmla="*/ 0 w 186"/>
                    <a:gd name="T57" fmla="*/ 0 h 142"/>
                    <a:gd name="T58" fmla="*/ 0 w 186"/>
                    <a:gd name="T59" fmla="*/ 0 h 142"/>
                    <a:gd name="T60" fmla="*/ 0 w 186"/>
                    <a:gd name="T61" fmla="*/ 0 h 142"/>
                    <a:gd name="T62" fmla="*/ 0 w 186"/>
                    <a:gd name="T63" fmla="*/ 0 h 142"/>
                    <a:gd name="T64" fmla="*/ 0 w 186"/>
                    <a:gd name="T65" fmla="*/ 0 h 142"/>
                    <a:gd name="T66" fmla="*/ 0 w 186"/>
                    <a:gd name="T67" fmla="*/ 0 h 142"/>
                    <a:gd name="T68" fmla="*/ 0 w 186"/>
                    <a:gd name="T69" fmla="*/ 0 h 142"/>
                    <a:gd name="T70" fmla="*/ 0 w 186"/>
                    <a:gd name="T71" fmla="*/ 0 h 142"/>
                    <a:gd name="T72" fmla="*/ 0 w 186"/>
                    <a:gd name="T73" fmla="*/ 0 h 142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186" h="142">
                      <a:moveTo>
                        <a:pt x="0" y="111"/>
                      </a:moveTo>
                      <a:lnTo>
                        <a:pt x="0" y="112"/>
                      </a:lnTo>
                      <a:lnTo>
                        <a:pt x="1" y="114"/>
                      </a:lnTo>
                      <a:lnTo>
                        <a:pt x="2" y="116"/>
                      </a:lnTo>
                      <a:lnTo>
                        <a:pt x="7" y="117"/>
                      </a:lnTo>
                      <a:lnTo>
                        <a:pt x="3" y="107"/>
                      </a:lnTo>
                      <a:lnTo>
                        <a:pt x="2" y="99"/>
                      </a:lnTo>
                      <a:lnTo>
                        <a:pt x="3" y="93"/>
                      </a:lnTo>
                      <a:lnTo>
                        <a:pt x="6" y="87"/>
                      </a:lnTo>
                      <a:lnTo>
                        <a:pt x="9" y="82"/>
                      </a:lnTo>
                      <a:lnTo>
                        <a:pt x="13" y="76"/>
                      </a:lnTo>
                      <a:lnTo>
                        <a:pt x="17" y="69"/>
                      </a:lnTo>
                      <a:lnTo>
                        <a:pt x="20" y="61"/>
                      </a:lnTo>
                      <a:lnTo>
                        <a:pt x="20" y="56"/>
                      </a:lnTo>
                      <a:lnTo>
                        <a:pt x="21" y="51"/>
                      </a:lnTo>
                      <a:lnTo>
                        <a:pt x="23" y="46"/>
                      </a:lnTo>
                      <a:lnTo>
                        <a:pt x="25" y="42"/>
                      </a:lnTo>
                      <a:lnTo>
                        <a:pt x="28" y="37"/>
                      </a:lnTo>
                      <a:lnTo>
                        <a:pt x="31" y="34"/>
                      </a:lnTo>
                      <a:lnTo>
                        <a:pt x="35" y="32"/>
                      </a:lnTo>
                      <a:lnTo>
                        <a:pt x="40" y="31"/>
                      </a:lnTo>
                      <a:lnTo>
                        <a:pt x="41" y="38"/>
                      </a:lnTo>
                      <a:lnTo>
                        <a:pt x="41" y="43"/>
                      </a:lnTo>
                      <a:lnTo>
                        <a:pt x="43" y="49"/>
                      </a:lnTo>
                      <a:lnTo>
                        <a:pt x="45" y="54"/>
                      </a:lnTo>
                      <a:lnTo>
                        <a:pt x="47" y="58"/>
                      </a:lnTo>
                      <a:lnTo>
                        <a:pt x="51" y="62"/>
                      </a:lnTo>
                      <a:lnTo>
                        <a:pt x="55" y="65"/>
                      </a:lnTo>
                      <a:lnTo>
                        <a:pt x="59" y="67"/>
                      </a:lnTo>
                      <a:lnTo>
                        <a:pt x="87" y="67"/>
                      </a:lnTo>
                      <a:lnTo>
                        <a:pt x="87" y="43"/>
                      </a:lnTo>
                      <a:lnTo>
                        <a:pt x="79" y="41"/>
                      </a:lnTo>
                      <a:lnTo>
                        <a:pt x="74" y="38"/>
                      </a:lnTo>
                      <a:lnTo>
                        <a:pt x="69" y="36"/>
                      </a:lnTo>
                      <a:lnTo>
                        <a:pt x="66" y="33"/>
                      </a:lnTo>
                      <a:lnTo>
                        <a:pt x="63" y="30"/>
                      </a:lnTo>
                      <a:lnTo>
                        <a:pt x="62" y="27"/>
                      </a:lnTo>
                      <a:lnTo>
                        <a:pt x="61" y="23"/>
                      </a:lnTo>
                      <a:lnTo>
                        <a:pt x="59" y="18"/>
                      </a:lnTo>
                      <a:lnTo>
                        <a:pt x="70" y="17"/>
                      </a:lnTo>
                      <a:lnTo>
                        <a:pt x="79" y="16"/>
                      </a:lnTo>
                      <a:lnTo>
                        <a:pt x="87" y="14"/>
                      </a:lnTo>
                      <a:lnTo>
                        <a:pt x="92" y="12"/>
                      </a:lnTo>
                      <a:lnTo>
                        <a:pt x="98" y="10"/>
                      </a:lnTo>
                      <a:lnTo>
                        <a:pt x="103" y="8"/>
                      </a:lnTo>
                      <a:lnTo>
                        <a:pt x="111" y="6"/>
                      </a:lnTo>
                      <a:lnTo>
                        <a:pt x="120" y="6"/>
                      </a:lnTo>
                      <a:lnTo>
                        <a:pt x="130" y="3"/>
                      </a:lnTo>
                      <a:lnTo>
                        <a:pt x="140" y="0"/>
                      </a:lnTo>
                      <a:lnTo>
                        <a:pt x="147" y="1"/>
                      </a:lnTo>
                      <a:lnTo>
                        <a:pt x="154" y="2"/>
                      </a:lnTo>
                      <a:lnTo>
                        <a:pt x="159" y="2"/>
                      </a:lnTo>
                      <a:lnTo>
                        <a:pt x="165" y="2"/>
                      </a:lnTo>
                      <a:lnTo>
                        <a:pt x="176" y="1"/>
                      </a:lnTo>
                      <a:lnTo>
                        <a:pt x="186" y="0"/>
                      </a:lnTo>
                      <a:lnTo>
                        <a:pt x="183" y="10"/>
                      </a:lnTo>
                      <a:lnTo>
                        <a:pt x="181" y="19"/>
                      </a:lnTo>
                      <a:lnTo>
                        <a:pt x="178" y="26"/>
                      </a:lnTo>
                      <a:lnTo>
                        <a:pt x="176" y="32"/>
                      </a:lnTo>
                      <a:lnTo>
                        <a:pt x="169" y="40"/>
                      </a:lnTo>
                      <a:lnTo>
                        <a:pt x="165" y="45"/>
                      </a:lnTo>
                      <a:lnTo>
                        <a:pt x="159" y="51"/>
                      </a:lnTo>
                      <a:lnTo>
                        <a:pt x="156" y="58"/>
                      </a:lnTo>
                      <a:lnTo>
                        <a:pt x="155" y="63"/>
                      </a:lnTo>
                      <a:lnTo>
                        <a:pt x="154" y="69"/>
                      </a:lnTo>
                      <a:lnTo>
                        <a:pt x="153" y="76"/>
                      </a:lnTo>
                      <a:lnTo>
                        <a:pt x="153" y="86"/>
                      </a:lnTo>
                      <a:lnTo>
                        <a:pt x="120" y="142"/>
                      </a:lnTo>
                      <a:lnTo>
                        <a:pt x="93" y="123"/>
                      </a:lnTo>
                      <a:lnTo>
                        <a:pt x="80" y="122"/>
                      </a:lnTo>
                      <a:lnTo>
                        <a:pt x="52" y="119"/>
                      </a:lnTo>
                      <a:lnTo>
                        <a:pt x="35" y="117"/>
                      </a:lnTo>
                      <a:lnTo>
                        <a:pt x="20" y="115"/>
                      </a:lnTo>
                      <a:lnTo>
                        <a:pt x="8" y="113"/>
                      </a:lnTo>
                      <a:lnTo>
                        <a:pt x="0" y="11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23" name="Freeform 231"/>
                <p:cNvSpPr>
                  <a:spLocks/>
                </p:cNvSpPr>
                <p:nvPr>
                  <p:custDataLst>
                    <p:tags r:id="rId150"/>
                  </p:custDataLst>
                </p:nvPr>
              </p:nvSpPr>
              <p:spPr bwMode="auto">
                <a:xfrm>
                  <a:off x="2564" y="1739"/>
                  <a:ext cx="53" cy="36"/>
                </a:xfrm>
                <a:custGeom>
                  <a:avLst/>
                  <a:gdLst>
                    <a:gd name="T0" fmla="*/ 0 w 192"/>
                    <a:gd name="T1" fmla="*/ 0 h 105"/>
                    <a:gd name="T2" fmla="*/ 0 w 192"/>
                    <a:gd name="T3" fmla="*/ 0 h 105"/>
                    <a:gd name="T4" fmla="*/ 0 w 192"/>
                    <a:gd name="T5" fmla="*/ 0 h 105"/>
                    <a:gd name="T6" fmla="*/ 0 w 192"/>
                    <a:gd name="T7" fmla="*/ 0 h 105"/>
                    <a:gd name="T8" fmla="*/ 0 w 192"/>
                    <a:gd name="T9" fmla="*/ 0 h 105"/>
                    <a:gd name="T10" fmla="*/ 0 w 192"/>
                    <a:gd name="T11" fmla="*/ 0 h 105"/>
                    <a:gd name="T12" fmla="*/ 0 w 192"/>
                    <a:gd name="T13" fmla="*/ 0 h 105"/>
                    <a:gd name="T14" fmla="*/ 0 w 192"/>
                    <a:gd name="T15" fmla="*/ 0 h 105"/>
                    <a:gd name="T16" fmla="*/ 0 w 192"/>
                    <a:gd name="T17" fmla="*/ 0 h 105"/>
                    <a:gd name="T18" fmla="*/ 0 w 192"/>
                    <a:gd name="T19" fmla="*/ 0 h 105"/>
                    <a:gd name="T20" fmla="*/ 0 w 192"/>
                    <a:gd name="T21" fmla="*/ 0 h 105"/>
                    <a:gd name="T22" fmla="*/ 0 w 192"/>
                    <a:gd name="T23" fmla="*/ 0 h 105"/>
                    <a:gd name="T24" fmla="*/ 0 w 192"/>
                    <a:gd name="T25" fmla="*/ 0 h 105"/>
                    <a:gd name="T26" fmla="*/ 0 w 192"/>
                    <a:gd name="T27" fmla="*/ 0 h 105"/>
                    <a:gd name="T28" fmla="*/ 0 w 192"/>
                    <a:gd name="T29" fmla="*/ 0 h 105"/>
                    <a:gd name="T30" fmla="*/ 0 w 192"/>
                    <a:gd name="T31" fmla="*/ 0 h 105"/>
                    <a:gd name="T32" fmla="*/ 0 w 192"/>
                    <a:gd name="T33" fmla="*/ 0 h 105"/>
                    <a:gd name="T34" fmla="*/ 0 w 192"/>
                    <a:gd name="T35" fmla="*/ 0 h 105"/>
                    <a:gd name="T36" fmla="*/ 0 w 192"/>
                    <a:gd name="T37" fmla="*/ 0 h 105"/>
                    <a:gd name="T38" fmla="*/ 0 w 192"/>
                    <a:gd name="T39" fmla="*/ 0 h 105"/>
                    <a:gd name="T40" fmla="*/ 0 w 192"/>
                    <a:gd name="T41" fmla="*/ 0 h 105"/>
                    <a:gd name="T42" fmla="*/ 0 w 192"/>
                    <a:gd name="T43" fmla="*/ 0 h 105"/>
                    <a:gd name="T44" fmla="*/ 0 w 192"/>
                    <a:gd name="T45" fmla="*/ 0 h 105"/>
                    <a:gd name="T46" fmla="*/ 0 w 192"/>
                    <a:gd name="T47" fmla="*/ 0 h 105"/>
                    <a:gd name="T48" fmla="*/ 0 w 192"/>
                    <a:gd name="T49" fmla="*/ 0 h 105"/>
                    <a:gd name="T50" fmla="*/ 0 w 192"/>
                    <a:gd name="T51" fmla="*/ 0 h 105"/>
                    <a:gd name="T52" fmla="*/ 0 w 192"/>
                    <a:gd name="T53" fmla="*/ 0 h 105"/>
                    <a:gd name="T54" fmla="*/ 0 w 192"/>
                    <a:gd name="T55" fmla="*/ 0 h 105"/>
                    <a:gd name="T56" fmla="*/ 0 w 192"/>
                    <a:gd name="T57" fmla="*/ 0 h 105"/>
                    <a:gd name="T58" fmla="*/ 0 w 192"/>
                    <a:gd name="T59" fmla="*/ 0 h 105"/>
                    <a:gd name="T60" fmla="*/ 0 w 192"/>
                    <a:gd name="T61" fmla="*/ 0 h 105"/>
                    <a:gd name="T62" fmla="*/ 0 w 192"/>
                    <a:gd name="T63" fmla="*/ 0 h 105"/>
                    <a:gd name="T64" fmla="*/ 0 w 192"/>
                    <a:gd name="T65" fmla="*/ 0 h 105"/>
                    <a:gd name="T66" fmla="*/ 0 w 192"/>
                    <a:gd name="T67" fmla="*/ 0 h 105"/>
                    <a:gd name="T68" fmla="*/ 0 w 192"/>
                    <a:gd name="T69" fmla="*/ 0 h 105"/>
                    <a:gd name="T70" fmla="*/ 0 w 192"/>
                    <a:gd name="T71" fmla="*/ 0 h 105"/>
                    <a:gd name="T72" fmla="*/ 0 w 192"/>
                    <a:gd name="T73" fmla="*/ 0 h 105"/>
                    <a:gd name="T74" fmla="*/ 0 w 192"/>
                    <a:gd name="T75" fmla="*/ 0 h 105"/>
                    <a:gd name="T76" fmla="*/ 0 w 192"/>
                    <a:gd name="T77" fmla="*/ 0 h 105"/>
                    <a:gd name="T78" fmla="*/ 0 w 192"/>
                    <a:gd name="T79" fmla="*/ 0 h 105"/>
                    <a:gd name="T80" fmla="*/ 0 w 192"/>
                    <a:gd name="T81" fmla="*/ 0 h 105"/>
                    <a:gd name="T82" fmla="*/ 0 w 192"/>
                    <a:gd name="T83" fmla="*/ 0 h 105"/>
                    <a:gd name="T84" fmla="*/ 0 w 192"/>
                    <a:gd name="T85" fmla="*/ 0 h 10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92" h="105">
                      <a:moveTo>
                        <a:pt x="192" y="61"/>
                      </a:moveTo>
                      <a:lnTo>
                        <a:pt x="189" y="62"/>
                      </a:lnTo>
                      <a:lnTo>
                        <a:pt x="184" y="63"/>
                      </a:lnTo>
                      <a:lnTo>
                        <a:pt x="180" y="64"/>
                      </a:lnTo>
                      <a:lnTo>
                        <a:pt x="177" y="67"/>
                      </a:lnTo>
                      <a:lnTo>
                        <a:pt x="168" y="72"/>
                      </a:lnTo>
                      <a:lnTo>
                        <a:pt x="160" y="79"/>
                      </a:lnTo>
                      <a:lnTo>
                        <a:pt x="154" y="86"/>
                      </a:lnTo>
                      <a:lnTo>
                        <a:pt x="147" y="93"/>
                      </a:lnTo>
                      <a:lnTo>
                        <a:pt x="143" y="99"/>
                      </a:lnTo>
                      <a:lnTo>
                        <a:pt x="139" y="105"/>
                      </a:lnTo>
                      <a:lnTo>
                        <a:pt x="120" y="97"/>
                      </a:lnTo>
                      <a:lnTo>
                        <a:pt x="102" y="89"/>
                      </a:lnTo>
                      <a:lnTo>
                        <a:pt x="86" y="80"/>
                      </a:lnTo>
                      <a:lnTo>
                        <a:pt x="69" y="71"/>
                      </a:lnTo>
                      <a:lnTo>
                        <a:pt x="53" y="61"/>
                      </a:lnTo>
                      <a:lnTo>
                        <a:pt x="36" y="53"/>
                      </a:lnTo>
                      <a:lnTo>
                        <a:pt x="19" y="44"/>
                      </a:lnTo>
                      <a:lnTo>
                        <a:pt x="0" y="37"/>
                      </a:lnTo>
                      <a:lnTo>
                        <a:pt x="0" y="13"/>
                      </a:lnTo>
                      <a:lnTo>
                        <a:pt x="7" y="7"/>
                      </a:lnTo>
                      <a:lnTo>
                        <a:pt x="16" y="4"/>
                      </a:lnTo>
                      <a:lnTo>
                        <a:pt x="29" y="1"/>
                      </a:lnTo>
                      <a:lnTo>
                        <a:pt x="40" y="0"/>
                      </a:lnTo>
                      <a:lnTo>
                        <a:pt x="60" y="2"/>
                      </a:lnTo>
                      <a:lnTo>
                        <a:pt x="93" y="5"/>
                      </a:lnTo>
                      <a:lnTo>
                        <a:pt x="111" y="7"/>
                      </a:lnTo>
                      <a:lnTo>
                        <a:pt x="128" y="7"/>
                      </a:lnTo>
                      <a:lnTo>
                        <a:pt x="143" y="7"/>
                      </a:lnTo>
                      <a:lnTo>
                        <a:pt x="153" y="6"/>
                      </a:lnTo>
                      <a:lnTo>
                        <a:pt x="155" y="11"/>
                      </a:lnTo>
                      <a:lnTo>
                        <a:pt x="159" y="17"/>
                      </a:lnTo>
                      <a:lnTo>
                        <a:pt x="161" y="20"/>
                      </a:lnTo>
                      <a:lnTo>
                        <a:pt x="164" y="23"/>
                      </a:lnTo>
                      <a:lnTo>
                        <a:pt x="165" y="27"/>
                      </a:lnTo>
                      <a:lnTo>
                        <a:pt x="166" y="31"/>
                      </a:lnTo>
                      <a:lnTo>
                        <a:pt x="170" y="32"/>
                      </a:lnTo>
                      <a:lnTo>
                        <a:pt x="177" y="33"/>
                      </a:lnTo>
                      <a:lnTo>
                        <a:pt x="180" y="34"/>
                      </a:lnTo>
                      <a:lnTo>
                        <a:pt x="183" y="34"/>
                      </a:lnTo>
                      <a:lnTo>
                        <a:pt x="188" y="33"/>
                      </a:lnTo>
                      <a:lnTo>
                        <a:pt x="192" y="31"/>
                      </a:lnTo>
                      <a:lnTo>
                        <a:pt x="192" y="6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24" name="Freeform 232"/>
                <p:cNvSpPr>
                  <a:spLocks/>
                </p:cNvSpPr>
                <p:nvPr>
                  <p:custDataLst>
                    <p:tags r:id="rId151"/>
                  </p:custDataLst>
                </p:nvPr>
              </p:nvSpPr>
              <p:spPr bwMode="auto">
                <a:xfrm>
                  <a:off x="3043" y="2088"/>
                  <a:ext cx="21" cy="83"/>
                </a:xfrm>
                <a:custGeom>
                  <a:avLst/>
                  <a:gdLst>
                    <a:gd name="T0" fmla="*/ 0 w 80"/>
                    <a:gd name="T1" fmla="*/ 0 h 254"/>
                    <a:gd name="T2" fmla="*/ 0 w 80"/>
                    <a:gd name="T3" fmla="*/ 0 h 254"/>
                    <a:gd name="T4" fmla="*/ 0 w 80"/>
                    <a:gd name="T5" fmla="*/ 0 h 254"/>
                    <a:gd name="T6" fmla="*/ 0 w 80"/>
                    <a:gd name="T7" fmla="*/ 0 h 254"/>
                    <a:gd name="T8" fmla="*/ 0 w 80"/>
                    <a:gd name="T9" fmla="*/ 0 h 254"/>
                    <a:gd name="T10" fmla="*/ 0 w 80"/>
                    <a:gd name="T11" fmla="*/ 0 h 254"/>
                    <a:gd name="T12" fmla="*/ 0 w 80"/>
                    <a:gd name="T13" fmla="*/ 0 h 254"/>
                    <a:gd name="T14" fmla="*/ 0 w 80"/>
                    <a:gd name="T15" fmla="*/ 0 h 254"/>
                    <a:gd name="T16" fmla="*/ 0 w 80"/>
                    <a:gd name="T17" fmla="*/ 0 h 254"/>
                    <a:gd name="T18" fmla="*/ 0 w 80"/>
                    <a:gd name="T19" fmla="*/ 0 h 254"/>
                    <a:gd name="T20" fmla="*/ 0 w 80"/>
                    <a:gd name="T21" fmla="*/ 0 h 254"/>
                    <a:gd name="T22" fmla="*/ 0 w 80"/>
                    <a:gd name="T23" fmla="*/ 0 h 254"/>
                    <a:gd name="T24" fmla="*/ 0 w 80"/>
                    <a:gd name="T25" fmla="*/ 0 h 254"/>
                    <a:gd name="T26" fmla="*/ 0 w 80"/>
                    <a:gd name="T27" fmla="*/ 0 h 254"/>
                    <a:gd name="T28" fmla="*/ 0 w 80"/>
                    <a:gd name="T29" fmla="*/ 0 h 254"/>
                    <a:gd name="T30" fmla="*/ 0 w 80"/>
                    <a:gd name="T31" fmla="*/ 1 h 254"/>
                    <a:gd name="T32" fmla="*/ 0 w 80"/>
                    <a:gd name="T33" fmla="*/ 0 h 254"/>
                    <a:gd name="T34" fmla="*/ 0 w 80"/>
                    <a:gd name="T35" fmla="*/ 0 h 254"/>
                    <a:gd name="T36" fmla="*/ 0 w 80"/>
                    <a:gd name="T37" fmla="*/ 0 h 254"/>
                    <a:gd name="T38" fmla="*/ 0 w 80"/>
                    <a:gd name="T39" fmla="*/ 0 h 254"/>
                    <a:gd name="T40" fmla="*/ 0 w 80"/>
                    <a:gd name="T41" fmla="*/ 0 h 254"/>
                    <a:gd name="T42" fmla="*/ 0 w 80"/>
                    <a:gd name="T43" fmla="*/ 0 h 254"/>
                    <a:gd name="T44" fmla="*/ 0 w 80"/>
                    <a:gd name="T45" fmla="*/ 0 h 254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80" h="254">
                      <a:moveTo>
                        <a:pt x="33" y="0"/>
                      </a:moveTo>
                      <a:lnTo>
                        <a:pt x="37" y="2"/>
                      </a:lnTo>
                      <a:lnTo>
                        <a:pt x="40" y="4"/>
                      </a:lnTo>
                      <a:lnTo>
                        <a:pt x="43" y="7"/>
                      </a:lnTo>
                      <a:lnTo>
                        <a:pt x="46" y="10"/>
                      </a:lnTo>
                      <a:lnTo>
                        <a:pt x="52" y="18"/>
                      </a:lnTo>
                      <a:lnTo>
                        <a:pt x="56" y="25"/>
                      </a:lnTo>
                      <a:lnTo>
                        <a:pt x="62" y="32"/>
                      </a:lnTo>
                      <a:lnTo>
                        <a:pt x="67" y="38"/>
                      </a:lnTo>
                      <a:lnTo>
                        <a:pt x="70" y="40"/>
                      </a:lnTo>
                      <a:lnTo>
                        <a:pt x="73" y="42"/>
                      </a:lnTo>
                      <a:lnTo>
                        <a:pt x="76" y="43"/>
                      </a:lnTo>
                      <a:lnTo>
                        <a:pt x="80" y="44"/>
                      </a:lnTo>
                      <a:lnTo>
                        <a:pt x="80" y="53"/>
                      </a:lnTo>
                      <a:lnTo>
                        <a:pt x="80" y="62"/>
                      </a:lnTo>
                      <a:lnTo>
                        <a:pt x="53" y="254"/>
                      </a:lnTo>
                      <a:lnTo>
                        <a:pt x="0" y="93"/>
                      </a:lnTo>
                      <a:lnTo>
                        <a:pt x="4" y="88"/>
                      </a:lnTo>
                      <a:lnTo>
                        <a:pt x="11" y="71"/>
                      </a:lnTo>
                      <a:lnTo>
                        <a:pt x="17" y="57"/>
                      </a:lnTo>
                      <a:lnTo>
                        <a:pt x="22" y="41"/>
                      </a:lnTo>
                      <a:lnTo>
                        <a:pt x="28" y="23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25" name="Freeform 233"/>
                <p:cNvSpPr>
                  <a:spLocks/>
                </p:cNvSpPr>
                <p:nvPr>
                  <p:custDataLst>
                    <p:tags r:id="rId152"/>
                  </p:custDataLst>
                </p:nvPr>
              </p:nvSpPr>
              <p:spPr bwMode="auto">
                <a:xfrm>
                  <a:off x="3011" y="2121"/>
                  <a:ext cx="44" cy="82"/>
                </a:xfrm>
                <a:custGeom>
                  <a:avLst/>
                  <a:gdLst>
                    <a:gd name="T0" fmla="*/ 0 w 167"/>
                    <a:gd name="T1" fmla="*/ 0 h 259"/>
                    <a:gd name="T2" fmla="*/ 0 w 167"/>
                    <a:gd name="T3" fmla="*/ 0 h 259"/>
                    <a:gd name="T4" fmla="*/ 0 w 167"/>
                    <a:gd name="T5" fmla="*/ 0 h 259"/>
                    <a:gd name="T6" fmla="*/ 0 w 167"/>
                    <a:gd name="T7" fmla="*/ 0 h 259"/>
                    <a:gd name="T8" fmla="*/ 0 w 167"/>
                    <a:gd name="T9" fmla="*/ 0 h 259"/>
                    <a:gd name="T10" fmla="*/ 0 w 167"/>
                    <a:gd name="T11" fmla="*/ 0 h 259"/>
                    <a:gd name="T12" fmla="*/ 0 w 167"/>
                    <a:gd name="T13" fmla="*/ 0 h 259"/>
                    <a:gd name="T14" fmla="*/ 0 w 167"/>
                    <a:gd name="T15" fmla="*/ 0 h 259"/>
                    <a:gd name="T16" fmla="*/ 0 w 167"/>
                    <a:gd name="T17" fmla="*/ 0 h 259"/>
                    <a:gd name="T18" fmla="*/ 0 w 167"/>
                    <a:gd name="T19" fmla="*/ 0 h 259"/>
                    <a:gd name="T20" fmla="*/ 0 w 167"/>
                    <a:gd name="T21" fmla="*/ 0 h 259"/>
                    <a:gd name="T22" fmla="*/ 0 w 167"/>
                    <a:gd name="T23" fmla="*/ 0 h 259"/>
                    <a:gd name="T24" fmla="*/ 0 w 167"/>
                    <a:gd name="T25" fmla="*/ 0 h 259"/>
                    <a:gd name="T26" fmla="*/ 0 w 167"/>
                    <a:gd name="T27" fmla="*/ 0 h 259"/>
                    <a:gd name="T28" fmla="*/ 0 w 167"/>
                    <a:gd name="T29" fmla="*/ 0 h 259"/>
                    <a:gd name="T30" fmla="*/ 0 w 167"/>
                    <a:gd name="T31" fmla="*/ 0 h 259"/>
                    <a:gd name="T32" fmla="*/ 0 w 167"/>
                    <a:gd name="T33" fmla="*/ 0 h 259"/>
                    <a:gd name="T34" fmla="*/ 0 w 167"/>
                    <a:gd name="T35" fmla="*/ 0 h 259"/>
                    <a:gd name="T36" fmla="*/ 0 w 167"/>
                    <a:gd name="T37" fmla="*/ 0 h 259"/>
                    <a:gd name="T38" fmla="*/ 0 w 167"/>
                    <a:gd name="T39" fmla="*/ 0 h 259"/>
                    <a:gd name="T40" fmla="*/ 0 w 167"/>
                    <a:gd name="T41" fmla="*/ 0 h 259"/>
                    <a:gd name="T42" fmla="*/ 0 w 167"/>
                    <a:gd name="T43" fmla="*/ 0 h 259"/>
                    <a:gd name="T44" fmla="*/ 0 w 167"/>
                    <a:gd name="T45" fmla="*/ 0 h 259"/>
                    <a:gd name="T46" fmla="*/ 0 w 167"/>
                    <a:gd name="T47" fmla="*/ 0 h 259"/>
                    <a:gd name="T48" fmla="*/ 0 w 167"/>
                    <a:gd name="T49" fmla="*/ 0 h 259"/>
                    <a:gd name="T50" fmla="*/ 0 w 167"/>
                    <a:gd name="T51" fmla="*/ 0 h 259"/>
                    <a:gd name="T52" fmla="*/ 0 w 167"/>
                    <a:gd name="T53" fmla="*/ 0 h 259"/>
                    <a:gd name="T54" fmla="*/ 0 w 167"/>
                    <a:gd name="T55" fmla="*/ 0 h 259"/>
                    <a:gd name="T56" fmla="*/ 0 w 167"/>
                    <a:gd name="T57" fmla="*/ 0 h 259"/>
                    <a:gd name="T58" fmla="*/ 0 w 167"/>
                    <a:gd name="T59" fmla="*/ 0 h 259"/>
                    <a:gd name="T60" fmla="*/ 0 w 167"/>
                    <a:gd name="T61" fmla="*/ 0 h 259"/>
                    <a:gd name="T62" fmla="*/ 0 w 167"/>
                    <a:gd name="T63" fmla="*/ 0 h 259"/>
                    <a:gd name="T64" fmla="*/ 0 w 167"/>
                    <a:gd name="T65" fmla="*/ 0 h 259"/>
                    <a:gd name="T66" fmla="*/ 0 w 167"/>
                    <a:gd name="T67" fmla="*/ 0 h 259"/>
                    <a:gd name="T68" fmla="*/ 0 w 167"/>
                    <a:gd name="T69" fmla="*/ 0 h 259"/>
                    <a:gd name="T70" fmla="*/ 0 w 167"/>
                    <a:gd name="T71" fmla="*/ 0 h 259"/>
                    <a:gd name="T72" fmla="*/ 0 w 167"/>
                    <a:gd name="T73" fmla="*/ 0 h 259"/>
                    <a:gd name="T74" fmla="*/ 0 w 167"/>
                    <a:gd name="T75" fmla="*/ 0 h 259"/>
                    <a:gd name="T76" fmla="*/ 0 w 167"/>
                    <a:gd name="T77" fmla="*/ 0 h 259"/>
                    <a:gd name="T78" fmla="*/ 0 w 167"/>
                    <a:gd name="T79" fmla="*/ 0 h 259"/>
                    <a:gd name="T80" fmla="*/ 0 w 167"/>
                    <a:gd name="T81" fmla="*/ 0 h 259"/>
                    <a:gd name="T82" fmla="*/ 0 w 167"/>
                    <a:gd name="T83" fmla="*/ 0 h 259"/>
                    <a:gd name="T84" fmla="*/ 0 w 167"/>
                    <a:gd name="T85" fmla="*/ 0 h 259"/>
                    <a:gd name="T86" fmla="*/ 0 w 167"/>
                    <a:gd name="T87" fmla="*/ 0 h 259"/>
                    <a:gd name="T88" fmla="*/ 0 w 167"/>
                    <a:gd name="T89" fmla="*/ 0 h 259"/>
                    <a:gd name="T90" fmla="*/ 0 w 167"/>
                    <a:gd name="T91" fmla="*/ 0 h 259"/>
                    <a:gd name="T92" fmla="*/ 0 w 167"/>
                    <a:gd name="T93" fmla="*/ 0 h 259"/>
                    <a:gd name="T94" fmla="*/ 0 w 167"/>
                    <a:gd name="T95" fmla="*/ 0 h 259"/>
                    <a:gd name="T96" fmla="*/ 0 w 167"/>
                    <a:gd name="T97" fmla="*/ 0 h 259"/>
                    <a:gd name="T98" fmla="*/ 0 w 167"/>
                    <a:gd name="T99" fmla="*/ 0 h 259"/>
                    <a:gd name="T100" fmla="*/ 0 w 167"/>
                    <a:gd name="T101" fmla="*/ 0 h 259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7" h="259">
                      <a:moveTo>
                        <a:pt x="114" y="0"/>
                      </a:moveTo>
                      <a:lnTo>
                        <a:pt x="167" y="155"/>
                      </a:lnTo>
                      <a:lnTo>
                        <a:pt x="121" y="259"/>
                      </a:lnTo>
                      <a:lnTo>
                        <a:pt x="113" y="259"/>
                      </a:lnTo>
                      <a:lnTo>
                        <a:pt x="107" y="257"/>
                      </a:lnTo>
                      <a:lnTo>
                        <a:pt x="100" y="254"/>
                      </a:lnTo>
                      <a:lnTo>
                        <a:pt x="95" y="251"/>
                      </a:lnTo>
                      <a:lnTo>
                        <a:pt x="89" y="245"/>
                      </a:lnTo>
                      <a:lnTo>
                        <a:pt x="85" y="240"/>
                      </a:lnTo>
                      <a:lnTo>
                        <a:pt x="80" y="235"/>
                      </a:lnTo>
                      <a:lnTo>
                        <a:pt x="76" y="229"/>
                      </a:lnTo>
                      <a:lnTo>
                        <a:pt x="69" y="217"/>
                      </a:lnTo>
                      <a:lnTo>
                        <a:pt x="65" y="205"/>
                      </a:lnTo>
                      <a:lnTo>
                        <a:pt x="62" y="194"/>
                      </a:lnTo>
                      <a:lnTo>
                        <a:pt x="62" y="185"/>
                      </a:lnTo>
                      <a:lnTo>
                        <a:pt x="55" y="184"/>
                      </a:lnTo>
                      <a:lnTo>
                        <a:pt x="51" y="183"/>
                      </a:lnTo>
                      <a:lnTo>
                        <a:pt x="45" y="182"/>
                      </a:lnTo>
                      <a:lnTo>
                        <a:pt x="42" y="180"/>
                      </a:lnTo>
                      <a:lnTo>
                        <a:pt x="39" y="177"/>
                      </a:lnTo>
                      <a:lnTo>
                        <a:pt x="36" y="174"/>
                      </a:lnTo>
                      <a:lnTo>
                        <a:pt x="34" y="170"/>
                      </a:lnTo>
                      <a:lnTo>
                        <a:pt x="32" y="167"/>
                      </a:lnTo>
                      <a:lnTo>
                        <a:pt x="30" y="158"/>
                      </a:lnTo>
                      <a:lnTo>
                        <a:pt x="29" y="149"/>
                      </a:lnTo>
                      <a:lnTo>
                        <a:pt x="28" y="140"/>
                      </a:lnTo>
                      <a:lnTo>
                        <a:pt x="28" y="129"/>
                      </a:lnTo>
                      <a:lnTo>
                        <a:pt x="21" y="129"/>
                      </a:lnTo>
                      <a:lnTo>
                        <a:pt x="16" y="127"/>
                      </a:lnTo>
                      <a:lnTo>
                        <a:pt x="11" y="125"/>
                      </a:lnTo>
                      <a:lnTo>
                        <a:pt x="7" y="121"/>
                      </a:lnTo>
                      <a:lnTo>
                        <a:pt x="5" y="117"/>
                      </a:lnTo>
                      <a:lnTo>
                        <a:pt x="2" y="112"/>
                      </a:lnTo>
                      <a:lnTo>
                        <a:pt x="0" y="107"/>
                      </a:lnTo>
                      <a:lnTo>
                        <a:pt x="0" y="101"/>
                      </a:lnTo>
                      <a:lnTo>
                        <a:pt x="0" y="75"/>
                      </a:lnTo>
                      <a:lnTo>
                        <a:pt x="1" y="50"/>
                      </a:lnTo>
                      <a:lnTo>
                        <a:pt x="12" y="52"/>
                      </a:lnTo>
                      <a:lnTo>
                        <a:pt x="22" y="53"/>
                      </a:lnTo>
                      <a:lnTo>
                        <a:pt x="32" y="53"/>
                      </a:lnTo>
                      <a:lnTo>
                        <a:pt x="42" y="52"/>
                      </a:lnTo>
                      <a:lnTo>
                        <a:pt x="50" y="51"/>
                      </a:lnTo>
                      <a:lnTo>
                        <a:pt x="58" y="49"/>
                      </a:lnTo>
                      <a:lnTo>
                        <a:pt x="66" y="47"/>
                      </a:lnTo>
                      <a:lnTo>
                        <a:pt x="73" y="44"/>
                      </a:lnTo>
                      <a:lnTo>
                        <a:pt x="79" y="40"/>
                      </a:lnTo>
                      <a:lnTo>
                        <a:pt x="86" y="36"/>
                      </a:lnTo>
                      <a:lnTo>
                        <a:pt x="91" y="31"/>
                      </a:lnTo>
                      <a:lnTo>
                        <a:pt x="97" y="26"/>
                      </a:lnTo>
                      <a:lnTo>
                        <a:pt x="107" y="13"/>
                      </a:lnTo>
                      <a:lnTo>
                        <a:pt x="114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26" name="Freeform 234"/>
                <p:cNvSpPr>
                  <a:spLocks/>
                </p:cNvSpPr>
                <p:nvPr>
                  <p:custDataLst>
                    <p:tags r:id="rId153"/>
                  </p:custDataLst>
                </p:nvPr>
              </p:nvSpPr>
              <p:spPr bwMode="auto">
                <a:xfrm>
                  <a:off x="2382" y="1651"/>
                  <a:ext cx="61" cy="91"/>
                </a:xfrm>
                <a:custGeom>
                  <a:avLst/>
                  <a:gdLst>
                    <a:gd name="T0" fmla="*/ 0 w 225"/>
                    <a:gd name="T1" fmla="*/ 0 h 273"/>
                    <a:gd name="T2" fmla="*/ 0 w 225"/>
                    <a:gd name="T3" fmla="*/ 0 h 273"/>
                    <a:gd name="T4" fmla="*/ 0 w 225"/>
                    <a:gd name="T5" fmla="*/ 0 h 273"/>
                    <a:gd name="T6" fmla="*/ 0 w 225"/>
                    <a:gd name="T7" fmla="*/ 0 h 273"/>
                    <a:gd name="T8" fmla="*/ 0 w 225"/>
                    <a:gd name="T9" fmla="*/ 0 h 273"/>
                    <a:gd name="T10" fmla="*/ 0 w 225"/>
                    <a:gd name="T11" fmla="*/ 0 h 273"/>
                    <a:gd name="T12" fmla="*/ 0 w 225"/>
                    <a:gd name="T13" fmla="*/ 0 h 273"/>
                    <a:gd name="T14" fmla="*/ 0 w 225"/>
                    <a:gd name="T15" fmla="*/ 0 h 273"/>
                    <a:gd name="T16" fmla="*/ 0 w 225"/>
                    <a:gd name="T17" fmla="*/ 1 h 273"/>
                    <a:gd name="T18" fmla="*/ 0 w 225"/>
                    <a:gd name="T19" fmla="*/ 1 h 273"/>
                    <a:gd name="T20" fmla="*/ 0 w 225"/>
                    <a:gd name="T21" fmla="*/ 1 h 273"/>
                    <a:gd name="T22" fmla="*/ 0 w 225"/>
                    <a:gd name="T23" fmla="*/ 1 h 273"/>
                    <a:gd name="T24" fmla="*/ 0 w 225"/>
                    <a:gd name="T25" fmla="*/ 1 h 273"/>
                    <a:gd name="T26" fmla="*/ 0 w 225"/>
                    <a:gd name="T27" fmla="*/ 1 h 273"/>
                    <a:gd name="T28" fmla="*/ 0 w 225"/>
                    <a:gd name="T29" fmla="*/ 1 h 273"/>
                    <a:gd name="T30" fmla="*/ 0 w 225"/>
                    <a:gd name="T31" fmla="*/ 1 h 273"/>
                    <a:gd name="T32" fmla="*/ 0 w 225"/>
                    <a:gd name="T33" fmla="*/ 1 h 273"/>
                    <a:gd name="T34" fmla="*/ 0 w 225"/>
                    <a:gd name="T35" fmla="*/ 1 h 273"/>
                    <a:gd name="T36" fmla="*/ 0 w 225"/>
                    <a:gd name="T37" fmla="*/ 1 h 273"/>
                    <a:gd name="T38" fmla="*/ 0 w 225"/>
                    <a:gd name="T39" fmla="*/ 1 h 273"/>
                    <a:gd name="T40" fmla="*/ 0 w 225"/>
                    <a:gd name="T41" fmla="*/ 1 h 273"/>
                    <a:gd name="T42" fmla="*/ 0 w 225"/>
                    <a:gd name="T43" fmla="*/ 1 h 273"/>
                    <a:gd name="T44" fmla="*/ 0 w 225"/>
                    <a:gd name="T45" fmla="*/ 1 h 273"/>
                    <a:gd name="T46" fmla="*/ 0 w 225"/>
                    <a:gd name="T47" fmla="*/ 1 h 273"/>
                    <a:gd name="T48" fmla="*/ 0 w 225"/>
                    <a:gd name="T49" fmla="*/ 1 h 273"/>
                    <a:gd name="T50" fmla="*/ 0 w 225"/>
                    <a:gd name="T51" fmla="*/ 1 h 273"/>
                    <a:gd name="T52" fmla="*/ 0 w 225"/>
                    <a:gd name="T53" fmla="*/ 1 h 273"/>
                    <a:gd name="T54" fmla="*/ 0 w 225"/>
                    <a:gd name="T55" fmla="*/ 1 h 273"/>
                    <a:gd name="T56" fmla="*/ 0 w 225"/>
                    <a:gd name="T57" fmla="*/ 1 h 273"/>
                    <a:gd name="T58" fmla="*/ 0 w 225"/>
                    <a:gd name="T59" fmla="*/ 0 h 273"/>
                    <a:gd name="T60" fmla="*/ 0 w 225"/>
                    <a:gd name="T61" fmla="*/ 0 h 273"/>
                    <a:gd name="T62" fmla="*/ 0 w 225"/>
                    <a:gd name="T63" fmla="*/ 0 h 273"/>
                    <a:gd name="T64" fmla="*/ 0 w 225"/>
                    <a:gd name="T65" fmla="*/ 0 h 273"/>
                    <a:gd name="T66" fmla="*/ 0 w 225"/>
                    <a:gd name="T67" fmla="*/ 0 h 273"/>
                    <a:gd name="T68" fmla="*/ 0 w 225"/>
                    <a:gd name="T69" fmla="*/ 0 h 273"/>
                    <a:gd name="T70" fmla="*/ 0 w 225"/>
                    <a:gd name="T71" fmla="*/ 0 h 273"/>
                    <a:gd name="T72" fmla="*/ 0 w 225"/>
                    <a:gd name="T73" fmla="*/ 0 h 273"/>
                    <a:gd name="T74" fmla="*/ 0 w 225"/>
                    <a:gd name="T75" fmla="*/ 0 h 273"/>
                    <a:gd name="T76" fmla="*/ 0 w 225"/>
                    <a:gd name="T77" fmla="*/ 0 h 273"/>
                    <a:gd name="T78" fmla="*/ 0 w 225"/>
                    <a:gd name="T79" fmla="*/ 0 h 273"/>
                    <a:gd name="T80" fmla="*/ 0 w 225"/>
                    <a:gd name="T81" fmla="*/ 0 h 273"/>
                    <a:gd name="T82" fmla="*/ 0 w 225"/>
                    <a:gd name="T83" fmla="*/ 0 h 273"/>
                    <a:gd name="T84" fmla="*/ 0 w 225"/>
                    <a:gd name="T85" fmla="*/ 0 h 273"/>
                    <a:gd name="T86" fmla="*/ 0 w 225"/>
                    <a:gd name="T87" fmla="*/ 0 h 273"/>
                    <a:gd name="T88" fmla="*/ 0 w 225"/>
                    <a:gd name="T89" fmla="*/ 0 h 273"/>
                    <a:gd name="T90" fmla="*/ 0 w 225"/>
                    <a:gd name="T91" fmla="*/ 0 h 273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225" h="273">
                      <a:moveTo>
                        <a:pt x="192" y="58"/>
                      </a:moveTo>
                      <a:lnTo>
                        <a:pt x="189" y="63"/>
                      </a:lnTo>
                      <a:lnTo>
                        <a:pt x="185" y="67"/>
                      </a:lnTo>
                      <a:lnTo>
                        <a:pt x="182" y="71"/>
                      </a:lnTo>
                      <a:lnTo>
                        <a:pt x="178" y="75"/>
                      </a:lnTo>
                      <a:lnTo>
                        <a:pt x="173" y="78"/>
                      </a:lnTo>
                      <a:lnTo>
                        <a:pt x="169" y="80"/>
                      </a:lnTo>
                      <a:lnTo>
                        <a:pt x="163" y="82"/>
                      </a:lnTo>
                      <a:lnTo>
                        <a:pt x="159" y="82"/>
                      </a:lnTo>
                      <a:lnTo>
                        <a:pt x="159" y="86"/>
                      </a:lnTo>
                      <a:lnTo>
                        <a:pt x="161" y="90"/>
                      </a:lnTo>
                      <a:lnTo>
                        <a:pt x="163" y="93"/>
                      </a:lnTo>
                      <a:lnTo>
                        <a:pt x="167" y="96"/>
                      </a:lnTo>
                      <a:lnTo>
                        <a:pt x="170" y="99"/>
                      </a:lnTo>
                      <a:lnTo>
                        <a:pt x="174" y="101"/>
                      </a:lnTo>
                      <a:lnTo>
                        <a:pt x="179" y="102"/>
                      </a:lnTo>
                      <a:lnTo>
                        <a:pt x="184" y="103"/>
                      </a:lnTo>
                      <a:lnTo>
                        <a:pt x="195" y="105"/>
                      </a:lnTo>
                      <a:lnTo>
                        <a:pt x="206" y="106"/>
                      </a:lnTo>
                      <a:lnTo>
                        <a:pt x="216" y="106"/>
                      </a:lnTo>
                      <a:lnTo>
                        <a:pt x="225" y="106"/>
                      </a:lnTo>
                      <a:lnTo>
                        <a:pt x="225" y="124"/>
                      </a:lnTo>
                      <a:lnTo>
                        <a:pt x="225" y="138"/>
                      </a:lnTo>
                      <a:lnTo>
                        <a:pt x="225" y="152"/>
                      </a:lnTo>
                      <a:lnTo>
                        <a:pt x="225" y="169"/>
                      </a:lnTo>
                      <a:lnTo>
                        <a:pt x="225" y="172"/>
                      </a:lnTo>
                      <a:lnTo>
                        <a:pt x="224" y="176"/>
                      </a:lnTo>
                      <a:lnTo>
                        <a:pt x="222" y="179"/>
                      </a:lnTo>
                      <a:lnTo>
                        <a:pt x="220" y="182"/>
                      </a:lnTo>
                      <a:lnTo>
                        <a:pt x="215" y="187"/>
                      </a:lnTo>
                      <a:lnTo>
                        <a:pt x="208" y="193"/>
                      </a:lnTo>
                      <a:lnTo>
                        <a:pt x="203" y="199"/>
                      </a:lnTo>
                      <a:lnTo>
                        <a:pt x="197" y="205"/>
                      </a:lnTo>
                      <a:lnTo>
                        <a:pt x="195" y="208"/>
                      </a:lnTo>
                      <a:lnTo>
                        <a:pt x="193" y="211"/>
                      </a:lnTo>
                      <a:lnTo>
                        <a:pt x="192" y="214"/>
                      </a:lnTo>
                      <a:lnTo>
                        <a:pt x="192" y="217"/>
                      </a:lnTo>
                      <a:lnTo>
                        <a:pt x="184" y="218"/>
                      </a:lnTo>
                      <a:lnTo>
                        <a:pt x="179" y="218"/>
                      </a:lnTo>
                      <a:lnTo>
                        <a:pt x="172" y="220"/>
                      </a:lnTo>
                      <a:lnTo>
                        <a:pt x="168" y="223"/>
                      </a:lnTo>
                      <a:lnTo>
                        <a:pt x="164" y="225"/>
                      </a:lnTo>
                      <a:lnTo>
                        <a:pt x="161" y="229"/>
                      </a:lnTo>
                      <a:lnTo>
                        <a:pt x="159" y="232"/>
                      </a:lnTo>
                      <a:lnTo>
                        <a:pt x="159" y="236"/>
                      </a:lnTo>
                      <a:lnTo>
                        <a:pt x="151" y="237"/>
                      </a:lnTo>
                      <a:lnTo>
                        <a:pt x="146" y="239"/>
                      </a:lnTo>
                      <a:lnTo>
                        <a:pt x="140" y="242"/>
                      </a:lnTo>
                      <a:lnTo>
                        <a:pt x="136" y="246"/>
                      </a:lnTo>
                      <a:lnTo>
                        <a:pt x="131" y="249"/>
                      </a:lnTo>
                      <a:lnTo>
                        <a:pt x="128" y="252"/>
                      </a:lnTo>
                      <a:lnTo>
                        <a:pt x="124" y="254"/>
                      </a:lnTo>
                      <a:lnTo>
                        <a:pt x="118" y="255"/>
                      </a:lnTo>
                      <a:lnTo>
                        <a:pt x="101" y="255"/>
                      </a:lnTo>
                      <a:lnTo>
                        <a:pt x="85" y="257"/>
                      </a:lnTo>
                      <a:lnTo>
                        <a:pt x="72" y="259"/>
                      </a:lnTo>
                      <a:lnTo>
                        <a:pt x="60" y="261"/>
                      </a:lnTo>
                      <a:lnTo>
                        <a:pt x="38" y="267"/>
                      </a:lnTo>
                      <a:lnTo>
                        <a:pt x="13" y="273"/>
                      </a:lnTo>
                      <a:lnTo>
                        <a:pt x="19" y="261"/>
                      </a:lnTo>
                      <a:lnTo>
                        <a:pt x="10" y="261"/>
                      </a:lnTo>
                      <a:lnTo>
                        <a:pt x="0" y="261"/>
                      </a:lnTo>
                      <a:lnTo>
                        <a:pt x="0" y="217"/>
                      </a:lnTo>
                      <a:lnTo>
                        <a:pt x="8" y="216"/>
                      </a:lnTo>
                      <a:lnTo>
                        <a:pt x="17" y="214"/>
                      </a:lnTo>
                      <a:lnTo>
                        <a:pt x="21" y="212"/>
                      </a:lnTo>
                      <a:lnTo>
                        <a:pt x="24" y="210"/>
                      </a:lnTo>
                      <a:lnTo>
                        <a:pt x="25" y="208"/>
                      </a:lnTo>
                      <a:lnTo>
                        <a:pt x="26" y="205"/>
                      </a:lnTo>
                      <a:lnTo>
                        <a:pt x="40" y="205"/>
                      </a:lnTo>
                      <a:lnTo>
                        <a:pt x="54" y="204"/>
                      </a:lnTo>
                      <a:lnTo>
                        <a:pt x="60" y="202"/>
                      </a:lnTo>
                      <a:lnTo>
                        <a:pt x="64" y="200"/>
                      </a:lnTo>
                      <a:lnTo>
                        <a:pt x="69" y="197"/>
                      </a:lnTo>
                      <a:lnTo>
                        <a:pt x="72" y="193"/>
                      </a:lnTo>
                      <a:lnTo>
                        <a:pt x="64" y="195"/>
                      </a:lnTo>
                      <a:lnTo>
                        <a:pt x="54" y="198"/>
                      </a:lnTo>
                      <a:lnTo>
                        <a:pt x="48" y="198"/>
                      </a:lnTo>
                      <a:lnTo>
                        <a:pt x="44" y="198"/>
                      </a:lnTo>
                      <a:lnTo>
                        <a:pt x="41" y="198"/>
                      </a:lnTo>
                      <a:lnTo>
                        <a:pt x="40" y="197"/>
                      </a:lnTo>
                      <a:lnTo>
                        <a:pt x="39" y="195"/>
                      </a:lnTo>
                      <a:lnTo>
                        <a:pt x="39" y="193"/>
                      </a:lnTo>
                      <a:lnTo>
                        <a:pt x="39" y="188"/>
                      </a:lnTo>
                      <a:lnTo>
                        <a:pt x="41" y="183"/>
                      </a:lnTo>
                      <a:lnTo>
                        <a:pt x="44" y="178"/>
                      </a:lnTo>
                      <a:lnTo>
                        <a:pt x="46" y="173"/>
                      </a:lnTo>
                      <a:lnTo>
                        <a:pt x="50" y="166"/>
                      </a:lnTo>
                      <a:lnTo>
                        <a:pt x="52" y="162"/>
                      </a:lnTo>
                      <a:lnTo>
                        <a:pt x="39" y="160"/>
                      </a:lnTo>
                      <a:lnTo>
                        <a:pt x="28" y="157"/>
                      </a:lnTo>
                      <a:lnTo>
                        <a:pt x="21" y="154"/>
                      </a:lnTo>
                      <a:lnTo>
                        <a:pt x="14" y="150"/>
                      </a:lnTo>
                      <a:lnTo>
                        <a:pt x="10" y="145"/>
                      </a:lnTo>
                      <a:lnTo>
                        <a:pt x="7" y="138"/>
                      </a:lnTo>
                      <a:lnTo>
                        <a:pt x="6" y="130"/>
                      </a:lnTo>
                      <a:lnTo>
                        <a:pt x="6" y="120"/>
                      </a:lnTo>
                      <a:lnTo>
                        <a:pt x="15" y="117"/>
                      </a:lnTo>
                      <a:lnTo>
                        <a:pt x="22" y="115"/>
                      </a:lnTo>
                      <a:lnTo>
                        <a:pt x="26" y="112"/>
                      </a:lnTo>
                      <a:lnTo>
                        <a:pt x="30" y="109"/>
                      </a:lnTo>
                      <a:lnTo>
                        <a:pt x="35" y="102"/>
                      </a:lnTo>
                      <a:lnTo>
                        <a:pt x="39" y="94"/>
                      </a:lnTo>
                      <a:lnTo>
                        <a:pt x="56" y="94"/>
                      </a:lnTo>
                      <a:lnTo>
                        <a:pt x="68" y="94"/>
                      </a:lnTo>
                      <a:lnTo>
                        <a:pt x="77" y="94"/>
                      </a:lnTo>
                      <a:lnTo>
                        <a:pt x="85" y="94"/>
                      </a:lnTo>
                      <a:lnTo>
                        <a:pt x="90" y="94"/>
                      </a:lnTo>
                      <a:lnTo>
                        <a:pt x="94" y="93"/>
                      </a:lnTo>
                      <a:lnTo>
                        <a:pt x="97" y="91"/>
                      </a:lnTo>
                      <a:lnTo>
                        <a:pt x="100" y="88"/>
                      </a:lnTo>
                      <a:lnTo>
                        <a:pt x="104" y="82"/>
                      </a:lnTo>
                      <a:lnTo>
                        <a:pt x="106" y="73"/>
                      </a:lnTo>
                      <a:lnTo>
                        <a:pt x="108" y="52"/>
                      </a:lnTo>
                      <a:lnTo>
                        <a:pt x="112" y="33"/>
                      </a:lnTo>
                      <a:lnTo>
                        <a:pt x="117" y="32"/>
                      </a:lnTo>
                      <a:lnTo>
                        <a:pt x="120" y="31"/>
                      </a:lnTo>
                      <a:lnTo>
                        <a:pt x="124" y="29"/>
                      </a:lnTo>
                      <a:lnTo>
                        <a:pt x="126" y="26"/>
                      </a:lnTo>
                      <a:lnTo>
                        <a:pt x="130" y="20"/>
                      </a:lnTo>
                      <a:lnTo>
                        <a:pt x="136" y="13"/>
                      </a:lnTo>
                      <a:lnTo>
                        <a:pt x="138" y="10"/>
                      </a:lnTo>
                      <a:lnTo>
                        <a:pt x="141" y="7"/>
                      </a:lnTo>
                      <a:lnTo>
                        <a:pt x="145" y="4"/>
                      </a:lnTo>
                      <a:lnTo>
                        <a:pt x="149" y="2"/>
                      </a:lnTo>
                      <a:lnTo>
                        <a:pt x="155" y="1"/>
                      </a:lnTo>
                      <a:lnTo>
                        <a:pt x="161" y="0"/>
                      </a:lnTo>
                      <a:lnTo>
                        <a:pt x="169" y="1"/>
                      </a:lnTo>
                      <a:lnTo>
                        <a:pt x="179" y="3"/>
                      </a:lnTo>
                      <a:lnTo>
                        <a:pt x="186" y="20"/>
                      </a:lnTo>
                      <a:lnTo>
                        <a:pt x="194" y="34"/>
                      </a:lnTo>
                      <a:lnTo>
                        <a:pt x="195" y="38"/>
                      </a:lnTo>
                      <a:lnTo>
                        <a:pt x="196" y="41"/>
                      </a:lnTo>
                      <a:lnTo>
                        <a:pt x="196" y="44"/>
                      </a:lnTo>
                      <a:lnTo>
                        <a:pt x="196" y="47"/>
                      </a:lnTo>
                      <a:lnTo>
                        <a:pt x="195" y="50"/>
                      </a:lnTo>
                      <a:lnTo>
                        <a:pt x="193" y="52"/>
                      </a:lnTo>
                      <a:lnTo>
                        <a:pt x="190" y="56"/>
                      </a:lnTo>
                      <a:lnTo>
                        <a:pt x="185" y="58"/>
                      </a:lnTo>
                      <a:lnTo>
                        <a:pt x="192" y="5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27" name="Freeform 235"/>
                <p:cNvSpPr>
                  <a:spLocks/>
                </p:cNvSpPr>
                <p:nvPr>
                  <p:custDataLst>
                    <p:tags r:id="rId154"/>
                  </p:custDataLst>
                </p:nvPr>
              </p:nvSpPr>
              <p:spPr bwMode="auto">
                <a:xfrm>
                  <a:off x="2264" y="2225"/>
                  <a:ext cx="193" cy="246"/>
                </a:xfrm>
                <a:custGeom>
                  <a:avLst/>
                  <a:gdLst>
                    <a:gd name="T0" fmla="*/ 16393 w 232"/>
                    <a:gd name="T1" fmla="*/ 354365 h 248"/>
                    <a:gd name="T2" fmla="*/ 16742 w 232"/>
                    <a:gd name="T3" fmla="*/ 350043 h 248"/>
                    <a:gd name="T4" fmla="*/ 17091 w 232"/>
                    <a:gd name="T5" fmla="*/ 342841 h 248"/>
                    <a:gd name="T6" fmla="*/ 17441 w 232"/>
                    <a:gd name="T7" fmla="*/ 334199 h 248"/>
                    <a:gd name="T8" fmla="*/ 17963 w 232"/>
                    <a:gd name="T9" fmla="*/ 332757 h 248"/>
                    <a:gd name="T10" fmla="*/ 18138 w 232"/>
                    <a:gd name="T11" fmla="*/ 342841 h 248"/>
                    <a:gd name="T12" fmla="*/ 18486 w 232"/>
                    <a:gd name="T13" fmla="*/ 347163 h 248"/>
                    <a:gd name="T14" fmla="*/ 18835 w 232"/>
                    <a:gd name="T15" fmla="*/ 348605 h 248"/>
                    <a:gd name="T16" fmla="*/ 19184 w 232"/>
                    <a:gd name="T17" fmla="*/ 348605 h 248"/>
                    <a:gd name="T18" fmla="*/ 19708 w 232"/>
                    <a:gd name="T19" fmla="*/ 347163 h 248"/>
                    <a:gd name="T20" fmla="*/ 20230 w 232"/>
                    <a:gd name="T21" fmla="*/ 342841 h 248"/>
                    <a:gd name="T22" fmla="*/ 37671 w 232"/>
                    <a:gd name="T23" fmla="*/ 337077 h 248"/>
                    <a:gd name="T24" fmla="*/ 37148 w 232"/>
                    <a:gd name="T25" fmla="*/ 293862 h 248"/>
                    <a:gd name="T26" fmla="*/ 36101 w 232"/>
                    <a:gd name="T27" fmla="*/ 198791 h 248"/>
                    <a:gd name="T28" fmla="*/ 35054 w 232"/>
                    <a:gd name="T29" fmla="*/ 105157 h 248"/>
                    <a:gd name="T30" fmla="*/ 34531 w 232"/>
                    <a:gd name="T31" fmla="*/ 61941 h 248"/>
                    <a:gd name="T32" fmla="*/ 37496 w 232"/>
                    <a:gd name="T33" fmla="*/ 63383 h 248"/>
                    <a:gd name="T34" fmla="*/ 40461 w 232"/>
                    <a:gd name="T35" fmla="*/ 66263 h 248"/>
                    <a:gd name="T36" fmla="*/ 28078 w 232"/>
                    <a:gd name="T37" fmla="*/ 2881 h 248"/>
                    <a:gd name="T38" fmla="*/ 27904 w 232"/>
                    <a:gd name="T39" fmla="*/ 11524 h 248"/>
                    <a:gd name="T40" fmla="*/ 28078 w 232"/>
                    <a:gd name="T41" fmla="*/ 25928 h 248"/>
                    <a:gd name="T42" fmla="*/ 17091 w 232"/>
                    <a:gd name="T43" fmla="*/ 34573 h 248"/>
                    <a:gd name="T44" fmla="*/ 17091 w 232"/>
                    <a:gd name="T45" fmla="*/ 106597 h 248"/>
                    <a:gd name="T46" fmla="*/ 16568 w 232"/>
                    <a:gd name="T47" fmla="*/ 109479 h 248"/>
                    <a:gd name="T48" fmla="*/ 15173 w 232"/>
                    <a:gd name="T49" fmla="*/ 112358 h 248"/>
                    <a:gd name="T50" fmla="*/ 12557 w 232"/>
                    <a:gd name="T51" fmla="*/ 118122 h 248"/>
                    <a:gd name="T52" fmla="*/ 12906 w 232"/>
                    <a:gd name="T53" fmla="*/ 126762 h 248"/>
                    <a:gd name="T54" fmla="*/ 13603 w 232"/>
                    <a:gd name="T55" fmla="*/ 138289 h 248"/>
                    <a:gd name="T56" fmla="*/ 13952 w 232"/>
                    <a:gd name="T57" fmla="*/ 151252 h 248"/>
                    <a:gd name="T58" fmla="*/ 14126 w 232"/>
                    <a:gd name="T59" fmla="*/ 165658 h 248"/>
                    <a:gd name="T60" fmla="*/ 1571 w 232"/>
                    <a:gd name="T61" fmla="*/ 171420 h 248"/>
                    <a:gd name="T62" fmla="*/ 872 w 232"/>
                    <a:gd name="T63" fmla="*/ 187267 h 248"/>
                    <a:gd name="T64" fmla="*/ 1047 w 232"/>
                    <a:gd name="T65" fmla="*/ 205993 h 248"/>
                    <a:gd name="T66" fmla="*/ 1394 w 232"/>
                    <a:gd name="T67" fmla="*/ 223279 h 248"/>
                    <a:gd name="T68" fmla="*/ 1571 w 232"/>
                    <a:gd name="T69" fmla="*/ 242005 h 248"/>
                    <a:gd name="T70" fmla="*/ 1571 w 232"/>
                    <a:gd name="T71" fmla="*/ 262171 h 248"/>
                    <a:gd name="T72" fmla="*/ 1394 w 232"/>
                    <a:gd name="T73" fmla="*/ 279457 h 248"/>
                    <a:gd name="T74" fmla="*/ 1047 w 232"/>
                    <a:gd name="T75" fmla="*/ 296744 h 248"/>
                    <a:gd name="T76" fmla="*/ 349 w 232"/>
                    <a:gd name="T77" fmla="*/ 311149 h 248"/>
                    <a:gd name="T78" fmla="*/ 349 w 232"/>
                    <a:gd name="T79" fmla="*/ 315471 h 248"/>
                    <a:gd name="T80" fmla="*/ 523 w 232"/>
                    <a:gd name="T81" fmla="*/ 316910 h 248"/>
                    <a:gd name="T82" fmla="*/ 523 w 232"/>
                    <a:gd name="T83" fmla="*/ 319793 h 248"/>
                    <a:gd name="T84" fmla="*/ 1220 w 232"/>
                    <a:gd name="T85" fmla="*/ 312590 h 248"/>
                    <a:gd name="T86" fmla="*/ 3139 w 232"/>
                    <a:gd name="T87" fmla="*/ 306827 h 248"/>
                    <a:gd name="T88" fmla="*/ 6278 w 232"/>
                    <a:gd name="T89" fmla="*/ 298184 h 248"/>
                    <a:gd name="T90" fmla="*/ 7848 w 232"/>
                    <a:gd name="T91" fmla="*/ 299625 h 248"/>
                    <a:gd name="T92" fmla="*/ 8895 w 232"/>
                    <a:gd name="T93" fmla="*/ 305387 h 248"/>
                    <a:gd name="T94" fmla="*/ 9766 w 232"/>
                    <a:gd name="T95" fmla="*/ 308267 h 248"/>
                    <a:gd name="T96" fmla="*/ 10813 w 232"/>
                    <a:gd name="T97" fmla="*/ 309710 h 248"/>
                    <a:gd name="T98" fmla="*/ 11510 w 232"/>
                    <a:gd name="T99" fmla="*/ 315471 h 248"/>
                    <a:gd name="T100" fmla="*/ 11686 w 232"/>
                    <a:gd name="T101" fmla="*/ 324115 h 248"/>
                    <a:gd name="T102" fmla="*/ 12208 w 232"/>
                    <a:gd name="T103" fmla="*/ 332757 h 248"/>
                    <a:gd name="T104" fmla="*/ 12906 w 232"/>
                    <a:gd name="T105" fmla="*/ 338519 h 248"/>
                    <a:gd name="T106" fmla="*/ 14824 w 232"/>
                    <a:gd name="T107" fmla="*/ 350043 h 248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232" h="248">
                      <a:moveTo>
                        <a:pt x="91" y="248"/>
                      </a:moveTo>
                      <a:lnTo>
                        <a:pt x="94" y="246"/>
                      </a:lnTo>
                      <a:lnTo>
                        <a:pt x="95" y="245"/>
                      </a:lnTo>
                      <a:lnTo>
                        <a:pt x="96" y="243"/>
                      </a:lnTo>
                      <a:lnTo>
                        <a:pt x="97" y="240"/>
                      </a:lnTo>
                      <a:lnTo>
                        <a:pt x="98" y="238"/>
                      </a:lnTo>
                      <a:lnTo>
                        <a:pt x="99" y="235"/>
                      </a:lnTo>
                      <a:lnTo>
                        <a:pt x="100" y="232"/>
                      </a:lnTo>
                      <a:lnTo>
                        <a:pt x="103" y="230"/>
                      </a:lnTo>
                      <a:lnTo>
                        <a:pt x="103" y="231"/>
                      </a:lnTo>
                      <a:lnTo>
                        <a:pt x="103" y="236"/>
                      </a:lnTo>
                      <a:lnTo>
                        <a:pt x="104" y="238"/>
                      </a:lnTo>
                      <a:lnTo>
                        <a:pt x="105" y="240"/>
                      </a:lnTo>
                      <a:lnTo>
                        <a:pt x="106" y="241"/>
                      </a:lnTo>
                      <a:lnTo>
                        <a:pt x="107" y="241"/>
                      </a:lnTo>
                      <a:lnTo>
                        <a:pt x="108" y="242"/>
                      </a:lnTo>
                      <a:lnTo>
                        <a:pt x="109" y="242"/>
                      </a:lnTo>
                      <a:lnTo>
                        <a:pt x="110" y="242"/>
                      </a:lnTo>
                      <a:lnTo>
                        <a:pt x="112" y="241"/>
                      </a:lnTo>
                      <a:lnTo>
                        <a:pt x="113" y="241"/>
                      </a:lnTo>
                      <a:lnTo>
                        <a:pt x="114" y="240"/>
                      </a:lnTo>
                      <a:lnTo>
                        <a:pt x="116" y="238"/>
                      </a:lnTo>
                      <a:lnTo>
                        <a:pt x="118" y="236"/>
                      </a:lnTo>
                      <a:lnTo>
                        <a:pt x="216" y="234"/>
                      </a:lnTo>
                      <a:lnTo>
                        <a:pt x="215" y="225"/>
                      </a:lnTo>
                      <a:lnTo>
                        <a:pt x="213" y="204"/>
                      </a:lnTo>
                      <a:lnTo>
                        <a:pt x="210" y="173"/>
                      </a:lnTo>
                      <a:lnTo>
                        <a:pt x="207" y="138"/>
                      </a:lnTo>
                      <a:lnTo>
                        <a:pt x="204" y="103"/>
                      </a:lnTo>
                      <a:lnTo>
                        <a:pt x="201" y="73"/>
                      </a:lnTo>
                      <a:lnTo>
                        <a:pt x="199" y="51"/>
                      </a:lnTo>
                      <a:lnTo>
                        <a:pt x="198" y="43"/>
                      </a:lnTo>
                      <a:lnTo>
                        <a:pt x="203" y="43"/>
                      </a:lnTo>
                      <a:lnTo>
                        <a:pt x="215" y="44"/>
                      </a:lnTo>
                      <a:lnTo>
                        <a:pt x="226" y="45"/>
                      </a:lnTo>
                      <a:lnTo>
                        <a:pt x="232" y="46"/>
                      </a:lnTo>
                      <a:lnTo>
                        <a:pt x="161" y="0"/>
                      </a:lnTo>
                      <a:lnTo>
                        <a:pt x="161" y="2"/>
                      </a:lnTo>
                      <a:lnTo>
                        <a:pt x="160" y="5"/>
                      </a:lnTo>
                      <a:lnTo>
                        <a:pt x="160" y="8"/>
                      </a:lnTo>
                      <a:lnTo>
                        <a:pt x="161" y="11"/>
                      </a:lnTo>
                      <a:lnTo>
                        <a:pt x="161" y="18"/>
                      </a:lnTo>
                      <a:lnTo>
                        <a:pt x="161" y="24"/>
                      </a:lnTo>
                      <a:lnTo>
                        <a:pt x="98" y="24"/>
                      </a:lnTo>
                      <a:lnTo>
                        <a:pt x="94" y="22"/>
                      </a:lnTo>
                      <a:lnTo>
                        <a:pt x="98" y="74"/>
                      </a:lnTo>
                      <a:lnTo>
                        <a:pt x="97" y="75"/>
                      </a:lnTo>
                      <a:lnTo>
                        <a:pt x="95" y="76"/>
                      </a:lnTo>
                      <a:lnTo>
                        <a:pt x="91" y="77"/>
                      </a:lnTo>
                      <a:lnTo>
                        <a:pt x="87" y="78"/>
                      </a:lnTo>
                      <a:lnTo>
                        <a:pt x="78" y="80"/>
                      </a:lnTo>
                      <a:lnTo>
                        <a:pt x="72" y="82"/>
                      </a:lnTo>
                      <a:lnTo>
                        <a:pt x="73" y="85"/>
                      </a:lnTo>
                      <a:lnTo>
                        <a:pt x="74" y="88"/>
                      </a:lnTo>
                      <a:lnTo>
                        <a:pt x="76" y="92"/>
                      </a:lnTo>
                      <a:lnTo>
                        <a:pt x="78" y="96"/>
                      </a:lnTo>
                      <a:lnTo>
                        <a:pt x="79" y="99"/>
                      </a:lnTo>
                      <a:lnTo>
                        <a:pt x="80" y="105"/>
                      </a:lnTo>
                      <a:lnTo>
                        <a:pt x="80" y="112"/>
                      </a:lnTo>
                      <a:lnTo>
                        <a:pt x="81" y="115"/>
                      </a:lnTo>
                      <a:lnTo>
                        <a:pt x="13" y="115"/>
                      </a:lnTo>
                      <a:lnTo>
                        <a:pt x="9" y="119"/>
                      </a:lnTo>
                      <a:lnTo>
                        <a:pt x="4" y="123"/>
                      </a:lnTo>
                      <a:lnTo>
                        <a:pt x="5" y="130"/>
                      </a:lnTo>
                      <a:lnTo>
                        <a:pt x="5" y="137"/>
                      </a:lnTo>
                      <a:lnTo>
                        <a:pt x="6" y="143"/>
                      </a:lnTo>
                      <a:lnTo>
                        <a:pt x="7" y="149"/>
                      </a:lnTo>
                      <a:lnTo>
                        <a:pt x="8" y="155"/>
                      </a:lnTo>
                      <a:lnTo>
                        <a:pt x="8" y="161"/>
                      </a:lnTo>
                      <a:lnTo>
                        <a:pt x="9" y="168"/>
                      </a:lnTo>
                      <a:lnTo>
                        <a:pt x="9" y="176"/>
                      </a:lnTo>
                      <a:lnTo>
                        <a:pt x="9" y="182"/>
                      </a:lnTo>
                      <a:lnTo>
                        <a:pt x="8" y="188"/>
                      </a:lnTo>
                      <a:lnTo>
                        <a:pt x="8" y="194"/>
                      </a:lnTo>
                      <a:lnTo>
                        <a:pt x="7" y="200"/>
                      </a:lnTo>
                      <a:lnTo>
                        <a:pt x="6" y="206"/>
                      </a:lnTo>
                      <a:lnTo>
                        <a:pt x="4" y="211"/>
                      </a:lnTo>
                      <a:lnTo>
                        <a:pt x="2" y="216"/>
                      </a:lnTo>
                      <a:lnTo>
                        <a:pt x="0" y="221"/>
                      </a:lnTo>
                      <a:lnTo>
                        <a:pt x="2" y="219"/>
                      </a:lnTo>
                      <a:lnTo>
                        <a:pt x="3" y="219"/>
                      </a:lnTo>
                      <a:lnTo>
                        <a:pt x="3" y="220"/>
                      </a:lnTo>
                      <a:lnTo>
                        <a:pt x="3" y="221"/>
                      </a:lnTo>
                      <a:lnTo>
                        <a:pt x="3" y="222"/>
                      </a:lnTo>
                      <a:lnTo>
                        <a:pt x="4" y="217"/>
                      </a:lnTo>
                      <a:lnTo>
                        <a:pt x="7" y="217"/>
                      </a:lnTo>
                      <a:lnTo>
                        <a:pt x="12" y="215"/>
                      </a:lnTo>
                      <a:lnTo>
                        <a:pt x="18" y="213"/>
                      </a:lnTo>
                      <a:lnTo>
                        <a:pt x="25" y="211"/>
                      </a:lnTo>
                      <a:lnTo>
                        <a:pt x="36" y="207"/>
                      </a:lnTo>
                      <a:lnTo>
                        <a:pt x="41" y="205"/>
                      </a:lnTo>
                      <a:lnTo>
                        <a:pt x="45" y="208"/>
                      </a:lnTo>
                      <a:lnTo>
                        <a:pt x="48" y="210"/>
                      </a:lnTo>
                      <a:lnTo>
                        <a:pt x="51" y="212"/>
                      </a:lnTo>
                      <a:lnTo>
                        <a:pt x="53" y="213"/>
                      </a:lnTo>
                      <a:lnTo>
                        <a:pt x="56" y="214"/>
                      </a:lnTo>
                      <a:lnTo>
                        <a:pt x="59" y="215"/>
                      </a:lnTo>
                      <a:lnTo>
                        <a:pt x="62" y="215"/>
                      </a:lnTo>
                      <a:lnTo>
                        <a:pt x="66" y="215"/>
                      </a:lnTo>
                      <a:lnTo>
                        <a:pt x="66" y="219"/>
                      </a:lnTo>
                      <a:lnTo>
                        <a:pt x="66" y="222"/>
                      </a:lnTo>
                      <a:lnTo>
                        <a:pt x="67" y="225"/>
                      </a:lnTo>
                      <a:lnTo>
                        <a:pt x="69" y="228"/>
                      </a:lnTo>
                      <a:lnTo>
                        <a:pt x="70" y="231"/>
                      </a:lnTo>
                      <a:lnTo>
                        <a:pt x="72" y="233"/>
                      </a:lnTo>
                      <a:lnTo>
                        <a:pt x="74" y="235"/>
                      </a:lnTo>
                      <a:lnTo>
                        <a:pt x="76" y="237"/>
                      </a:lnTo>
                      <a:lnTo>
                        <a:pt x="85" y="243"/>
                      </a:lnTo>
                      <a:lnTo>
                        <a:pt x="91" y="24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28" name="Freeform 236"/>
                <p:cNvSpPr>
                  <a:spLocks/>
                </p:cNvSpPr>
                <p:nvPr>
                  <p:custDataLst>
                    <p:tags r:id="rId155"/>
                  </p:custDataLst>
                </p:nvPr>
              </p:nvSpPr>
              <p:spPr bwMode="auto">
                <a:xfrm>
                  <a:off x="2337" y="2263"/>
                  <a:ext cx="261" cy="295"/>
                </a:xfrm>
                <a:custGeom>
                  <a:avLst/>
                  <a:gdLst>
                    <a:gd name="T0" fmla="*/ 0 w 948"/>
                    <a:gd name="T1" fmla="*/ 2 h 893"/>
                    <a:gd name="T2" fmla="*/ 0 w 948"/>
                    <a:gd name="T3" fmla="*/ 2 h 893"/>
                    <a:gd name="T4" fmla="*/ 0 w 948"/>
                    <a:gd name="T5" fmla="*/ 2 h 893"/>
                    <a:gd name="T6" fmla="*/ 0 w 948"/>
                    <a:gd name="T7" fmla="*/ 2 h 893"/>
                    <a:gd name="T8" fmla="*/ 0 w 948"/>
                    <a:gd name="T9" fmla="*/ 2 h 893"/>
                    <a:gd name="T10" fmla="*/ 0 w 948"/>
                    <a:gd name="T11" fmla="*/ 2 h 893"/>
                    <a:gd name="T12" fmla="*/ 0 w 948"/>
                    <a:gd name="T13" fmla="*/ 2 h 893"/>
                    <a:gd name="T14" fmla="*/ 0 w 948"/>
                    <a:gd name="T15" fmla="*/ 2 h 893"/>
                    <a:gd name="T16" fmla="*/ 0 w 948"/>
                    <a:gd name="T17" fmla="*/ 2 h 893"/>
                    <a:gd name="T18" fmla="*/ 0 w 948"/>
                    <a:gd name="T19" fmla="*/ 2 h 893"/>
                    <a:gd name="T20" fmla="*/ 0 w 948"/>
                    <a:gd name="T21" fmla="*/ 2 h 893"/>
                    <a:gd name="T22" fmla="*/ 0 w 948"/>
                    <a:gd name="T23" fmla="*/ 2 h 893"/>
                    <a:gd name="T24" fmla="*/ 0 w 948"/>
                    <a:gd name="T25" fmla="*/ 2 h 893"/>
                    <a:gd name="T26" fmla="*/ 0 w 948"/>
                    <a:gd name="T27" fmla="*/ 2 h 893"/>
                    <a:gd name="T28" fmla="*/ 0 w 948"/>
                    <a:gd name="T29" fmla="*/ 2 h 893"/>
                    <a:gd name="T30" fmla="*/ 0 w 948"/>
                    <a:gd name="T31" fmla="*/ 2 h 893"/>
                    <a:gd name="T32" fmla="*/ 0 w 948"/>
                    <a:gd name="T33" fmla="*/ 2 h 893"/>
                    <a:gd name="T34" fmla="*/ 0 w 948"/>
                    <a:gd name="T35" fmla="*/ 2 h 893"/>
                    <a:gd name="T36" fmla="*/ 0 w 948"/>
                    <a:gd name="T37" fmla="*/ 2 h 893"/>
                    <a:gd name="T38" fmla="*/ 0 w 948"/>
                    <a:gd name="T39" fmla="*/ 2 h 893"/>
                    <a:gd name="T40" fmla="*/ 0 w 948"/>
                    <a:gd name="T41" fmla="*/ 2 h 893"/>
                    <a:gd name="T42" fmla="*/ 0 w 948"/>
                    <a:gd name="T43" fmla="*/ 2 h 893"/>
                    <a:gd name="T44" fmla="*/ 0 w 948"/>
                    <a:gd name="T45" fmla="*/ 2 h 893"/>
                    <a:gd name="T46" fmla="*/ 0 w 948"/>
                    <a:gd name="T47" fmla="*/ 2 h 893"/>
                    <a:gd name="T48" fmla="*/ 0 w 948"/>
                    <a:gd name="T49" fmla="*/ 2 h 893"/>
                    <a:gd name="T50" fmla="*/ 0 w 948"/>
                    <a:gd name="T51" fmla="*/ 2 h 893"/>
                    <a:gd name="T52" fmla="*/ 0 w 948"/>
                    <a:gd name="T53" fmla="*/ 2 h 893"/>
                    <a:gd name="T54" fmla="*/ 0 w 948"/>
                    <a:gd name="T55" fmla="*/ 2 h 893"/>
                    <a:gd name="T56" fmla="*/ 0 w 948"/>
                    <a:gd name="T57" fmla="*/ 2 h 893"/>
                    <a:gd name="T58" fmla="*/ 0 w 948"/>
                    <a:gd name="T59" fmla="*/ 2 h 893"/>
                    <a:gd name="T60" fmla="*/ 0 w 948"/>
                    <a:gd name="T61" fmla="*/ 2 h 893"/>
                    <a:gd name="T62" fmla="*/ 0 w 948"/>
                    <a:gd name="T63" fmla="*/ 2 h 893"/>
                    <a:gd name="T64" fmla="*/ 0 w 948"/>
                    <a:gd name="T65" fmla="*/ 2 h 893"/>
                    <a:gd name="T66" fmla="*/ 0 w 948"/>
                    <a:gd name="T67" fmla="*/ 2 h 893"/>
                    <a:gd name="T68" fmla="*/ 0 w 948"/>
                    <a:gd name="T69" fmla="*/ 2 h 893"/>
                    <a:gd name="T70" fmla="*/ 0 w 948"/>
                    <a:gd name="T71" fmla="*/ 1 h 893"/>
                    <a:gd name="T72" fmla="*/ 0 w 948"/>
                    <a:gd name="T73" fmla="*/ 1 h 893"/>
                    <a:gd name="T74" fmla="*/ 0 w 948"/>
                    <a:gd name="T75" fmla="*/ 1 h 893"/>
                    <a:gd name="T76" fmla="*/ 0 w 948"/>
                    <a:gd name="T77" fmla="*/ 1 h 893"/>
                    <a:gd name="T78" fmla="*/ 0 w 948"/>
                    <a:gd name="T79" fmla="*/ 1 h 893"/>
                    <a:gd name="T80" fmla="*/ 0 w 948"/>
                    <a:gd name="T81" fmla="*/ 1 h 893"/>
                    <a:gd name="T82" fmla="*/ 0 w 948"/>
                    <a:gd name="T83" fmla="*/ 1 h 893"/>
                    <a:gd name="T84" fmla="*/ 0 w 948"/>
                    <a:gd name="T85" fmla="*/ 1 h 893"/>
                    <a:gd name="T86" fmla="*/ 0 w 948"/>
                    <a:gd name="T87" fmla="*/ 0 h 893"/>
                    <a:gd name="T88" fmla="*/ 0 w 948"/>
                    <a:gd name="T89" fmla="*/ 0 h 893"/>
                    <a:gd name="T90" fmla="*/ 0 w 948"/>
                    <a:gd name="T91" fmla="*/ 1 h 893"/>
                    <a:gd name="T92" fmla="*/ 0 w 948"/>
                    <a:gd name="T93" fmla="*/ 2 h 893"/>
                    <a:gd name="T94" fmla="*/ 0 w 948"/>
                    <a:gd name="T95" fmla="*/ 2 h 893"/>
                    <a:gd name="T96" fmla="*/ 0 w 948"/>
                    <a:gd name="T97" fmla="*/ 2 h 893"/>
                    <a:gd name="T98" fmla="*/ 0 w 948"/>
                    <a:gd name="T99" fmla="*/ 2 h 893"/>
                    <a:gd name="T100" fmla="*/ 0 w 948"/>
                    <a:gd name="T101" fmla="*/ 2 h 893"/>
                    <a:gd name="T102" fmla="*/ 0 w 948"/>
                    <a:gd name="T103" fmla="*/ 2 h 893"/>
                    <a:gd name="T104" fmla="*/ 0 w 948"/>
                    <a:gd name="T105" fmla="*/ 2 h 893"/>
                    <a:gd name="T106" fmla="*/ 0 w 948"/>
                    <a:gd name="T107" fmla="*/ 2 h 893"/>
                    <a:gd name="T108" fmla="*/ 0 w 948"/>
                    <a:gd name="T109" fmla="*/ 2 h 893"/>
                    <a:gd name="T110" fmla="*/ 0 w 948"/>
                    <a:gd name="T111" fmla="*/ 2 h 893"/>
                    <a:gd name="T112" fmla="*/ 0 w 948"/>
                    <a:gd name="T113" fmla="*/ 2 h 893"/>
                    <a:gd name="T114" fmla="*/ 0 w 948"/>
                    <a:gd name="T115" fmla="*/ 2 h 893"/>
                    <a:gd name="T116" fmla="*/ 0 w 948"/>
                    <a:gd name="T117" fmla="*/ 2 h 893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0" t="0" r="r" b="b"/>
                  <a:pathLst>
                    <a:path w="948" h="893">
                      <a:moveTo>
                        <a:pt x="54" y="788"/>
                      </a:moveTo>
                      <a:lnTo>
                        <a:pt x="74" y="788"/>
                      </a:lnTo>
                      <a:lnTo>
                        <a:pt x="90" y="788"/>
                      </a:lnTo>
                      <a:lnTo>
                        <a:pt x="100" y="788"/>
                      </a:lnTo>
                      <a:lnTo>
                        <a:pt x="106" y="788"/>
                      </a:lnTo>
                      <a:lnTo>
                        <a:pt x="121" y="788"/>
                      </a:lnTo>
                      <a:lnTo>
                        <a:pt x="135" y="787"/>
                      </a:lnTo>
                      <a:lnTo>
                        <a:pt x="140" y="785"/>
                      </a:lnTo>
                      <a:lnTo>
                        <a:pt x="146" y="783"/>
                      </a:lnTo>
                      <a:lnTo>
                        <a:pt x="150" y="780"/>
                      </a:lnTo>
                      <a:lnTo>
                        <a:pt x="152" y="776"/>
                      </a:lnTo>
                      <a:lnTo>
                        <a:pt x="186" y="776"/>
                      </a:lnTo>
                      <a:lnTo>
                        <a:pt x="189" y="788"/>
                      </a:lnTo>
                      <a:lnTo>
                        <a:pt x="193" y="800"/>
                      </a:lnTo>
                      <a:lnTo>
                        <a:pt x="197" y="813"/>
                      </a:lnTo>
                      <a:lnTo>
                        <a:pt x="204" y="825"/>
                      </a:lnTo>
                      <a:lnTo>
                        <a:pt x="207" y="830"/>
                      </a:lnTo>
                      <a:lnTo>
                        <a:pt x="212" y="835"/>
                      </a:lnTo>
                      <a:lnTo>
                        <a:pt x="216" y="839"/>
                      </a:lnTo>
                      <a:lnTo>
                        <a:pt x="221" y="843"/>
                      </a:lnTo>
                      <a:lnTo>
                        <a:pt x="226" y="846"/>
                      </a:lnTo>
                      <a:lnTo>
                        <a:pt x="233" y="848"/>
                      </a:lnTo>
                      <a:lnTo>
                        <a:pt x="239" y="849"/>
                      </a:lnTo>
                      <a:lnTo>
                        <a:pt x="246" y="850"/>
                      </a:lnTo>
                      <a:lnTo>
                        <a:pt x="246" y="862"/>
                      </a:lnTo>
                      <a:lnTo>
                        <a:pt x="246" y="871"/>
                      </a:lnTo>
                      <a:lnTo>
                        <a:pt x="246" y="881"/>
                      </a:lnTo>
                      <a:lnTo>
                        <a:pt x="246" y="893"/>
                      </a:lnTo>
                      <a:lnTo>
                        <a:pt x="326" y="893"/>
                      </a:lnTo>
                      <a:lnTo>
                        <a:pt x="326" y="889"/>
                      </a:lnTo>
                      <a:lnTo>
                        <a:pt x="328" y="884"/>
                      </a:lnTo>
                      <a:lnTo>
                        <a:pt x="330" y="880"/>
                      </a:lnTo>
                      <a:lnTo>
                        <a:pt x="334" y="876"/>
                      </a:lnTo>
                      <a:lnTo>
                        <a:pt x="339" y="868"/>
                      </a:lnTo>
                      <a:lnTo>
                        <a:pt x="346" y="862"/>
                      </a:lnTo>
                      <a:lnTo>
                        <a:pt x="347" y="871"/>
                      </a:lnTo>
                      <a:lnTo>
                        <a:pt x="348" y="880"/>
                      </a:lnTo>
                      <a:lnTo>
                        <a:pt x="349" y="884"/>
                      </a:lnTo>
                      <a:lnTo>
                        <a:pt x="348" y="888"/>
                      </a:lnTo>
                      <a:lnTo>
                        <a:pt x="348" y="891"/>
                      </a:lnTo>
                      <a:lnTo>
                        <a:pt x="346" y="893"/>
                      </a:lnTo>
                      <a:lnTo>
                        <a:pt x="358" y="893"/>
                      </a:lnTo>
                      <a:lnTo>
                        <a:pt x="371" y="893"/>
                      </a:lnTo>
                      <a:lnTo>
                        <a:pt x="381" y="893"/>
                      </a:lnTo>
                      <a:lnTo>
                        <a:pt x="385" y="893"/>
                      </a:lnTo>
                      <a:lnTo>
                        <a:pt x="392" y="881"/>
                      </a:lnTo>
                      <a:lnTo>
                        <a:pt x="397" y="868"/>
                      </a:lnTo>
                      <a:lnTo>
                        <a:pt x="401" y="854"/>
                      </a:lnTo>
                      <a:lnTo>
                        <a:pt x="404" y="841"/>
                      </a:lnTo>
                      <a:lnTo>
                        <a:pt x="408" y="813"/>
                      </a:lnTo>
                      <a:lnTo>
                        <a:pt x="412" y="788"/>
                      </a:lnTo>
                      <a:lnTo>
                        <a:pt x="415" y="782"/>
                      </a:lnTo>
                      <a:lnTo>
                        <a:pt x="418" y="776"/>
                      </a:lnTo>
                      <a:lnTo>
                        <a:pt x="424" y="771"/>
                      </a:lnTo>
                      <a:lnTo>
                        <a:pt x="428" y="767"/>
                      </a:lnTo>
                      <a:lnTo>
                        <a:pt x="440" y="759"/>
                      </a:lnTo>
                      <a:lnTo>
                        <a:pt x="452" y="754"/>
                      </a:lnTo>
                      <a:lnTo>
                        <a:pt x="464" y="750"/>
                      </a:lnTo>
                      <a:lnTo>
                        <a:pt x="475" y="746"/>
                      </a:lnTo>
                      <a:lnTo>
                        <a:pt x="485" y="743"/>
                      </a:lnTo>
                      <a:lnTo>
                        <a:pt x="492" y="739"/>
                      </a:lnTo>
                      <a:lnTo>
                        <a:pt x="496" y="734"/>
                      </a:lnTo>
                      <a:lnTo>
                        <a:pt x="501" y="729"/>
                      </a:lnTo>
                      <a:lnTo>
                        <a:pt x="505" y="723"/>
                      </a:lnTo>
                      <a:lnTo>
                        <a:pt x="508" y="716"/>
                      </a:lnTo>
                      <a:lnTo>
                        <a:pt x="515" y="702"/>
                      </a:lnTo>
                      <a:lnTo>
                        <a:pt x="521" y="690"/>
                      </a:lnTo>
                      <a:lnTo>
                        <a:pt x="528" y="678"/>
                      </a:lnTo>
                      <a:lnTo>
                        <a:pt x="535" y="668"/>
                      </a:lnTo>
                      <a:lnTo>
                        <a:pt x="539" y="664"/>
                      </a:lnTo>
                      <a:lnTo>
                        <a:pt x="542" y="662"/>
                      </a:lnTo>
                      <a:lnTo>
                        <a:pt x="547" y="660"/>
                      </a:lnTo>
                      <a:lnTo>
                        <a:pt x="551" y="659"/>
                      </a:lnTo>
                      <a:lnTo>
                        <a:pt x="562" y="660"/>
                      </a:lnTo>
                      <a:lnTo>
                        <a:pt x="572" y="659"/>
                      </a:lnTo>
                      <a:lnTo>
                        <a:pt x="581" y="657"/>
                      </a:lnTo>
                      <a:lnTo>
                        <a:pt x="588" y="653"/>
                      </a:lnTo>
                      <a:lnTo>
                        <a:pt x="605" y="644"/>
                      </a:lnTo>
                      <a:lnTo>
                        <a:pt x="620" y="634"/>
                      </a:lnTo>
                      <a:lnTo>
                        <a:pt x="629" y="629"/>
                      </a:lnTo>
                      <a:lnTo>
                        <a:pt x="639" y="624"/>
                      </a:lnTo>
                      <a:lnTo>
                        <a:pt x="649" y="620"/>
                      </a:lnTo>
                      <a:lnTo>
                        <a:pt x="661" y="616"/>
                      </a:lnTo>
                      <a:lnTo>
                        <a:pt x="674" y="613"/>
                      </a:lnTo>
                      <a:lnTo>
                        <a:pt x="688" y="610"/>
                      </a:lnTo>
                      <a:lnTo>
                        <a:pt x="706" y="609"/>
                      </a:lnTo>
                      <a:lnTo>
                        <a:pt x="724" y="610"/>
                      </a:lnTo>
                      <a:lnTo>
                        <a:pt x="777" y="610"/>
                      </a:lnTo>
                      <a:lnTo>
                        <a:pt x="783" y="606"/>
                      </a:lnTo>
                      <a:lnTo>
                        <a:pt x="788" y="602"/>
                      </a:lnTo>
                      <a:lnTo>
                        <a:pt x="795" y="600"/>
                      </a:lnTo>
                      <a:lnTo>
                        <a:pt x="800" y="598"/>
                      </a:lnTo>
                      <a:lnTo>
                        <a:pt x="815" y="594"/>
                      </a:lnTo>
                      <a:lnTo>
                        <a:pt x="830" y="592"/>
                      </a:lnTo>
                      <a:lnTo>
                        <a:pt x="845" y="591"/>
                      </a:lnTo>
                      <a:lnTo>
                        <a:pt x="863" y="590"/>
                      </a:lnTo>
                      <a:lnTo>
                        <a:pt x="879" y="588"/>
                      </a:lnTo>
                      <a:lnTo>
                        <a:pt x="897" y="585"/>
                      </a:lnTo>
                      <a:lnTo>
                        <a:pt x="901" y="583"/>
                      </a:lnTo>
                      <a:lnTo>
                        <a:pt x="906" y="580"/>
                      </a:lnTo>
                      <a:lnTo>
                        <a:pt x="909" y="577"/>
                      </a:lnTo>
                      <a:lnTo>
                        <a:pt x="913" y="574"/>
                      </a:lnTo>
                      <a:lnTo>
                        <a:pt x="920" y="565"/>
                      </a:lnTo>
                      <a:lnTo>
                        <a:pt x="925" y="555"/>
                      </a:lnTo>
                      <a:lnTo>
                        <a:pt x="931" y="544"/>
                      </a:lnTo>
                      <a:lnTo>
                        <a:pt x="935" y="531"/>
                      </a:lnTo>
                      <a:lnTo>
                        <a:pt x="940" y="518"/>
                      </a:lnTo>
                      <a:lnTo>
                        <a:pt x="943" y="504"/>
                      </a:lnTo>
                      <a:lnTo>
                        <a:pt x="945" y="490"/>
                      </a:lnTo>
                      <a:lnTo>
                        <a:pt x="947" y="475"/>
                      </a:lnTo>
                      <a:lnTo>
                        <a:pt x="948" y="461"/>
                      </a:lnTo>
                      <a:lnTo>
                        <a:pt x="948" y="447"/>
                      </a:lnTo>
                      <a:lnTo>
                        <a:pt x="948" y="434"/>
                      </a:lnTo>
                      <a:lnTo>
                        <a:pt x="947" y="421"/>
                      </a:lnTo>
                      <a:lnTo>
                        <a:pt x="945" y="410"/>
                      </a:lnTo>
                      <a:lnTo>
                        <a:pt x="943" y="400"/>
                      </a:lnTo>
                      <a:lnTo>
                        <a:pt x="943" y="363"/>
                      </a:lnTo>
                      <a:lnTo>
                        <a:pt x="939" y="362"/>
                      </a:lnTo>
                      <a:lnTo>
                        <a:pt x="931" y="359"/>
                      </a:lnTo>
                      <a:lnTo>
                        <a:pt x="922" y="356"/>
                      </a:lnTo>
                      <a:lnTo>
                        <a:pt x="912" y="350"/>
                      </a:lnTo>
                      <a:lnTo>
                        <a:pt x="888" y="337"/>
                      </a:lnTo>
                      <a:lnTo>
                        <a:pt x="862" y="322"/>
                      </a:lnTo>
                      <a:lnTo>
                        <a:pt x="835" y="305"/>
                      </a:lnTo>
                      <a:lnTo>
                        <a:pt x="811" y="290"/>
                      </a:lnTo>
                      <a:lnTo>
                        <a:pt x="794" y="278"/>
                      </a:lnTo>
                      <a:lnTo>
                        <a:pt x="784" y="271"/>
                      </a:lnTo>
                      <a:lnTo>
                        <a:pt x="764" y="240"/>
                      </a:lnTo>
                      <a:lnTo>
                        <a:pt x="738" y="216"/>
                      </a:lnTo>
                      <a:lnTo>
                        <a:pt x="405" y="0"/>
                      </a:lnTo>
                      <a:lnTo>
                        <a:pt x="408" y="6"/>
                      </a:lnTo>
                      <a:lnTo>
                        <a:pt x="412" y="12"/>
                      </a:lnTo>
                      <a:lnTo>
                        <a:pt x="339" y="12"/>
                      </a:lnTo>
                      <a:lnTo>
                        <a:pt x="341" y="36"/>
                      </a:lnTo>
                      <a:lnTo>
                        <a:pt x="348" y="102"/>
                      </a:lnTo>
                      <a:lnTo>
                        <a:pt x="358" y="193"/>
                      </a:lnTo>
                      <a:lnTo>
                        <a:pt x="368" y="299"/>
                      </a:lnTo>
                      <a:lnTo>
                        <a:pt x="379" y="405"/>
                      </a:lnTo>
                      <a:lnTo>
                        <a:pt x="386" y="498"/>
                      </a:lnTo>
                      <a:lnTo>
                        <a:pt x="390" y="535"/>
                      </a:lnTo>
                      <a:lnTo>
                        <a:pt x="392" y="565"/>
                      </a:lnTo>
                      <a:lnTo>
                        <a:pt x="393" y="583"/>
                      </a:lnTo>
                      <a:lnTo>
                        <a:pt x="392" y="591"/>
                      </a:lnTo>
                      <a:lnTo>
                        <a:pt x="93" y="591"/>
                      </a:lnTo>
                      <a:lnTo>
                        <a:pt x="88" y="597"/>
                      </a:lnTo>
                      <a:lnTo>
                        <a:pt x="82" y="603"/>
                      </a:lnTo>
                      <a:lnTo>
                        <a:pt x="79" y="606"/>
                      </a:lnTo>
                      <a:lnTo>
                        <a:pt x="76" y="608"/>
                      </a:lnTo>
                      <a:lnTo>
                        <a:pt x="71" y="609"/>
                      </a:lnTo>
                      <a:lnTo>
                        <a:pt x="67" y="610"/>
                      </a:lnTo>
                      <a:lnTo>
                        <a:pt x="64" y="609"/>
                      </a:lnTo>
                      <a:lnTo>
                        <a:pt x="60" y="608"/>
                      </a:lnTo>
                      <a:lnTo>
                        <a:pt x="57" y="607"/>
                      </a:lnTo>
                      <a:lnTo>
                        <a:pt x="55" y="604"/>
                      </a:lnTo>
                      <a:lnTo>
                        <a:pt x="51" y="598"/>
                      </a:lnTo>
                      <a:lnTo>
                        <a:pt x="49" y="591"/>
                      </a:lnTo>
                      <a:lnTo>
                        <a:pt x="47" y="578"/>
                      </a:lnTo>
                      <a:lnTo>
                        <a:pt x="47" y="573"/>
                      </a:lnTo>
                      <a:lnTo>
                        <a:pt x="40" y="581"/>
                      </a:lnTo>
                      <a:lnTo>
                        <a:pt x="36" y="590"/>
                      </a:lnTo>
                      <a:lnTo>
                        <a:pt x="33" y="598"/>
                      </a:lnTo>
                      <a:lnTo>
                        <a:pt x="29" y="605"/>
                      </a:lnTo>
                      <a:lnTo>
                        <a:pt x="26" y="612"/>
                      </a:lnTo>
                      <a:lnTo>
                        <a:pt x="22" y="618"/>
                      </a:lnTo>
                      <a:lnTo>
                        <a:pt x="15" y="623"/>
                      </a:lnTo>
                      <a:lnTo>
                        <a:pt x="6" y="628"/>
                      </a:lnTo>
                      <a:lnTo>
                        <a:pt x="0" y="709"/>
                      </a:lnTo>
                      <a:lnTo>
                        <a:pt x="67" y="733"/>
                      </a:lnTo>
                      <a:lnTo>
                        <a:pt x="65" y="738"/>
                      </a:lnTo>
                      <a:lnTo>
                        <a:pt x="62" y="743"/>
                      </a:lnTo>
                      <a:lnTo>
                        <a:pt x="61" y="748"/>
                      </a:lnTo>
                      <a:lnTo>
                        <a:pt x="61" y="753"/>
                      </a:lnTo>
                      <a:lnTo>
                        <a:pt x="61" y="757"/>
                      </a:lnTo>
                      <a:lnTo>
                        <a:pt x="62" y="760"/>
                      </a:lnTo>
                      <a:lnTo>
                        <a:pt x="65" y="763"/>
                      </a:lnTo>
                      <a:lnTo>
                        <a:pt x="67" y="764"/>
                      </a:lnTo>
                      <a:lnTo>
                        <a:pt x="54" y="78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29" name="Freeform 237"/>
                <p:cNvSpPr>
                  <a:spLocks/>
                </p:cNvSpPr>
                <p:nvPr>
                  <p:custDataLst>
                    <p:tags r:id="rId156"/>
                  </p:custDataLst>
                </p:nvPr>
              </p:nvSpPr>
              <p:spPr bwMode="auto">
                <a:xfrm>
                  <a:off x="2399" y="2015"/>
                  <a:ext cx="311" cy="365"/>
                </a:xfrm>
                <a:custGeom>
                  <a:avLst/>
                  <a:gdLst>
                    <a:gd name="T0" fmla="*/ 42650 w 373"/>
                    <a:gd name="T1" fmla="*/ 494850 h 370"/>
                    <a:gd name="T2" fmla="*/ 43724 w 373"/>
                    <a:gd name="T3" fmla="*/ 492155 h 370"/>
                    <a:gd name="T4" fmla="*/ 45696 w 373"/>
                    <a:gd name="T5" fmla="*/ 496200 h 370"/>
                    <a:gd name="T6" fmla="*/ 66661 w 373"/>
                    <a:gd name="T7" fmla="*/ 373496 h 370"/>
                    <a:gd name="T8" fmla="*/ 66124 w 373"/>
                    <a:gd name="T9" fmla="*/ 364059 h 370"/>
                    <a:gd name="T10" fmla="*/ 64691 w 373"/>
                    <a:gd name="T11" fmla="*/ 355969 h 370"/>
                    <a:gd name="T12" fmla="*/ 62181 w 373"/>
                    <a:gd name="T13" fmla="*/ 349228 h 370"/>
                    <a:gd name="T14" fmla="*/ 60748 w 373"/>
                    <a:gd name="T15" fmla="*/ 342484 h 370"/>
                    <a:gd name="T16" fmla="*/ 60211 w 373"/>
                    <a:gd name="T17" fmla="*/ 333048 h 370"/>
                    <a:gd name="T18" fmla="*/ 60390 w 373"/>
                    <a:gd name="T19" fmla="*/ 307427 h 370"/>
                    <a:gd name="T20" fmla="*/ 60390 w 373"/>
                    <a:gd name="T21" fmla="*/ 264280 h 370"/>
                    <a:gd name="T22" fmla="*/ 59851 w 373"/>
                    <a:gd name="T23" fmla="*/ 226525 h 370"/>
                    <a:gd name="T24" fmla="*/ 58957 w 373"/>
                    <a:gd name="T25" fmla="*/ 208998 h 370"/>
                    <a:gd name="T26" fmla="*/ 57881 w 373"/>
                    <a:gd name="T27" fmla="*/ 191468 h 370"/>
                    <a:gd name="T28" fmla="*/ 56447 w 373"/>
                    <a:gd name="T29" fmla="*/ 146971 h 370"/>
                    <a:gd name="T30" fmla="*/ 54834 w 373"/>
                    <a:gd name="T31" fmla="*/ 121353 h 370"/>
                    <a:gd name="T32" fmla="*/ 53222 w 373"/>
                    <a:gd name="T33" fmla="*/ 105174 h 370"/>
                    <a:gd name="T34" fmla="*/ 53759 w 373"/>
                    <a:gd name="T35" fmla="*/ 84946 h 370"/>
                    <a:gd name="T36" fmla="*/ 53938 w 373"/>
                    <a:gd name="T37" fmla="*/ 57979 h 370"/>
                    <a:gd name="T38" fmla="*/ 54117 w 373"/>
                    <a:gd name="T39" fmla="*/ 31010 h 370"/>
                    <a:gd name="T40" fmla="*/ 55552 w 373"/>
                    <a:gd name="T41" fmla="*/ 9439 h 370"/>
                    <a:gd name="T42" fmla="*/ 54117 w 373"/>
                    <a:gd name="T43" fmla="*/ 8090 h 370"/>
                    <a:gd name="T44" fmla="*/ 49817 w 373"/>
                    <a:gd name="T45" fmla="*/ 16180 h 370"/>
                    <a:gd name="T46" fmla="*/ 43904 w 373"/>
                    <a:gd name="T47" fmla="*/ 16180 h 370"/>
                    <a:gd name="T48" fmla="*/ 36915 w 373"/>
                    <a:gd name="T49" fmla="*/ 18878 h 370"/>
                    <a:gd name="T50" fmla="*/ 30106 w 373"/>
                    <a:gd name="T51" fmla="*/ 32361 h 370"/>
                    <a:gd name="T52" fmla="*/ 25984 w 373"/>
                    <a:gd name="T53" fmla="*/ 43149 h 370"/>
                    <a:gd name="T54" fmla="*/ 22221 w 373"/>
                    <a:gd name="T55" fmla="*/ 59327 h 370"/>
                    <a:gd name="T56" fmla="*/ 22040 w 373"/>
                    <a:gd name="T57" fmla="*/ 70116 h 370"/>
                    <a:gd name="T58" fmla="*/ 23475 w 373"/>
                    <a:gd name="T59" fmla="*/ 120005 h 370"/>
                    <a:gd name="T60" fmla="*/ 24013 w 373"/>
                    <a:gd name="T61" fmla="*/ 125399 h 370"/>
                    <a:gd name="T62" fmla="*/ 25267 w 373"/>
                    <a:gd name="T63" fmla="*/ 132140 h 370"/>
                    <a:gd name="T64" fmla="*/ 25446 w 373"/>
                    <a:gd name="T65" fmla="*/ 137533 h 370"/>
                    <a:gd name="T66" fmla="*/ 24908 w 373"/>
                    <a:gd name="T67" fmla="*/ 144276 h 370"/>
                    <a:gd name="T68" fmla="*/ 22937 w 373"/>
                    <a:gd name="T69" fmla="*/ 144276 h 370"/>
                    <a:gd name="T70" fmla="*/ 18995 w 373"/>
                    <a:gd name="T71" fmla="*/ 152365 h 370"/>
                    <a:gd name="T72" fmla="*/ 17024 w 373"/>
                    <a:gd name="T73" fmla="*/ 164501 h 370"/>
                    <a:gd name="T74" fmla="*/ 16128 w 373"/>
                    <a:gd name="T75" fmla="*/ 176637 h 370"/>
                    <a:gd name="T76" fmla="*/ 14695 w 373"/>
                    <a:gd name="T77" fmla="*/ 184727 h 370"/>
                    <a:gd name="T78" fmla="*/ 11826 w 373"/>
                    <a:gd name="T79" fmla="*/ 202254 h 370"/>
                    <a:gd name="T80" fmla="*/ 9139 w 373"/>
                    <a:gd name="T81" fmla="*/ 213041 h 370"/>
                    <a:gd name="T82" fmla="*/ 5555 w 373"/>
                    <a:gd name="T83" fmla="*/ 215739 h 370"/>
                    <a:gd name="T84" fmla="*/ 3584 w 373"/>
                    <a:gd name="T85" fmla="*/ 221131 h 370"/>
                    <a:gd name="T86" fmla="*/ 1433 w 373"/>
                    <a:gd name="T87" fmla="*/ 234615 h 370"/>
                    <a:gd name="T88" fmla="*/ 0 w 373"/>
                    <a:gd name="T89" fmla="*/ 269674 h 370"/>
                    <a:gd name="T90" fmla="*/ 32076 w 373"/>
                    <a:gd name="T91" fmla="*/ 446308 h 370"/>
                    <a:gd name="T92" fmla="*/ 36018 w 373"/>
                    <a:gd name="T93" fmla="*/ 474625 h 370"/>
                    <a:gd name="T94" fmla="*/ 41036 w 373"/>
                    <a:gd name="T95" fmla="*/ 496200 h 37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373" h="370">
                      <a:moveTo>
                        <a:pt x="235" y="370"/>
                      </a:moveTo>
                      <a:lnTo>
                        <a:pt x="237" y="369"/>
                      </a:lnTo>
                      <a:lnTo>
                        <a:pt x="238" y="367"/>
                      </a:lnTo>
                      <a:lnTo>
                        <a:pt x="240" y="366"/>
                      </a:lnTo>
                      <a:lnTo>
                        <a:pt x="241" y="366"/>
                      </a:lnTo>
                      <a:lnTo>
                        <a:pt x="242" y="365"/>
                      </a:lnTo>
                      <a:lnTo>
                        <a:pt x="244" y="365"/>
                      </a:lnTo>
                      <a:lnTo>
                        <a:pt x="245" y="365"/>
                      </a:lnTo>
                      <a:lnTo>
                        <a:pt x="249" y="366"/>
                      </a:lnTo>
                      <a:lnTo>
                        <a:pt x="252" y="367"/>
                      </a:lnTo>
                      <a:lnTo>
                        <a:pt x="255" y="368"/>
                      </a:lnTo>
                      <a:lnTo>
                        <a:pt x="257" y="370"/>
                      </a:lnTo>
                      <a:lnTo>
                        <a:pt x="373" y="282"/>
                      </a:lnTo>
                      <a:lnTo>
                        <a:pt x="373" y="279"/>
                      </a:lnTo>
                      <a:lnTo>
                        <a:pt x="372" y="277"/>
                      </a:lnTo>
                      <a:lnTo>
                        <a:pt x="372" y="275"/>
                      </a:lnTo>
                      <a:lnTo>
                        <a:pt x="371" y="273"/>
                      </a:lnTo>
                      <a:lnTo>
                        <a:pt x="370" y="271"/>
                      </a:lnTo>
                      <a:lnTo>
                        <a:pt x="369" y="270"/>
                      </a:lnTo>
                      <a:lnTo>
                        <a:pt x="368" y="268"/>
                      </a:lnTo>
                      <a:lnTo>
                        <a:pt x="367" y="267"/>
                      </a:lnTo>
                      <a:lnTo>
                        <a:pt x="364" y="265"/>
                      </a:lnTo>
                      <a:lnTo>
                        <a:pt x="361" y="264"/>
                      </a:lnTo>
                      <a:lnTo>
                        <a:pt x="358" y="262"/>
                      </a:lnTo>
                      <a:lnTo>
                        <a:pt x="354" y="261"/>
                      </a:lnTo>
                      <a:lnTo>
                        <a:pt x="351" y="260"/>
                      </a:lnTo>
                      <a:lnTo>
                        <a:pt x="347" y="259"/>
                      </a:lnTo>
                      <a:lnTo>
                        <a:pt x="344" y="258"/>
                      </a:lnTo>
                      <a:lnTo>
                        <a:pt x="342" y="256"/>
                      </a:lnTo>
                      <a:lnTo>
                        <a:pt x="340" y="255"/>
                      </a:lnTo>
                      <a:lnTo>
                        <a:pt x="339" y="254"/>
                      </a:lnTo>
                      <a:lnTo>
                        <a:pt x="338" y="252"/>
                      </a:lnTo>
                      <a:lnTo>
                        <a:pt x="337" y="251"/>
                      </a:lnTo>
                      <a:lnTo>
                        <a:pt x="337" y="249"/>
                      </a:lnTo>
                      <a:lnTo>
                        <a:pt x="336" y="247"/>
                      </a:lnTo>
                      <a:lnTo>
                        <a:pt x="336" y="245"/>
                      </a:lnTo>
                      <a:lnTo>
                        <a:pt x="336" y="243"/>
                      </a:lnTo>
                      <a:lnTo>
                        <a:pt x="336" y="235"/>
                      </a:lnTo>
                      <a:lnTo>
                        <a:pt x="337" y="228"/>
                      </a:lnTo>
                      <a:lnTo>
                        <a:pt x="338" y="220"/>
                      </a:lnTo>
                      <a:lnTo>
                        <a:pt x="338" y="214"/>
                      </a:lnTo>
                      <a:lnTo>
                        <a:pt x="338" y="205"/>
                      </a:lnTo>
                      <a:lnTo>
                        <a:pt x="337" y="196"/>
                      </a:lnTo>
                      <a:lnTo>
                        <a:pt x="337" y="186"/>
                      </a:lnTo>
                      <a:lnTo>
                        <a:pt x="336" y="177"/>
                      </a:lnTo>
                      <a:lnTo>
                        <a:pt x="335" y="172"/>
                      </a:lnTo>
                      <a:lnTo>
                        <a:pt x="334" y="168"/>
                      </a:lnTo>
                      <a:lnTo>
                        <a:pt x="333" y="164"/>
                      </a:lnTo>
                      <a:lnTo>
                        <a:pt x="332" y="160"/>
                      </a:lnTo>
                      <a:lnTo>
                        <a:pt x="330" y="157"/>
                      </a:lnTo>
                      <a:lnTo>
                        <a:pt x="329" y="155"/>
                      </a:lnTo>
                      <a:lnTo>
                        <a:pt x="327" y="153"/>
                      </a:lnTo>
                      <a:lnTo>
                        <a:pt x="325" y="152"/>
                      </a:lnTo>
                      <a:lnTo>
                        <a:pt x="324" y="147"/>
                      </a:lnTo>
                      <a:lnTo>
                        <a:pt x="323" y="142"/>
                      </a:lnTo>
                      <a:lnTo>
                        <a:pt x="322" y="136"/>
                      </a:lnTo>
                      <a:lnTo>
                        <a:pt x="321" y="130"/>
                      </a:lnTo>
                      <a:lnTo>
                        <a:pt x="319" y="120"/>
                      </a:lnTo>
                      <a:lnTo>
                        <a:pt x="315" y="109"/>
                      </a:lnTo>
                      <a:lnTo>
                        <a:pt x="313" y="104"/>
                      </a:lnTo>
                      <a:lnTo>
                        <a:pt x="311" y="99"/>
                      </a:lnTo>
                      <a:lnTo>
                        <a:pt x="308" y="94"/>
                      </a:lnTo>
                      <a:lnTo>
                        <a:pt x="306" y="90"/>
                      </a:lnTo>
                      <a:lnTo>
                        <a:pt x="304" y="86"/>
                      </a:lnTo>
                      <a:lnTo>
                        <a:pt x="301" y="83"/>
                      </a:lnTo>
                      <a:lnTo>
                        <a:pt x="299" y="80"/>
                      </a:lnTo>
                      <a:lnTo>
                        <a:pt x="297" y="78"/>
                      </a:lnTo>
                      <a:lnTo>
                        <a:pt x="298" y="74"/>
                      </a:lnTo>
                      <a:lnTo>
                        <a:pt x="299" y="69"/>
                      </a:lnTo>
                      <a:lnTo>
                        <a:pt x="300" y="66"/>
                      </a:lnTo>
                      <a:lnTo>
                        <a:pt x="300" y="63"/>
                      </a:lnTo>
                      <a:lnTo>
                        <a:pt x="301" y="60"/>
                      </a:lnTo>
                      <a:lnTo>
                        <a:pt x="303" y="57"/>
                      </a:lnTo>
                      <a:lnTo>
                        <a:pt x="302" y="50"/>
                      </a:lnTo>
                      <a:lnTo>
                        <a:pt x="301" y="43"/>
                      </a:lnTo>
                      <a:lnTo>
                        <a:pt x="301" y="37"/>
                      </a:lnTo>
                      <a:lnTo>
                        <a:pt x="301" y="32"/>
                      </a:lnTo>
                      <a:lnTo>
                        <a:pt x="301" y="27"/>
                      </a:lnTo>
                      <a:lnTo>
                        <a:pt x="302" y="23"/>
                      </a:lnTo>
                      <a:lnTo>
                        <a:pt x="303" y="19"/>
                      </a:lnTo>
                      <a:lnTo>
                        <a:pt x="304" y="16"/>
                      </a:lnTo>
                      <a:lnTo>
                        <a:pt x="307" y="11"/>
                      </a:lnTo>
                      <a:lnTo>
                        <a:pt x="310" y="7"/>
                      </a:lnTo>
                      <a:lnTo>
                        <a:pt x="312" y="3"/>
                      </a:lnTo>
                      <a:lnTo>
                        <a:pt x="314" y="0"/>
                      </a:lnTo>
                      <a:lnTo>
                        <a:pt x="308" y="3"/>
                      </a:lnTo>
                      <a:lnTo>
                        <a:pt x="302" y="6"/>
                      </a:lnTo>
                      <a:lnTo>
                        <a:pt x="297" y="8"/>
                      </a:lnTo>
                      <a:lnTo>
                        <a:pt x="290" y="9"/>
                      </a:lnTo>
                      <a:lnTo>
                        <a:pt x="284" y="11"/>
                      </a:lnTo>
                      <a:lnTo>
                        <a:pt x="278" y="12"/>
                      </a:lnTo>
                      <a:lnTo>
                        <a:pt x="271" y="12"/>
                      </a:lnTo>
                      <a:lnTo>
                        <a:pt x="264" y="12"/>
                      </a:lnTo>
                      <a:lnTo>
                        <a:pt x="256" y="12"/>
                      </a:lnTo>
                      <a:lnTo>
                        <a:pt x="245" y="12"/>
                      </a:lnTo>
                      <a:lnTo>
                        <a:pt x="233" y="12"/>
                      </a:lnTo>
                      <a:lnTo>
                        <a:pt x="222" y="12"/>
                      </a:lnTo>
                      <a:lnTo>
                        <a:pt x="215" y="13"/>
                      </a:lnTo>
                      <a:lnTo>
                        <a:pt x="206" y="14"/>
                      </a:lnTo>
                      <a:lnTo>
                        <a:pt x="197" y="16"/>
                      </a:lnTo>
                      <a:lnTo>
                        <a:pt x="187" y="18"/>
                      </a:lnTo>
                      <a:lnTo>
                        <a:pt x="177" y="21"/>
                      </a:lnTo>
                      <a:lnTo>
                        <a:pt x="168" y="24"/>
                      </a:lnTo>
                      <a:lnTo>
                        <a:pt x="159" y="26"/>
                      </a:lnTo>
                      <a:lnTo>
                        <a:pt x="153" y="29"/>
                      </a:lnTo>
                      <a:lnTo>
                        <a:pt x="150" y="30"/>
                      </a:lnTo>
                      <a:lnTo>
                        <a:pt x="145" y="32"/>
                      </a:lnTo>
                      <a:lnTo>
                        <a:pt x="140" y="34"/>
                      </a:lnTo>
                      <a:lnTo>
                        <a:pt x="135" y="37"/>
                      </a:lnTo>
                      <a:lnTo>
                        <a:pt x="130" y="40"/>
                      </a:lnTo>
                      <a:lnTo>
                        <a:pt x="124" y="44"/>
                      </a:lnTo>
                      <a:lnTo>
                        <a:pt x="119" y="48"/>
                      </a:lnTo>
                      <a:lnTo>
                        <a:pt x="116" y="51"/>
                      </a:lnTo>
                      <a:lnTo>
                        <a:pt x="118" y="52"/>
                      </a:lnTo>
                      <a:lnTo>
                        <a:pt x="123" y="52"/>
                      </a:lnTo>
                      <a:lnTo>
                        <a:pt x="128" y="53"/>
                      </a:lnTo>
                      <a:lnTo>
                        <a:pt x="131" y="53"/>
                      </a:lnTo>
                      <a:lnTo>
                        <a:pt x="131" y="88"/>
                      </a:lnTo>
                      <a:lnTo>
                        <a:pt x="131" y="89"/>
                      </a:lnTo>
                      <a:lnTo>
                        <a:pt x="131" y="90"/>
                      </a:lnTo>
                      <a:lnTo>
                        <a:pt x="132" y="91"/>
                      </a:lnTo>
                      <a:lnTo>
                        <a:pt x="133" y="92"/>
                      </a:lnTo>
                      <a:lnTo>
                        <a:pt x="134" y="93"/>
                      </a:lnTo>
                      <a:lnTo>
                        <a:pt x="136" y="94"/>
                      </a:lnTo>
                      <a:lnTo>
                        <a:pt x="138" y="95"/>
                      </a:lnTo>
                      <a:lnTo>
                        <a:pt x="140" y="97"/>
                      </a:lnTo>
                      <a:lnTo>
                        <a:pt x="141" y="98"/>
                      </a:lnTo>
                      <a:lnTo>
                        <a:pt x="141" y="99"/>
                      </a:lnTo>
                      <a:lnTo>
                        <a:pt x="142" y="100"/>
                      </a:lnTo>
                      <a:lnTo>
                        <a:pt x="142" y="101"/>
                      </a:lnTo>
                      <a:lnTo>
                        <a:pt x="142" y="102"/>
                      </a:lnTo>
                      <a:lnTo>
                        <a:pt x="141" y="104"/>
                      </a:lnTo>
                      <a:lnTo>
                        <a:pt x="141" y="105"/>
                      </a:lnTo>
                      <a:lnTo>
                        <a:pt x="140" y="106"/>
                      </a:lnTo>
                      <a:lnTo>
                        <a:pt x="139" y="107"/>
                      </a:lnTo>
                      <a:lnTo>
                        <a:pt x="138" y="107"/>
                      </a:lnTo>
                      <a:lnTo>
                        <a:pt x="136" y="107"/>
                      </a:lnTo>
                      <a:lnTo>
                        <a:pt x="135" y="108"/>
                      </a:lnTo>
                      <a:lnTo>
                        <a:pt x="128" y="107"/>
                      </a:lnTo>
                      <a:lnTo>
                        <a:pt x="120" y="107"/>
                      </a:lnTo>
                      <a:lnTo>
                        <a:pt x="116" y="108"/>
                      </a:lnTo>
                      <a:lnTo>
                        <a:pt x="112" y="111"/>
                      </a:lnTo>
                      <a:lnTo>
                        <a:pt x="106" y="113"/>
                      </a:lnTo>
                      <a:lnTo>
                        <a:pt x="101" y="116"/>
                      </a:lnTo>
                      <a:lnTo>
                        <a:pt x="99" y="118"/>
                      </a:lnTo>
                      <a:lnTo>
                        <a:pt x="97" y="120"/>
                      </a:lnTo>
                      <a:lnTo>
                        <a:pt x="95" y="122"/>
                      </a:lnTo>
                      <a:lnTo>
                        <a:pt x="93" y="124"/>
                      </a:lnTo>
                      <a:lnTo>
                        <a:pt x="92" y="126"/>
                      </a:lnTo>
                      <a:lnTo>
                        <a:pt x="91" y="128"/>
                      </a:lnTo>
                      <a:lnTo>
                        <a:pt x="90" y="131"/>
                      </a:lnTo>
                      <a:lnTo>
                        <a:pt x="90" y="133"/>
                      </a:lnTo>
                      <a:lnTo>
                        <a:pt x="87" y="134"/>
                      </a:lnTo>
                      <a:lnTo>
                        <a:pt x="84" y="135"/>
                      </a:lnTo>
                      <a:lnTo>
                        <a:pt x="82" y="137"/>
                      </a:lnTo>
                      <a:lnTo>
                        <a:pt x="79" y="139"/>
                      </a:lnTo>
                      <a:lnTo>
                        <a:pt x="74" y="143"/>
                      </a:lnTo>
                      <a:lnTo>
                        <a:pt x="69" y="148"/>
                      </a:lnTo>
                      <a:lnTo>
                        <a:pt x="66" y="150"/>
                      </a:lnTo>
                      <a:lnTo>
                        <a:pt x="62" y="152"/>
                      </a:lnTo>
                      <a:lnTo>
                        <a:pt x="59" y="155"/>
                      </a:lnTo>
                      <a:lnTo>
                        <a:pt x="55" y="156"/>
                      </a:lnTo>
                      <a:lnTo>
                        <a:pt x="51" y="158"/>
                      </a:lnTo>
                      <a:lnTo>
                        <a:pt x="46" y="159"/>
                      </a:lnTo>
                      <a:lnTo>
                        <a:pt x="41" y="160"/>
                      </a:lnTo>
                      <a:lnTo>
                        <a:pt x="35" y="160"/>
                      </a:lnTo>
                      <a:lnTo>
                        <a:pt x="31" y="160"/>
                      </a:lnTo>
                      <a:lnTo>
                        <a:pt x="29" y="161"/>
                      </a:lnTo>
                      <a:lnTo>
                        <a:pt x="26" y="161"/>
                      </a:lnTo>
                      <a:lnTo>
                        <a:pt x="24" y="162"/>
                      </a:lnTo>
                      <a:lnTo>
                        <a:pt x="20" y="164"/>
                      </a:lnTo>
                      <a:lnTo>
                        <a:pt x="17" y="167"/>
                      </a:lnTo>
                      <a:lnTo>
                        <a:pt x="13" y="169"/>
                      </a:lnTo>
                      <a:lnTo>
                        <a:pt x="10" y="172"/>
                      </a:lnTo>
                      <a:lnTo>
                        <a:pt x="8" y="174"/>
                      </a:lnTo>
                      <a:lnTo>
                        <a:pt x="6" y="175"/>
                      </a:lnTo>
                      <a:lnTo>
                        <a:pt x="3" y="176"/>
                      </a:lnTo>
                      <a:lnTo>
                        <a:pt x="0" y="177"/>
                      </a:lnTo>
                      <a:lnTo>
                        <a:pt x="0" y="200"/>
                      </a:lnTo>
                      <a:lnTo>
                        <a:pt x="0" y="208"/>
                      </a:lnTo>
                      <a:lnTo>
                        <a:pt x="69" y="253"/>
                      </a:lnTo>
                      <a:lnTo>
                        <a:pt x="170" y="323"/>
                      </a:lnTo>
                      <a:lnTo>
                        <a:pt x="179" y="331"/>
                      </a:lnTo>
                      <a:lnTo>
                        <a:pt x="185" y="341"/>
                      </a:lnTo>
                      <a:lnTo>
                        <a:pt x="189" y="344"/>
                      </a:lnTo>
                      <a:lnTo>
                        <a:pt x="194" y="347"/>
                      </a:lnTo>
                      <a:lnTo>
                        <a:pt x="201" y="352"/>
                      </a:lnTo>
                      <a:lnTo>
                        <a:pt x="210" y="357"/>
                      </a:lnTo>
                      <a:lnTo>
                        <a:pt x="218" y="362"/>
                      </a:lnTo>
                      <a:lnTo>
                        <a:pt x="226" y="366"/>
                      </a:lnTo>
                      <a:lnTo>
                        <a:pt x="229" y="368"/>
                      </a:lnTo>
                      <a:lnTo>
                        <a:pt x="232" y="369"/>
                      </a:lnTo>
                      <a:lnTo>
                        <a:pt x="234" y="370"/>
                      </a:lnTo>
                      <a:lnTo>
                        <a:pt x="235" y="37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30" name="Freeform 238"/>
                <p:cNvSpPr>
                  <a:spLocks/>
                </p:cNvSpPr>
                <p:nvPr>
                  <p:custDataLst>
                    <p:tags r:id="rId157"/>
                  </p:custDataLst>
                </p:nvPr>
              </p:nvSpPr>
              <p:spPr bwMode="auto">
                <a:xfrm>
                  <a:off x="2674" y="2100"/>
                  <a:ext cx="242" cy="275"/>
                </a:xfrm>
                <a:custGeom>
                  <a:avLst/>
                  <a:gdLst>
                    <a:gd name="T0" fmla="*/ 0 w 877"/>
                    <a:gd name="T1" fmla="*/ 0 h 826"/>
                    <a:gd name="T2" fmla="*/ 0 w 877"/>
                    <a:gd name="T3" fmla="*/ 0 h 826"/>
                    <a:gd name="T4" fmla="*/ 0 w 877"/>
                    <a:gd name="T5" fmla="*/ 0 h 826"/>
                    <a:gd name="T6" fmla="*/ 0 w 877"/>
                    <a:gd name="T7" fmla="*/ 0 h 826"/>
                    <a:gd name="T8" fmla="*/ 0 w 877"/>
                    <a:gd name="T9" fmla="*/ 0 h 826"/>
                    <a:gd name="T10" fmla="*/ 0 w 877"/>
                    <a:gd name="T11" fmla="*/ 0 h 826"/>
                    <a:gd name="T12" fmla="*/ 0 w 877"/>
                    <a:gd name="T13" fmla="*/ 0 h 826"/>
                    <a:gd name="T14" fmla="*/ 0 w 877"/>
                    <a:gd name="T15" fmla="*/ 0 h 826"/>
                    <a:gd name="T16" fmla="*/ 0 w 877"/>
                    <a:gd name="T17" fmla="*/ 0 h 826"/>
                    <a:gd name="T18" fmla="*/ 0 w 877"/>
                    <a:gd name="T19" fmla="*/ 0 h 826"/>
                    <a:gd name="T20" fmla="*/ 0 w 877"/>
                    <a:gd name="T21" fmla="*/ 0 h 826"/>
                    <a:gd name="T22" fmla="*/ 0 w 877"/>
                    <a:gd name="T23" fmla="*/ 0 h 826"/>
                    <a:gd name="T24" fmla="*/ 0 w 877"/>
                    <a:gd name="T25" fmla="*/ 0 h 826"/>
                    <a:gd name="T26" fmla="*/ 0 w 877"/>
                    <a:gd name="T27" fmla="*/ 0 h 826"/>
                    <a:gd name="T28" fmla="*/ 0 w 877"/>
                    <a:gd name="T29" fmla="*/ 0 h 826"/>
                    <a:gd name="T30" fmla="*/ 0 w 877"/>
                    <a:gd name="T31" fmla="*/ 0 h 826"/>
                    <a:gd name="T32" fmla="*/ 0 w 877"/>
                    <a:gd name="T33" fmla="*/ 0 h 826"/>
                    <a:gd name="T34" fmla="*/ 0 w 877"/>
                    <a:gd name="T35" fmla="*/ 0 h 826"/>
                    <a:gd name="T36" fmla="*/ 0 w 877"/>
                    <a:gd name="T37" fmla="*/ 0 h 826"/>
                    <a:gd name="T38" fmla="*/ 0 w 877"/>
                    <a:gd name="T39" fmla="*/ 0 h 826"/>
                    <a:gd name="T40" fmla="*/ 0 w 877"/>
                    <a:gd name="T41" fmla="*/ 0 h 826"/>
                    <a:gd name="T42" fmla="*/ 0 w 877"/>
                    <a:gd name="T43" fmla="*/ 0 h 826"/>
                    <a:gd name="T44" fmla="*/ 0 w 877"/>
                    <a:gd name="T45" fmla="*/ 0 h 826"/>
                    <a:gd name="T46" fmla="*/ 0 w 877"/>
                    <a:gd name="T47" fmla="*/ 0 h 826"/>
                    <a:gd name="T48" fmla="*/ 0 w 877"/>
                    <a:gd name="T49" fmla="*/ 0 h 826"/>
                    <a:gd name="T50" fmla="*/ 0 w 877"/>
                    <a:gd name="T51" fmla="*/ 0 h 826"/>
                    <a:gd name="T52" fmla="*/ 0 w 877"/>
                    <a:gd name="T53" fmla="*/ 0 h 826"/>
                    <a:gd name="T54" fmla="*/ 0 w 877"/>
                    <a:gd name="T55" fmla="*/ 0 h 826"/>
                    <a:gd name="T56" fmla="*/ 0 w 877"/>
                    <a:gd name="T57" fmla="*/ 0 h 826"/>
                    <a:gd name="T58" fmla="*/ 0 w 877"/>
                    <a:gd name="T59" fmla="*/ 0 h 826"/>
                    <a:gd name="T60" fmla="*/ 0 w 877"/>
                    <a:gd name="T61" fmla="*/ 0 h 826"/>
                    <a:gd name="T62" fmla="*/ 0 w 877"/>
                    <a:gd name="T63" fmla="*/ 0 h 826"/>
                    <a:gd name="T64" fmla="*/ 0 w 877"/>
                    <a:gd name="T65" fmla="*/ 0 h 826"/>
                    <a:gd name="T66" fmla="*/ 0 w 877"/>
                    <a:gd name="T67" fmla="*/ 1 h 826"/>
                    <a:gd name="T68" fmla="*/ 0 w 877"/>
                    <a:gd name="T69" fmla="*/ 1 h 826"/>
                    <a:gd name="T70" fmla="*/ 0 w 877"/>
                    <a:gd name="T71" fmla="*/ 1 h 826"/>
                    <a:gd name="T72" fmla="*/ 0 w 877"/>
                    <a:gd name="T73" fmla="*/ 2 h 826"/>
                    <a:gd name="T74" fmla="*/ 0 w 877"/>
                    <a:gd name="T75" fmla="*/ 2 h 826"/>
                    <a:gd name="T76" fmla="*/ 0 w 877"/>
                    <a:gd name="T77" fmla="*/ 2 h 826"/>
                    <a:gd name="T78" fmla="*/ 0 w 877"/>
                    <a:gd name="T79" fmla="*/ 2 h 826"/>
                    <a:gd name="T80" fmla="*/ 0 w 877"/>
                    <a:gd name="T81" fmla="*/ 2 h 826"/>
                    <a:gd name="T82" fmla="*/ 0 w 877"/>
                    <a:gd name="T83" fmla="*/ 2 h 826"/>
                    <a:gd name="T84" fmla="*/ 0 w 877"/>
                    <a:gd name="T85" fmla="*/ 2 h 826"/>
                    <a:gd name="T86" fmla="*/ 0 w 877"/>
                    <a:gd name="T87" fmla="*/ 2 h 826"/>
                    <a:gd name="T88" fmla="*/ 0 w 877"/>
                    <a:gd name="T89" fmla="*/ 2 h 826"/>
                    <a:gd name="T90" fmla="*/ 0 w 877"/>
                    <a:gd name="T91" fmla="*/ 2 h 826"/>
                    <a:gd name="T92" fmla="*/ 0 w 877"/>
                    <a:gd name="T93" fmla="*/ 2 h 826"/>
                    <a:gd name="T94" fmla="*/ 0 w 877"/>
                    <a:gd name="T95" fmla="*/ 2 h 826"/>
                    <a:gd name="T96" fmla="*/ 0 w 877"/>
                    <a:gd name="T97" fmla="*/ 2 h 826"/>
                    <a:gd name="T98" fmla="*/ 0 w 877"/>
                    <a:gd name="T99" fmla="*/ 2 h 826"/>
                    <a:gd name="T100" fmla="*/ 0 w 877"/>
                    <a:gd name="T101" fmla="*/ 2 h 826"/>
                    <a:gd name="T102" fmla="*/ 0 w 877"/>
                    <a:gd name="T103" fmla="*/ 2 h 826"/>
                    <a:gd name="T104" fmla="*/ 0 w 877"/>
                    <a:gd name="T105" fmla="*/ 1 h 826"/>
                    <a:gd name="T106" fmla="*/ 0 w 877"/>
                    <a:gd name="T107" fmla="*/ 1 h 826"/>
                    <a:gd name="T108" fmla="*/ 0 w 877"/>
                    <a:gd name="T109" fmla="*/ 1 h 826"/>
                    <a:gd name="T110" fmla="*/ 0 w 877"/>
                    <a:gd name="T111" fmla="*/ 1 h 826"/>
                    <a:gd name="T112" fmla="*/ 0 w 877"/>
                    <a:gd name="T113" fmla="*/ 1 h 826"/>
                    <a:gd name="T114" fmla="*/ 0 w 877"/>
                    <a:gd name="T115" fmla="*/ 1 h 82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877" h="826">
                      <a:moveTo>
                        <a:pt x="0" y="190"/>
                      </a:moveTo>
                      <a:lnTo>
                        <a:pt x="16" y="167"/>
                      </a:lnTo>
                      <a:lnTo>
                        <a:pt x="33" y="147"/>
                      </a:lnTo>
                      <a:lnTo>
                        <a:pt x="36" y="141"/>
                      </a:lnTo>
                      <a:lnTo>
                        <a:pt x="39" y="133"/>
                      </a:lnTo>
                      <a:lnTo>
                        <a:pt x="41" y="126"/>
                      </a:lnTo>
                      <a:lnTo>
                        <a:pt x="43" y="118"/>
                      </a:lnTo>
                      <a:lnTo>
                        <a:pt x="46" y="109"/>
                      </a:lnTo>
                      <a:lnTo>
                        <a:pt x="47" y="99"/>
                      </a:lnTo>
                      <a:lnTo>
                        <a:pt x="47" y="87"/>
                      </a:lnTo>
                      <a:lnTo>
                        <a:pt x="46" y="73"/>
                      </a:lnTo>
                      <a:lnTo>
                        <a:pt x="46" y="70"/>
                      </a:lnTo>
                      <a:lnTo>
                        <a:pt x="47" y="67"/>
                      </a:lnTo>
                      <a:lnTo>
                        <a:pt x="49" y="66"/>
                      </a:lnTo>
                      <a:lnTo>
                        <a:pt x="52" y="65"/>
                      </a:lnTo>
                      <a:lnTo>
                        <a:pt x="61" y="64"/>
                      </a:lnTo>
                      <a:lnTo>
                        <a:pt x="72" y="63"/>
                      </a:lnTo>
                      <a:lnTo>
                        <a:pt x="78" y="61"/>
                      </a:lnTo>
                      <a:lnTo>
                        <a:pt x="83" y="59"/>
                      </a:lnTo>
                      <a:lnTo>
                        <a:pt x="89" y="55"/>
                      </a:lnTo>
                      <a:lnTo>
                        <a:pt x="93" y="50"/>
                      </a:lnTo>
                      <a:lnTo>
                        <a:pt x="96" y="42"/>
                      </a:lnTo>
                      <a:lnTo>
                        <a:pt x="98" y="33"/>
                      </a:lnTo>
                      <a:lnTo>
                        <a:pt x="99" y="20"/>
                      </a:lnTo>
                      <a:lnTo>
                        <a:pt x="98" y="6"/>
                      </a:lnTo>
                      <a:lnTo>
                        <a:pt x="124" y="4"/>
                      </a:lnTo>
                      <a:lnTo>
                        <a:pt x="147" y="5"/>
                      </a:lnTo>
                      <a:lnTo>
                        <a:pt x="168" y="6"/>
                      </a:lnTo>
                      <a:lnTo>
                        <a:pt x="188" y="9"/>
                      </a:lnTo>
                      <a:lnTo>
                        <a:pt x="208" y="13"/>
                      </a:lnTo>
                      <a:lnTo>
                        <a:pt x="226" y="18"/>
                      </a:lnTo>
                      <a:lnTo>
                        <a:pt x="242" y="24"/>
                      </a:lnTo>
                      <a:lnTo>
                        <a:pt x="259" y="31"/>
                      </a:lnTo>
                      <a:lnTo>
                        <a:pt x="264" y="35"/>
                      </a:lnTo>
                      <a:lnTo>
                        <a:pt x="269" y="39"/>
                      </a:lnTo>
                      <a:lnTo>
                        <a:pt x="273" y="43"/>
                      </a:lnTo>
                      <a:lnTo>
                        <a:pt x="276" y="47"/>
                      </a:lnTo>
                      <a:lnTo>
                        <a:pt x="281" y="57"/>
                      </a:lnTo>
                      <a:lnTo>
                        <a:pt x="283" y="67"/>
                      </a:lnTo>
                      <a:lnTo>
                        <a:pt x="285" y="78"/>
                      </a:lnTo>
                      <a:lnTo>
                        <a:pt x="288" y="88"/>
                      </a:lnTo>
                      <a:lnTo>
                        <a:pt x="289" y="93"/>
                      </a:lnTo>
                      <a:lnTo>
                        <a:pt x="292" y="97"/>
                      </a:lnTo>
                      <a:lnTo>
                        <a:pt x="295" y="101"/>
                      </a:lnTo>
                      <a:lnTo>
                        <a:pt x="298" y="105"/>
                      </a:lnTo>
                      <a:lnTo>
                        <a:pt x="306" y="108"/>
                      </a:lnTo>
                      <a:lnTo>
                        <a:pt x="315" y="110"/>
                      </a:lnTo>
                      <a:lnTo>
                        <a:pt x="325" y="110"/>
                      </a:lnTo>
                      <a:lnTo>
                        <a:pt x="334" y="110"/>
                      </a:lnTo>
                      <a:lnTo>
                        <a:pt x="344" y="109"/>
                      </a:lnTo>
                      <a:lnTo>
                        <a:pt x="354" y="109"/>
                      </a:lnTo>
                      <a:lnTo>
                        <a:pt x="363" y="109"/>
                      </a:lnTo>
                      <a:lnTo>
                        <a:pt x="372" y="111"/>
                      </a:lnTo>
                      <a:lnTo>
                        <a:pt x="388" y="117"/>
                      </a:lnTo>
                      <a:lnTo>
                        <a:pt x="405" y="124"/>
                      </a:lnTo>
                      <a:lnTo>
                        <a:pt x="421" y="133"/>
                      </a:lnTo>
                      <a:lnTo>
                        <a:pt x="438" y="143"/>
                      </a:lnTo>
                      <a:lnTo>
                        <a:pt x="454" y="152"/>
                      </a:lnTo>
                      <a:lnTo>
                        <a:pt x="471" y="159"/>
                      </a:lnTo>
                      <a:lnTo>
                        <a:pt x="478" y="162"/>
                      </a:lnTo>
                      <a:lnTo>
                        <a:pt x="487" y="164"/>
                      </a:lnTo>
                      <a:lnTo>
                        <a:pt x="496" y="166"/>
                      </a:lnTo>
                      <a:lnTo>
                        <a:pt x="505" y="166"/>
                      </a:lnTo>
                      <a:lnTo>
                        <a:pt x="513" y="166"/>
                      </a:lnTo>
                      <a:lnTo>
                        <a:pt x="521" y="166"/>
                      </a:lnTo>
                      <a:lnTo>
                        <a:pt x="529" y="166"/>
                      </a:lnTo>
                      <a:lnTo>
                        <a:pt x="538" y="166"/>
                      </a:lnTo>
                      <a:lnTo>
                        <a:pt x="538" y="158"/>
                      </a:lnTo>
                      <a:lnTo>
                        <a:pt x="540" y="150"/>
                      </a:lnTo>
                      <a:lnTo>
                        <a:pt x="542" y="143"/>
                      </a:lnTo>
                      <a:lnTo>
                        <a:pt x="544" y="137"/>
                      </a:lnTo>
                      <a:lnTo>
                        <a:pt x="549" y="126"/>
                      </a:lnTo>
                      <a:lnTo>
                        <a:pt x="551" y="117"/>
                      </a:lnTo>
                      <a:lnTo>
                        <a:pt x="550" y="112"/>
                      </a:lnTo>
                      <a:lnTo>
                        <a:pt x="547" y="108"/>
                      </a:lnTo>
                      <a:lnTo>
                        <a:pt x="544" y="103"/>
                      </a:lnTo>
                      <a:lnTo>
                        <a:pt x="541" y="98"/>
                      </a:lnTo>
                      <a:lnTo>
                        <a:pt x="537" y="93"/>
                      </a:lnTo>
                      <a:lnTo>
                        <a:pt x="534" y="87"/>
                      </a:lnTo>
                      <a:lnTo>
                        <a:pt x="531" y="81"/>
                      </a:lnTo>
                      <a:lnTo>
                        <a:pt x="531" y="73"/>
                      </a:lnTo>
                      <a:lnTo>
                        <a:pt x="531" y="61"/>
                      </a:lnTo>
                      <a:lnTo>
                        <a:pt x="531" y="49"/>
                      </a:lnTo>
                      <a:lnTo>
                        <a:pt x="539" y="49"/>
                      </a:lnTo>
                      <a:lnTo>
                        <a:pt x="547" y="47"/>
                      </a:lnTo>
                      <a:lnTo>
                        <a:pt x="554" y="45"/>
                      </a:lnTo>
                      <a:lnTo>
                        <a:pt x="562" y="42"/>
                      </a:lnTo>
                      <a:lnTo>
                        <a:pt x="574" y="34"/>
                      </a:lnTo>
                      <a:lnTo>
                        <a:pt x="586" y="24"/>
                      </a:lnTo>
                      <a:lnTo>
                        <a:pt x="598" y="15"/>
                      </a:lnTo>
                      <a:lnTo>
                        <a:pt x="610" y="7"/>
                      </a:lnTo>
                      <a:lnTo>
                        <a:pt x="617" y="4"/>
                      </a:lnTo>
                      <a:lnTo>
                        <a:pt x="623" y="2"/>
                      </a:lnTo>
                      <a:lnTo>
                        <a:pt x="630" y="0"/>
                      </a:lnTo>
                      <a:lnTo>
                        <a:pt x="638" y="0"/>
                      </a:lnTo>
                      <a:lnTo>
                        <a:pt x="650" y="0"/>
                      </a:lnTo>
                      <a:lnTo>
                        <a:pt x="659" y="1"/>
                      </a:lnTo>
                      <a:lnTo>
                        <a:pt x="668" y="2"/>
                      </a:lnTo>
                      <a:lnTo>
                        <a:pt x="676" y="4"/>
                      </a:lnTo>
                      <a:lnTo>
                        <a:pt x="681" y="6"/>
                      </a:lnTo>
                      <a:lnTo>
                        <a:pt x="685" y="9"/>
                      </a:lnTo>
                      <a:lnTo>
                        <a:pt x="688" y="12"/>
                      </a:lnTo>
                      <a:lnTo>
                        <a:pt x="691" y="16"/>
                      </a:lnTo>
                      <a:lnTo>
                        <a:pt x="695" y="24"/>
                      </a:lnTo>
                      <a:lnTo>
                        <a:pt x="698" y="34"/>
                      </a:lnTo>
                      <a:lnTo>
                        <a:pt x="700" y="39"/>
                      </a:lnTo>
                      <a:lnTo>
                        <a:pt x="702" y="44"/>
                      </a:lnTo>
                      <a:lnTo>
                        <a:pt x="706" y="50"/>
                      </a:lnTo>
                      <a:lnTo>
                        <a:pt x="710" y="55"/>
                      </a:lnTo>
                      <a:lnTo>
                        <a:pt x="715" y="58"/>
                      </a:lnTo>
                      <a:lnTo>
                        <a:pt x="721" y="61"/>
                      </a:lnTo>
                      <a:lnTo>
                        <a:pt x="728" y="63"/>
                      </a:lnTo>
                      <a:lnTo>
                        <a:pt x="734" y="65"/>
                      </a:lnTo>
                      <a:lnTo>
                        <a:pt x="750" y="67"/>
                      </a:lnTo>
                      <a:lnTo>
                        <a:pt x="765" y="69"/>
                      </a:lnTo>
                      <a:lnTo>
                        <a:pt x="798" y="71"/>
                      </a:lnTo>
                      <a:lnTo>
                        <a:pt x="830" y="73"/>
                      </a:lnTo>
                      <a:lnTo>
                        <a:pt x="830" y="83"/>
                      </a:lnTo>
                      <a:lnTo>
                        <a:pt x="830" y="90"/>
                      </a:lnTo>
                      <a:lnTo>
                        <a:pt x="830" y="97"/>
                      </a:lnTo>
                      <a:lnTo>
                        <a:pt x="830" y="105"/>
                      </a:lnTo>
                      <a:lnTo>
                        <a:pt x="830" y="109"/>
                      </a:lnTo>
                      <a:lnTo>
                        <a:pt x="832" y="113"/>
                      </a:lnTo>
                      <a:lnTo>
                        <a:pt x="834" y="117"/>
                      </a:lnTo>
                      <a:lnTo>
                        <a:pt x="836" y="121"/>
                      </a:lnTo>
                      <a:lnTo>
                        <a:pt x="838" y="126"/>
                      </a:lnTo>
                      <a:lnTo>
                        <a:pt x="841" y="132"/>
                      </a:lnTo>
                      <a:lnTo>
                        <a:pt x="843" y="140"/>
                      </a:lnTo>
                      <a:lnTo>
                        <a:pt x="843" y="148"/>
                      </a:lnTo>
                      <a:lnTo>
                        <a:pt x="842" y="152"/>
                      </a:lnTo>
                      <a:lnTo>
                        <a:pt x="840" y="156"/>
                      </a:lnTo>
                      <a:lnTo>
                        <a:pt x="836" y="159"/>
                      </a:lnTo>
                      <a:lnTo>
                        <a:pt x="833" y="162"/>
                      </a:lnTo>
                      <a:lnTo>
                        <a:pt x="830" y="165"/>
                      </a:lnTo>
                      <a:lnTo>
                        <a:pt x="826" y="168"/>
                      </a:lnTo>
                      <a:lnTo>
                        <a:pt x="824" y="170"/>
                      </a:lnTo>
                      <a:lnTo>
                        <a:pt x="823" y="172"/>
                      </a:lnTo>
                      <a:lnTo>
                        <a:pt x="824" y="184"/>
                      </a:lnTo>
                      <a:lnTo>
                        <a:pt x="825" y="196"/>
                      </a:lnTo>
                      <a:lnTo>
                        <a:pt x="829" y="207"/>
                      </a:lnTo>
                      <a:lnTo>
                        <a:pt x="834" y="217"/>
                      </a:lnTo>
                      <a:lnTo>
                        <a:pt x="841" y="227"/>
                      </a:lnTo>
                      <a:lnTo>
                        <a:pt x="848" y="236"/>
                      </a:lnTo>
                      <a:lnTo>
                        <a:pt x="858" y="245"/>
                      </a:lnTo>
                      <a:lnTo>
                        <a:pt x="869" y="253"/>
                      </a:lnTo>
                      <a:lnTo>
                        <a:pt x="876" y="671"/>
                      </a:lnTo>
                      <a:lnTo>
                        <a:pt x="876" y="680"/>
                      </a:lnTo>
                      <a:lnTo>
                        <a:pt x="876" y="687"/>
                      </a:lnTo>
                      <a:lnTo>
                        <a:pt x="876" y="697"/>
                      </a:lnTo>
                      <a:lnTo>
                        <a:pt x="876" y="709"/>
                      </a:lnTo>
                      <a:lnTo>
                        <a:pt x="877" y="726"/>
                      </a:lnTo>
                      <a:lnTo>
                        <a:pt x="877" y="741"/>
                      </a:lnTo>
                      <a:lnTo>
                        <a:pt x="877" y="756"/>
                      </a:lnTo>
                      <a:lnTo>
                        <a:pt x="876" y="766"/>
                      </a:lnTo>
                      <a:lnTo>
                        <a:pt x="874" y="771"/>
                      </a:lnTo>
                      <a:lnTo>
                        <a:pt x="870" y="775"/>
                      </a:lnTo>
                      <a:lnTo>
                        <a:pt x="867" y="778"/>
                      </a:lnTo>
                      <a:lnTo>
                        <a:pt x="863" y="780"/>
                      </a:lnTo>
                      <a:lnTo>
                        <a:pt x="856" y="782"/>
                      </a:lnTo>
                      <a:lnTo>
                        <a:pt x="848" y="783"/>
                      </a:lnTo>
                      <a:lnTo>
                        <a:pt x="840" y="783"/>
                      </a:lnTo>
                      <a:lnTo>
                        <a:pt x="830" y="782"/>
                      </a:lnTo>
                      <a:lnTo>
                        <a:pt x="830" y="792"/>
                      </a:lnTo>
                      <a:lnTo>
                        <a:pt x="830" y="804"/>
                      </a:lnTo>
                      <a:lnTo>
                        <a:pt x="830" y="816"/>
                      </a:lnTo>
                      <a:lnTo>
                        <a:pt x="830" y="826"/>
                      </a:lnTo>
                      <a:lnTo>
                        <a:pt x="378" y="592"/>
                      </a:lnTo>
                      <a:lnTo>
                        <a:pt x="366" y="593"/>
                      </a:lnTo>
                      <a:lnTo>
                        <a:pt x="359" y="595"/>
                      </a:lnTo>
                      <a:lnTo>
                        <a:pt x="353" y="597"/>
                      </a:lnTo>
                      <a:lnTo>
                        <a:pt x="344" y="598"/>
                      </a:lnTo>
                      <a:lnTo>
                        <a:pt x="331" y="607"/>
                      </a:lnTo>
                      <a:lnTo>
                        <a:pt x="318" y="616"/>
                      </a:lnTo>
                      <a:lnTo>
                        <a:pt x="308" y="620"/>
                      </a:lnTo>
                      <a:lnTo>
                        <a:pt x="297" y="624"/>
                      </a:lnTo>
                      <a:lnTo>
                        <a:pt x="292" y="626"/>
                      </a:lnTo>
                      <a:lnTo>
                        <a:pt x="285" y="627"/>
                      </a:lnTo>
                      <a:lnTo>
                        <a:pt x="278" y="628"/>
                      </a:lnTo>
                      <a:lnTo>
                        <a:pt x="272" y="628"/>
                      </a:lnTo>
                      <a:lnTo>
                        <a:pt x="263" y="627"/>
                      </a:lnTo>
                      <a:lnTo>
                        <a:pt x="254" y="624"/>
                      </a:lnTo>
                      <a:lnTo>
                        <a:pt x="246" y="620"/>
                      </a:lnTo>
                      <a:lnTo>
                        <a:pt x="238" y="614"/>
                      </a:lnTo>
                      <a:lnTo>
                        <a:pt x="230" y="609"/>
                      </a:lnTo>
                      <a:lnTo>
                        <a:pt x="224" y="602"/>
                      </a:lnTo>
                      <a:lnTo>
                        <a:pt x="220" y="597"/>
                      </a:lnTo>
                      <a:lnTo>
                        <a:pt x="218" y="592"/>
                      </a:lnTo>
                      <a:lnTo>
                        <a:pt x="193" y="586"/>
                      </a:lnTo>
                      <a:lnTo>
                        <a:pt x="173" y="579"/>
                      </a:lnTo>
                      <a:lnTo>
                        <a:pt x="165" y="577"/>
                      </a:lnTo>
                      <a:lnTo>
                        <a:pt x="157" y="577"/>
                      </a:lnTo>
                      <a:lnTo>
                        <a:pt x="152" y="578"/>
                      </a:lnTo>
                      <a:lnTo>
                        <a:pt x="148" y="579"/>
                      </a:lnTo>
                      <a:lnTo>
                        <a:pt x="143" y="583"/>
                      </a:lnTo>
                      <a:lnTo>
                        <a:pt x="139" y="586"/>
                      </a:lnTo>
                      <a:lnTo>
                        <a:pt x="138" y="577"/>
                      </a:lnTo>
                      <a:lnTo>
                        <a:pt x="137" y="570"/>
                      </a:lnTo>
                      <a:lnTo>
                        <a:pt x="136" y="564"/>
                      </a:lnTo>
                      <a:lnTo>
                        <a:pt x="134" y="558"/>
                      </a:lnTo>
                      <a:lnTo>
                        <a:pt x="130" y="553"/>
                      </a:lnTo>
                      <a:lnTo>
                        <a:pt x="127" y="549"/>
                      </a:lnTo>
                      <a:lnTo>
                        <a:pt x="124" y="545"/>
                      </a:lnTo>
                      <a:lnTo>
                        <a:pt x="119" y="541"/>
                      </a:lnTo>
                      <a:lnTo>
                        <a:pt x="109" y="535"/>
                      </a:lnTo>
                      <a:lnTo>
                        <a:pt x="98" y="530"/>
                      </a:lnTo>
                      <a:lnTo>
                        <a:pt x="87" y="526"/>
                      </a:lnTo>
                      <a:lnTo>
                        <a:pt x="75" y="521"/>
                      </a:lnTo>
                      <a:lnTo>
                        <a:pt x="63" y="517"/>
                      </a:lnTo>
                      <a:lnTo>
                        <a:pt x="52" y="513"/>
                      </a:lnTo>
                      <a:lnTo>
                        <a:pt x="41" y="509"/>
                      </a:lnTo>
                      <a:lnTo>
                        <a:pt x="33" y="503"/>
                      </a:lnTo>
                      <a:lnTo>
                        <a:pt x="28" y="499"/>
                      </a:lnTo>
                      <a:lnTo>
                        <a:pt x="24" y="496"/>
                      </a:lnTo>
                      <a:lnTo>
                        <a:pt x="20" y="492"/>
                      </a:lnTo>
                      <a:lnTo>
                        <a:pt x="18" y="487"/>
                      </a:lnTo>
                      <a:lnTo>
                        <a:pt x="16" y="482"/>
                      </a:lnTo>
                      <a:lnTo>
                        <a:pt x="14" y="476"/>
                      </a:lnTo>
                      <a:lnTo>
                        <a:pt x="13" y="469"/>
                      </a:lnTo>
                      <a:lnTo>
                        <a:pt x="13" y="462"/>
                      </a:lnTo>
                      <a:lnTo>
                        <a:pt x="14" y="439"/>
                      </a:lnTo>
                      <a:lnTo>
                        <a:pt x="16" y="417"/>
                      </a:lnTo>
                      <a:lnTo>
                        <a:pt x="18" y="395"/>
                      </a:lnTo>
                      <a:lnTo>
                        <a:pt x="19" y="376"/>
                      </a:lnTo>
                      <a:lnTo>
                        <a:pt x="19" y="352"/>
                      </a:lnTo>
                      <a:lnTo>
                        <a:pt x="19" y="329"/>
                      </a:lnTo>
                      <a:lnTo>
                        <a:pt x="19" y="305"/>
                      </a:lnTo>
                      <a:lnTo>
                        <a:pt x="19" y="281"/>
                      </a:lnTo>
                      <a:lnTo>
                        <a:pt x="17" y="258"/>
                      </a:lnTo>
                      <a:lnTo>
                        <a:pt x="14" y="234"/>
                      </a:lnTo>
                      <a:lnTo>
                        <a:pt x="11" y="223"/>
                      </a:lnTo>
                      <a:lnTo>
                        <a:pt x="7" y="212"/>
                      </a:lnTo>
                      <a:lnTo>
                        <a:pt x="4" y="202"/>
                      </a:lnTo>
                      <a:lnTo>
                        <a:pt x="0" y="19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31" name="Freeform 239"/>
                <p:cNvSpPr>
                  <a:spLocks/>
                </p:cNvSpPr>
                <p:nvPr>
                  <p:custDataLst>
                    <p:tags r:id="rId158"/>
                  </p:custDataLst>
                </p:nvPr>
              </p:nvSpPr>
              <p:spPr bwMode="auto">
                <a:xfrm>
                  <a:off x="2644" y="2015"/>
                  <a:ext cx="59" cy="149"/>
                </a:xfrm>
                <a:custGeom>
                  <a:avLst/>
                  <a:gdLst>
                    <a:gd name="T0" fmla="*/ 0 w 206"/>
                    <a:gd name="T1" fmla="*/ 1 h 455"/>
                    <a:gd name="T2" fmla="*/ 0 w 206"/>
                    <a:gd name="T3" fmla="*/ 1 h 455"/>
                    <a:gd name="T4" fmla="*/ 0 w 206"/>
                    <a:gd name="T5" fmla="*/ 1 h 455"/>
                    <a:gd name="T6" fmla="*/ 0 w 206"/>
                    <a:gd name="T7" fmla="*/ 1 h 455"/>
                    <a:gd name="T8" fmla="*/ 0 w 206"/>
                    <a:gd name="T9" fmla="*/ 1 h 455"/>
                    <a:gd name="T10" fmla="*/ 0 w 206"/>
                    <a:gd name="T11" fmla="*/ 1 h 455"/>
                    <a:gd name="T12" fmla="*/ 0 w 206"/>
                    <a:gd name="T13" fmla="*/ 1 h 455"/>
                    <a:gd name="T14" fmla="*/ 0 w 206"/>
                    <a:gd name="T15" fmla="*/ 1 h 455"/>
                    <a:gd name="T16" fmla="*/ 0 w 206"/>
                    <a:gd name="T17" fmla="*/ 1 h 455"/>
                    <a:gd name="T18" fmla="*/ 0 w 206"/>
                    <a:gd name="T19" fmla="*/ 1 h 455"/>
                    <a:gd name="T20" fmla="*/ 0 w 206"/>
                    <a:gd name="T21" fmla="*/ 1 h 455"/>
                    <a:gd name="T22" fmla="*/ 0 w 206"/>
                    <a:gd name="T23" fmla="*/ 1 h 455"/>
                    <a:gd name="T24" fmla="*/ 0 w 206"/>
                    <a:gd name="T25" fmla="*/ 1 h 455"/>
                    <a:gd name="T26" fmla="*/ 0 w 206"/>
                    <a:gd name="T27" fmla="*/ 1 h 455"/>
                    <a:gd name="T28" fmla="*/ 0 w 206"/>
                    <a:gd name="T29" fmla="*/ 1 h 455"/>
                    <a:gd name="T30" fmla="*/ 0 w 206"/>
                    <a:gd name="T31" fmla="*/ 1 h 455"/>
                    <a:gd name="T32" fmla="*/ 0 w 206"/>
                    <a:gd name="T33" fmla="*/ 1 h 455"/>
                    <a:gd name="T34" fmla="*/ 0 w 206"/>
                    <a:gd name="T35" fmla="*/ 1 h 455"/>
                    <a:gd name="T36" fmla="*/ 0 w 206"/>
                    <a:gd name="T37" fmla="*/ 1 h 455"/>
                    <a:gd name="T38" fmla="*/ 0 w 206"/>
                    <a:gd name="T39" fmla="*/ 1 h 455"/>
                    <a:gd name="T40" fmla="*/ 0 w 206"/>
                    <a:gd name="T41" fmla="*/ 1 h 455"/>
                    <a:gd name="T42" fmla="*/ 0 w 206"/>
                    <a:gd name="T43" fmla="*/ 1 h 455"/>
                    <a:gd name="T44" fmla="*/ 0 w 206"/>
                    <a:gd name="T45" fmla="*/ 1 h 455"/>
                    <a:gd name="T46" fmla="*/ 0 w 206"/>
                    <a:gd name="T47" fmla="*/ 0 h 455"/>
                    <a:gd name="T48" fmla="*/ 0 w 206"/>
                    <a:gd name="T49" fmla="*/ 0 h 455"/>
                    <a:gd name="T50" fmla="*/ 0 w 206"/>
                    <a:gd name="T51" fmla="*/ 0 h 455"/>
                    <a:gd name="T52" fmla="*/ 0 w 206"/>
                    <a:gd name="T53" fmla="*/ 0 h 455"/>
                    <a:gd name="T54" fmla="*/ 0 w 206"/>
                    <a:gd name="T55" fmla="*/ 0 h 455"/>
                    <a:gd name="T56" fmla="*/ 0 w 206"/>
                    <a:gd name="T57" fmla="*/ 0 h 455"/>
                    <a:gd name="T58" fmla="*/ 0 w 206"/>
                    <a:gd name="T59" fmla="*/ 0 h 455"/>
                    <a:gd name="T60" fmla="*/ 0 w 206"/>
                    <a:gd name="T61" fmla="*/ 0 h 455"/>
                    <a:gd name="T62" fmla="*/ 0 w 206"/>
                    <a:gd name="T63" fmla="*/ 0 h 455"/>
                    <a:gd name="T64" fmla="*/ 0 w 206"/>
                    <a:gd name="T65" fmla="*/ 0 h 455"/>
                    <a:gd name="T66" fmla="*/ 0 w 206"/>
                    <a:gd name="T67" fmla="*/ 0 h 455"/>
                    <a:gd name="T68" fmla="*/ 0 w 206"/>
                    <a:gd name="T69" fmla="*/ 0 h 455"/>
                    <a:gd name="T70" fmla="*/ 0 w 206"/>
                    <a:gd name="T71" fmla="*/ 0 h 455"/>
                    <a:gd name="T72" fmla="*/ 0 w 206"/>
                    <a:gd name="T73" fmla="*/ 0 h 455"/>
                    <a:gd name="T74" fmla="*/ 0 w 206"/>
                    <a:gd name="T75" fmla="*/ 0 h 455"/>
                    <a:gd name="T76" fmla="*/ 0 w 206"/>
                    <a:gd name="T77" fmla="*/ 0 h 455"/>
                    <a:gd name="T78" fmla="*/ 0 w 206"/>
                    <a:gd name="T79" fmla="*/ 0 h 455"/>
                    <a:gd name="T80" fmla="*/ 0 w 206"/>
                    <a:gd name="T81" fmla="*/ 0 h 455"/>
                    <a:gd name="T82" fmla="*/ 0 w 206"/>
                    <a:gd name="T83" fmla="*/ 0 h 455"/>
                    <a:gd name="T84" fmla="*/ 0 w 206"/>
                    <a:gd name="T85" fmla="*/ 0 h 455"/>
                    <a:gd name="T86" fmla="*/ 0 w 206"/>
                    <a:gd name="T87" fmla="*/ 0 h 455"/>
                    <a:gd name="T88" fmla="*/ 0 w 206"/>
                    <a:gd name="T89" fmla="*/ 0 h 455"/>
                    <a:gd name="T90" fmla="*/ 0 w 206"/>
                    <a:gd name="T91" fmla="*/ 1 h 455"/>
                    <a:gd name="T92" fmla="*/ 0 w 206"/>
                    <a:gd name="T93" fmla="*/ 1 h 455"/>
                    <a:gd name="T94" fmla="*/ 0 w 206"/>
                    <a:gd name="T95" fmla="*/ 1 h 455"/>
                    <a:gd name="T96" fmla="*/ 0 w 206"/>
                    <a:gd name="T97" fmla="*/ 1 h 455"/>
                    <a:gd name="T98" fmla="*/ 0 w 206"/>
                    <a:gd name="T99" fmla="*/ 1 h 455"/>
                    <a:gd name="T100" fmla="*/ 0 w 206"/>
                    <a:gd name="T101" fmla="*/ 1 h 455"/>
                    <a:gd name="T102" fmla="*/ 0 w 206"/>
                    <a:gd name="T103" fmla="*/ 1 h 455"/>
                    <a:gd name="T104" fmla="*/ 0 w 206"/>
                    <a:gd name="T105" fmla="*/ 1 h 455"/>
                    <a:gd name="T106" fmla="*/ 0 w 206"/>
                    <a:gd name="T107" fmla="*/ 1 h 455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206" h="455">
                      <a:moveTo>
                        <a:pt x="93" y="455"/>
                      </a:moveTo>
                      <a:lnTo>
                        <a:pt x="103" y="441"/>
                      </a:lnTo>
                      <a:lnTo>
                        <a:pt x="114" y="430"/>
                      </a:lnTo>
                      <a:lnTo>
                        <a:pt x="125" y="420"/>
                      </a:lnTo>
                      <a:lnTo>
                        <a:pt x="135" y="409"/>
                      </a:lnTo>
                      <a:lnTo>
                        <a:pt x="140" y="404"/>
                      </a:lnTo>
                      <a:lnTo>
                        <a:pt x="144" y="397"/>
                      </a:lnTo>
                      <a:lnTo>
                        <a:pt x="147" y="390"/>
                      </a:lnTo>
                      <a:lnTo>
                        <a:pt x="149" y="382"/>
                      </a:lnTo>
                      <a:lnTo>
                        <a:pt x="152" y="373"/>
                      </a:lnTo>
                      <a:lnTo>
                        <a:pt x="153" y="363"/>
                      </a:lnTo>
                      <a:lnTo>
                        <a:pt x="154" y="352"/>
                      </a:lnTo>
                      <a:lnTo>
                        <a:pt x="153" y="338"/>
                      </a:lnTo>
                      <a:lnTo>
                        <a:pt x="153" y="335"/>
                      </a:lnTo>
                      <a:lnTo>
                        <a:pt x="154" y="332"/>
                      </a:lnTo>
                      <a:lnTo>
                        <a:pt x="156" y="331"/>
                      </a:lnTo>
                      <a:lnTo>
                        <a:pt x="159" y="330"/>
                      </a:lnTo>
                      <a:lnTo>
                        <a:pt x="168" y="329"/>
                      </a:lnTo>
                      <a:lnTo>
                        <a:pt x="179" y="327"/>
                      </a:lnTo>
                      <a:lnTo>
                        <a:pt x="185" y="325"/>
                      </a:lnTo>
                      <a:lnTo>
                        <a:pt x="190" y="322"/>
                      </a:lnTo>
                      <a:lnTo>
                        <a:pt x="196" y="318"/>
                      </a:lnTo>
                      <a:lnTo>
                        <a:pt x="200" y="312"/>
                      </a:lnTo>
                      <a:lnTo>
                        <a:pt x="203" y="304"/>
                      </a:lnTo>
                      <a:lnTo>
                        <a:pt x="205" y="294"/>
                      </a:lnTo>
                      <a:lnTo>
                        <a:pt x="206" y="280"/>
                      </a:lnTo>
                      <a:lnTo>
                        <a:pt x="205" y="265"/>
                      </a:lnTo>
                      <a:lnTo>
                        <a:pt x="202" y="265"/>
                      </a:lnTo>
                      <a:lnTo>
                        <a:pt x="198" y="265"/>
                      </a:lnTo>
                      <a:lnTo>
                        <a:pt x="193" y="264"/>
                      </a:lnTo>
                      <a:lnTo>
                        <a:pt x="188" y="262"/>
                      </a:lnTo>
                      <a:lnTo>
                        <a:pt x="177" y="256"/>
                      </a:lnTo>
                      <a:lnTo>
                        <a:pt x="166" y="249"/>
                      </a:lnTo>
                      <a:lnTo>
                        <a:pt x="155" y="242"/>
                      </a:lnTo>
                      <a:lnTo>
                        <a:pt x="144" y="235"/>
                      </a:lnTo>
                      <a:lnTo>
                        <a:pt x="140" y="231"/>
                      </a:lnTo>
                      <a:lnTo>
                        <a:pt x="134" y="229"/>
                      </a:lnTo>
                      <a:lnTo>
                        <a:pt x="130" y="228"/>
                      </a:lnTo>
                      <a:lnTo>
                        <a:pt x="126" y="227"/>
                      </a:lnTo>
                      <a:lnTo>
                        <a:pt x="119" y="222"/>
                      </a:lnTo>
                      <a:lnTo>
                        <a:pt x="107" y="215"/>
                      </a:lnTo>
                      <a:lnTo>
                        <a:pt x="101" y="212"/>
                      </a:lnTo>
                      <a:lnTo>
                        <a:pt x="97" y="209"/>
                      </a:lnTo>
                      <a:lnTo>
                        <a:pt x="95" y="206"/>
                      </a:lnTo>
                      <a:lnTo>
                        <a:pt x="93" y="203"/>
                      </a:lnTo>
                      <a:lnTo>
                        <a:pt x="95" y="199"/>
                      </a:lnTo>
                      <a:lnTo>
                        <a:pt x="98" y="191"/>
                      </a:lnTo>
                      <a:lnTo>
                        <a:pt x="104" y="181"/>
                      </a:lnTo>
                      <a:lnTo>
                        <a:pt x="111" y="169"/>
                      </a:lnTo>
                      <a:lnTo>
                        <a:pt x="119" y="158"/>
                      </a:lnTo>
                      <a:lnTo>
                        <a:pt x="126" y="148"/>
                      </a:lnTo>
                      <a:lnTo>
                        <a:pt x="134" y="140"/>
                      </a:lnTo>
                      <a:lnTo>
                        <a:pt x="140" y="136"/>
                      </a:lnTo>
                      <a:lnTo>
                        <a:pt x="136" y="129"/>
                      </a:lnTo>
                      <a:lnTo>
                        <a:pt x="132" y="122"/>
                      </a:lnTo>
                      <a:lnTo>
                        <a:pt x="126" y="116"/>
                      </a:lnTo>
                      <a:lnTo>
                        <a:pt x="121" y="111"/>
                      </a:lnTo>
                      <a:lnTo>
                        <a:pt x="115" y="105"/>
                      </a:lnTo>
                      <a:lnTo>
                        <a:pt x="111" y="99"/>
                      </a:lnTo>
                      <a:lnTo>
                        <a:pt x="108" y="93"/>
                      </a:lnTo>
                      <a:lnTo>
                        <a:pt x="107" y="86"/>
                      </a:lnTo>
                      <a:lnTo>
                        <a:pt x="107" y="84"/>
                      </a:lnTo>
                      <a:lnTo>
                        <a:pt x="109" y="81"/>
                      </a:lnTo>
                      <a:lnTo>
                        <a:pt x="111" y="78"/>
                      </a:lnTo>
                      <a:lnTo>
                        <a:pt x="113" y="75"/>
                      </a:lnTo>
                      <a:lnTo>
                        <a:pt x="116" y="72"/>
                      </a:lnTo>
                      <a:lnTo>
                        <a:pt x="120" y="70"/>
                      </a:lnTo>
                      <a:lnTo>
                        <a:pt x="123" y="69"/>
                      </a:lnTo>
                      <a:lnTo>
                        <a:pt x="126" y="68"/>
                      </a:lnTo>
                      <a:lnTo>
                        <a:pt x="126" y="37"/>
                      </a:lnTo>
                      <a:lnTo>
                        <a:pt x="120" y="36"/>
                      </a:lnTo>
                      <a:lnTo>
                        <a:pt x="110" y="32"/>
                      </a:lnTo>
                      <a:lnTo>
                        <a:pt x="99" y="27"/>
                      </a:lnTo>
                      <a:lnTo>
                        <a:pt x="87" y="21"/>
                      </a:lnTo>
                      <a:lnTo>
                        <a:pt x="65" y="8"/>
                      </a:lnTo>
                      <a:lnTo>
                        <a:pt x="53" y="0"/>
                      </a:lnTo>
                      <a:lnTo>
                        <a:pt x="52" y="2"/>
                      </a:lnTo>
                      <a:lnTo>
                        <a:pt x="47" y="11"/>
                      </a:lnTo>
                      <a:lnTo>
                        <a:pt x="41" y="26"/>
                      </a:lnTo>
                      <a:lnTo>
                        <a:pt x="34" y="44"/>
                      </a:lnTo>
                      <a:lnTo>
                        <a:pt x="31" y="56"/>
                      </a:lnTo>
                      <a:lnTo>
                        <a:pt x="28" y="70"/>
                      </a:lnTo>
                      <a:lnTo>
                        <a:pt x="24" y="83"/>
                      </a:lnTo>
                      <a:lnTo>
                        <a:pt x="22" y="99"/>
                      </a:lnTo>
                      <a:lnTo>
                        <a:pt x="20" y="115"/>
                      </a:lnTo>
                      <a:lnTo>
                        <a:pt x="20" y="133"/>
                      </a:lnTo>
                      <a:lnTo>
                        <a:pt x="19" y="152"/>
                      </a:lnTo>
                      <a:lnTo>
                        <a:pt x="20" y="172"/>
                      </a:lnTo>
                      <a:lnTo>
                        <a:pt x="15" y="180"/>
                      </a:lnTo>
                      <a:lnTo>
                        <a:pt x="12" y="188"/>
                      </a:lnTo>
                      <a:lnTo>
                        <a:pt x="9" y="197"/>
                      </a:lnTo>
                      <a:lnTo>
                        <a:pt x="8" y="206"/>
                      </a:lnTo>
                      <a:lnTo>
                        <a:pt x="3" y="222"/>
                      </a:lnTo>
                      <a:lnTo>
                        <a:pt x="0" y="235"/>
                      </a:lnTo>
                      <a:lnTo>
                        <a:pt x="12" y="247"/>
                      </a:lnTo>
                      <a:lnTo>
                        <a:pt x="22" y="259"/>
                      </a:lnTo>
                      <a:lnTo>
                        <a:pt x="32" y="270"/>
                      </a:lnTo>
                      <a:lnTo>
                        <a:pt x="41" y="281"/>
                      </a:lnTo>
                      <a:lnTo>
                        <a:pt x="48" y="294"/>
                      </a:lnTo>
                      <a:lnTo>
                        <a:pt x="55" y="305"/>
                      </a:lnTo>
                      <a:lnTo>
                        <a:pt x="60" y="317"/>
                      </a:lnTo>
                      <a:lnTo>
                        <a:pt x="66" y="329"/>
                      </a:lnTo>
                      <a:lnTo>
                        <a:pt x="71" y="341"/>
                      </a:lnTo>
                      <a:lnTo>
                        <a:pt x="75" y="355"/>
                      </a:lnTo>
                      <a:lnTo>
                        <a:pt x="79" y="369"/>
                      </a:lnTo>
                      <a:lnTo>
                        <a:pt x="82" y="384"/>
                      </a:lnTo>
                      <a:lnTo>
                        <a:pt x="88" y="417"/>
                      </a:lnTo>
                      <a:lnTo>
                        <a:pt x="93" y="45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32" name="Freeform 240"/>
                <p:cNvSpPr>
                  <a:spLocks/>
                </p:cNvSpPr>
                <p:nvPr>
                  <p:custDataLst>
                    <p:tags r:id="rId159"/>
                  </p:custDataLst>
                </p:nvPr>
              </p:nvSpPr>
              <p:spPr bwMode="auto">
                <a:xfrm>
                  <a:off x="2255" y="2211"/>
                  <a:ext cx="146" cy="136"/>
                </a:xfrm>
                <a:custGeom>
                  <a:avLst/>
                  <a:gdLst>
                    <a:gd name="T0" fmla="*/ 0 w 518"/>
                    <a:gd name="T1" fmla="*/ 0 h 406"/>
                    <a:gd name="T2" fmla="*/ 0 w 518"/>
                    <a:gd name="T3" fmla="*/ 1 h 406"/>
                    <a:gd name="T4" fmla="*/ 0 w 518"/>
                    <a:gd name="T5" fmla="*/ 1 h 406"/>
                    <a:gd name="T6" fmla="*/ 0 w 518"/>
                    <a:gd name="T7" fmla="*/ 1 h 406"/>
                    <a:gd name="T8" fmla="*/ 0 w 518"/>
                    <a:gd name="T9" fmla="*/ 1 h 406"/>
                    <a:gd name="T10" fmla="*/ 0 w 518"/>
                    <a:gd name="T11" fmla="*/ 1 h 406"/>
                    <a:gd name="T12" fmla="*/ 0 w 518"/>
                    <a:gd name="T13" fmla="*/ 1 h 406"/>
                    <a:gd name="T14" fmla="*/ 0 w 518"/>
                    <a:gd name="T15" fmla="*/ 1 h 406"/>
                    <a:gd name="T16" fmla="*/ 0 w 518"/>
                    <a:gd name="T17" fmla="*/ 1 h 406"/>
                    <a:gd name="T18" fmla="*/ 0 w 518"/>
                    <a:gd name="T19" fmla="*/ 1 h 406"/>
                    <a:gd name="T20" fmla="*/ 0 w 518"/>
                    <a:gd name="T21" fmla="*/ 1 h 406"/>
                    <a:gd name="T22" fmla="*/ 0 w 518"/>
                    <a:gd name="T23" fmla="*/ 1 h 406"/>
                    <a:gd name="T24" fmla="*/ 0 w 518"/>
                    <a:gd name="T25" fmla="*/ 1 h 406"/>
                    <a:gd name="T26" fmla="*/ 0 w 518"/>
                    <a:gd name="T27" fmla="*/ 1 h 406"/>
                    <a:gd name="T28" fmla="*/ 0 w 518"/>
                    <a:gd name="T29" fmla="*/ 1 h 406"/>
                    <a:gd name="T30" fmla="*/ 0 w 518"/>
                    <a:gd name="T31" fmla="*/ 1 h 406"/>
                    <a:gd name="T32" fmla="*/ 0 w 518"/>
                    <a:gd name="T33" fmla="*/ 1 h 406"/>
                    <a:gd name="T34" fmla="*/ 0 w 518"/>
                    <a:gd name="T35" fmla="*/ 1 h 406"/>
                    <a:gd name="T36" fmla="*/ 0 w 518"/>
                    <a:gd name="T37" fmla="*/ 1 h 406"/>
                    <a:gd name="T38" fmla="*/ 0 w 518"/>
                    <a:gd name="T39" fmla="*/ 1 h 406"/>
                    <a:gd name="T40" fmla="*/ 0 w 518"/>
                    <a:gd name="T41" fmla="*/ 1 h 406"/>
                    <a:gd name="T42" fmla="*/ 0 w 518"/>
                    <a:gd name="T43" fmla="*/ 1 h 406"/>
                    <a:gd name="T44" fmla="*/ 0 w 518"/>
                    <a:gd name="T45" fmla="*/ 1 h 406"/>
                    <a:gd name="T46" fmla="*/ 0 w 518"/>
                    <a:gd name="T47" fmla="*/ 1 h 406"/>
                    <a:gd name="T48" fmla="*/ 0 w 518"/>
                    <a:gd name="T49" fmla="*/ 1 h 406"/>
                    <a:gd name="T50" fmla="*/ 0 w 518"/>
                    <a:gd name="T51" fmla="*/ 1 h 406"/>
                    <a:gd name="T52" fmla="*/ 0 w 518"/>
                    <a:gd name="T53" fmla="*/ 1 h 406"/>
                    <a:gd name="T54" fmla="*/ 0 w 518"/>
                    <a:gd name="T55" fmla="*/ 1 h 406"/>
                    <a:gd name="T56" fmla="*/ 0 w 518"/>
                    <a:gd name="T57" fmla="*/ 0 h 406"/>
                    <a:gd name="T58" fmla="*/ 0 w 518"/>
                    <a:gd name="T59" fmla="*/ 0 h 406"/>
                    <a:gd name="T60" fmla="*/ 0 w 518"/>
                    <a:gd name="T61" fmla="*/ 0 h 406"/>
                    <a:gd name="T62" fmla="*/ 0 w 518"/>
                    <a:gd name="T63" fmla="*/ 0 h 406"/>
                    <a:gd name="T64" fmla="*/ 0 w 518"/>
                    <a:gd name="T65" fmla="*/ 0 h 406"/>
                    <a:gd name="T66" fmla="*/ 0 w 518"/>
                    <a:gd name="T67" fmla="*/ 0 h 406"/>
                    <a:gd name="T68" fmla="*/ 0 w 518"/>
                    <a:gd name="T69" fmla="*/ 0 h 406"/>
                    <a:gd name="T70" fmla="*/ 0 w 518"/>
                    <a:gd name="T71" fmla="*/ 0 h 406"/>
                    <a:gd name="T72" fmla="*/ 0 w 518"/>
                    <a:gd name="T73" fmla="*/ 0 h 406"/>
                    <a:gd name="T74" fmla="*/ 0 w 518"/>
                    <a:gd name="T75" fmla="*/ 0 h 406"/>
                    <a:gd name="T76" fmla="*/ 0 w 518"/>
                    <a:gd name="T77" fmla="*/ 0 h 406"/>
                    <a:gd name="T78" fmla="*/ 0 w 518"/>
                    <a:gd name="T79" fmla="*/ 0 h 406"/>
                    <a:gd name="T80" fmla="*/ 0 w 518"/>
                    <a:gd name="T81" fmla="*/ 0 h 40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518" h="406">
                      <a:moveTo>
                        <a:pt x="518" y="110"/>
                      </a:moveTo>
                      <a:lnTo>
                        <a:pt x="326" y="110"/>
                      </a:lnTo>
                      <a:lnTo>
                        <a:pt x="312" y="104"/>
                      </a:lnTo>
                      <a:lnTo>
                        <a:pt x="326" y="259"/>
                      </a:lnTo>
                      <a:lnTo>
                        <a:pt x="323" y="261"/>
                      </a:lnTo>
                      <a:lnTo>
                        <a:pt x="315" y="264"/>
                      </a:lnTo>
                      <a:lnTo>
                        <a:pt x="304" y="267"/>
                      </a:lnTo>
                      <a:lnTo>
                        <a:pt x="291" y="271"/>
                      </a:lnTo>
                      <a:lnTo>
                        <a:pt x="263" y="277"/>
                      </a:lnTo>
                      <a:lnTo>
                        <a:pt x="246" y="283"/>
                      </a:lnTo>
                      <a:lnTo>
                        <a:pt x="250" y="292"/>
                      </a:lnTo>
                      <a:lnTo>
                        <a:pt x="253" y="302"/>
                      </a:lnTo>
                      <a:lnTo>
                        <a:pt x="258" y="314"/>
                      </a:lnTo>
                      <a:lnTo>
                        <a:pt x="265" y="326"/>
                      </a:lnTo>
                      <a:lnTo>
                        <a:pt x="267" y="335"/>
                      </a:lnTo>
                      <a:lnTo>
                        <a:pt x="269" y="353"/>
                      </a:lnTo>
                      <a:lnTo>
                        <a:pt x="271" y="373"/>
                      </a:lnTo>
                      <a:lnTo>
                        <a:pt x="272" y="382"/>
                      </a:lnTo>
                      <a:lnTo>
                        <a:pt x="67" y="382"/>
                      </a:lnTo>
                      <a:lnTo>
                        <a:pt x="52" y="394"/>
                      </a:lnTo>
                      <a:lnTo>
                        <a:pt x="39" y="406"/>
                      </a:lnTo>
                      <a:lnTo>
                        <a:pt x="22" y="406"/>
                      </a:lnTo>
                      <a:lnTo>
                        <a:pt x="10" y="404"/>
                      </a:lnTo>
                      <a:lnTo>
                        <a:pt x="5" y="403"/>
                      </a:lnTo>
                      <a:lnTo>
                        <a:pt x="2" y="401"/>
                      </a:lnTo>
                      <a:lnTo>
                        <a:pt x="1" y="398"/>
                      </a:lnTo>
                      <a:lnTo>
                        <a:pt x="0" y="394"/>
                      </a:lnTo>
                      <a:lnTo>
                        <a:pt x="1" y="385"/>
                      </a:lnTo>
                      <a:lnTo>
                        <a:pt x="2" y="378"/>
                      </a:lnTo>
                      <a:lnTo>
                        <a:pt x="4" y="371"/>
                      </a:lnTo>
                      <a:lnTo>
                        <a:pt x="6" y="365"/>
                      </a:lnTo>
                      <a:lnTo>
                        <a:pt x="11" y="354"/>
                      </a:lnTo>
                      <a:lnTo>
                        <a:pt x="13" y="344"/>
                      </a:lnTo>
                      <a:lnTo>
                        <a:pt x="20" y="341"/>
                      </a:lnTo>
                      <a:lnTo>
                        <a:pt x="26" y="337"/>
                      </a:lnTo>
                      <a:lnTo>
                        <a:pt x="30" y="334"/>
                      </a:lnTo>
                      <a:lnTo>
                        <a:pt x="35" y="330"/>
                      </a:lnTo>
                      <a:lnTo>
                        <a:pt x="38" y="326"/>
                      </a:lnTo>
                      <a:lnTo>
                        <a:pt x="41" y="321"/>
                      </a:lnTo>
                      <a:lnTo>
                        <a:pt x="44" y="317"/>
                      </a:lnTo>
                      <a:lnTo>
                        <a:pt x="46" y="313"/>
                      </a:lnTo>
                      <a:lnTo>
                        <a:pt x="49" y="292"/>
                      </a:lnTo>
                      <a:lnTo>
                        <a:pt x="52" y="271"/>
                      </a:lnTo>
                      <a:lnTo>
                        <a:pt x="56" y="265"/>
                      </a:lnTo>
                      <a:lnTo>
                        <a:pt x="59" y="261"/>
                      </a:lnTo>
                      <a:lnTo>
                        <a:pt x="62" y="257"/>
                      </a:lnTo>
                      <a:lnTo>
                        <a:pt x="66" y="253"/>
                      </a:lnTo>
                      <a:lnTo>
                        <a:pt x="74" y="246"/>
                      </a:lnTo>
                      <a:lnTo>
                        <a:pt x="83" y="242"/>
                      </a:lnTo>
                      <a:lnTo>
                        <a:pt x="92" y="238"/>
                      </a:lnTo>
                      <a:lnTo>
                        <a:pt x="100" y="235"/>
                      </a:lnTo>
                      <a:lnTo>
                        <a:pt x="107" y="231"/>
                      </a:lnTo>
                      <a:lnTo>
                        <a:pt x="113" y="227"/>
                      </a:lnTo>
                      <a:lnTo>
                        <a:pt x="122" y="218"/>
                      </a:lnTo>
                      <a:lnTo>
                        <a:pt x="129" y="207"/>
                      </a:lnTo>
                      <a:lnTo>
                        <a:pt x="136" y="195"/>
                      </a:lnTo>
                      <a:lnTo>
                        <a:pt x="141" y="182"/>
                      </a:lnTo>
                      <a:lnTo>
                        <a:pt x="150" y="156"/>
                      </a:lnTo>
                      <a:lnTo>
                        <a:pt x="158" y="129"/>
                      </a:lnTo>
                      <a:lnTo>
                        <a:pt x="162" y="117"/>
                      </a:lnTo>
                      <a:lnTo>
                        <a:pt x="168" y="105"/>
                      </a:lnTo>
                      <a:lnTo>
                        <a:pt x="172" y="94"/>
                      </a:lnTo>
                      <a:lnTo>
                        <a:pt x="179" y="83"/>
                      </a:lnTo>
                      <a:lnTo>
                        <a:pt x="186" y="73"/>
                      </a:lnTo>
                      <a:lnTo>
                        <a:pt x="195" y="66"/>
                      </a:lnTo>
                      <a:lnTo>
                        <a:pt x="201" y="62"/>
                      </a:lnTo>
                      <a:lnTo>
                        <a:pt x="206" y="59"/>
                      </a:lnTo>
                      <a:lnTo>
                        <a:pt x="213" y="57"/>
                      </a:lnTo>
                      <a:lnTo>
                        <a:pt x="219" y="55"/>
                      </a:lnTo>
                      <a:lnTo>
                        <a:pt x="219" y="44"/>
                      </a:lnTo>
                      <a:lnTo>
                        <a:pt x="220" y="36"/>
                      </a:lnTo>
                      <a:lnTo>
                        <a:pt x="223" y="28"/>
                      </a:lnTo>
                      <a:lnTo>
                        <a:pt x="225" y="21"/>
                      </a:lnTo>
                      <a:lnTo>
                        <a:pt x="228" y="16"/>
                      </a:lnTo>
                      <a:lnTo>
                        <a:pt x="233" y="11"/>
                      </a:lnTo>
                      <a:lnTo>
                        <a:pt x="239" y="8"/>
                      </a:lnTo>
                      <a:lnTo>
                        <a:pt x="246" y="6"/>
                      </a:lnTo>
                      <a:lnTo>
                        <a:pt x="511" y="0"/>
                      </a:lnTo>
                      <a:lnTo>
                        <a:pt x="513" y="13"/>
                      </a:lnTo>
                      <a:lnTo>
                        <a:pt x="515" y="46"/>
                      </a:lnTo>
                      <a:lnTo>
                        <a:pt x="517" y="83"/>
                      </a:lnTo>
                      <a:lnTo>
                        <a:pt x="518" y="11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33" name="Freeform 241"/>
                <p:cNvSpPr>
                  <a:spLocks/>
                </p:cNvSpPr>
                <p:nvPr>
                  <p:custDataLst>
                    <p:tags r:id="rId160"/>
                  </p:custDataLst>
                </p:nvPr>
              </p:nvSpPr>
              <p:spPr bwMode="auto">
                <a:xfrm>
                  <a:off x="2235" y="1460"/>
                  <a:ext cx="120" cy="59"/>
                </a:xfrm>
                <a:custGeom>
                  <a:avLst/>
                  <a:gdLst>
                    <a:gd name="T0" fmla="*/ 0 w 446"/>
                    <a:gd name="T1" fmla="*/ 0 h 178"/>
                    <a:gd name="T2" fmla="*/ 0 w 446"/>
                    <a:gd name="T3" fmla="*/ 0 h 178"/>
                    <a:gd name="T4" fmla="*/ 0 w 446"/>
                    <a:gd name="T5" fmla="*/ 0 h 178"/>
                    <a:gd name="T6" fmla="*/ 0 w 446"/>
                    <a:gd name="T7" fmla="*/ 0 h 178"/>
                    <a:gd name="T8" fmla="*/ 0 w 446"/>
                    <a:gd name="T9" fmla="*/ 0 h 178"/>
                    <a:gd name="T10" fmla="*/ 0 w 446"/>
                    <a:gd name="T11" fmla="*/ 0 h 178"/>
                    <a:gd name="T12" fmla="*/ 0 w 446"/>
                    <a:gd name="T13" fmla="*/ 0 h 178"/>
                    <a:gd name="T14" fmla="*/ 0 w 446"/>
                    <a:gd name="T15" fmla="*/ 0 h 178"/>
                    <a:gd name="T16" fmla="*/ 0 w 446"/>
                    <a:gd name="T17" fmla="*/ 0 h 178"/>
                    <a:gd name="T18" fmla="*/ 0 w 446"/>
                    <a:gd name="T19" fmla="*/ 0 h 178"/>
                    <a:gd name="T20" fmla="*/ 0 w 446"/>
                    <a:gd name="T21" fmla="*/ 0 h 178"/>
                    <a:gd name="T22" fmla="*/ 0 w 446"/>
                    <a:gd name="T23" fmla="*/ 0 h 178"/>
                    <a:gd name="T24" fmla="*/ 0 w 446"/>
                    <a:gd name="T25" fmla="*/ 0 h 178"/>
                    <a:gd name="T26" fmla="*/ 0 w 446"/>
                    <a:gd name="T27" fmla="*/ 0 h 178"/>
                    <a:gd name="T28" fmla="*/ 0 w 446"/>
                    <a:gd name="T29" fmla="*/ 0 h 178"/>
                    <a:gd name="T30" fmla="*/ 0 w 446"/>
                    <a:gd name="T31" fmla="*/ 0 h 178"/>
                    <a:gd name="T32" fmla="*/ 0 w 446"/>
                    <a:gd name="T33" fmla="*/ 0 h 178"/>
                    <a:gd name="T34" fmla="*/ 0 w 446"/>
                    <a:gd name="T35" fmla="*/ 0 h 178"/>
                    <a:gd name="T36" fmla="*/ 0 w 446"/>
                    <a:gd name="T37" fmla="*/ 0 h 178"/>
                    <a:gd name="T38" fmla="*/ 0 w 446"/>
                    <a:gd name="T39" fmla="*/ 0 h 178"/>
                    <a:gd name="T40" fmla="*/ 0 w 446"/>
                    <a:gd name="T41" fmla="*/ 0 h 178"/>
                    <a:gd name="T42" fmla="*/ 0 w 446"/>
                    <a:gd name="T43" fmla="*/ 0 h 178"/>
                    <a:gd name="T44" fmla="*/ 0 w 446"/>
                    <a:gd name="T45" fmla="*/ 0 h 178"/>
                    <a:gd name="T46" fmla="*/ 0 w 446"/>
                    <a:gd name="T47" fmla="*/ 0 h 178"/>
                    <a:gd name="T48" fmla="*/ 0 w 446"/>
                    <a:gd name="T49" fmla="*/ 0 h 178"/>
                    <a:gd name="T50" fmla="*/ 0 w 446"/>
                    <a:gd name="T51" fmla="*/ 0 h 178"/>
                    <a:gd name="T52" fmla="*/ 0 w 446"/>
                    <a:gd name="T53" fmla="*/ 0 h 178"/>
                    <a:gd name="T54" fmla="*/ 0 w 446"/>
                    <a:gd name="T55" fmla="*/ 0 h 178"/>
                    <a:gd name="T56" fmla="*/ 0 w 446"/>
                    <a:gd name="T57" fmla="*/ 1 h 178"/>
                    <a:gd name="T58" fmla="*/ 0 w 446"/>
                    <a:gd name="T59" fmla="*/ 0 h 178"/>
                    <a:gd name="T60" fmla="*/ 0 w 446"/>
                    <a:gd name="T61" fmla="*/ 0 h 178"/>
                    <a:gd name="T62" fmla="*/ 0 w 446"/>
                    <a:gd name="T63" fmla="*/ 0 h 178"/>
                    <a:gd name="T64" fmla="*/ 0 w 446"/>
                    <a:gd name="T65" fmla="*/ 0 h 178"/>
                    <a:gd name="T66" fmla="*/ 0 w 446"/>
                    <a:gd name="T67" fmla="*/ 0 h 178"/>
                    <a:gd name="T68" fmla="*/ 0 w 446"/>
                    <a:gd name="T69" fmla="*/ 0 h 178"/>
                    <a:gd name="T70" fmla="*/ 0 w 446"/>
                    <a:gd name="T71" fmla="*/ 0 h 178"/>
                    <a:gd name="T72" fmla="*/ 0 w 446"/>
                    <a:gd name="T73" fmla="*/ 0 h 178"/>
                    <a:gd name="T74" fmla="*/ 0 w 446"/>
                    <a:gd name="T75" fmla="*/ 0 h 178"/>
                    <a:gd name="T76" fmla="*/ 0 w 446"/>
                    <a:gd name="T77" fmla="*/ 0 h 178"/>
                    <a:gd name="T78" fmla="*/ 0 w 446"/>
                    <a:gd name="T79" fmla="*/ 0 h 178"/>
                    <a:gd name="T80" fmla="*/ 0 w 446"/>
                    <a:gd name="T81" fmla="*/ 0 h 178"/>
                    <a:gd name="T82" fmla="*/ 0 w 446"/>
                    <a:gd name="T83" fmla="*/ 0 h 178"/>
                    <a:gd name="T84" fmla="*/ 0 w 446"/>
                    <a:gd name="T85" fmla="*/ 0 h 178"/>
                    <a:gd name="T86" fmla="*/ 0 w 446"/>
                    <a:gd name="T87" fmla="*/ 0 h 178"/>
                    <a:gd name="T88" fmla="*/ 0 w 446"/>
                    <a:gd name="T89" fmla="*/ 0 h 17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0" t="0" r="r" b="b"/>
                  <a:pathLst>
                    <a:path w="446" h="178">
                      <a:moveTo>
                        <a:pt x="27" y="43"/>
                      </a:moveTo>
                      <a:lnTo>
                        <a:pt x="31" y="52"/>
                      </a:lnTo>
                      <a:lnTo>
                        <a:pt x="34" y="61"/>
                      </a:lnTo>
                      <a:lnTo>
                        <a:pt x="37" y="53"/>
                      </a:lnTo>
                      <a:lnTo>
                        <a:pt x="40" y="47"/>
                      </a:lnTo>
                      <a:lnTo>
                        <a:pt x="41" y="42"/>
                      </a:lnTo>
                      <a:lnTo>
                        <a:pt x="41" y="37"/>
                      </a:lnTo>
                      <a:lnTo>
                        <a:pt x="55" y="37"/>
                      </a:lnTo>
                      <a:lnTo>
                        <a:pt x="68" y="37"/>
                      </a:lnTo>
                      <a:lnTo>
                        <a:pt x="77" y="37"/>
                      </a:lnTo>
                      <a:lnTo>
                        <a:pt x="80" y="37"/>
                      </a:lnTo>
                      <a:lnTo>
                        <a:pt x="80" y="18"/>
                      </a:lnTo>
                      <a:lnTo>
                        <a:pt x="78" y="17"/>
                      </a:lnTo>
                      <a:lnTo>
                        <a:pt x="75" y="16"/>
                      </a:lnTo>
                      <a:lnTo>
                        <a:pt x="72" y="14"/>
                      </a:lnTo>
                      <a:lnTo>
                        <a:pt x="70" y="11"/>
                      </a:lnTo>
                      <a:lnTo>
                        <a:pt x="65" y="5"/>
                      </a:lnTo>
                      <a:lnTo>
                        <a:pt x="60" y="0"/>
                      </a:lnTo>
                      <a:lnTo>
                        <a:pt x="69" y="3"/>
                      </a:lnTo>
                      <a:lnTo>
                        <a:pt x="78" y="6"/>
                      </a:lnTo>
                      <a:lnTo>
                        <a:pt x="85" y="10"/>
                      </a:lnTo>
                      <a:lnTo>
                        <a:pt x="90" y="15"/>
                      </a:lnTo>
                      <a:lnTo>
                        <a:pt x="100" y="27"/>
                      </a:lnTo>
                      <a:lnTo>
                        <a:pt x="108" y="39"/>
                      </a:lnTo>
                      <a:lnTo>
                        <a:pt x="114" y="49"/>
                      </a:lnTo>
                      <a:lnTo>
                        <a:pt x="121" y="59"/>
                      </a:lnTo>
                      <a:lnTo>
                        <a:pt x="125" y="62"/>
                      </a:lnTo>
                      <a:lnTo>
                        <a:pt x="130" y="65"/>
                      </a:lnTo>
                      <a:lnTo>
                        <a:pt x="134" y="67"/>
                      </a:lnTo>
                      <a:lnTo>
                        <a:pt x="139" y="67"/>
                      </a:lnTo>
                      <a:lnTo>
                        <a:pt x="146" y="67"/>
                      </a:lnTo>
                      <a:lnTo>
                        <a:pt x="152" y="66"/>
                      </a:lnTo>
                      <a:lnTo>
                        <a:pt x="157" y="63"/>
                      </a:lnTo>
                      <a:lnTo>
                        <a:pt x="163" y="61"/>
                      </a:lnTo>
                      <a:lnTo>
                        <a:pt x="172" y="54"/>
                      </a:lnTo>
                      <a:lnTo>
                        <a:pt x="181" y="45"/>
                      </a:lnTo>
                      <a:lnTo>
                        <a:pt x="190" y="37"/>
                      </a:lnTo>
                      <a:lnTo>
                        <a:pt x="198" y="29"/>
                      </a:lnTo>
                      <a:lnTo>
                        <a:pt x="205" y="23"/>
                      </a:lnTo>
                      <a:lnTo>
                        <a:pt x="213" y="18"/>
                      </a:lnTo>
                      <a:lnTo>
                        <a:pt x="216" y="25"/>
                      </a:lnTo>
                      <a:lnTo>
                        <a:pt x="220" y="31"/>
                      </a:lnTo>
                      <a:lnTo>
                        <a:pt x="293" y="31"/>
                      </a:lnTo>
                      <a:lnTo>
                        <a:pt x="352" y="6"/>
                      </a:lnTo>
                      <a:lnTo>
                        <a:pt x="359" y="11"/>
                      </a:lnTo>
                      <a:lnTo>
                        <a:pt x="367" y="17"/>
                      </a:lnTo>
                      <a:lnTo>
                        <a:pt x="371" y="21"/>
                      </a:lnTo>
                      <a:lnTo>
                        <a:pt x="376" y="23"/>
                      </a:lnTo>
                      <a:lnTo>
                        <a:pt x="381" y="24"/>
                      </a:lnTo>
                      <a:lnTo>
                        <a:pt x="385" y="25"/>
                      </a:lnTo>
                      <a:lnTo>
                        <a:pt x="396" y="22"/>
                      </a:lnTo>
                      <a:lnTo>
                        <a:pt x="413" y="18"/>
                      </a:lnTo>
                      <a:lnTo>
                        <a:pt x="413" y="28"/>
                      </a:lnTo>
                      <a:lnTo>
                        <a:pt x="413" y="37"/>
                      </a:lnTo>
                      <a:lnTo>
                        <a:pt x="413" y="39"/>
                      </a:lnTo>
                      <a:lnTo>
                        <a:pt x="414" y="41"/>
                      </a:lnTo>
                      <a:lnTo>
                        <a:pt x="415" y="43"/>
                      </a:lnTo>
                      <a:lnTo>
                        <a:pt x="417" y="45"/>
                      </a:lnTo>
                      <a:lnTo>
                        <a:pt x="423" y="49"/>
                      </a:lnTo>
                      <a:lnTo>
                        <a:pt x="429" y="54"/>
                      </a:lnTo>
                      <a:lnTo>
                        <a:pt x="435" y="59"/>
                      </a:lnTo>
                      <a:lnTo>
                        <a:pt x="440" y="64"/>
                      </a:lnTo>
                      <a:lnTo>
                        <a:pt x="443" y="68"/>
                      </a:lnTo>
                      <a:lnTo>
                        <a:pt x="444" y="71"/>
                      </a:lnTo>
                      <a:lnTo>
                        <a:pt x="445" y="76"/>
                      </a:lnTo>
                      <a:lnTo>
                        <a:pt x="446" y="80"/>
                      </a:lnTo>
                      <a:lnTo>
                        <a:pt x="445" y="87"/>
                      </a:lnTo>
                      <a:lnTo>
                        <a:pt x="443" y="92"/>
                      </a:lnTo>
                      <a:lnTo>
                        <a:pt x="438" y="96"/>
                      </a:lnTo>
                      <a:lnTo>
                        <a:pt x="434" y="100"/>
                      </a:lnTo>
                      <a:lnTo>
                        <a:pt x="423" y="106"/>
                      </a:lnTo>
                      <a:lnTo>
                        <a:pt x="413" y="111"/>
                      </a:lnTo>
                      <a:lnTo>
                        <a:pt x="407" y="115"/>
                      </a:lnTo>
                      <a:lnTo>
                        <a:pt x="402" y="118"/>
                      </a:lnTo>
                      <a:lnTo>
                        <a:pt x="397" y="120"/>
                      </a:lnTo>
                      <a:lnTo>
                        <a:pt x="392" y="121"/>
                      </a:lnTo>
                      <a:lnTo>
                        <a:pt x="380" y="123"/>
                      </a:lnTo>
                      <a:lnTo>
                        <a:pt x="366" y="123"/>
                      </a:lnTo>
                      <a:lnTo>
                        <a:pt x="344" y="129"/>
                      </a:lnTo>
                      <a:lnTo>
                        <a:pt x="322" y="137"/>
                      </a:lnTo>
                      <a:lnTo>
                        <a:pt x="300" y="146"/>
                      </a:lnTo>
                      <a:lnTo>
                        <a:pt x="279" y="156"/>
                      </a:lnTo>
                      <a:lnTo>
                        <a:pt x="257" y="164"/>
                      </a:lnTo>
                      <a:lnTo>
                        <a:pt x="234" y="171"/>
                      </a:lnTo>
                      <a:lnTo>
                        <a:pt x="223" y="174"/>
                      </a:lnTo>
                      <a:lnTo>
                        <a:pt x="211" y="176"/>
                      </a:lnTo>
                      <a:lnTo>
                        <a:pt x="199" y="178"/>
                      </a:lnTo>
                      <a:lnTo>
                        <a:pt x="187" y="178"/>
                      </a:lnTo>
                      <a:lnTo>
                        <a:pt x="181" y="177"/>
                      </a:lnTo>
                      <a:lnTo>
                        <a:pt x="177" y="174"/>
                      </a:lnTo>
                      <a:lnTo>
                        <a:pt x="175" y="171"/>
                      </a:lnTo>
                      <a:lnTo>
                        <a:pt x="173" y="166"/>
                      </a:lnTo>
                      <a:lnTo>
                        <a:pt x="172" y="164"/>
                      </a:lnTo>
                      <a:lnTo>
                        <a:pt x="172" y="163"/>
                      </a:lnTo>
                      <a:lnTo>
                        <a:pt x="171" y="162"/>
                      </a:lnTo>
                      <a:lnTo>
                        <a:pt x="170" y="161"/>
                      </a:lnTo>
                      <a:lnTo>
                        <a:pt x="166" y="161"/>
                      </a:lnTo>
                      <a:lnTo>
                        <a:pt x="161" y="161"/>
                      </a:lnTo>
                      <a:lnTo>
                        <a:pt x="156" y="161"/>
                      </a:lnTo>
                      <a:lnTo>
                        <a:pt x="150" y="162"/>
                      </a:lnTo>
                      <a:lnTo>
                        <a:pt x="145" y="162"/>
                      </a:lnTo>
                      <a:lnTo>
                        <a:pt x="139" y="160"/>
                      </a:lnTo>
                      <a:lnTo>
                        <a:pt x="125" y="156"/>
                      </a:lnTo>
                      <a:lnTo>
                        <a:pt x="112" y="152"/>
                      </a:lnTo>
                      <a:lnTo>
                        <a:pt x="100" y="147"/>
                      </a:lnTo>
                      <a:lnTo>
                        <a:pt x="91" y="143"/>
                      </a:lnTo>
                      <a:lnTo>
                        <a:pt x="87" y="140"/>
                      </a:lnTo>
                      <a:lnTo>
                        <a:pt x="85" y="137"/>
                      </a:lnTo>
                      <a:lnTo>
                        <a:pt x="82" y="134"/>
                      </a:lnTo>
                      <a:lnTo>
                        <a:pt x="81" y="129"/>
                      </a:lnTo>
                      <a:lnTo>
                        <a:pt x="81" y="125"/>
                      </a:lnTo>
                      <a:lnTo>
                        <a:pt x="81" y="121"/>
                      </a:lnTo>
                      <a:lnTo>
                        <a:pt x="83" y="116"/>
                      </a:lnTo>
                      <a:lnTo>
                        <a:pt x="87" y="111"/>
                      </a:lnTo>
                      <a:lnTo>
                        <a:pt x="63" y="108"/>
                      </a:lnTo>
                      <a:lnTo>
                        <a:pt x="38" y="104"/>
                      </a:lnTo>
                      <a:lnTo>
                        <a:pt x="27" y="103"/>
                      </a:lnTo>
                      <a:lnTo>
                        <a:pt x="18" y="103"/>
                      </a:lnTo>
                      <a:lnTo>
                        <a:pt x="13" y="104"/>
                      </a:lnTo>
                      <a:lnTo>
                        <a:pt x="9" y="105"/>
                      </a:lnTo>
                      <a:lnTo>
                        <a:pt x="4" y="108"/>
                      </a:lnTo>
                      <a:lnTo>
                        <a:pt x="0" y="111"/>
                      </a:lnTo>
                      <a:lnTo>
                        <a:pt x="0" y="80"/>
                      </a:lnTo>
                      <a:lnTo>
                        <a:pt x="30" y="82"/>
                      </a:lnTo>
                      <a:lnTo>
                        <a:pt x="51" y="85"/>
                      </a:lnTo>
                      <a:lnTo>
                        <a:pt x="60" y="86"/>
                      </a:lnTo>
                      <a:lnTo>
                        <a:pt x="68" y="86"/>
                      </a:lnTo>
                      <a:lnTo>
                        <a:pt x="77" y="84"/>
                      </a:lnTo>
                      <a:lnTo>
                        <a:pt x="87" y="80"/>
                      </a:lnTo>
                      <a:lnTo>
                        <a:pt x="64" y="76"/>
                      </a:lnTo>
                      <a:lnTo>
                        <a:pt x="44" y="71"/>
                      </a:lnTo>
                      <a:lnTo>
                        <a:pt x="23" y="68"/>
                      </a:lnTo>
                      <a:lnTo>
                        <a:pt x="0" y="67"/>
                      </a:lnTo>
                      <a:lnTo>
                        <a:pt x="9" y="62"/>
                      </a:lnTo>
                      <a:lnTo>
                        <a:pt x="16" y="55"/>
                      </a:lnTo>
                      <a:lnTo>
                        <a:pt x="22" y="49"/>
                      </a:lnTo>
                      <a:lnTo>
                        <a:pt x="27" y="4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34" name="Freeform 242"/>
                <p:cNvSpPr>
                  <a:spLocks/>
                </p:cNvSpPr>
                <p:nvPr>
                  <p:custDataLst>
                    <p:tags r:id="rId161"/>
                  </p:custDataLst>
                </p:nvPr>
              </p:nvSpPr>
              <p:spPr bwMode="auto">
                <a:xfrm>
                  <a:off x="2734" y="1626"/>
                  <a:ext cx="9" cy="36"/>
                </a:xfrm>
                <a:custGeom>
                  <a:avLst/>
                  <a:gdLst>
                    <a:gd name="T0" fmla="*/ 0 w 28"/>
                    <a:gd name="T1" fmla="*/ 24 h 73"/>
                    <a:gd name="T2" fmla="*/ 0 w 28"/>
                    <a:gd name="T3" fmla="*/ 16 h 73"/>
                    <a:gd name="T4" fmla="*/ 0 w 28"/>
                    <a:gd name="T5" fmla="*/ 9 h 73"/>
                    <a:gd name="T6" fmla="*/ 0 w 28"/>
                    <a:gd name="T7" fmla="*/ 6 h 73"/>
                    <a:gd name="T8" fmla="*/ 0 w 28"/>
                    <a:gd name="T9" fmla="*/ 4 h 73"/>
                    <a:gd name="T10" fmla="*/ 0 w 28"/>
                    <a:gd name="T11" fmla="*/ 2 h 73"/>
                    <a:gd name="T12" fmla="*/ 0 w 28"/>
                    <a:gd name="T13" fmla="*/ 0 h 73"/>
                    <a:gd name="T14" fmla="*/ 0 w 28"/>
                    <a:gd name="T15" fmla="*/ 0 h 73"/>
                    <a:gd name="T16" fmla="*/ 0 w 28"/>
                    <a:gd name="T17" fmla="*/ 5 h 73"/>
                    <a:gd name="T18" fmla="*/ 0 w 28"/>
                    <a:gd name="T19" fmla="*/ 10 h 73"/>
                    <a:gd name="T20" fmla="*/ 0 w 28"/>
                    <a:gd name="T21" fmla="*/ 14 h 73"/>
                    <a:gd name="T22" fmla="*/ 0 w 28"/>
                    <a:gd name="T23" fmla="*/ 18 h 73"/>
                    <a:gd name="T24" fmla="*/ 0 w 28"/>
                    <a:gd name="T25" fmla="*/ 24 h 7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8" h="73">
                      <a:moveTo>
                        <a:pt x="0" y="73"/>
                      </a:moveTo>
                      <a:lnTo>
                        <a:pt x="2" y="47"/>
                      </a:lnTo>
                      <a:lnTo>
                        <a:pt x="6" y="28"/>
                      </a:lnTo>
                      <a:lnTo>
                        <a:pt x="7" y="20"/>
                      </a:lnTo>
                      <a:lnTo>
                        <a:pt x="6" y="13"/>
                      </a:lnTo>
                      <a:lnTo>
                        <a:pt x="4" y="7"/>
                      </a:lnTo>
                      <a:lnTo>
                        <a:pt x="0" y="0"/>
                      </a:lnTo>
                      <a:lnTo>
                        <a:pt x="28" y="0"/>
                      </a:lnTo>
                      <a:lnTo>
                        <a:pt x="22" y="16"/>
                      </a:lnTo>
                      <a:lnTo>
                        <a:pt x="17" y="30"/>
                      </a:lnTo>
                      <a:lnTo>
                        <a:pt x="12" y="43"/>
                      </a:lnTo>
                      <a:lnTo>
                        <a:pt x="7" y="55"/>
                      </a:lnTo>
                      <a:lnTo>
                        <a:pt x="0" y="7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35" name="Freeform 243"/>
                <p:cNvSpPr>
                  <a:spLocks/>
                </p:cNvSpPr>
                <p:nvPr>
                  <p:custDataLst>
                    <p:tags r:id="rId162"/>
                  </p:custDataLst>
                </p:nvPr>
              </p:nvSpPr>
              <p:spPr bwMode="auto">
                <a:xfrm>
                  <a:off x="2663" y="1414"/>
                  <a:ext cx="148" cy="249"/>
                </a:xfrm>
                <a:custGeom>
                  <a:avLst/>
                  <a:gdLst>
                    <a:gd name="T0" fmla="*/ 0 w 531"/>
                    <a:gd name="T1" fmla="*/ 1 h 757"/>
                    <a:gd name="T2" fmla="*/ 0 w 531"/>
                    <a:gd name="T3" fmla="*/ 1 h 757"/>
                    <a:gd name="T4" fmla="*/ 0 w 531"/>
                    <a:gd name="T5" fmla="*/ 1 h 757"/>
                    <a:gd name="T6" fmla="*/ 0 w 531"/>
                    <a:gd name="T7" fmla="*/ 1 h 757"/>
                    <a:gd name="T8" fmla="*/ 0 w 531"/>
                    <a:gd name="T9" fmla="*/ 1 h 757"/>
                    <a:gd name="T10" fmla="*/ 0 w 531"/>
                    <a:gd name="T11" fmla="*/ 1 h 757"/>
                    <a:gd name="T12" fmla="*/ 0 w 531"/>
                    <a:gd name="T13" fmla="*/ 1 h 757"/>
                    <a:gd name="T14" fmla="*/ 0 w 531"/>
                    <a:gd name="T15" fmla="*/ 1 h 757"/>
                    <a:gd name="T16" fmla="*/ 0 w 531"/>
                    <a:gd name="T17" fmla="*/ 1 h 757"/>
                    <a:gd name="T18" fmla="*/ 0 w 531"/>
                    <a:gd name="T19" fmla="*/ 1 h 757"/>
                    <a:gd name="T20" fmla="*/ 0 w 531"/>
                    <a:gd name="T21" fmla="*/ 1 h 757"/>
                    <a:gd name="T22" fmla="*/ 0 w 531"/>
                    <a:gd name="T23" fmla="*/ 1 h 757"/>
                    <a:gd name="T24" fmla="*/ 0 w 531"/>
                    <a:gd name="T25" fmla="*/ 1 h 757"/>
                    <a:gd name="T26" fmla="*/ 0 w 531"/>
                    <a:gd name="T27" fmla="*/ 1 h 757"/>
                    <a:gd name="T28" fmla="*/ 0 w 531"/>
                    <a:gd name="T29" fmla="*/ 1 h 757"/>
                    <a:gd name="T30" fmla="*/ 0 w 531"/>
                    <a:gd name="T31" fmla="*/ 1 h 757"/>
                    <a:gd name="T32" fmla="*/ 0 w 531"/>
                    <a:gd name="T33" fmla="*/ 2 h 757"/>
                    <a:gd name="T34" fmla="*/ 0 w 531"/>
                    <a:gd name="T35" fmla="*/ 2 h 757"/>
                    <a:gd name="T36" fmla="*/ 0 w 531"/>
                    <a:gd name="T37" fmla="*/ 2 h 757"/>
                    <a:gd name="T38" fmla="*/ 0 w 531"/>
                    <a:gd name="T39" fmla="*/ 2 h 757"/>
                    <a:gd name="T40" fmla="*/ 0 w 531"/>
                    <a:gd name="T41" fmla="*/ 2 h 757"/>
                    <a:gd name="T42" fmla="*/ 0 w 531"/>
                    <a:gd name="T43" fmla="*/ 2 h 757"/>
                    <a:gd name="T44" fmla="*/ 0 w 531"/>
                    <a:gd name="T45" fmla="*/ 2 h 757"/>
                    <a:gd name="T46" fmla="*/ 0 w 531"/>
                    <a:gd name="T47" fmla="*/ 2 h 757"/>
                    <a:gd name="T48" fmla="*/ 0 w 531"/>
                    <a:gd name="T49" fmla="*/ 2 h 757"/>
                    <a:gd name="T50" fmla="*/ 0 w 531"/>
                    <a:gd name="T51" fmla="*/ 2 h 757"/>
                    <a:gd name="T52" fmla="*/ 0 w 531"/>
                    <a:gd name="T53" fmla="*/ 2 h 757"/>
                    <a:gd name="T54" fmla="*/ 0 w 531"/>
                    <a:gd name="T55" fmla="*/ 1 h 757"/>
                    <a:gd name="T56" fmla="*/ 0 w 531"/>
                    <a:gd name="T57" fmla="*/ 1 h 757"/>
                    <a:gd name="T58" fmla="*/ 0 w 531"/>
                    <a:gd name="T59" fmla="*/ 1 h 757"/>
                    <a:gd name="T60" fmla="*/ 0 w 531"/>
                    <a:gd name="T61" fmla="*/ 1 h 757"/>
                    <a:gd name="T62" fmla="*/ 0 w 531"/>
                    <a:gd name="T63" fmla="*/ 1 h 757"/>
                    <a:gd name="T64" fmla="*/ 0 w 531"/>
                    <a:gd name="T65" fmla="*/ 1 h 757"/>
                    <a:gd name="T66" fmla="*/ 0 w 531"/>
                    <a:gd name="T67" fmla="*/ 1 h 757"/>
                    <a:gd name="T68" fmla="*/ 0 w 531"/>
                    <a:gd name="T69" fmla="*/ 1 h 757"/>
                    <a:gd name="T70" fmla="*/ 0 w 531"/>
                    <a:gd name="T71" fmla="*/ 1 h 757"/>
                    <a:gd name="T72" fmla="*/ 0 w 531"/>
                    <a:gd name="T73" fmla="*/ 1 h 757"/>
                    <a:gd name="T74" fmla="*/ 0 w 531"/>
                    <a:gd name="T75" fmla="*/ 1 h 757"/>
                    <a:gd name="T76" fmla="*/ 0 w 531"/>
                    <a:gd name="T77" fmla="*/ 0 h 757"/>
                    <a:gd name="T78" fmla="*/ 0 w 531"/>
                    <a:gd name="T79" fmla="*/ 0 h 757"/>
                    <a:gd name="T80" fmla="*/ 0 w 531"/>
                    <a:gd name="T81" fmla="*/ 0 h 757"/>
                    <a:gd name="T82" fmla="*/ 0 w 531"/>
                    <a:gd name="T83" fmla="*/ 0 h 757"/>
                    <a:gd name="T84" fmla="*/ 0 w 531"/>
                    <a:gd name="T85" fmla="*/ 0 h 757"/>
                    <a:gd name="T86" fmla="*/ 0 w 531"/>
                    <a:gd name="T87" fmla="*/ 0 h 757"/>
                    <a:gd name="T88" fmla="*/ 0 w 531"/>
                    <a:gd name="T89" fmla="*/ 0 h 757"/>
                    <a:gd name="T90" fmla="*/ 0 w 531"/>
                    <a:gd name="T91" fmla="*/ 0 h 757"/>
                    <a:gd name="T92" fmla="*/ 0 w 531"/>
                    <a:gd name="T93" fmla="*/ 0 h 757"/>
                    <a:gd name="T94" fmla="*/ 0 w 531"/>
                    <a:gd name="T95" fmla="*/ 0 h 757"/>
                    <a:gd name="T96" fmla="*/ 0 w 531"/>
                    <a:gd name="T97" fmla="*/ 0 h 75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531" h="757">
                      <a:moveTo>
                        <a:pt x="531" y="190"/>
                      </a:moveTo>
                      <a:lnTo>
                        <a:pt x="432" y="190"/>
                      </a:lnTo>
                      <a:lnTo>
                        <a:pt x="428" y="194"/>
                      </a:lnTo>
                      <a:lnTo>
                        <a:pt x="419" y="203"/>
                      </a:lnTo>
                      <a:lnTo>
                        <a:pt x="413" y="208"/>
                      </a:lnTo>
                      <a:lnTo>
                        <a:pt x="409" y="213"/>
                      </a:lnTo>
                      <a:lnTo>
                        <a:pt x="407" y="218"/>
                      </a:lnTo>
                      <a:lnTo>
                        <a:pt x="406" y="221"/>
                      </a:lnTo>
                      <a:lnTo>
                        <a:pt x="404" y="226"/>
                      </a:lnTo>
                      <a:lnTo>
                        <a:pt x="403" y="230"/>
                      </a:lnTo>
                      <a:lnTo>
                        <a:pt x="403" y="233"/>
                      </a:lnTo>
                      <a:lnTo>
                        <a:pt x="404" y="237"/>
                      </a:lnTo>
                      <a:lnTo>
                        <a:pt x="407" y="244"/>
                      </a:lnTo>
                      <a:lnTo>
                        <a:pt x="412" y="252"/>
                      </a:lnTo>
                      <a:lnTo>
                        <a:pt x="397" y="264"/>
                      </a:lnTo>
                      <a:lnTo>
                        <a:pt x="382" y="275"/>
                      </a:lnTo>
                      <a:lnTo>
                        <a:pt x="367" y="284"/>
                      </a:lnTo>
                      <a:lnTo>
                        <a:pt x="353" y="291"/>
                      </a:lnTo>
                      <a:lnTo>
                        <a:pt x="339" y="299"/>
                      </a:lnTo>
                      <a:lnTo>
                        <a:pt x="325" y="306"/>
                      </a:lnTo>
                      <a:lnTo>
                        <a:pt x="311" y="315"/>
                      </a:lnTo>
                      <a:lnTo>
                        <a:pt x="299" y="325"/>
                      </a:lnTo>
                      <a:lnTo>
                        <a:pt x="277" y="338"/>
                      </a:lnTo>
                      <a:lnTo>
                        <a:pt x="252" y="354"/>
                      </a:lnTo>
                      <a:lnTo>
                        <a:pt x="248" y="358"/>
                      </a:lnTo>
                      <a:lnTo>
                        <a:pt x="242" y="361"/>
                      </a:lnTo>
                      <a:lnTo>
                        <a:pt x="239" y="365"/>
                      </a:lnTo>
                      <a:lnTo>
                        <a:pt x="237" y="369"/>
                      </a:lnTo>
                      <a:lnTo>
                        <a:pt x="237" y="372"/>
                      </a:lnTo>
                      <a:lnTo>
                        <a:pt x="238" y="375"/>
                      </a:lnTo>
                      <a:lnTo>
                        <a:pt x="241" y="378"/>
                      </a:lnTo>
                      <a:lnTo>
                        <a:pt x="245" y="381"/>
                      </a:lnTo>
                      <a:lnTo>
                        <a:pt x="245" y="391"/>
                      </a:lnTo>
                      <a:lnTo>
                        <a:pt x="245" y="400"/>
                      </a:lnTo>
                      <a:lnTo>
                        <a:pt x="243" y="413"/>
                      </a:lnTo>
                      <a:lnTo>
                        <a:pt x="240" y="424"/>
                      </a:lnTo>
                      <a:lnTo>
                        <a:pt x="238" y="430"/>
                      </a:lnTo>
                      <a:lnTo>
                        <a:pt x="238" y="436"/>
                      </a:lnTo>
                      <a:lnTo>
                        <a:pt x="238" y="443"/>
                      </a:lnTo>
                      <a:lnTo>
                        <a:pt x="239" y="449"/>
                      </a:lnTo>
                      <a:lnTo>
                        <a:pt x="243" y="456"/>
                      </a:lnTo>
                      <a:lnTo>
                        <a:pt x="249" y="461"/>
                      </a:lnTo>
                      <a:lnTo>
                        <a:pt x="255" y="465"/>
                      </a:lnTo>
                      <a:lnTo>
                        <a:pt x="262" y="468"/>
                      </a:lnTo>
                      <a:lnTo>
                        <a:pt x="277" y="473"/>
                      </a:lnTo>
                      <a:lnTo>
                        <a:pt x="293" y="477"/>
                      </a:lnTo>
                      <a:lnTo>
                        <a:pt x="308" y="480"/>
                      </a:lnTo>
                      <a:lnTo>
                        <a:pt x="320" y="485"/>
                      </a:lnTo>
                      <a:lnTo>
                        <a:pt x="326" y="488"/>
                      </a:lnTo>
                      <a:lnTo>
                        <a:pt x="329" y="492"/>
                      </a:lnTo>
                      <a:lnTo>
                        <a:pt x="331" y="499"/>
                      </a:lnTo>
                      <a:lnTo>
                        <a:pt x="332" y="505"/>
                      </a:lnTo>
                      <a:lnTo>
                        <a:pt x="332" y="517"/>
                      </a:lnTo>
                      <a:lnTo>
                        <a:pt x="332" y="529"/>
                      </a:lnTo>
                      <a:lnTo>
                        <a:pt x="321" y="530"/>
                      </a:lnTo>
                      <a:lnTo>
                        <a:pt x="310" y="531"/>
                      </a:lnTo>
                      <a:lnTo>
                        <a:pt x="299" y="534"/>
                      </a:lnTo>
                      <a:lnTo>
                        <a:pt x="289" y="537"/>
                      </a:lnTo>
                      <a:lnTo>
                        <a:pt x="280" y="542"/>
                      </a:lnTo>
                      <a:lnTo>
                        <a:pt x="272" y="547"/>
                      </a:lnTo>
                      <a:lnTo>
                        <a:pt x="270" y="551"/>
                      </a:lnTo>
                      <a:lnTo>
                        <a:pt x="267" y="554"/>
                      </a:lnTo>
                      <a:lnTo>
                        <a:pt x="266" y="557"/>
                      </a:lnTo>
                      <a:lnTo>
                        <a:pt x="265" y="560"/>
                      </a:lnTo>
                      <a:lnTo>
                        <a:pt x="264" y="576"/>
                      </a:lnTo>
                      <a:lnTo>
                        <a:pt x="262" y="593"/>
                      </a:lnTo>
                      <a:lnTo>
                        <a:pt x="258" y="612"/>
                      </a:lnTo>
                      <a:lnTo>
                        <a:pt x="252" y="631"/>
                      </a:lnTo>
                      <a:lnTo>
                        <a:pt x="248" y="651"/>
                      </a:lnTo>
                      <a:lnTo>
                        <a:pt x="243" y="673"/>
                      </a:lnTo>
                      <a:lnTo>
                        <a:pt x="240" y="695"/>
                      </a:lnTo>
                      <a:lnTo>
                        <a:pt x="239" y="721"/>
                      </a:lnTo>
                      <a:lnTo>
                        <a:pt x="224" y="721"/>
                      </a:lnTo>
                      <a:lnTo>
                        <a:pt x="206" y="722"/>
                      </a:lnTo>
                      <a:lnTo>
                        <a:pt x="189" y="724"/>
                      </a:lnTo>
                      <a:lnTo>
                        <a:pt x="173" y="727"/>
                      </a:lnTo>
                      <a:lnTo>
                        <a:pt x="166" y="730"/>
                      </a:lnTo>
                      <a:lnTo>
                        <a:pt x="161" y="732"/>
                      </a:lnTo>
                      <a:lnTo>
                        <a:pt x="155" y="735"/>
                      </a:lnTo>
                      <a:lnTo>
                        <a:pt x="152" y="738"/>
                      </a:lnTo>
                      <a:lnTo>
                        <a:pt x="150" y="742"/>
                      </a:lnTo>
                      <a:lnTo>
                        <a:pt x="149" y="747"/>
                      </a:lnTo>
                      <a:lnTo>
                        <a:pt x="150" y="751"/>
                      </a:lnTo>
                      <a:lnTo>
                        <a:pt x="153" y="757"/>
                      </a:lnTo>
                      <a:lnTo>
                        <a:pt x="142" y="757"/>
                      </a:lnTo>
                      <a:lnTo>
                        <a:pt x="127" y="757"/>
                      </a:lnTo>
                      <a:lnTo>
                        <a:pt x="113" y="757"/>
                      </a:lnTo>
                      <a:lnTo>
                        <a:pt x="106" y="757"/>
                      </a:lnTo>
                      <a:lnTo>
                        <a:pt x="104" y="757"/>
                      </a:lnTo>
                      <a:lnTo>
                        <a:pt x="101" y="756"/>
                      </a:lnTo>
                      <a:lnTo>
                        <a:pt x="98" y="754"/>
                      </a:lnTo>
                      <a:lnTo>
                        <a:pt x="95" y="752"/>
                      </a:lnTo>
                      <a:lnTo>
                        <a:pt x="90" y="746"/>
                      </a:lnTo>
                      <a:lnTo>
                        <a:pt x="84" y="738"/>
                      </a:lnTo>
                      <a:lnTo>
                        <a:pt x="77" y="729"/>
                      </a:lnTo>
                      <a:lnTo>
                        <a:pt x="71" y="718"/>
                      </a:lnTo>
                      <a:lnTo>
                        <a:pt x="65" y="706"/>
                      </a:lnTo>
                      <a:lnTo>
                        <a:pt x="60" y="693"/>
                      </a:lnTo>
                      <a:lnTo>
                        <a:pt x="49" y="667"/>
                      </a:lnTo>
                      <a:lnTo>
                        <a:pt x="41" y="640"/>
                      </a:lnTo>
                      <a:lnTo>
                        <a:pt x="38" y="628"/>
                      </a:lnTo>
                      <a:lnTo>
                        <a:pt x="35" y="616"/>
                      </a:lnTo>
                      <a:lnTo>
                        <a:pt x="34" y="606"/>
                      </a:lnTo>
                      <a:lnTo>
                        <a:pt x="34" y="597"/>
                      </a:lnTo>
                      <a:lnTo>
                        <a:pt x="27" y="596"/>
                      </a:lnTo>
                      <a:lnTo>
                        <a:pt x="22" y="594"/>
                      </a:lnTo>
                      <a:lnTo>
                        <a:pt x="17" y="590"/>
                      </a:lnTo>
                      <a:lnTo>
                        <a:pt x="14" y="586"/>
                      </a:lnTo>
                      <a:lnTo>
                        <a:pt x="8" y="576"/>
                      </a:lnTo>
                      <a:lnTo>
                        <a:pt x="0" y="566"/>
                      </a:lnTo>
                      <a:lnTo>
                        <a:pt x="9" y="563"/>
                      </a:lnTo>
                      <a:lnTo>
                        <a:pt x="19" y="561"/>
                      </a:lnTo>
                      <a:lnTo>
                        <a:pt x="27" y="560"/>
                      </a:lnTo>
                      <a:lnTo>
                        <a:pt x="34" y="560"/>
                      </a:lnTo>
                      <a:lnTo>
                        <a:pt x="34" y="548"/>
                      </a:lnTo>
                      <a:lnTo>
                        <a:pt x="36" y="538"/>
                      </a:lnTo>
                      <a:lnTo>
                        <a:pt x="38" y="528"/>
                      </a:lnTo>
                      <a:lnTo>
                        <a:pt x="42" y="519"/>
                      </a:lnTo>
                      <a:lnTo>
                        <a:pt x="47" y="511"/>
                      </a:lnTo>
                      <a:lnTo>
                        <a:pt x="53" y="504"/>
                      </a:lnTo>
                      <a:lnTo>
                        <a:pt x="59" y="498"/>
                      </a:lnTo>
                      <a:lnTo>
                        <a:pt x="67" y="492"/>
                      </a:lnTo>
                      <a:lnTo>
                        <a:pt x="62" y="480"/>
                      </a:lnTo>
                      <a:lnTo>
                        <a:pt x="61" y="471"/>
                      </a:lnTo>
                      <a:lnTo>
                        <a:pt x="61" y="464"/>
                      </a:lnTo>
                      <a:lnTo>
                        <a:pt x="61" y="457"/>
                      </a:lnTo>
                      <a:lnTo>
                        <a:pt x="63" y="450"/>
                      </a:lnTo>
                      <a:lnTo>
                        <a:pt x="64" y="441"/>
                      </a:lnTo>
                      <a:lnTo>
                        <a:pt x="65" y="428"/>
                      </a:lnTo>
                      <a:lnTo>
                        <a:pt x="67" y="412"/>
                      </a:lnTo>
                      <a:lnTo>
                        <a:pt x="62" y="410"/>
                      </a:lnTo>
                      <a:lnTo>
                        <a:pt x="58" y="408"/>
                      </a:lnTo>
                      <a:lnTo>
                        <a:pt x="54" y="404"/>
                      </a:lnTo>
                      <a:lnTo>
                        <a:pt x="51" y="400"/>
                      </a:lnTo>
                      <a:lnTo>
                        <a:pt x="47" y="390"/>
                      </a:lnTo>
                      <a:lnTo>
                        <a:pt x="43" y="377"/>
                      </a:lnTo>
                      <a:lnTo>
                        <a:pt x="40" y="354"/>
                      </a:lnTo>
                      <a:lnTo>
                        <a:pt x="40" y="338"/>
                      </a:lnTo>
                      <a:lnTo>
                        <a:pt x="60" y="277"/>
                      </a:lnTo>
                      <a:lnTo>
                        <a:pt x="74" y="276"/>
                      </a:lnTo>
                      <a:lnTo>
                        <a:pt x="88" y="275"/>
                      </a:lnTo>
                      <a:lnTo>
                        <a:pt x="94" y="274"/>
                      </a:lnTo>
                      <a:lnTo>
                        <a:pt x="99" y="274"/>
                      </a:lnTo>
                      <a:lnTo>
                        <a:pt x="103" y="275"/>
                      </a:lnTo>
                      <a:lnTo>
                        <a:pt x="106" y="277"/>
                      </a:lnTo>
                      <a:lnTo>
                        <a:pt x="107" y="261"/>
                      </a:lnTo>
                      <a:lnTo>
                        <a:pt x="109" y="247"/>
                      </a:lnTo>
                      <a:lnTo>
                        <a:pt x="113" y="234"/>
                      </a:lnTo>
                      <a:lnTo>
                        <a:pt x="118" y="222"/>
                      </a:lnTo>
                      <a:lnTo>
                        <a:pt x="124" y="211"/>
                      </a:lnTo>
                      <a:lnTo>
                        <a:pt x="130" y="201"/>
                      </a:lnTo>
                      <a:lnTo>
                        <a:pt x="137" y="192"/>
                      </a:lnTo>
                      <a:lnTo>
                        <a:pt x="144" y="183"/>
                      </a:lnTo>
                      <a:lnTo>
                        <a:pt x="160" y="168"/>
                      </a:lnTo>
                      <a:lnTo>
                        <a:pt x="173" y="152"/>
                      </a:lnTo>
                      <a:lnTo>
                        <a:pt x="180" y="145"/>
                      </a:lnTo>
                      <a:lnTo>
                        <a:pt x="185" y="138"/>
                      </a:lnTo>
                      <a:lnTo>
                        <a:pt x="189" y="130"/>
                      </a:lnTo>
                      <a:lnTo>
                        <a:pt x="193" y="123"/>
                      </a:lnTo>
                      <a:lnTo>
                        <a:pt x="198" y="111"/>
                      </a:lnTo>
                      <a:lnTo>
                        <a:pt x="205" y="97"/>
                      </a:lnTo>
                      <a:lnTo>
                        <a:pt x="213" y="83"/>
                      </a:lnTo>
                      <a:lnTo>
                        <a:pt x="220" y="71"/>
                      </a:lnTo>
                      <a:lnTo>
                        <a:pt x="228" y="60"/>
                      </a:lnTo>
                      <a:lnTo>
                        <a:pt x="237" y="51"/>
                      </a:lnTo>
                      <a:lnTo>
                        <a:pt x="241" y="47"/>
                      </a:lnTo>
                      <a:lnTo>
                        <a:pt x="244" y="44"/>
                      </a:lnTo>
                      <a:lnTo>
                        <a:pt x="249" y="43"/>
                      </a:lnTo>
                      <a:lnTo>
                        <a:pt x="252" y="42"/>
                      </a:lnTo>
                      <a:lnTo>
                        <a:pt x="272" y="36"/>
                      </a:lnTo>
                      <a:lnTo>
                        <a:pt x="291" y="32"/>
                      </a:lnTo>
                      <a:lnTo>
                        <a:pt x="309" y="29"/>
                      </a:lnTo>
                      <a:lnTo>
                        <a:pt x="327" y="25"/>
                      </a:lnTo>
                      <a:lnTo>
                        <a:pt x="344" y="22"/>
                      </a:lnTo>
                      <a:lnTo>
                        <a:pt x="361" y="16"/>
                      </a:lnTo>
                      <a:lnTo>
                        <a:pt x="368" y="13"/>
                      </a:lnTo>
                      <a:lnTo>
                        <a:pt x="376" y="9"/>
                      </a:lnTo>
                      <a:lnTo>
                        <a:pt x="384" y="5"/>
                      </a:lnTo>
                      <a:lnTo>
                        <a:pt x="392" y="0"/>
                      </a:lnTo>
                      <a:lnTo>
                        <a:pt x="401" y="5"/>
                      </a:lnTo>
                      <a:lnTo>
                        <a:pt x="409" y="11"/>
                      </a:lnTo>
                      <a:lnTo>
                        <a:pt x="416" y="18"/>
                      </a:lnTo>
                      <a:lnTo>
                        <a:pt x="423" y="25"/>
                      </a:lnTo>
                      <a:lnTo>
                        <a:pt x="431" y="32"/>
                      </a:lnTo>
                      <a:lnTo>
                        <a:pt x="441" y="37"/>
                      </a:lnTo>
                      <a:lnTo>
                        <a:pt x="445" y="39"/>
                      </a:lnTo>
                      <a:lnTo>
                        <a:pt x="452" y="41"/>
                      </a:lnTo>
                      <a:lnTo>
                        <a:pt x="457" y="42"/>
                      </a:lnTo>
                      <a:lnTo>
                        <a:pt x="465" y="42"/>
                      </a:lnTo>
                      <a:lnTo>
                        <a:pt x="487" y="72"/>
                      </a:lnTo>
                      <a:lnTo>
                        <a:pt x="508" y="102"/>
                      </a:lnTo>
                      <a:lnTo>
                        <a:pt x="513" y="111"/>
                      </a:lnTo>
                      <a:lnTo>
                        <a:pt x="518" y="120"/>
                      </a:lnTo>
                      <a:lnTo>
                        <a:pt x="521" y="129"/>
                      </a:lnTo>
                      <a:lnTo>
                        <a:pt x="524" y="139"/>
                      </a:lnTo>
                      <a:lnTo>
                        <a:pt x="528" y="150"/>
                      </a:lnTo>
                      <a:lnTo>
                        <a:pt x="530" y="163"/>
                      </a:lnTo>
                      <a:lnTo>
                        <a:pt x="531" y="176"/>
                      </a:lnTo>
                      <a:lnTo>
                        <a:pt x="531" y="19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36" name="Freeform 244"/>
                <p:cNvSpPr>
                  <a:spLocks/>
                </p:cNvSpPr>
                <p:nvPr>
                  <p:custDataLst>
                    <p:tags r:id="rId163"/>
                  </p:custDataLst>
                </p:nvPr>
              </p:nvSpPr>
              <p:spPr bwMode="auto">
                <a:xfrm>
                  <a:off x="2750" y="1612"/>
                  <a:ext cx="17" cy="36"/>
                </a:xfrm>
                <a:custGeom>
                  <a:avLst/>
                  <a:gdLst>
                    <a:gd name="T0" fmla="*/ 0 w 60"/>
                    <a:gd name="T1" fmla="*/ 899 h 51"/>
                    <a:gd name="T2" fmla="*/ 0 w 60"/>
                    <a:gd name="T3" fmla="*/ 729 h 51"/>
                    <a:gd name="T4" fmla="*/ 0 w 60"/>
                    <a:gd name="T5" fmla="*/ 462 h 51"/>
                    <a:gd name="T6" fmla="*/ 0 w 60"/>
                    <a:gd name="T7" fmla="*/ 316 h 51"/>
                    <a:gd name="T8" fmla="*/ 0 w 60"/>
                    <a:gd name="T9" fmla="*/ 194 h 51"/>
                    <a:gd name="T10" fmla="*/ 0 w 60"/>
                    <a:gd name="T11" fmla="*/ 97 h 51"/>
                    <a:gd name="T12" fmla="*/ 0 w 60"/>
                    <a:gd name="T13" fmla="*/ 0 h 51"/>
                    <a:gd name="T14" fmla="*/ 0 w 60"/>
                    <a:gd name="T15" fmla="*/ 170 h 51"/>
                    <a:gd name="T16" fmla="*/ 0 w 60"/>
                    <a:gd name="T17" fmla="*/ 316 h 51"/>
                    <a:gd name="T18" fmla="*/ 0 w 60"/>
                    <a:gd name="T19" fmla="*/ 486 h 51"/>
                    <a:gd name="T20" fmla="*/ 0 w 60"/>
                    <a:gd name="T21" fmla="*/ 704 h 51"/>
                    <a:gd name="T22" fmla="*/ 0 w 60"/>
                    <a:gd name="T23" fmla="*/ 826 h 51"/>
                    <a:gd name="T24" fmla="*/ 0 w 60"/>
                    <a:gd name="T25" fmla="*/ 923 h 51"/>
                    <a:gd name="T26" fmla="*/ 0 w 60"/>
                    <a:gd name="T27" fmla="*/ 1021 h 51"/>
                    <a:gd name="T28" fmla="*/ 0 w 60"/>
                    <a:gd name="T29" fmla="*/ 1093 h 51"/>
                    <a:gd name="T30" fmla="*/ 0 w 60"/>
                    <a:gd name="T31" fmla="*/ 1166 h 51"/>
                    <a:gd name="T32" fmla="*/ 0 w 60"/>
                    <a:gd name="T33" fmla="*/ 1215 h 51"/>
                    <a:gd name="T34" fmla="*/ 0 w 60"/>
                    <a:gd name="T35" fmla="*/ 1240 h 51"/>
                    <a:gd name="T36" fmla="*/ 0 w 60"/>
                    <a:gd name="T37" fmla="*/ 1240 h 51"/>
                    <a:gd name="T38" fmla="*/ 0 w 60"/>
                    <a:gd name="T39" fmla="*/ 1215 h 51"/>
                    <a:gd name="T40" fmla="*/ 0 w 60"/>
                    <a:gd name="T41" fmla="*/ 1141 h 51"/>
                    <a:gd name="T42" fmla="*/ 0 w 60"/>
                    <a:gd name="T43" fmla="*/ 1045 h 51"/>
                    <a:gd name="T44" fmla="*/ 0 w 60"/>
                    <a:gd name="T45" fmla="*/ 899 h 51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60" h="51">
                      <a:moveTo>
                        <a:pt x="0" y="37"/>
                      </a:moveTo>
                      <a:lnTo>
                        <a:pt x="6" y="30"/>
                      </a:lnTo>
                      <a:lnTo>
                        <a:pt x="15" y="19"/>
                      </a:lnTo>
                      <a:lnTo>
                        <a:pt x="20" y="13"/>
                      </a:lnTo>
                      <a:lnTo>
                        <a:pt x="27" y="8"/>
                      </a:lnTo>
                      <a:lnTo>
                        <a:pt x="33" y="4"/>
                      </a:lnTo>
                      <a:lnTo>
                        <a:pt x="40" y="0"/>
                      </a:lnTo>
                      <a:lnTo>
                        <a:pt x="50" y="7"/>
                      </a:lnTo>
                      <a:lnTo>
                        <a:pt x="60" y="13"/>
                      </a:lnTo>
                      <a:lnTo>
                        <a:pt x="59" y="20"/>
                      </a:lnTo>
                      <a:lnTo>
                        <a:pt x="56" y="29"/>
                      </a:lnTo>
                      <a:lnTo>
                        <a:pt x="54" y="34"/>
                      </a:lnTo>
                      <a:lnTo>
                        <a:pt x="52" y="38"/>
                      </a:lnTo>
                      <a:lnTo>
                        <a:pt x="49" y="42"/>
                      </a:lnTo>
                      <a:lnTo>
                        <a:pt x="45" y="45"/>
                      </a:lnTo>
                      <a:lnTo>
                        <a:pt x="41" y="48"/>
                      </a:lnTo>
                      <a:lnTo>
                        <a:pt x="37" y="50"/>
                      </a:lnTo>
                      <a:lnTo>
                        <a:pt x="31" y="51"/>
                      </a:lnTo>
                      <a:lnTo>
                        <a:pt x="27" y="51"/>
                      </a:lnTo>
                      <a:lnTo>
                        <a:pt x="20" y="50"/>
                      </a:lnTo>
                      <a:lnTo>
                        <a:pt x="15" y="47"/>
                      </a:lnTo>
                      <a:lnTo>
                        <a:pt x="7" y="43"/>
                      </a:lnTo>
                      <a:lnTo>
                        <a:pt x="0" y="3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37" name="Freeform 245"/>
                <p:cNvSpPr>
                  <a:spLocks/>
                </p:cNvSpPr>
                <p:nvPr>
                  <p:custDataLst>
                    <p:tags r:id="rId164"/>
                  </p:custDataLst>
                </p:nvPr>
              </p:nvSpPr>
              <p:spPr bwMode="auto">
                <a:xfrm>
                  <a:off x="2400" y="1714"/>
                  <a:ext cx="18" cy="36"/>
                </a:xfrm>
                <a:custGeom>
                  <a:avLst/>
                  <a:gdLst>
                    <a:gd name="T0" fmla="*/ 0 w 66"/>
                    <a:gd name="T1" fmla="*/ 1166 h 51"/>
                    <a:gd name="T2" fmla="*/ 0 w 66"/>
                    <a:gd name="T3" fmla="*/ 1215 h 51"/>
                    <a:gd name="T4" fmla="*/ 0 w 66"/>
                    <a:gd name="T5" fmla="*/ 1240 h 51"/>
                    <a:gd name="T6" fmla="*/ 0 w 66"/>
                    <a:gd name="T7" fmla="*/ 1215 h 51"/>
                    <a:gd name="T8" fmla="*/ 0 w 66"/>
                    <a:gd name="T9" fmla="*/ 1190 h 51"/>
                    <a:gd name="T10" fmla="*/ 0 w 66"/>
                    <a:gd name="T11" fmla="*/ 1166 h 51"/>
                    <a:gd name="T12" fmla="*/ 0 w 66"/>
                    <a:gd name="T13" fmla="*/ 1117 h 51"/>
                    <a:gd name="T14" fmla="*/ 0 w 66"/>
                    <a:gd name="T15" fmla="*/ 1045 h 51"/>
                    <a:gd name="T16" fmla="*/ 0 w 66"/>
                    <a:gd name="T17" fmla="*/ 971 h 51"/>
                    <a:gd name="T18" fmla="*/ 0 w 66"/>
                    <a:gd name="T19" fmla="*/ 851 h 51"/>
                    <a:gd name="T20" fmla="*/ 0 w 66"/>
                    <a:gd name="T21" fmla="*/ 729 h 51"/>
                    <a:gd name="T22" fmla="*/ 0 w 66"/>
                    <a:gd name="T23" fmla="*/ 704 h 51"/>
                    <a:gd name="T24" fmla="*/ 0 w 66"/>
                    <a:gd name="T25" fmla="*/ 656 h 51"/>
                    <a:gd name="T26" fmla="*/ 0 w 66"/>
                    <a:gd name="T27" fmla="*/ 583 h 51"/>
                    <a:gd name="T28" fmla="*/ 0 w 66"/>
                    <a:gd name="T29" fmla="*/ 486 h 51"/>
                    <a:gd name="T30" fmla="*/ 0 w 66"/>
                    <a:gd name="T31" fmla="*/ 243 h 51"/>
                    <a:gd name="T32" fmla="*/ 0 w 66"/>
                    <a:gd name="T33" fmla="*/ 0 h 51"/>
                    <a:gd name="T34" fmla="*/ 0 w 66"/>
                    <a:gd name="T35" fmla="*/ 24 h 51"/>
                    <a:gd name="T36" fmla="*/ 0 w 66"/>
                    <a:gd name="T37" fmla="*/ 48 h 51"/>
                    <a:gd name="T38" fmla="*/ 0 w 66"/>
                    <a:gd name="T39" fmla="*/ 73 h 51"/>
                    <a:gd name="T40" fmla="*/ 0 w 66"/>
                    <a:gd name="T41" fmla="*/ 0 h 51"/>
                    <a:gd name="T42" fmla="*/ 0 w 66"/>
                    <a:gd name="T43" fmla="*/ 316 h 51"/>
                    <a:gd name="T44" fmla="*/ 0 w 66"/>
                    <a:gd name="T45" fmla="*/ 583 h 51"/>
                    <a:gd name="T46" fmla="*/ 0 w 66"/>
                    <a:gd name="T47" fmla="*/ 875 h 51"/>
                    <a:gd name="T48" fmla="*/ 0 w 66"/>
                    <a:gd name="T49" fmla="*/ 1166 h 5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66" h="51">
                      <a:moveTo>
                        <a:pt x="59" y="48"/>
                      </a:moveTo>
                      <a:lnTo>
                        <a:pt x="42" y="50"/>
                      </a:lnTo>
                      <a:lnTo>
                        <a:pt x="22" y="51"/>
                      </a:lnTo>
                      <a:lnTo>
                        <a:pt x="17" y="50"/>
                      </a:lnTo>
                      <a:lnTo>
                        <a:pt x="13" y="49"/>
                      </a:lnTo>
                      <a:lnTo>
                        <a:pt x="10" y="48"/>
                      </a:lnTo>
                      <a:lnTo>
                        <a:pt x="7" y="46"/>
                      </a:lnTo>
                      <a:lnTo>
                        <a:pt x="3" y="43"/>
                      </a:lnTo>
                      <a:lnTo>
                        <a:pt x="1" y="40"/>
                      </a:lnTo>
                      <a:lnTo>
                        <a:pt x="0" y="35"/>
                      </a:lnTo>
                      <a:lnTo>
                        <a:pt x="0" y="30"/>
                      </a:lnTo>
                      <a:lnTo>
                        <a:pt x="4" y="29"/>
                      </a:lnTo>
                      <a:lnTo>
                        <a:pt x="10" y="27"/>
                      </a:lnTo>
                      <a:lnTo>
                        <a:pt x="14" y="24"/>
                      </a:lnTo>
                      <a:lnTo>
                        <a:pt x="19" y="20"/>
                      </a:lnTo>
                      <a:lnTo>
                        <a:pt x="26" y="10"/>
                      </a:lnTo>
                      <a:lnTo>
                        <a:pt x="33" y="0"/>
                      </a:lnTo>
                      <a:lnTo>
                        <a:pt x="46" y="1"/>
                      </a:lnTo>
                      <a:lnTo>
                        <a:pt x="52" y="2"/>
                      </a:lnTo>
                      <a:lnTo>
                        <a:pt x="56" y="3"/>
                      </a:lnTo>
                      <a:lnTo>
                        <a:pt x="66" y="0"/>
                      </a:lnTo>
                      <a:lnTo>
                        <a:pt x="65" y="13"/>
                      </a:lnTo>
                      <a:lnTo>
                        <a:pt x="63" y="24"/>
                      </a:lnTo>
                      <a:lnTo>
                        <a:pt x="60" y="36"/>
                      </a:lnTo>
                      <a:lnTo>
                        <a:pt x="59" y="4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38" name="Freeform 246"/>
                <p:cNvSpPr>
                  <a:spLocks/>
                </p:cNvSpPr>
                <p:nvPr>
                  <p:custDataLst>
                    <p:tags r:id="rId165"/>
                  </p:custDataLst>
                </p:nvPr>
              </p:nvSpPr>
              <p:spPr bwMode="auto">
                <a:xfrm>
                  <a:off x="3000" y="2047"/>
                  <a:ext cx="32" cy="36"/>
                </a:xfrm>
                <a:custGeom>
                  <a:avLst/>
                  <a:gdLst>
                    <a:gd name="T0" fmla="*/ 0 w 113"/>
                    <a:gd name="T1" fmla="*/ 12 h 74"/>
                    <a:gd name="T2" fmla="*/ 0 w 113"/>
                    <a:gd name="T3" fmla="*/ 20 h 74"/>
                    <a:gd name="T4" fmla="*/ 0 w 113"/>
                    <a:gd name="T5" fmla="*/ 19 h 74"/>
                    <a:gd name="T6" fmla="*/ 0 w 113"/>
                    <a:gd name="T7" fmla="*/ 18 h 74"/>
                    <a:gd name="T8" fmla="*/ 0 w 113"/>
                    <a:gd name="T9" fmla="*/ 17 h 74"/>
                    <a:gd name="T10" fmla="*/ 0 w 113"/>
                    <a:gd name="T11" fmla="*/ 15 h 74"/>
                    <a:gd name="T12" fmla="*/ 0 w 113"/>
                    <a:gd name="T13" fmla="*/ 14 h 74"/>
                    <a:gd name="T14" fmla="*/ 0 w 113"/>
                    <a:gd name="T15" fmla="*/ 13 h 74"/>
                    <a:gd name="T16" fmla="*/ 0 w 113"/>
                    <a:gd name="T17" fmla="*/ 11 h 74"/>
                    <a:gd name="T18" fmla="*/ 0 w 113"/>
                    <a:gd name="T19" fmla="*/ 10 h 74"/>
                    <a:gd name="T20" fmla="*/ 0 w 113"/>
                    <a:gd name="T21" fmla="*/ 9 h 74"/>
                    <a:gd name="T22" fmla="*/ 0 w 113"/>
                    <a:gd name="T23" fmla="*/ 7 h 74"/>
                    <a:gd name="T24" fmla="*/ 0 w 113"/>
                    <a:gd name="T25" fmla="*/ 5 h 74"/>
                    <a:gd name="T26" fmla="*/ 0 w 113"/>
                    <a:gd name="T27" fmla="*/ 4 h 74"/>
                    <a:gd name="T28" fmla="*/ 0 w 113"/>
                    <a:gd name="T29" fmla="*/ 3 h 74"/>
                    <a:gd name="T30" fmla="*/ 0 w 113"/>
                    <a:gd name="T31" fmla="*/ 2 h 74"/>
                    <a:gd name="T32" fmla="*/ 0 w 113"/>
                    <a:gd name="T33" fmla="*/ 2 h 74"/>
                    <a:gd name="T34" fmla="*/ 0 w 113"/>
                    <a:gd name="T35" fmla="*/ 1 h 74"/>
                    <a:gd name="T36" fmla="*/ 0 w 113"/>
                    <a:gd name="T37" fmla="*/ 0 h 74"/>
                    <a:gd name="T38" fmla="*/ 0 w 113"/>
                    <a:gd name="T39" fmla="*/ 0 h 74"/>
                    <a:gd name="T40" fmla="*/ 0 w 113"/>
                    <a:gd name="T41" fmla="*/ 1 h 74"/>
                    <a:gd name="T42" fmla="*/ 0 w 113"/>
                    <a:gd name="T43" fmla="*/ 2 h 74"/>
                    <a:gd name="T44" fmla="*/ 0 w 113"/>
                    <a:gd name="T45" fmla="*/ 4 h 74"/>
                    <a:gd name="T46" fmla="*/ 0 w 113"/>
                    <a:gd name="T47" fmla="*/ 5 h 74"/>
                    <a:gd name="T48" fmla="*/ 0 w 113"/>
                    <a:gd name="T49" fmla="*/ 9 h 74"/>
                    <a:gd name="T50" fmla="*/ 0 w 113"/>
                    <a:gd name="T51" fmla="*/ 12 h 7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13" h="74">
                      <a:moveTo>
                        <a:pt x="0" y="44"/>
                      </a:moveTo>
                      <a:lnTo>
                        <a:pt x="20" y="74"/>
                      </a:lnTo>
                      <a:lnTo>
                        <a:pt x="37" y="69"/>
                      </a:lnTo>
                      <a:lnTo>
                        <a:pt x="51" y="65"/>
                      </a:lnTo>
                      <a:lnTo>
                        <a:pt x="64" y="59"/>
                      </a:lnTo>
                      <a:lnTo>
                        <a:pt x="74" y="53"/>
                      </a:lnTo>
                      <a:lnTo>
                        <a:pt x="78" y="49"/>
                      </a:lnTo>
                      <a:lnTo>
                        <a:pt x="83" y="45"/>
                      </a:lnTo>
                      <a:lnTo>
                        <a:pt x="86" y="41"/>
                      </a:lnTo>
                      <a:lnTo>
                        <a:pt x="88" y="37"/>
                      </a:lnTo>
                      <a:lnTo>
                        <a:pt x="90" y="32"/>
                      </a:lnTo>
                      <a:lnTo>
                        <a:pt x="91" y="26"/>
                      </a:lnTo>
                      <a:lnTo>
                        <a:pt x="93" y="19"/>
                      </a:lnTo>
                      <a:lnTo>
                        <a:pt x="94" y="13"/>
                      </a:lnTo>
                      <a:lnTo>
                        <a:pt x="99" y="12"/>
                      </a:lnTo>
                      <a:lnTo>
                        <a:pt x="106" y="9"/>
                      </a:lnTo>
                      <a:lnTo>
                        <a:pt x="108" y="7"/>
                      </a:lnTo>
                      <a:lnTo>
                        <a:pt x="111" y="5"/>
                      </a:lnTo>
                      <a:lnTo>
                        <a:pt x="112" y="3"/>
                      </a:lnTo>
                      <a:lnTo>
                        <a:pt x="113" y="0"/>
                      </a:lnTo>
                      <a:lnTo>
                        <a:pt x="98" y="4"/>
                      </a:lnTo>
                      <a:lnTo>
                        <a:pt x="82" y="8"/>
                      </a:lnTo>
                      <a:lnTo>
                        <a:pt x="65" y="13"/>
                      </a:lnTo>
                      <a:lnTo>
                        <a:pt x="49" y="19"/>
                      </a:lnTo>
                      <a:lnTo>
                        <a:pt x="20" y="33"/>
                      </a:lnTo>
                      <a:lnTo>
                        <a:pt x="0" y="4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39" name="Freeform 247"/>
                <p:cNvSpPr>
                  <a:spLocks/>
                </p:cNvSpPr>
                <p:nvPr>
                  <p:custDataLst>
                    <p:tags r:id="rId166"/>
                  </p:custDataLst>
                </p:nvPr>
              </p:nvSpPr>
              <p:spPr bwMode="auto">
                <a:xfrm>
                  <a:off x="2753" y="2546"/>
                  <a:ext cx="205" cy="154"/>
                </a:xfrm>
                <a:custGeom>
                  <a:avLst/>
                  <a:gdLst>
                    <a:gd name="T0" fmla="*/ 0 w 746"/>
                    <a:gd name="T1" fmla="*/ 1 h 469"/>
                    <a:gd name="T2" fmla="*/ 0 w 746"/>
                    <a:gd name="T3" fmla="*/ 1 h 469"/>
                    <a:gd name="T4" fmla="*/ 0 w 746"/>
                    <a:gd name="T5" fmla="*/ 1 h 469"/>
                    <a:gd name="T6" fmla="*/ 0 w 746"/>
                    <a:gd name="T7" fmla="*/ 1 h 469"/>
                    <a:gd name="T8" fmla="*/ 0 w 746"/>
                    <a:gd name="T9" fmla="*/ 1 h 469"/>
                    <a:gd name="T10" fmla="*/ 0 w 746"/>
                    <a:gd name="T11" fmla="*/ 1 h 469"/>
                    <a:gd name="T12" fmla="*/ 0 w 746"/>
                    <a:gd name="T13" fmla="*/ 1 h 469"/>
                    <a:gd name="T14" fmla="*/ 0 w 746"/>
                    <a:gd name="T15" fmla="*/ 1 h 469"/>
                    <a:gd name="T16" fmla="*/ 0 w 746"/>
                    <a:gd name="T17" fmla="*/ 1 h 469"/>
                    <a:gd name="T18" fmla="*/ 0 w 746"/>
                    <a:gd name="T19" fmla="*/ 0 h 469"/>
                    <a:gd name="T20" fmla="*/ 0 w 746"/>
                    <a:gd name="T21" fmla="*/ 0 h 469"/>
                    <a:gd name="T22" fmla="*/ 0 w 746"/>
                    <a:gd name="T23" fmla="*/ 0 h 469"/>
                    <a:gd name="T24" fmla="*/ 0 w 746"/>
                    <a:gd name="T25" fmla="*/ 0 h 469"/>
                    <a:gd name="T26" fmla="*/ 0 w 746"/>
                    <a:gd name="T27" fmla="*/ 0 h 469"/>
                    <a:gd name="T28" fmla="*/ 0 w 746"/>
                    <a:gd name="T29" fmla="*/ 0 h 469"/>
                    <a:gd name="T30" fmla="*/ 0 w 746"/>
                    <a:gd name="T31" fmla="*/ 0 h 469"/>
                    <a:gd name="T32" fmla="*/ 0 w 746"/>
                    <a:gd name="T33" fmla="*/ 0 h 469"/>
                    <a:gd name="T34" fmla="*/ 0 w 746"/>
                    <a:gd name="T35" fmla="*/ 0 h 469"/>
                    <a:gd name="T36" fmla="*/ 0 w 746"/>
                    <a:gd name="T37" fmla="*/ 0 h 469"/>
                    <a:gd name="T38" fmla="*/ 0 w 746"/>
                    <a:gd name="T39" fmla="*/ 0 h 469"/>
                    <a:gd name="T40" fmla="*/ 0 w 746"/>
                    <a:gd name="T41" fmla="*/ 0 h 469"/>
                    <a:gd name="T42" fmla="*/ 0 w 746"/>
                    <a:gd name="T43" fmla="*/ 0 h 469"/>
                    <a:gd name="T44" fmla="*/ 0 w 746"/>
                    <a:gd name="T45" fmla="*/ 0 h 469"/>
                    <a:gd name="T46" fmla="*/ 0 w 746"/>
                    <a:gd name="T47" fmla="*/ 0 h 469"/>
                    <a:gd name="T48" fmla="*/ 0 w 746"/>
                    <a:gd name="T49" fmla="*/ 0 h 469"/>
                    <a:gd name="T50" fmla="*/ 0 w 746"/>
                    <a:gd name="T51" fmla="*/ 0 h 469"/>
                    <a:gd name="T52" fmla="*/ 0 w 746"/>
                    <a:gd name="T53" fmla="*/ 1 h 469"/>
                    <a:gd name="T54" fmla="*/ 0 w 746"/>
                    <a:gd name="T55" fmla="*/ 1 h 469"/>
                    <a:gd name="T56" fmla="*/ 0 w 746"/>
                    <a:gd name="T57" fmla="*/ 1 h 469"/>
                    <a:gd name="T58" fmla="*/ 0 w 746"/>
                    <a:gd name="T59" fmla="*/ 1 h 469"/>
                    <a:gd name="T60" fmla="*/ 0 w 746"/>
                    <a:gd name="T61" fmla="*/ 1 h 469"/>
                    <a:gd name="T62" fmla="*/ 0 w 746"/>
                    <a:gd name="T63" fmla="*/ 1 h 469"/>
                    <a:gd name="T64" fmla="*/ 0 w 746"/>
                    <a:gd name="T65" fmla="*/ 1 h 469"/>
                    <a:gd name="T66" fmla="*/ 0 w 746"/>
                    <a:gd name="T67" fmla="*/ 1 h 469"/>
                    <a:gd name="T68" fmla="*/ 0 w 746"/>
                    <a:gd name="T69" fmla="*/ 1 h 469"/>
                    <a:gd name="T70" fmla="*/ 0 w 746"/>
                    <a:gd name="T71" fmla="*/ 1 h 469"/>
                    <a:gd name="T72" fmla="*/ 0 w 746"/>
                    <a:gd name="T73" fmla="*/ 1 h 469"/>
                    <a:gd name="T74" fmla="*/ 0 w 746"/>
                    <a:gd name="T75" fmla="*/ 1 h 469"/>
                    <a:gd name="T76" fmla="*/ 0 w 746"/>
                    <a:gd name="T77" fmla="*/ 1 h 469"/>
                    <a:gd name="T78" fmla="*/ 0 w 746"/>
                    <a:gd name="T79" fmla="*/ 1 h 469"/>
                    <a:gd name="T80" fmla="*/ 0 w 746"/>
                    <a:gd name="T81" fmla="*/ 1 h 469"/>
                    <a:gd name="T82" fmla="*/ 0 w 746"/>
                    <a:gd name="T83" fmla="*/ 1 h 469"/>
                    <a:gd name="T84" fmla="*/ 0 w 746"/>
                    <a:gd name="T85" fmla="*/ 1 h 469"/>
                    <a:gd name="T86" fmla="*/ 0 w 746"/>
                    <a:gd name="T87" fmla="*/ 1 h 469"/>
                    <a:gd name="T88" fmla="*/ 0 w 746"/>
                    <a:gd name="T89" fmla="*/ 1 h 469"/>
                    <a:gd name="T90" fmla="*/ 0 w 746"/>
                    <a:gd name="T91" fmla="*/ 1 h 469"/>
                    <a:gd name="T92" fmla="*/ 0 w 746"/>
                    <a:gd name="T93" fmla="*/ 1 h 469"/>
                    <a:gd name="T94" fmla="*/ 0 w 746"/>
                    <a:gd name="T95" fmla="*/ 1 h 469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746" h="469">
                      <a:moveTo>
                        <a:pt x="114" y="469"/>
                      </a:moveTo>
                      <a:lnTo>
                        <a:pt x="109" y="463"/>
                      </a:lnTo>
                      <a:lnTo>
                        <a:pt x="103" y="456"/>
                      </a:lnTo>
                      <a:lnTo>
                        <a:pt x="98" y="452"/>
                      </a:lnTo>
                      <a:lnTo>
                        <a:pt x="92" y="449"/>
                      </a:lnTo>
                      <a:lnTo>
                        <a:pt x="79" y="445"/>
                      </a:lnTo>
                      <a:lnTo>
                        <a:pt x="67" y="442"/>
                      </a:lnTo>
                      <a:lnTo>
                        <a:pt x="54" y="440"/>
                      </a:lnTo>
                      <a:lnTo>
                        <a:pt x="39" y="437"/>
                      </a:lnTo>
                      <a:lnTo>
                        <a:pt x="33" y="435"/>
                      </a:lnTo>
                      <a:lnTo>
                        <a:pt x="26" y="433"/>
                      </a:lnTo>
                      <a:lnTo>
                        <a:pt x="21" y="429"/>
                      </a:lnTo>
                      <a:lnTo>
                        <a:pt x="14" y="425"/>
                      </a:lnTo>
                      <a:lnTo>
                        <a:pt x="11" y="422"/>
                      </a:lnTo>
                      <a:lnTo>
                        <a:pt x="8" y="418"/>
                      </a:lnTo>
                      <a:lnTo>
                        <a:pt x="5" y="413"/>
                      </a:lnTo>
                      <a:lnTo>
                        <a:pt x="3" y="408"/>
                      </a:lnTo>
                      <a:lnTo>
                        <a:pt x="1" y="396"/>
                      </a:lnTo>
                      <a:lnTo>
                        <a:pt x="0" y="385"/>
                      </a:lnTo>
                      <a:lnTo>
                        <a:pt x="0" y="363"/>
                      </a:lnTo>
                      <a:lnTo>
                        <a:pt x="1" y="345"/>
                      </a:lnTo>
                      <a:lnTo>
                        <a:pt x="1" y="332"/>
                      </a:lnTo>
                      <a:lnTo>
                        <a:pt x="3" y="320"/>
                      </a:lnTo>
                      <a:lnTo>
                        <a:pt x="5" y="309"/>
                      </a:lnTo>
                      <a:lnTo>
                        <a:pt x="10" y="299"/>
                      </a:lnTo>
                      <a:lnTo>
                        <a:pt x="13" y="289"/>
                      </a:lnTo>
                      <a:lnTo>
                        <a:pt x="19" y="281"/>
                      </a:lnTo>
                      <a:lnTo>
                        <a:pt x="23" y="273"/>
                      </a:lnTo>
                      <a:lnTo>
                        <a:pt x="30" y="265"/>
                      </a:lnTo>
                      <a:lnTo>
                        <a:pt x="41" y="251"/>
                      </a:lnTo>
                      <a:lnTo>
                        <a:pt x="52" y="236"/>
                      </a:lnTo>
                      <a:lnTo>
                        <a:pt x="56" y="228"/>
                      </a:lnTo>
                      <a:lnTo>
                        <a:pt x="60" y="220"/>
                      </a:lnTo>
                      <a:lnTo>
                        <a:pt x="65" y="212"/>
                      </a:lnTo>
                      <a:lnTo>
                        <a:pt x="67" y="204"/>
                      </a:lnTo>
                      <a:lnTo>
                        <a:pt x="121" y="204"/>
                      </a:lnTo>
                      <a:lnTo>
                        <a:pt x="131" y="198"/>
                      </a:lnTo>
                      <a:lnTo>
                        <a:pt x="142" y="194"/>
                      </a:lnTo>
                      <a:lnTo>
                        <a:pt x="154" y="191"/>
                      </a:lnTo>
                      <a:lnTo>
                        <a:pt x="166" y="188"/>
                      </a:lnTo>
                      <a:lnTo>
                        <a:pt x="190" y="184"/>
                      </a:lnTo>
                      <a:lnTo>
                        <a:pt x="213" y="178"/>
                      </a:lnTo>
                      <a:lnTo>
                        <a:pt x="224" y="176"/>
                      </a:lnTo>
                      <a:lnTo>
                        <a:pt x="235" y="173"/>
                      </a:lnTo>
                      <a:lnTo>
                        <a:pt x="244" y="170"/>
                      </a:lnTo>
                      <a:lnTo>
                        <a:pt x="251" y="165"/>
                      </a:lnTo>
                      <a:lnTo>
                        <a:pt x="258" y="160"/>
                      </a:lnTo>
                      <a:lnTo>
                        <a:pt x="262" y="153"/>
                      </a:lnTo>
                      <a:lnTo>
                        <a:pt x="265" y="150"/>
                      </a:lnTo>
                      <a:lnTo>
                        <a:pt x="266" y="145"/>
                      </a:lnTo>
                      <a:lnTo>
                        <a:pt x="267" y="141"/>
                      </a:lnTo>
                      <a:lnTo>
                        <a:pt x="267" y="136"/>
                      </a:lnTo>
                      <a:lnTo>
                        <a:pt x="267" y="126"/>
                      </a:lnTo>
                      <a:lnTo>
                        <a:pt x="267" y="117"/>
                      </a:lnTo>
                      <a:lnTo>
                        <a:pt x="280" y="119"/>
                      </a:lnTo>
                      <a:lnTo>
                        <a:pt x="292" y="120"/>
                      </a:lnTo>
                      <a:lnTo>
                        <a:pt x="303" y="120"/>
                      </a:lnTo>
                      <a:lnTo>
                        <a:pt x="313" y="119"/>
                      </a:lnTo>
                      <a:lnTo>
                        <a:pt x="323" y="117"/>
                      </a:lnTo>
                      <a:lnTo>
                        <a:pt x="332" y="115"/>
                      </a:lnTo>
                      <a:lnTo>
                        <a:pt x="339" y="112"/>
                      </a:lnTo>
                      <a:lnTo>
                        <a:pt x="347" y="109"/>
                      </a:lnTo>
                      <a:lnTo>
                        <a:pt x="354" y="105"/>
                      </a:lnTo>
                      <a:lnTo>
                        <a:pt x="359" y="101"/>
                      </a:lnTo>
                      <a:lnTo>
                        <a:pt x="366" y="96"/>
                      </a:lnTo>
                      <a:lnTo>
                        <a:pt x="370" y="91"/>
                      </a:lnTo>
                      <a:lnTo>
                        <a:pt x="380" y="80"/>
                      </a:lnTo>
                      <a:lnTo>
                        <a:pt x="389" y="67"/>
                      </a:lnTo>
                      <a:lnTo>
                        <a:pt x="397" y="56"/>
                      </a:lnTo>
                      <a:lnTo>
                        <a:pt x="405" y="44"/>
                      </a:lnTo>
                      <a:lnTo>
                        <a:pt x="414" y="32"/>
                      </a:lnTo>
                      <a:lnTo>
                        <a:pt x="425" y="22"/>
                      </a:lnTo>
                      <a:lnTo>
                        <a:pt x="430" y="18"/>
                      </a:lnTo>
                      <a:lnTo>
                        <a:pt x="436" y="13"/>
                      </a:lnTo>
                      <a:lnTo>
                        <a:pt x="442" y="9"/>
                      </a:lnTo>
                      <a:lnTo>
                        <a:pt x="450" y="6"/>
                      </a:lnTo>
                      <a:lnTo>
                        <a:pt x="458" y="3"/>
                      </a:lnTo>
                      <a:lnTo>
                        <a:pt x="467" y="1"/>
                      </a:lnTo>
                      <a:lnTo>
                        <a:pt x="475" y="0"/>
                      </a:lnTo>
                      <a:lnTo>
                        <a:pt x="486" y="0"/>
                      </a:lnTo>
                      <a:lnTo>
                        <a:pt x="486" y="6"/>
                      </a:lnTo>
                      <a:lnTo>
                        <a:pt x="492" y="14"/>
                      </a:lnTo>
                      <a:lnTo>
                        <a:pt x="498" y="22"/>
                      </a:lnTo>
                      <a:lnTo>
                        <a:pt x="507" y="29"/>
                      </a:lnTo>
                      <a:lnTo>
                        <a:pt x="515" y="35"/>
                      </a:lnTo>
                      <a:lnTo>
                        <a:pt x="523" y="41"/>
                      </a:lnTo>
                      <a:lnTo>
                        <a:pt x="530" y="49"/>
                      </a:lnTo>
                      <a:lnTo>
                        <a:pt x="532" y="53"/>
                      </a:lnTo>
                      <a:lnTo>
                        <a:pt x="536" y="57"/>
                      </a:lnTo>
                      <a:lnTo>
                        <a:pt x="538" y="62"/>
                      </a:lnTo>
                      <a:lnTo>
                        <a:pt x="539" y="67"/>
                      </a:lnTo>
                      <a:lnTo>
                        <a:pt x="553" y="107"/>
                      </a:lnTo>
                      <a:lnTo>
                        <a:pt x="564" y="141"/>
                      </a:lnTo>
                      <a:lnTo>
                        <a:pt x="569" y="148"/>
                      </a:lnTo>
                      <a:lnTo>
                        <a:pt x="573" y="154"/>
                      </a:lnTo>
                      <a:lnTo>
                        <a:pt x="579" y="159"/>
                      </a:lnTo>
                      <a:lnTo>
                        <a:pt x="585" y="164"/>
                      </a:lnTo>
                      <a:lnTo>
                        <a:pt x="593" y="168"/>
                      </a:lnTo>
                      <a:lnTo>
                        <a:pt x="602" y="170"/>
                      </a:lnTo>
                      <a:lnTo>
                        <a:pt x="613" y="172"/>
                      </a:lnTo>
                      <a:lnTo>
                        <a:pt x="626" y="172"/>
                      </a:lnTo>
                      <a:lnTo>
                        <a:pt x="626" y="179"/>
                      </a:lnTo>
                      <a:lnTo>
                        <a:pt x="627" y="187"/>
                      </a:lnTo>
                      <a:lnTo>
                        <a:pt x="628" y="193"/>
                      </a:lnTo>
                      <a:lnTo>
                        <a:pt x="630" y="199"/>
                      </a:lnTo>
                      <a:lnTo>
                        <a:pt x="636" y="211"/>
                      </a:lnTo>
                      <a:lnTo>
                        <a:pt x="642" y="222"/>
                      </a:lnTo>
                      <a:lnTo>
                        <a:pt x="650" y="233"/>
                      </a:lnTo>
                      <a:lnTo>
                        <a:pt x="660" y="244"/>
                      </a:lnTo>
                      <a:lnTo>
                        <a:pt x="670" y="254"/>
                      </a:lnTo>
                      <a:lnTo>
                        <a:pt x="681" y="263"/>
                      </a:lnTo>
                      <a:lnTo>
                        <a:pt x="702" y="279"/>
                      </a:lnTo>
                      <a:lnTo>
                        <a:pt x="720" y="294"/>
                      </a:lnTo>
                      <a:lnTo>
                        <a:pt x="729" y="302"/>
                      </a:lnTo>
                      <a:lnTo>
                        <a:pt x="736" y="309"/>
                      </a:lnTo>
                      <a:lnTo>
                        <a:pt x="741" y="315"/>
                      </a:lnTo>
                      <a:lnTo>
                        <a:pt x="746" y="321"/>
                      </a:lnTo>
                      <a:lnTo>
                        <a:pt x="738" y="345"/>
                      </a:lnTo>
                      <a:lnTo>
                        <a:pt x="728" y="345"/>
                      </a:lnTo>
                      <a:lnTo>
                        <a:pt x="711" y="345"/>
                      </a:lnTo>
                      <a:lnTo>
                        <a:pt x="706" y="345"/>
                      </a:lnTo>
                      <a:lnTo>
                        <a:pt x="700" y="344"/>
                      </a:lnTo>
                      <a:lnTo>
                        <a:pt x="695" y="343"/>
                      </a:lnTo>
                      <a:lnTo>
                        <a:pt x="691" y="342"/>
                      </a:lnTo>
                      <a:lnTo>
                        <a:pt x="685" y="339"/>
                      </a:lnTo>
                      <a:lnTo>
                        <a:pt x="682" y="335"/>
                      </a:lnTo>
                      <a:lnTo>
                        <a:pt x="680" y="329"/>
                      </a:lnTo>
                      <a:lnTo>
                        <a:pt x="679" y="321"/>
                      </a:lnTo>
                      <a:lnTo>
                        <a:pt x="666" y="321"/>
                      </a:lnTo>
                      <a:lnTo>
                        <a:pt x="659" y="321"/>
                      </a:lnTo>
                      <a:lnTo>
                        <a:pt x="654" y="325"/>
                      </a:lnTo>
                      <a:lnTo>
                        <a:pt x="651" y="330"/>
                      </a:lnTo>
                      <a:lnTo>
                        <a:pt x="648" y="334"/>
                      </a:lnTo>
                      <a:lnTo>
                        <a:pt x="647" y="338"/>
                      </a:lnTo>
                      <a:lnTo>
                        <a:pt x="642" y="345"/>
                      </a:lnTo>
                      <a:lnTo>
                        <a:pt x="639" y="352"/>
                      </a:lnTo>
                      <a:lnTo>
                        <a:pt x="630" y="354"/>
                      </a:lnTo>
                      <a:lnTo>
                        <a:pt x="621" y="355"/>
                      </a:lnTo>
                      <a:lnTo>
                        <a:pt x="613" y="355"/>
                      </a:lnTo>
                      <a:lnTo>
                        <a:pt x="604" y="356"/>
                      </a:lnTo>
                      <a:lnTo>
                        <a:pt x="586" y="355"/>
                      </a:lnTo>
                      <a:lnTo>
                        <a:pt x="570" y="355"/>
                      </a:lnTo>
                      <a:lnTo>
                        <a:pt x="561" y="355"/>
                      </a:lnTo>
                      <a:lnTo>
                        <a:pt x="553" y="356"/>
                      </a:lnTo>
                      <a:lnTo>
                        <a:pt x="545" y="357"/>
                      </a:lnTo>
                      <a:lnTo>
                        <a:pt x="537" y="359"/>
                      </a:lnTo>
                      <a:lnTo>
                        <a:pt x="529" y="361"/>
                      </a:lnTo>
                      <a:lnTo>
                        <a:pt x="522" y="365"/>
                      </a:lnTo>
                      <a:lnTo>
                        <a:pt x="514" y="370"/>
                      </a:lnTo>
                      <a:lnTo>
                        <a:pt x="506" y="376"/>
                      </a:lnTo>
                      <a:lnTo>
                        <a:pt x="501" y="381"/>
                      </a:lnTo>
                      <a:lnTo>
                        <a:pt x="496" y="387"/>
                      </a:lnTo>
                      <a:lnTo>
                        <a:pt x="493" y="390"/>
                      </a:lnTo>
                      <a:lnTo>
                        <a:pt x="491" y="392"/>
                      </a:lnTo>
                      <a:lnTo>
                        <a:pt x="489" y="394"/>
                      </a:lnTo>
                      <a:lnTo>
                        <a:pt x="486" y="394"/>
                      </a:lnTo>
                      <a:lnTo>
                        <a:pt x="466" y="395"/>
                      </a:lnTo>
                      <a:lnTo>
                        <a:pt x="451" y="397"/>
                      </a:lnTo>
                      <a:lnTo>
                        <a:pt x="439" y="399"/>
                      </a:lnTo>
                      <a:lnTo>
                        <a:pt x="426" y="400"/>
                      </a:lnTo>
                      <a:lnTo>
                        <a:pt x="417" y="400"/>
                      </a:lnTo>
                      <a:lnTo>
                        <a:pt x="410" y="398"/>
                      </a:lnTo>
                      <a:lnTo>
                        <a:pt x="403" y="395"/>
                      </a:lnTo>
                      <a:lnTo>
                        <a:pt x="396" y="392"/>
                      </a:lnTo>
                      <a:lnTo>
                        <a:pt x="384" y="383"/>
                      </a:lnTo>
                      <a:lnTo>
                        <a:pt x="373" y="373"/>
                      </a:lnTo>
                      <a:lnTo>
                        <a:pt x="361" y="363"/>
                      </a:lnTo>
                      <a:lnTo>
                        <a:pt x="349" y="354"/>
                      </a:lnTo>
                      <a:lnTo>
                        <a:pt x="343" y="351"/>
                      </a:lnTo>
                      <a:lnTo>
                        <a:pt x="336" y="347"/>
                      </a:lnTo>
                      <a:lnTo>
                        <a:pt x="328" y="345"/>
                      </a:lnTo>
                      <a:lnTo>
                        <a:pt x="319" y="345"/>
                      </a:lnTo>
                      <a:lnTo>
                        <a:pt x="313" y="345"/>
                      </a:lnTo>
                      <a:lnTo>
                        <a:pt x="305" y="347"/>
                      </a:lnTo>
                      <a:lnTo>
                        <a:pt x="299" y="351"/>
                      </a:lnTo>
                      <a:lnTo>
                        <a:pt x="291" y="355"/>
                      </a:lnTo>
                      <a:lnTo>
                        <a:pt x="284" y="360"/>
                      </a:lnTo>
                      <a:lnTo>
                        <a:pt x="278" y="365"/>
                      </a:lnTo>
                      <a:lnTo>
                        <a:pt x="272" y="371"/>
                      </a:lnTo>
                      <a:lnTo>
                        <a:pt x="266" y="377"/>
                      </a:lnTo>
                      <a:lnTo>
                        <a:pt x="255" y="392"/>
                      </a:lnTo>
                      <a:lnTo>
                        <a:pt x="244" y="408"/>
                      </a:lnTo>
                      <a:lnTo>
                        <a:pt x="235" y="423"/>
                      </a:lnTo>
                      <a:lnTo>
                        <a:pt x="227" y="437"/>
                      </a:lnTo>
                      <a:lnTo>
                        <a:pt x="197" y="437"/>
                      </a:lnTo>
                      <a:lnTo>
                        <a:pt x="176" y="437"/>
                      </a:lnTo>
                      <a:lnTo>
                        <a:pt x="160" y="437"/>
                      </a:lnTo>
                      <a:lnTo>
                        <a:pt x="150" y="439"/>
                      </a:lnTo>
                      <a:lnTo>
                        <a:pt x="146" y="440"/>
                      </a:lnTo>
                      <a:lnTo>
                        <a:pt x="143" y="442"/>
                      </a:lnTo>
                      <a:lnTo>
                        <a:pt x="139" y="445"/>
                      </a:lnTo>
                      <a:lnTo>
                        <a:pt x="135" y="448"/>
                      </a:lnTo>
                      <a:lnTo>
                        <a:pt x="126" y="456"/>
                      </a:lnTo>
                      <a:lnTo>
                        <a:pt x="114" y="46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40" name="Freeform 248"/>
                <p:cNvSpPr>
                  <a:spLocks/>
                </p:cNvSpPr>
                <p:nvPr>
                  <p:custDataLst>
                    <p:tags r:id="rId167"/>
                  </p:custDataLst>
                </p:nvPr>
              </p:nvSpPr>
              <p:spPr bwMode="auto">
                <a:xfrm>
                  <a:off x="2713" y="2652"/>
                  <a:ext cx="315" cy="348"/>
                </a:xfrm>
                <a:custGeom>
                  <a:avLst/>
                  <a:gdLst>
                    <a:gd name="T0" fmla="*/ 0 w 1145"/>
                    <a:gd name="T1" fmla="*/ 0 h 1053"/>
                    <a:gd name="T2" fmla="*/ 0 w 1145"/>
                    <a:gd name="T3" fmla="*/ 0 h 1053"/>
                    <a:gd name="T4" fmla="*/ 0 w 1145"/>
                    <a:gd name="T5" fmla="*/ 0 h 1053"/>
                    <a:gd name="T6" fmla="*/ 0 w 1145"/>
                    <a:gd name="T7" fmla="*/ 0 h 1053"/>
                    <a:gd name="T8" fmla="*/ 0 w 1145"/>
                    <a:gd name="T9" fmla="*/ 1 h 1053"/>
                    <a:gd name="T10" fmla="*/ 0 w 1145"/>
                    <a:gd name="T11" fmla="*/ 1 h 1053"/>
                    <a:gd name="T12" fmla="*/ 0 w 1145"/>
                    <a:gd name="T13" fmla="*/ 1 h 1053"/>
                    <a:gd name="T14" fmla="*/ 0 w 1145"/>
                    <a:gd name="T15" fmla="*/ 1 h 1053"/>
                    <a:gd name="T16" fmla="*/ 0 w 1145"/>
                    <a:gd name="T17" fmla="*/ 1 h 1053"/>
                    <a:gd name="T18" fmla="*/ 0 w 1145"/>
                    <a:gd name="T19" fmla="*/ 2 h 1053"/>
                    <a:gd name="T20" fmla="*/ 0 w 1145"/>
                    <a:gd name="T21" fmla="*/ 2 h 1053"/>
                    <a:gd name="T22" fmla="*/ 0 w 1145"/>
                    <a:gd name="T23" fmla="*/ 2 h 1053"/>
                    <a:gd name="T24" fmla="*/ 0 w 1145"/>
                    <a:gd name="T25" fmla="*/ 2 h 1053"/>
                    <a:gd name="T26" fmla="*/ 0 w 1145"/>
                    <a:gd name="T27" fmla="*/ 2 h 1053"/>
                    <a:gd name="T28" fmla="*/ 0 w 1145"/>
                    <a:gd name="T29" fmla="*/ 2 h 1053"/>
                    <a:gd name="T30" fmla="*/ 0 w 1145"/>
                    <a:gd name="T31" fmla="*/ 2 h 1053"/>
                    <a:gd name="T32" fmla="*/ 0 w 1145"/>
                    <a:gd name="T33" fmla="*/ 3 h 1053"/>
                    <a:gd name="T34" fmla="*/ 0 w 1145"/>
                    <a:gd name="T35" fmla="*/ 3 h 1053"/>
                    <a:gd name="T36" fmla="*/ 0 w 1145"/>
                    <a:gd name="T37" fmla="*/ 3 h 1053"/>
                    <a:gd name="T38" fmla="*/ 0 w 1145"/>
                    <a:gd name="T39" fmla="*/ 3 h 1053"/>
                    <a:gd name="T40" fmla="*/ 0 w 1145"/>
                    <a:gd name="T41" fmla="*/ 3 h 1053"/>
                    <a:gd name="T42" fmla="*/ 0 w 1145"/>
                    <a:gd name="T43" fmla="*/ 3 h 1053"/>
                    <a:gd name="T44" fmla="*/ 0 w 1145"/>
                    <a:gd name="T45" fmla="*/ 3 h 1053"/>
                    <a:gd name="T46" fmla="*/ 0 w 1145"/>
                    <a:gd name="T47" fmla="*/ 3 h 1053"/>
                    <a:gd name="T48" fmla="*/ 0 w 1145"/>
                    <a:gd name="T49" fmla="*/ 3 h 1053"/>
                    <a:gd name="T50" fmla="*/ 0 w 1145"/>
                    <a:gd name="T51" fmla="*/ 3 h 1053"/>
                    <a:gd name="T52" fmla="*/ 0 w 1145"/>
                    <a:gd name="T53" fmla="*/ 2 h 1053"/>
                    <a:gd name="T54" fmla="*/ 0 w 1145"/>
                    <a:gd name="T55" fmla="*/ 2 h 1053"/>
                    <a:gd name="T56" fmla="*/ 0 w 1145"/>
                    <a:gd name="T57" fmla="*/ 2 h 1053"/>
                    <a:gd name="T58" fmla="*/ 0 w 1145"/>
                    <a:gd name="T59" fmla="*/ 2 h 1053"/>
                    <a:gd name="T60" fmla="*/ 0 w 1145"/>
                    <a:gd name="T61" fmla="*/ 2 h 1053"/>
                    <a:gd name="T62" fmla="*/ 0 w 1145"/>
                    <a:gd name="T63" fmla="*/ 2 h 1053"/>
                    <a:gd name="T64" fmla="*/ 0 w 1145"/>
                    <a:gd name="T65" fmla="*/ 2 h 1053"/>
                    <a:gd name="T66" fmla="*/ 0 w 1145"/>
                    <a:gd name="T67" fmla="*/ 2 h 1053"/>
                    <a:gd name="T68" fmla="*/ 0 w 1145"/>
                    <a:gd name="T69" fmla="*/ 2 h 1053"/>
                    <a:gd name="T70" fmla="*/ 0 w 1145"/>
                    <a:gd name="T71" fmla="*/ 2 h 1053"/>
                    <a:gd name="T72" fmla="*/ 0 w 1145"/>
                    <a:gd name="T73" fmla="*/ 2 h 1053"/>
                    <a:gd name="T74" fmla="*/ 0 w 1145"/>
                    <a:gd name="T75" fmla="*/ 2 h 1053"/>
                    <a:gd name="T76" fmla="*/ 0 w 1145"/>
                    <a:gd name="T77" fmla="*/ 2 h 1053"/>
                    <a:gd name="T78" fmla="*/ 0 w 1145"/>
                    <a:gd name="T79" fmla="*/ 2 h 1053"/>
                    <a:gd name="T80" fmla="*/ 0 w 1145"/>
                    <a:gd name="T81" fmla="*/ 2 h 1053"/>
                    <a:gd name="T82" fmla="*/ 0 w 1145"/>
                    <a:gd name="T83" fmla="*/ 2 h 1053"/>
                    <a:gd name="T84" fmla="*/ 0 w 1145"/>
                    <a:gd name="T85" fmla="*/ 1 h 1053"/>
                    <a:gd name="T86" fmla="*/ 0 w 1145"/>
                    <a:gd name="T87" fmla="*/ 1 h 1053"/>
                    <a:gd name="T88" fmla="*/ 0 w 1145"/>
                    <a:gd name="T89" fmla="*/ 1 h 1053"/>
                    <a:gd name="T90" fmla="*/ 0 w 1145"/>
                    <a:gd name="T91" fmla="*/ 1 h 1053"/>
                    <a:gd name="T92" fmla="*/ 0 w 1145"/>
                    <a:gd name="T93" fmla="*/ 0 h 1053"/>
                    <a:gd name="T94" fmla="*/ 0 w 1145"/>
                    <a:gd name="T95" fmla="*/ 0 h 1053"/>
                    <a:gd name="T96" fmla="*/ 0 w 1145"/>
                    <a:gd name="T97" fmla="*/ 0 h 1053"/>
                    <a:gd name="T98" fmla="*/ 0 w 1145"/>
                    <a:gd name="T99" fmla="*/ 0 h 1053"/>
                    <a:gd name="T100" fmla="*/ 0 w 1145"/>
                    <a:gd name="T101" fmla="*/ 0 h 1053"/>
                    <a:gd name="T102" fmla="*/ 0 w 1145"/>
                    <a:gd name="T103" fmla="*/ 0 h 1053"/>
                    <a:gd name="T104" fmla="*/ 0 w 1145"/>
                    <a:gd name="T105" fmla="*/ 0 h 1053"/>
                    <a:gd name="T106" fmla="*/ 0 w 1145"/>
                    <a:gd name="T107" fmla="*/ 0 h 1053"/>
                    <a:gd name="T108" fmla="*/ 0 w 1145"/>
                    <a:gd name="T109" fmla="*/ 0 h 1053"/>
                    <a:gd name="T110" fmla="*/ 0 w 1145"/>
                    <a:gd name="T111" fmla="*/ 0 h 10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45" h="1053">
                      <a:moveTo>
                        <a:pt x="894" y="24"/>
                      </a:moveTo>
                      <a:lnTo>
                        <a:pt x="894" y="32"/>
                      </a:lnTo>
                      <a:lnTo>
                        <a:pt x="895" y="38"/>
                      </a:lnTo>
                      <a:lnTo>
                        <a:pt x="896" y="44"/>
                      </a:lnTo>
                      <a:lnTo>
                        <a:pt x="897" y="49"/>
                      </a:lnTo>
                      <a:lnTo>
                        <a:pt x="900" y="53"/>
                      </a:lnTo>
                      <a:lnTo>
                        <a:pt x="902" y="57"/>
                      </a:lnTo>
                      <a:lnTo>
                        <a:pt x="906" y="61"/>
                      </a:lnTo>
                      <a:lnTo>
                        <a:pt x="909" y="64"/>
                      </a:lnTo>
                      <a:lnTo>
                        <a:pt x="918" y="68"/>
                      </a:lnTo>
                      <a:lnTo>
                        <a:pt x="926" y="71"/>
                      </a:lnTo>
                      <a:lnTo>
                        <a:pt x="936" y="72"/>
                      </a:lnTo>
                      <a:lnTo>
                        <a:pt x="947" y="72"/>
                      </a:lnTo>
                      <a:lnTo>
                        <a:pt x="993" y="66"/>
                      </a:lnTo>
                      <a:lnTo>
                        <a:pt x="1033" y="61"/>
                      </a:lnTo>
                      <a:lnTo>
                        <a:pt x="1038" y="61"/>
                      </a:lnTo>
                      <a:lnTo>
                        <a:pt x="1045" y="63"/>
                      </a:lnTo>
                      <a:lnTo>
                        <a:pt x="1051" y="64"/>
                      </a:lnTo>
                      <a:lnTo>
                        <a:pt x="1057" y="67"/>
                      </a:lnTo>
                      <a:lnTo>
                        <a:pt x="1069" y="73"/>
                      </a:lnTo>
                      <a:lnTo>
                        <a:pt x="1080" y="81"/>
                      </a:lnTo>
                      <a:lnTo>
                        <a:pt x="1099" y="98"/>
                      </a:lnTo>
                      <a:lnTo>
                        <a:pt x="1112" y="110"/>
                      </a:lnTo>
                      <a:lnTo>
                        <a:pt x="1113" y="124"/>
                      </a:lnTo>
                      <a:lnTo>
                        <a:pt x="1114" y="138"/>
                      </a:lnTo>
                      <a:lnTo>
                        <a:pt x="1117" y="152"/>
                      </a:lnTo>
                      <a:lnTo>
                        <a:pt x="1122" y="164"/>
                      </a:lnTo>
                      <a:lnTo>
                        <a:pt x="1126" y="175"/>
                      </a:lnTo>
                      <a:lnTo>
                        <a:pt x="1132" y="183"/>
                      </a:lnTo>
                      <a:lnTo>
                        <a:pt x="1135" y="186"/>
                      </a:lnTo>
                      <a:lnTo>
                        <a:pt x="1138" y="188"/>
                      </a:lnTo>
                      <a:lnTo>
                        <a:pt x="1142" y="190"/>
                      </a:lnTo>
                      <a:lnTo>
                        <a:pt x="1145" y="190"/>
                      </a:lnTo>
                      <a:lnTo>
                        <a:pt x="1139" y="202"/>
                      </a:lnTo>
                      <a:lnTo>
                        <a:pt x="1133" y="211"/>
                      </a:lnTo>
                      <a:lnTo>
                        <a:pt x="1125" y="220"/>
                      </a:lnTo>
                      <a:lnTo>
                        <a:pt x="1117" y="227"/>
                      </a:lnTo>
                      <a:lnTo>
                        <a:pt x="1100" y="240"/>
                      </a:lnTo>
                      <a:lnTo>
                        <a:pt x="1082" y="253"/>
                      </a:lnTo>
                      <a:lnTo>
                        <a:pt x="1074" y="259"/>
                      </a:lnTo>
                      <a:lnTo>
                        <a:pt x="1066" y="266"/>
                      </a:lnTo>
                      <a:lnTo>
                        <a:pt x="1058" y="272"/>
                      </a:lnTo>
                      <a:lnTo>
                        <a:pt x="1052" y="280"/>
                      </a:lnTo>
                      <a:lnTo>
                        <a:pt x="1046" y="288"/>
                      </a:lnTo>
                      <a:lnTo>
                        <a:pt x="1043" y="297"/>
                      </a:lnTo>
                      <a:lnTo>
                        <a:pt x="1040" y="308"/>
                      </a:lnTo>
                      <a:lnTo>
                        <a:pt x="1040" y="320"/>
                      </a:lnTo>
                      <a:lnTo>
                        <a:pt x="1041" y="339"/>
                      </a:lnTo>
                      <a:lnTo>
                        <a:pt x="1045" y="360"/>
                      </a:lnTo>
                      <a:lnTo>
                        <a:pt x="1046" y="371"/>
                      </a:lnTo>
                      <a:lnTo>
                        <a:pt x="1047" y="381"/>
                      </a:lnTo>
                      <a:lnTo>
                        <a:pt x="1047" y="391"/>
                      </a:lnTo>
                      <a:lnTo>
                        <a:pt x="1046" y="400"/>
                      </a:lnTo>
                      <a:lnTo>
                        <a:pt x="1034" y="410"/>
                      </a:lnTo>
                      <a:lnTo>
                        <a:pt x="1013" y="430"/>
                      </a:lnTo>
                      <a:lnTo>
                        <a:pt x="1003" y="440"/>
                      </a:lnTo>
                      <a:lnTo>
                        <a:pt x="995" y="450"/>
                      </a:lnTo>
                      <a:lnTo>
                        <a:pt x="991" y="455"/>
                      </a:lnTo>
                      <a:lnTo>
                        <a:pt x="988" y="460"/>
                      </a:lnTo>
                      <a:lnTo>
                        <a:pt x="987" y="464"/>
                      </a:lnTo>
                      <a:lnTo>
                        <a:pt x="986" y="467"/>
                      </a:lnTo>
                      <a:lnTo>
                        <a:pt x="987" y="470"/>
                      </a:lnTo>
                      <a:lnTo>
                        <a:pt x="990" y="476"/>
                      </a:lnTo>
                      <a:lnTo>
                        <a:pt x="995" y="481"/>
                      </a:lnTo>
                      <a:lnTo>
                        <a:pt x="999" y="486"/>
                      </a:lnTo>
                      <a:lnTo>
                        <a:pt x="1009" y="495"/>
                      </a:lnTo>
                      <a:lnTo>
                        <a:pt x="1012" y="499"/>
                      </a:lnTo>
                      <a:lnTo>
                        <a:pt x="1016" y="524"/>
                      </a:lnTo>
                      <a:lnTo>
                        <a:pt x="1019" y="550"/>
                      </a:lnTo>
                      <a:lnTo>
                        <a:pt x="1019" y="576"/>
                      </a:lnTo>
                      <a:lnTo>
                        <a:pt x="1019" y="610"/>
                      </a:lnTo>
                      <a:lnTo>
                        <a:pt x="1020" y="618"/>
                      </a:lnTo>
                      <a:lnTo>
                        <a:pt x="1022" y="625"/>
                      </a:lnTo>
                      <a:lnTo>
                        <a:pt x="1025" y="632"/>
                      </a:lnTo>
                      <a:lnTo>
                        <a:pt x="1026" y="640"/>
                      </a:lnTo>
                      <a:lnTo>
                        <a:pt x="1026" y="650"/>
                      </a:lnTo>
                      <a:lnTo>
                        <a:pt x="1026" y="664"/>
                      </a:lnTo>
                      <a:lnTo>
                        <a:pt x="1027" y="679"/>
                      </a:lnTo>
                      <a:lnTo>
                        <a:pt x="1031" y="696"/>
                      </a:lnTo>
                      <a:lnTo>
                        <a:pt x="1033" y="705"/>
                      </a:lnTo>
                      <a:lnTo>
                        <a:pt x="1035" y="713"/>
                      </a:lnTo>
                      <a:lnTo>
                        <a:pt x="1038" y="720"/>
                      </a:lnTo>
                      <a:lnTo>
                        <a:pt x="1043" y="726"/>
                      </a:lnTo>
                      <a:lnTo>
                        <a:pt x="1047" y="731"/>
                      </a:lnTo>
                      <a:lnTo>
                        <a:pt x="1053" y="735"/>
                      </a:lnTo>
                      <a:lnTo>
                        <a:pt x="1058" y="738"/>
                      </a:lnTo>
                      <a:lnTo>
                        <a:pt x="1066" y="739"/>
                      </a:lnTo>
                      <a:lnTo>
                        <a:pt x="1067" y="745"/>
                      </a:lnTo>
                      <a:lnTo>
                        <a:pt x="1070" y="751"/>
                      </a:lnTo>
                      <a:lnTo>
                        <a:pt x="1074" y="759"/>
                      </a:lnTo>
                      <a:lnTo>
                        <a:pt x="1079" y="765"/>
                      </a:lnTo>
                      <a:lnTo>
                        <a:pt x="1083" y="772"/>
                      </a:lnTo>
                      <a:lnTo>
                        <a:pt x="1088" y="780"/>
                      </a:lnTo>
                      <a:lnTo>
                        <a:pt x="1091" y="790"/>
                      </a:lnTo>
                      <a:lnTo>
                        <a:pt x="1092" y="800"/>
                      </a:lnTo>
                      <a:lnTo>
                        <a:pt x="1092" y="807"/>
                      </a:lnTo>
                      <a:lnTo>
                        <a:pt x="1092" y="816"/>
                      </a:lnTo>
                      <a:lnTo>
                        <a:pt x="1092" y="825"/>
                      </a:lnTo>
                      <a:lnTo>
                        <a:pt x="1092" y="831"/>
                      </a:lnTo>
                      <a:lnTo>
                        <a:pt x="1092" y="837"/>
                      </a:lnTo>
                      <a:lnTo>
                        <a:pt x="1080" y="836"/>
                      </a:lnTo>
                      <a:lnTo>
                        <a:pt x="1069" y="837"/>
                      </a:lnTo>
                      <a:lnTo>
                        <a:pt x="1059" y="840"/>
                      </a:lnTo>
                      <a:lnTo>
                        <a:pt x="1049" y="842"/>
                      </a:lnTo>
                      <a:lnTo>
                        <a:pt x="1040" y="844"/>
                      </a:lnTo>
                      <a:lnTo>
                        <a:pt x="1029" y="844"/>
                      </a:lnTo>
                      <a:lnTo>
                        <a:pt x="1023" y="844"/>
                      </a:lnTo>
                      <a:lnTo>
                        <a:pt x="1018" y="842"/>
                      </a:lnTo>
                      <a:lnTo>
                        <a:pt x="1012" y="840"/>
                      </a:lnTo>
                      <a:lnTo>
                        <a:pt x="1005" y="837"/>
                      </a:lnTo>
                      <a:lnTo>
                        <a:pt x="1001" y="846"/>
                      </a:lnTo>
                      <a:lnTo>
                        <a:pt x="997" y="856"/>
                      </a:lnTo>
                      <a:lnTo>
                        <a:pt x="993" y="869"/>
                      </a:lnTo>
                      <a:lnTo>
                        <a:pt x="990" y="883"/>
                      </a:lnTo>
                      <a:lnTo>
                        <a:pt x="982" y="914"/>
                      </a:lnTo>
                      <a:lnTo>
                        <a:pt x="975" y="947"/>
                      </a:lnTo>
                      <a:lnTo>
                        <a:pt x="970" y="962"/>
                      </a:lnTo>
                      <a:lnTo>
                        <a:pt x="966" y="978"/>
                      </a:lnTo>
                      <a:lnTo>
                        <a:pt x="960" y="992"/>
                      </a:lnTo>
                      <a:lnTo>
                        <a:pt x="955" y="1004"/>
                      </a:lnTo>
                      <a:lnTo>
                        <a:pt x="951" y="1009"/>
                      </a:lnTo>
                      <a:lnTo>
                        <a:pt x="947" y="1014"/>
                      </a:lnTo>
                      <a:lnTo>
                        <a:pt x="944" y="1018"/>
                      </a:lnTo>
                      <a:lnTo>
                        <a:pt x="940" y="1021"/>
                      </a:lnTo>
                      <a:lnTo>
                        <a:pt x="935" y="1024"/>
                      </a:lnTo>
                      <a:lnTo>
                        <a:pt x="930" y="1026"/>
                      </a:lnTo>
                      <a:lnTo>
                        <a:pt x="925" y="1028"/>
                      </a:lnTo>
                      <a:lnTo>
                        <a:pt x="920" y="1028"/>
                      </a:lnTo>
                      <a:lnTo>
                        <a:pt x="918" y="1029"/>
                      </a:lnTo>
                      <a:lnTo>
                        <a:pt x="912" y="1031"/>
                      </a:lnTo>
                      <a:lnTo>
                        <a:pt x="909" y="1032"/>
                      </a:lnTo>
                      <a:lnTo>
                        <a:pt x="906" y="1032"/>
                      </a:lnTo>
                      <a:lnTo>
                        <a:pt x="902" y="1031"/>
                      </a:lnTo>
                      <a:lnTo>
                        <a:pt x="900" y="1028"/>
                      </a:lnTo>
                      <a:lnTo>
                        <a:pt x="888" y="1035"/>
                      </a:lnTo>
                      <a:lnTo>
                        <a:pt x="873" y="1043"/>
                      </a:lnTo>
                      <a:lnTo>
                        <a:pt x="864" y="1047"/>
                      </a:lnTo>
                      <a:lnTo>
                        <a:pt x="856" y="1050"/>
                      </a:lnTo>
                      <a:lnTo>
                        <a:pt x="847" y="1052"/>
                      </a:lnTo>
                      <a:lnTo>
                        <a:pt x="840" y="1053"/>
                      </a:lnTo>
                      <a:lnTo>
                        <a:pt x="828" y="1053"/>
                      </a:lnTo>
                      <a:lnTo>
                        <a:pt x="816" y="1052"/>
                      </a:lnTo>
                      <a:lnTo>
                        <a:pt x="805" y="1049"/>
                      </a:lnTo>
                      <a:lnTo>
                        <a:pt x="795" y="1046"/>
                      </a:lnTo>
                      <a:lnTo>
                        <a:pt x="789" y="1043"/>
                      </a:lnTo>
                      <a:lnTo>
                        <a:pt x="786" y="1040"/>
                      </a:lnTo>
                      <a:lnTo>
                        <a:pt x="782" y="1037"/>
                      </a:lnTo>
                      <a:lnTo>
                        <a:pt x="779" y="1033"/>
                      </a:lnTo>
                      <a:lnTo>
                        <a:pt x="777" y="1027"/>
                      </a:lnTo>
                      <a:lnTo>
                        <a:pt x="775" y="1022"/>
                      </a:lnTo>
                      <a:lnTo>
                        <a:pt x="774" y="1016"/>
                      </a:lnTo>
                      <a:lnTo>
                        <a:pt x="774" y="1010"/>
                      </a:lnTo>
                      <a:lnTo>
                        <a:pt x="761" y="1011"/>
                      </a:lnTo>
                      <a:lnTo>
                        <a:pt x="743" y="1014"/>
                      </a:lnTo>
                      <a:lnTo>
                        <a:pt x="734" y="1014"/>
                      </a:lnTo>
                      <a:lnTo>
                        <a:pt x="727" y="1012"/>
                      </a:lnTo>
                      <a:lnTo>
                        <a:pt x="723" y="1011"/>
                      </a:lnTo>
                      <a:lnTo>
                        <a:pt x="719" y="1009"/>
                      </a:lnTo>
                      <a:lnTo>
                        <a:pt x="717" y="1007"/>
                      </a:lnTo>
                      <a:lnTo>
                        <a:pt x="713" y="1004"/>
                      </a:lnTo>
                      <a:lnTo>
                        <a:pt x="707" y="997"/>
                      </a:lnTo>
                      <a:lnTo>
                        <a:pt x="701" y="993"/>
                      </a:lnTo>
                      <a:lnTo>
                        <a:pt x="697" y="992"/>
                      </a:lnTo>
                      <a:lnTo>
                        <a:pt x="694" y="992"/>
                      </a:lnTo>
                      <a:lnTo>
                        <a:pt x="689" y="993"/>
                      </a:lnTo>
                      <a:lnTo>
                        <a:pt x="686" y="993"/>
                      </a:lnTo>
                      <a:lnTo>
                        <a:pt x="680" y="991"/>
                      </a:lnTo>
                      <a:lnTo>
                        <a:pt x="674" y="986"/>
                      </a:lnTo>
                      <a:lnTo>
                        <a:pt x="662" y="987"/>
                      </a:lnTo>
                      <a:lnTo>
                        <a:pt x="653" y="989"/>
                      </a:lnTo>
                      <a:lnTo>
                        <a:pt x="643" y="991"/>
                      </a:lnTo>
                      <a:lnTo>
                        <a:pt x="627" y="992"/>
                      </a:lnTo>
                      <a:lnTo>
                        <a:pt x="618" y="991"/>
                      </a:lnTo>
                      <a:lnTo>
                        <a:pt x="611" y="988"/>
                      </a:lnTo>
                      <a:lnTo>
                        <a:pt x="608" y="987"/>
                      </a:lnTo>
                      <a:lnTo>
                        <a:pt x="605" y="984"/>
                      </a:lnTo>
                      <a:lnTo>
                        <a:pt x="603" y="982"/>
                      </a:lnTo>
                      <a:lnTo>
                        <a:pt x="600" y="979"/>
                      </a:lnTo>
                      <a:lnTo>
                        <a:pt x="597" y="971"/>
                      </a:lnTo>
                      <a:lnTo>
                        <a:pt x="596" y="963"/>
                      </a:lnTo>
                      <a:lnTo>
                        <a:pt x="595" y="953"/>
                      </a:lnTo>
                      <a:lnTo>
                        <a:pt x="594" y="942"/>
                      </a:lnTo>
                      <a:lnTo>
                        <a:pt x="593" y="933"/>
                      </a:lnTo>
                      <a:lnTo>
                        <a:pt x="590" y="925"/>
                      </a:lnTo>
                      <a:lnTo>
                        <a:pt x="587" y="916"/>
                      </a:lnTo>
                      <a:lnTo>
                        <a:pt x="584" y="908"/>
                      </a:lnTo>
                      <a:lnTo>
                        <a:pt x="581" y="900"/>
                      </a:lnTo>
                      <a:lnTo>
                        <a:pt x="577" y="892"/>
                      </a:lnTo>
                      <a:lnTo>
                        <a:pt x="575" y="884"/>
                      </a:lnTo>
                      <a:lnTo>
                        <a:pt x="574" y="875"/>
                      </a:lnTo>
                      <a:lnTo>
                        <a:pt x="575" y="870"/>
                      </a:lnTo>
                      <a:lnTo>
                        <a:pt x="577" y="866"/>
                      </a:lnTo>
                      <a:lnTo>
                        <a:pt x="581" y="860"/>
                      </a:lnTo>
                      <a:lnTo>
                        <a:pt x="584" y="856"/>
                      </a:lnTo>
                      <a:lnTo>
                        <a:pt x="587" y="851"/>
                      </a:lnTo>
                      <a:lnTo>
                        <a:pt x="590" y="846"/>
                      </a:lnTo>
                      <a:lnTo>
                        <a:pt x="593" y="842"/>
                      </a:lnTo>
                      <a:lnTo>
                        <a:pt x="594" y="837"/>
                      </a:lnTo>
                      <a:lnTo>
                        <a:pt x="593" y="825"/>
                      </a:lnTo>
                      <a:lnTo>
                        <a:pt x="589" y="809"/>
                      </a:lnTo>
                      <a:lnTo>
                        <a:pt x="588" y="798"/>
                      </a:lnTo>
                      <a:lnTo>
                        <a:pt x="588" y="789"/>
                      </a:lnTo>
                      <a:lnTo>
                        <a:pt x="590" y="779"/>
                      </a:lnTo>
                      <a:lnTo>
                        <a:pt x="594" y="770"/>
                      </a:lnTo>
                      <a:lnTo>
                        <a:pt x="571" y="766"/>
                      </a:lnTo>
                      <a:lnTo>
                        <a:pt x="521" y="759"/>
                      </a:lnTo>
                      <a:lnTo>
                        <a:pt x="494" y="756"/>
                      </a:lnTo>
                      <a:lnTo>
                        <a:pt x="471" y="755"/>
                      </a:lnTo>
                      <a:lnTo>
                        <a:pt x="461" y="754"/>
                      </a:lnTo>
                      <a:lnTo>
                        <a:pt x="454" y="755"/>
                      </a:lnTo>
                      <a:lnTo>
                        <a:pt x="450" y="756"/>
                      </a:lnTo>
                      <a:lnTo>
                        <a:pt x="448" y="758"/>
                      </a:lnTo>
                      <a:lnTo>
                        <a:pt x="448" y="762"/>
                      </a:lnTo>
                      <a:lnTo>
                        <a:pt x="448" y="770"/>
                      </a:lnTo>
                      <a:lnTo>
                        <a:pt x="447" y="775"/>
                      </a:lnTo>
                      <a:lnTo>
                        <a:pt x="446" y="780"/>
                      </a:lnTo>
                      <a:lnTo>
                        <a:pt x="443" y="785"/>
                      </a:lnTo>
                      <a:lnTo>
                        <a:pt x="440" y="790"/>
                      </a:lnTo>
                      <a:lnTo>
                        <a:pt x="437" y="796"/>
                      </a:lnTo>
                      <a:lnTo>
                        <a:pt x="431" y="801"/>
                      </a:lnTo>
                      <a:lnTo>
                        <a:pt x="425" y="806"/>
                      </a:lnTo>
                      <a:lnTo>
                        <a:pt x="417" y="811"/>
                      </a:lnTo>
                      <a:lnTo>
                        <a:pt x="407" y="814"/>
                      </a:lnTo>
                      <a:lnTo>
                        <a:pt x="396" y="817"/>
                      </a:lnTo>
                      <a:lnTo>
                        <a:pt x="383" y="819"/>
                      </a:lnTo>
                      <a:lnTo>
                        <a:pt x="369" y="819"/>
                      </a:lnTo>
                      <a:lnTo>
                        <a:pt x="362" y="818"/>
                      </a:lnTo>
                      <a:lnTo>
                        <a:pt x="355" y="816"/>
                      </a:lnTo>
                      <a:lnTo>
                        <a:pt x="349" y="811"/>
                      </a:lnTo>
                      <a:lnTo>
                        <a:pt x="342" y="804"/>
                      </a:lnTo>
                      <a:lnTo>
                        <a:pt x="337" y="797"/>
                      </a:lnTo>
                      <a:lnTo>
                        <a:pt x="330" y="789"/>
                      </a:lnTo>
                      <a:lnTo>
                        <a:pt x="325" y="780"/>
                      </a:lnTo>
                      <a:lnTo>
                        <a:pt x="319" y="771"/>
                      </a:lnTo>
                      <a:lnTo>
                        <a:pt x="309" y="749"/>
                      </a:lnTo>
                      <a:lnTo>
                        <a:pt x="302" y="728"/>
                      </a:lnTo>
                      <a:lnTo>
                        <a:pt x="298" y="718"/>
                      </a:lnTo>
                      <a:lnTo>
                        <a:pt x="297" y="708"/>
                      </a:lnTo>
                      <a:lnTo>
                        <a:pt x="295" y="699"/>
                      </a:lnTo>
                      <a:lnTo>
                        <a:pt x="295" y="689"/>
                      </a:lnTo>
                      <a:lnTo>
                        <a:pt x="3" y="689"/>
                      </a:lnTo>
                      <a:lnTo>
                        <a:pt x="2" y="683"/>
                      </a:lnTo>
                      <a:lnTo>
                        <a:pt x="0" y="680"/>
                      </a:lnTo>
                      <a:lnTo>
                        <a:pt x="0" y="677"/>
                      </a:lnTo>
                      <a:lnTo>
                        <a:pt x="3" y="671"/>
                      </a:lnTo>
                      <a:lnTo>
                        <a:pt x="10" y="669"/>
                      </a:lnTo>
                      <a:lnTo>
                        <a:pt x="16" y="668"/>
                      </a:lnTo>
                      <a:lnTo>
                        <a:pt x="23" y="668"/>
                      </a:lnTo>
                      <a:lnTo>
                        <a:pt x="28" y="668"/>
                      </a:lnTo>
                      <a:lnTo>
                        <a:pt x="34" y="668"/>
                      </a:lnTo>
                      <a:lnTo>
                        <a:pt x="39" y="668"/>
                      </a:lnTo>
                      <a:lnTo>
                        <a:pt x="45" y="667"/>
                      </a:lnTo>
                      <a:lnTo>
                        <a:pt x="49" y="665"/>
                      </a:lnTo>
                      <a:lnTo>
                        <a:pt x="49" y="640"/>
                      </a:lnTo>
                      <a:lnTo>
                        <a:pt x="36" y="640"/>
                      </a:lnTo>
                      <a:lnTo>
                        <a:pt x="27" y="640"/>
                      </a:lnTo>
                      <a:lnTo>
                        <a:pt x="18" y="640"/>
                      </a:lnTo>
                      <a:lnTo>
                        <a:pt x="10" y="640"/>
                      </a:lnTo>
                      <a:lnTo>
                        <a:pt x="26" y="631"/>
                      </a:lnTo>
                      <a:lnTo>
                        <a:pt x="39" y="622"/>
                      </a:lnTo>
                      <a:lnTo>
                        <a:pt x="46" y="619"/>
                      </a:lnTo>
                      <a:lnTo>
                        <a:pt x="52" y="615"/>
                      </a:lnTo>
                      <a:lnTo>
                        <a:pt x="60" y="612"/>
                      </a:lnTo>
                      <a:lnTo>
                        <a:pt x="69" y="610"/>
                      </a:lnTo>
                      <a:lnTo>
                        <a:pt x="72" y="613"/>
                      </a:lnTo>
                      <a:lnTo>
                        <a:pt x="75" y="615"/>
                      </a:lnTo>
                      <a:lnTo>
                        <a:pt x="79" y="616"/>
                      </a:lnTo>
                      <a:lnTo>
                        <a:pt x="82" y="617"/>
                      </a:lnTo>
                      <a:lnTo>
                        <a:pt x="91" y="618"/>
                      </a:lnTo>
                      <a:lnTo>
                        <a:pt x="101" y="616"/>
                      </a:lnTo>
                      <a:lnTo>
                        <a:pt x="122" y="612"/>
                      </a:lnTo>
                      <a:lnTo>
                        <a:pt x="142" y="610"/>
                      </a:lnTo>
                      <a:lnTo>
                        <a:pt x="145" y="614"/>
                      </a:lnTo>
                      <a:lnTo>
                        <a:pt x="148" y="617"/>
                      </a:lnTo>
                      <a:lnTo>
                        <a:pt x="152" y="619"/>
                      </a:lnTo>
                      <a:lnTo>
                        <a:pt x="157" y="620"/>
                      </a:lnTo>
                      <a:lnTo>
                        <a:pt x="166" y="621"/>
                      </a:lnTo>
                      <a:lnTo>
                        <a:pt x="175" y="622"/>
                      </a:lnTo>
                      <a:lnTo>
                        <a:pt x="179" y="621"/>
                      </a:lnTo>
                      <a:lnTo>
                        <a:pt x="183" y="620"/>
                      </a:lnTo>
                      <a:lnTo>
                        <a:pt x="186" y="618"/>
                      </a:lnTo>
                      <a:lnTo>
                        <a:pt x="190" y="616"/>
                      </a:lnTo>
                      <a:lnTo>
                        <a:pt x="195" y="610"/>
                      </a:lnTo>
                      <a:lnTo>
                        <a:pt x="201" y="603"/>
                      </a:lnTo>
                      <a:lnTo>
                        <a:pt x="209" y="588"/>
                      </a:lnTo>
                      <a:lnTo>
                        <a:pt x="215" y="578"/>
                      </a:lnTo>
                      <a:lnTo>
                        <a:pt x="220" y="574"/>
                      </a:lnTo>
                      <a:lnTo>
                        <a:pt x="225" y="571"/>
                      </a:lnTo>
                      <a:lnTo>
                        <a:pt x="230" y="569"/>
                      </a:lnTo>
                      <a:lnTo>
                        <a:pt x="236" y="567"/>
                      </a:lnTo>
                      <a:lnTo>
                        <a:pt x="246" y="564"/>
                      </a:lnTo>
                      <a:lnTo>
                        <a:pt x="256" y="560"/>
                      </a:lnTo>
                      <a:lnTo>
                        <a:pt x="258" y="558"/>
                      </a:lnTo>
                      <a:lnTo>
                        <a:pt x="260" y="555"/>
                      </a:lnTo>
                      <a:lnTo>
                        <a:pt x="262" y="550"/>
                      </a:lnTo>
                      <a:lnTo>
                        <a:pt x="264" y="544"/>
                      </a:lnTo>
                      <a:lnTo>
                        <a:pt x="268" y="528"/>
                      </a:lnTo>
                      <a:lnTo>
                        <a:pt x="270" y="511"/>
                      </a:lnTo>
                      <a:lnTo>
                        <a:pt x="274" y="477"/>
                      </a:lnTo>
                      <a:lnTo>
                        <a:pt x="275" y="449"/>
                      </a:lnTo>
                      <a:lnTo>
                        <a:pt x="281" y="440"/>
                      </a:lnTo>
                      <a:lnTo>
                        <a:pt x="287" y="432"/>
                      </a:lnTo>
                      <a:lnTo>
                        <a:pt x="294" y="425"/>
                      </a:lnTo>
                      <a:lnTo>
                        <a:pt x="302" y="416"/>
                      </a:lnTo>
                      <a:lnTo>
                        <a:pt x="316" y="404"/>
                      </a:lnTo>
                      <a:lnTo>
                        <a:pt x="328" y="394"/>
                      </a:lnTo>
                      <a:lnTo>
                        <a:pt x="338" y="382"/>
                      </a:lnTo>
                      <a:lnTo>
                        <a:pt x="346" y="370"/>
                      </a:lnTo>
                      <a:lnTo>
                        <a:pt x="352" y="357"/>
                      </a:lnTo>
                      <a:lnTo>
                        <a:pt x="357" y="345"/>
                      </a:lnTo>
                      <a:lnTo>
                        <a:pt x="361" y="334"/>
                      </a:lnTo>
                      <a:lnTo>
                        <a:pt x="364" y="323"/>
                      </a:lnTo>
                      <a:lnTo>
                        <a:pt x="366" y="312"/>
                      </a:lnTo>
                      <a:lnTo>
                        <a:pt x="369" y="299"/>
                      </a:lnTo>
                      <a:lnTo>
                        <a:pt x="370" y="276"/>
                      </a:lnTo>
                      <a:lnTo>
                        <a:pt x="370" y="251"/>
                      </a:lnTo>
                      <a:lnTo>
                        <a:pt x="369" y="225"/>
                      </a:lnTo>
                      <a:lnTo>
                        <a:pt x="369" y="197"/>
                      </a:lnTo>
                      <a:lnTo>
                        <a:pt x="369" y="191"/>
                      </a:lnTo>
                      <a:lnTo>
                        <a:pt x="369" y="187"/>
                      </a:lnTo>
                      <a:lnTo>
                        <a:pt x="371" y="183"/>
                      </a:lnTo>
                      <a:lnTo>
                        <a:pt x="372" y="180"/>
                      </a:lnTo>
                      <a:lnTo>
                        <a:pt x="375" y="174"/>
                      </a:lnTo>
                      <a:lnTo>
                        <a:pt x="380" y="167"/>
                      </a:lnTo>
                      <a:lnTo>
                        <a:pt x="383" y="160"/>
                      </a:lnTo>
                      <a:lnTo>
                        <a:pt x="385" y="149"/>
                      </a:lnTo>
                      <a:lnTo>
                        <a:pt x="385" y="140"/>
                      </a:lnTo>
                      <a:lnTo>
                        <a:pt x="385" y="132"/>
                      </a:lnTo>
                      <a:lnTo>
                        <a:pt x="383" y="122"/>
                      </a:lnTo>
                      <a:lnTo>
                        <a:pt x="382" y="110"/>
                      </a:lnTo>
                      <a:lnTo>
                        <a:pt x="397" y="87"/>
                      </a:lnTo>
                      <a:lnTo>
                        <a:pt x="417" y="58"/>
                      </a:lnTo>
                      <a:lnTo>
                        <a:pt x="422" y="51"/>
                      </a:lnTo>
                      <a:lnTo>
                        <a:pt x="428" y="45"/>
                      </a:lnTo>
                      <a:lnTo>
                        <a:pt x="435" y="40"/>
                      </a:lnTo>
                      <a:lnTo>
                        <a:pt x="440" y="35"/>
                      </a:lnTo>
                      <a:lnTo>
                        <a:pt x="447" y="31"/>
                      </a:lnTo>
                      <a:lnTo>
                        <a:pt x="453" y="26"/>
                      </a:lnTo>
                      <a:lnTo>
                        <a:pt x="461" y="24"/>
                      </a:lnTo>
                      <a:lnTo>
                        <a:pt x="467" y="24"/>
                      </a:lnTo>
                      <a:lnTo>
                        <a:pt x="476" y="24"/>
                      </a:lnTo>
                      <a:lnTo>
                        <a:pt x="484" y="26"/>
                      </a:lnTo>
                      <a:lnTo>
                        <a:pt x="491" y="30"/>
                      </a:lnTo>
                      <a:lnTo>
                        <a:pt x="497" y="33"/>
                      </a:lnTo>
                      <a:lnTo>
                        <a:pt x="509" y="42"/>
                      </a:lnTo>
                      <a:lnTo>
                        <a:pt x="521" y="52"/>
                      </a:lnTo>
                      <a:lnTo>
                        <a:pt x="532" y="62"/>
                      </a:lnTo>
                      <a:lnTo>
                        <a:pt x="544" y="71"/>
                      </a:lnTo>
                      <a:lnTo>
                        <a:pt x="551" y="74"/>
                      </a:lnTo>
                      <a:lnTo>
                        <a:pt x="558" y="77"/>
                      </a:lnTo>
                      <a:lnTo>
                        <a:pt x="565" y="79"/>
                      </a:lnTo>
                      <a:lnTo>
                        <a:pt x="574" y="79"/>
                      </a:lnTo>
                      <a:lnTo>
                        <a:pt x="587" y="78"/>
                      </a:lnTo>
                      <a:lnTo>
                        <a:pt x="599" y="76"/>
                      </a:lnTo>
                      <a:lnTo>
                        <a:pt x="614" y="74"/>
                      </a:lnTo>
                      <a:lnTo>
                        <a:pt x="634" y="73"/>
                      </a:lnTo>
                      <a:lnTo>
                        <a:pt x="637" y="73"/>
                      </a:lnTo>
                      <a:lnTo>
                        <a:pt x="639" y="71"/>
                      </a:lnTo>
                      <a:lnTo>
                        <a:pt x="641" y="69"/>
                      </a:lnTo>
                      <a:lnTo>
                        <a:pt x="644" y="66"/>
                      </a:lnTo>
                      <a:lnTo>
                        <a:pt x="649" y="60"/>
                      </a:lnTo>
                      <a:lnTo>
                        <a:pt x="654" y="55"/>
                      </a:lnTo>
                      <a:lnTo>
                        <a:pt x="662" y="49"/>
                      </a:lnTo>
                      <a:lnTo>
                        <a:pt x="670" y="44"/>
                      </a:lnTo>
                      <a:lnTo>
                        <a:pt x="677" y="40"/>
                      </a:lnTo>
                      <a:lnTo>
                        <a:pt x="685" y="38"/>
                      </a:lnTo>
                      <a:lnTo>
                        <a:pt x="693" y="36"/>
                      </a:lnTo>
                      <a:lnTo>
                        <a:pt x="701" y="35"/>
                      </a:lnTo>
                      <a:lnTo>
                        <a:pt x="709" y="34"/>
                      </a:lnTo>
                      <a:lnTo>
                        <a:pt x="718" y="34"/>
                      </a:lnTo>
                      <a:lnTo>
                        <a:pt x="734" y="34"/>
                      </a:lnTo>
                      <a:lnTo>
                        <a:pt x="752" y="35"/>
                      </a:lnTo>
                      <a:lnTo>
                        <a:pt x="761" y="34"/>
                      </a:lnTo>
                      <a:lnTo>
                        <a:pt x="769" y="34"/>
                      </a:lnTo>
                      <a:lnTo>
                        <a:pt x="778" y="33"/>
                      </a:lnTo>
                      <a:lnTo>
                        <a:pt x="787" y="31"/>
                      </a:lnTo>
                      <a:lnTo>
                        <a:pt x="790" y="24"/>
                      </a:lnTo>
                      <a:lnTo>
                        <a:pt x="795" y="17"/>
                      </a:lnTo>
                      <a:lnTo>
                        <a:pt x="796" y="13"/>
                      </a:lnTo>
                      <a:lnTo>
                        <a:pt x="799" y="9"/>
                      </a:lnTo>
                      <a:lnTo>
                        <a:pt x="802" y="4"/>
                      </a:lnTo>
                      <a:lnTo>
                        <a:pt x="807" y="0"/>
                      </a:lnTo>
                      <a:lnTo>
                        <a:pt x="814" y="0"/>
                      </a:lnTo>
                      <a:lnTo>
                        <a:pt x="827" y="0"/>
                      </a:lnTo>
                      <a:lnTo>
                        <a:pt x="828" y="8"/>
                      </a:lnTo>
                      <a:lnTo>
                        <a:pt x="830" y="14"/>
                      </a:lnTo>
                      <a:lnTo>
                        <a:pt x="833" y="18"/>
                      </a:lnTo>
                      <a:lnTo>
                        <a:pt x="839" y="21"/>
                      </a:lnTo>
                      <a:lnTo>
                        <a:pt x="843" y="22"/>
                      </a:lnTo>
                      <a:lnTo>
                        <a:pt x="848" y="23"/>
                      </a:lnTo>
                      <a:lnTo>
                        <a:pt x="854" y="24"/>
                      </a:lnTo>
                      <a:lnTo>
                        <a:pt x="859" y="24"/>
                      </a:lnTo>
                      <a:lnTo>
                        <a:pt x="869" y="24"/>
                      </a:lnTo>
                      <a:lnTo>
                        <a:pt x="879" y="24"/>
                      </a:lnTo>
                      <a:lnTo>
                        <a:pt x="887" y="24"/>
                      </a:lnTo>
                      <a:lnTo>
                        <a:pt x="894" y="2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41" name="Freeform 249"/>
                <p:cNvSpPr>
                  <a:spLocks/>
                </p:cNvSpPr>
                <p:nvPr>
                  <p:custDataLst>
                    <p:tags r:id="rId168"/>
                  </p:custDataLst>
                </p:nvPr>
              </p:nvSpPr>
              <p:spPr bwMode="auto">
                <a:xfrm>
                  <a:off x="2673" y="2715"/>
                  <a:ext cx="35" cy="35"/>
                </a:xfrm>
                <a:custGeom>
                  <a:avLst/>
                  <a:gdLst>
                    <a:gd name="T0" fmla="*/ 0 w 125"/>
                    <a:gd name="T1" fmla="*/ 0 h 81"/>
                    <a:gd name="T2" fmla="*/ 0 w 125"/>
                    <a:gd name="T3" fmla="*/ 2 h 81"/>
                    <a:gd name="T4" fmla="*/ 0 w 125"/>
                    <a:gd name="T5" fmla="*/ 3 h 81"/>
                    <a:gd name="T6" fmla="*/ 0 w 125"/>
                    <a:gd name="T7" fmla="*/ 3 h 81"/>
                    <a:gd name="T8" fmla="*/ 0 w 125"/>
                    <a:gd name="T9" fmla="*/ 4 h 81"/>
                    <a:gd name="T10" fmla="*/ 0 w 125"/>
                    <a:gd name="T11" fmla="*/ 4 h 81"/>
                    <a:gd name="T12" fmla="*/ 0 w 125"/>
                    <a:gd name="T13" fmla="*/ 5 h 81"/>
                    <a:gd name="T14" fmla="*/ 0 w 125"/>
                    <a:gd name="T15" fmla="*/ 5 h 81"/>
                    <a:gd name="T16" fmla="*/ 0 w 125"/>
                    <a:gd name="T17" fmla="*/ 5 h 81"/>
                    <a:gd name="T18" fmla="*/ 0 w 125"/>
                    <a:gd name="T19" fmla="*/ 5 h 81"/>
                    <a:gd name="T20" fmla="*/ 0 w 125"/>
                    <a:gd name="T21" fmla="*/ 5 h 81"/>
                    <a:gd name="T22" fmla="*/ 0 w 125"/>
                    <a:gd name="T23" fmla="*/ 6 h 81"/>
                    <a:gd name="T24" fmla="*/ 0 w 125"/>
                    <a:gd name="T25" fmla="*/ 6 h 81"/>
                    <a:gd name="T26" fmla="*/ 0 w 125"/>
                    <a:gd name="T27" fmla="*/ 6 h 81"/>
                    <a:gd name="T28" fmla="*/ 0 w 125"/>
                    <a:gd name="T29" fmla="*/ 5 h 81"/>
                    <a:gd name="T30" fmla="*/ 0 w 125"/>
                    <a:gd name="T31" fmla="*/ 4 h 81"/>
                    <a:gd name="T32" fmla="*/ 0 w 125"/>
                    <a:gd name="T33" fmla="*/ 3 h 81"/>
                    <a:gd name="T34" fmla="*/ 0 w 125"/>
                    <a:gd name="T35" fmla="*/ 3 h 81"/>
                    <a:gd name="T36" fmla="*/ 0 w 125"/>
                    <a:gd name="T37" fmla="*/ 2 h 81"/>
                    <a:gd name="T38" fmla="*/ 0 w 125"/>
                    <a:gd name="T39" fmla="*/ 2 h 81"/>
                    <a:gd name="T40" fmla="*/ 0 w 125"/>
                    <a:gd name="T41" fmla="*/ 1 h 81"/>
                    <a:gd name="T42" fmla="*/ 0 w 125"/>
                    <a:gd name="T43" fmla="*/ 1 h 81"/>
                    <a:gd name="T44" fmla="*/ 0 w 125"/>
                    <a:gd name="T45" fmla="*/ 0 h 81"/>
                    <a:gd name="T46" fmla="*/ 0 w 125"/>
                    <a:gd name="T47" fmla="*/ 0 h 81"/>
                    <a:gd name="T48" fmla="*/ 0 w 125"/>
                    <a:gd name="T49" fmla="*/ 0 h 81"/>
                    <a:gd name="T50" fmla="*/ 0 w 125"/>
                    <a:gd name="T51" fmla="*/ 0 h 81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25" h="81">
                      <a:moveTo>
                        <a:pt x="120" y="0"/>
                      </a:moveTo>
                      <a:lnTo>
                        <a:pt x="121" y="27"/>
                      </a:lnTo>
                      <a:lnTo>
                        <a:pt x="124" y="46"/>
                      </a:lnTo>
                      <a:lnTo>
                        <a:pt x="125" y="53"/>
                      </a:lnTo>
                      <a:lnTo>
                        <a:pt x="125" y="59"/>
                      </a:lnTo>
                      <a:lnTo>
                        <a:pt x="125" y="65"/>
                      </a:lnTo>
                      <a:lnTo>
                        <a:pt x="123" y="69"/>
                      </a:lnTo>
                      <a:lnTo>
                        <a:pt x="119" y="72"/>
                      </a:lnTo>
                      <a:lnTo>
                        <a:pt x="112" y="74"/>
                      </a:lnTo>
                      <a:lnTo>
                        <a:pt x="103" y="76"/>
                      </a:lnTo>
                      <a:lnTo>
                        <a:pt x="91" y="77"/>
                      </a:lnTo>
                      <a:lnTo>
                        <a:pt x="57" y="79"/>
                      </a:lnTo>
                      <a:lnTo>
                        <a:pt x="7" y="81"/>
                      </a:lnTo>
                      <a:lnTo>
                        <a:pt x="5" y="79"/>
                      </a:lnTo>
                      <a:lnTo>
                        <a:pt x="3" y="72"/>
                      </a:lnTo>
                      <a:lnTo>
                        <a:pt x="1" y="59"/>
                      </a:lnTo>
                      <a:lnTo>
                        <a:pt x="0" y="43"/>
                      </a:lnTo>
                      <a:lnTo>
                        <a:pt x="0" y="37"/>
                      </a:lnTo>
                      <a:lnTo>
                        <a:pt x="1" y="31"/>
                      </a:lnTo>
                      <a:lnTo>
                        <a:pt x="2" y="25"/>
                      </a:lnTo>
                      <a:lnTo>
                        <a:pt x="4" y="20"/>
                      </a:lnTo>
                      <a:lnTo>
                        <a:pt x="8" y="15"/>
                      </a:lnTo>
                      <a:lnTo>
                        <a:pt x="11" y="10"/>
                      </a:lnTo>
                      <a:lnTo>
                        <a:pt x="14" y="5"/>
                      </a:lnTo>
                      <a:lnTo>
                        <a:pt x="20" y="0"/>
                      </a:lnTo>
                      <a:lnTo>
                        <a:pt x="12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42" name="Freeform 250"/>
                <p:cNvSpPr>
                  <a:spLocks/>
                </p:cNvSpPr>
                <p:nvPr>
                  <p:custDataLst>
                    <p:tags r:id="rId169"/>
                  </p:custDataLst>
                </p:nvPr>
              </p:nvSpPr>
              <p:spPr bwMode="auto">
                <a:xfrm>
                  <a:off x="2662" y="2715"/>
                  <a:ext cx="96" cy="127"/>
                </a:xfrm>
                <a:custGeom>
                  <a:avLst/>
                  <a:gdLst>
                    <a:gd name="T0" fmla="*/ 0 w 355"/>
                    <a:gd name="T1" fmla="*/ 0 h 388"/>
                    <a:gd name="T2" fmla="*/ 0 w 355"/>
                    <a:gd name="T3" fmla="*/ 0 h 388"/>
                    <a:gd name="T4" fmla="*/ 0 w 355"/>
                    <a:gd name="T5" fmla="*/ 0 h 388"/>
                    <a:gd name="T6" fmla="*/ 0 w 355"/>
                    <a:gd name="T7" fmla="*/ 0 h 388"/>
                    <a:gd name="T8" fmla="*/ 0 w 355"/>
                    <a:gd name="T9" fmla="*/ 0 h 388"/>
                    <a:gd name="T10" fmla="*/ 0 w 355"/>
                    <a:gd name="T11" fmla="*/ 0 h 388"/>
                    <a:gd name="T12" fmla="*/ 0 w 355"/>
                    <a:gd name="T13" fmla="*/ 0 h 388"/>
                    <a:gd name="T14" fmla="*/ 0 w 355"/>
                    <a:gd name="T15" fmla="*/ 0 h 388"/>
                    <a:gd name="T16" fmla="*/ 0 w 355"/>
                    <a:gd name="T17" fmla="*/ 0 h 388"/>
                    <a:gd name="T18" fmla="*/ 0 w 355"/>
                    <a:gd name="T19" fmla="*/ 0 h 388"/>
                    <a:gd name="T20" fmla="*/ 0 w 355"/>
                    <a:gd name="T21" fmla="*/ 0 h 388"/>
                    <a:gd name="T22" fmla="*/ 0 w 355"/>
                    <a:gd name="T23" fmla="*/ 0 h 388"/>
                    <a:gd name="T24" fmla="*/ 0 w 355"/>
                    <a:gd name="T25" fmla="*/ 1 h 388"/>
                    <a:gd name="T26" fmla="*/ 0 w 355"/>
                    <a:gd name="T27" fmla="*/ 1 h 388"/>
                    <a:gd name="T28" fmla="*/ 0 w 355"/>
                    <a:gd name="T29" fmla="*/ 1 h 388"/>
                    <a:gd name="T30" fmla="*/ 0 w 355"/>
                    <a:gd name="T31" fmla="*/ 1 h 388"/>
                    <a:gd name="T32" fmla="*/ 0 w 355"/>
                    <a:gd name="T33" fmla="*/ 1 h 388"/>
                    <a:gd name="T34" fmla="*/ 0 w 355"/>
                    <a:gd name="T35" fmla="*/ 1 h 388"/>
                    <a:gd name="T36" fmla="*/ 0 w 355"/>
                    <a:gd name="T37" fmla="*/ 1 h 388"/>
                    <a:gd name="T38" fmla="*/ 0 w 355"/>
                    <a:gd name="T39" fmla="*/ 1 h 388"/>
                    <a:gd name="T40" fmla="*/ 0 w 355"/>
                    <a:gd name="T41" fmla="*/ 1 h 388"/>
                    <a:gd name="T42" fmla="*/ 0 w 355"/>
                    <a:gd name="T43" fmla="*/ 1 h 388"/>
                    <a:gd name="T44" fmla="*/ 0 w 355"/>
                    <a:gd name="T45" fmla="*/ 1 h 388"/>
                    <a:gd name="T46" fmla="*/ 0 w 355"/>
                    <a:gd name="T47" fmla="*/ 1 h 388"/>
                    <a:gd name="T48" fmla="*/ 0 w 355"/>
                    <a:gd name="T49" fmla="*/ 1 h 388"/>
                    <a:gd name="T50" fmla="*/ 0 w 355"/>
                    <a:gd name="T51" fmla="*/ 1 h 388"/>
                    <a:gd name="T52" fmla="*/ 0 w 355"/>
                    <a:gd name="T53" fmla="*/ 1 h 388"/>
                    <a:gd name="T54" fmla="*/ 0 w 355"/>
                    <a:gd name="T55" fmla="*/ 1 h 388"/>
                    <a:gd name="T56" fmla="*/ 0 w 355"/>
                    <a:gd name="T57" fmla="*/ 1 h 388"/>
                    <a:gd name="T58" fmla="*/ 0 w 355"/>
                    <a:gd name="T59" fmla="*/ 1 h 388"/>
                    <a:gd name="T60" fmla="*/ 0 w 355"/>
                    <a:gd name="T61" fmla="*/ 1 h 388"/>
                    <a:gd name="T62" fmla="*/ 0 w 355"/>
                    <a:gd name="T63" fmla="*/ 1 h 388"/>
                    <a:gd name="T64" fmla="*/ 0 w 355"/>
                    <a:gd name="T65" fmla="*/ 1 h 388"/>
                    <a:gd name="T66" fmla="*/ 0 w 355"/>
                    <a:gd name="T67" fmla="*/ 1 h 388"/>
                    <a:gd name="T68" fmla="*/ 0 w 355"/>
                    <a:gd name="T69" fmla="*/ 1 h 388"/>
                    <a:gd name="T70" fmla="*/ 0 w 355"/>
                    <a:gd name="T71" fmla="*/ 1 h 388"/>
                    <a:gd name="T72" fmla="*/ 0 w 355"/>
                    <a:gd name="T73" fmla="*/ 1 h 388"/>
                    <a:gd name="T74" fmla="*/ 0 w 355"/>
                    <a:gd name="T75" fmla="*/ 0 h 388"/>
                    <a:gd name="T76" fmla="*/ 0 w 355"/>
                    <a:gd name="T77" fmla="*/ 0 h 388"/>
                    <a:gd name="T78" fmla="*/ 0 w 355"/>
                    <a:gd name="T79" fmla="*/ 0 h 388"/>
                    <a:gd name="T80" fmla="*/ 0 w 355"/>
                    <a:gd name="T81" fmla="*/ 0 h 388"/>
                    <a:gd name="T82" fmla="*/ 0 w 355"/>
                    <a:gd name="T83" fmla="*/ 0 h 388"/>
                    <a:gd name="T84" fmla="*/ 0 w 355"/>
                    <a:gd name="T85" fmla="*/ 0 h 388"/>
                    <a:gd name="T86" fmla="*/ 0 w 355"/>
                    <a:gd name="T87" fmla="*/ 0 h 388"/>
                    <a:gd name="T88" fmla="*/ 0 w 355"/>
                    <a:gd name="T89" fmla="*/ 0 h 388"/>
                    <a:gd name="T90" fmla="*/ 0 w 355"/>
                    <a:gd name="T91" fmla="*/ 0 h 388"/>
                    <a:gd name="T92" fmla="*/ 0 w 355"/>
                    <a:gd name="T93" fmla="*/ 0 h 388"/>
                    <a:gd name="T94" fmla="*/ 0 w 355"/>
                    <a:gd name="T95" fmla="*/ 0 h 388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355" h="388">
                      <a:moveTo>
                        <a:pt x="266" y="7"/>
                      </a:moveTo>
                      <a:lnTo>
                        <a:pt x="265" y="9"/>
                      </a:lnTo>
                      <a:lnTo>
                        <a:pt x="262" y="15"/>
                      </a:lnTo>
                      <a:lnTo>
                        <a:pt x="259" y="23"/>
                      </a:lnTo>
                      <a:lnTo>
                        <a:pt x="257" y="32"/>
                      </a:lnTo>
                      <a:lnTo>
                        <a:pt x="257" y="37"/>
                      </a:lnTo>
                      <a:lnTo>
                        <a:pt x="258" y="42"/>
                      </a:lnTo>
                      <a:lnTo>
                        <a:pt x="261" y="46"/>
                      </a:lnTo>
                      <a:lnTo>
                        <a:pt x="264" y="51"/>
                      </a:lnTo>
                      <a:lnTo>
                        <a:pt x="268" y="54"/>
                      </a:lnTo>
                      <a:lnTo>
                        <a:pt x="275" y="58"/>
                      </a:lnTo>
                      <a:lnTo>
                        <a:pt x="283" y="60"/>
                      </a:lnTo>
                      <a:lnTo>
                        <a:pt x="294" y="63"/>
                      </a:lnTo>
                      <a:lnTo>
                        <a:pt x="301" y="58"/>
                      </a:lnTo>
                      <a:lnTo>
                        <a:pt x="319" y="55"/>
                      </a:lnTo>
                      <a:lnTo>
                        <a:pt x="323" y="55"/>
                      </a:lnTo>
                      <a:lnTo>
                        <a:pt x="328" y="55"/>
                      </a:lnTo>
                      <a:lnTo>
                        <a:pt x="332" y="57"/>
                      </a:lnTo>
                      <a:lnTo>
                        <a:pt x="335" y="59"/>
                      </a:lnTo>
                      <a:lnTo>
                        <a:pt x="337" y="63"/>
                      </a:lnTo>
                      <a:lnTo>
                        <a:pt x="340" y="68"/>
                      </a:lnTo>
                      <a:lnTo>
                        <a:pt x="340" y="74"/>
                      </a:lnTo>
                      <a:lnTo>
                        <a:pt x="340" y="81"/>
                      </a:lnTo>
                      <a:lnTo>
                        <a:pt x="345" y="83"/>
                      </a:lnTo>
                      <a:lnTo>
                        <a:pt x="348" y="87"/>
                      </a:lnTo>
                      <a:lnTo>
                        <a:pt x="350" y="90"/>
                      </a:lnTo>
                      <a:lnTo>
                        <a:pt x="351" y="94"/>
                      </a:lnTo>
                      <a:lnTo>
                        <a:pt x="350" y="99"/>
                      </a:lnTo>
                      <a:lnTo>
                        <a:pt x="347" y="103"/>
                      </a:lnTo>
                      <a:lnTo>
                        <a:pt x="345" y="108"/>
                      </a:lnTo>
                      <a:lnTo>
                        <a:pt x="342" y="113"/>
                      </a:lnTo>
                      <a:lnTo>
                        <a:pt x="328" y="129"/>
                      </a:lnTo>
                      <a:lnTo>
                        <a:pt x="320" y="136"/>
                      </a:lnTo>
                      <a:lnTo>
                        <a:pt x="326" y="143"/>
                      </a:lnTo>
                      <a:lnTo>
                        <a:pt x="341" y="162"/>
                      </a:lnTo>
                      <a:lnTo>
                        <a:pt x="348" y="175"/>
                      </a:lnTo>
                      <a:lnTo>
                        <a:pt x="353" y="188"/>
                      </a:lnTo>
                      <a:lnTo>
                        <a:pt x="355" y="195"/>
                      </a:lnTo>
                      <a:lnTo>
                        <a:pt x="355" y="202"/>
                      </a:lnTo>
                      <a:lnTo>
                        <a:pt x="355" y="209"/>
                      </a:lnTo>
                      <a:lnTo>
                        <a:pt x="353" y="216"/>
                      </a:lnTo>
                      <a:lnTo>
                        <a:pt x="353" y="219"/>
                      </a:lnTo>
                      <a:lnTo>
                        <a:pt x="352" y="228"/>
                      </a:lnTo>
                      <a:lnTo>
                        <a:pt x="350" y="241"/>
                      </a:lnTo>
                      <a:lnTo>
                        <a:pt x="345" y="254"/>
                      </a:lnTo>
                      <a:lnTo>
                        <a:pt x="342" y="260"/>
                      </a:lnTo>
                      <a:lnTo>
                        <a:pt x="339" y="266"/>
                      </a:lnTo>
                      <a:lnTo>
                        <a:pt x="333" y="271"/>
                      </a:lnTo>
                      <a:lnTo>
                        <a:pt x="328" y="276"/>
                      </a:lnTo>
                      <a:lnTo>
                        <a:pt x="321" y="279"/>
                      </a:lnTo>
                      <a:lnTo>
                        <a:pt x="312" y="280"/>
                      </a:lnTo>
                      <a:lnTo>
                        <a:pt x="303" y="280"/>
                      </a:lnTo>
                      <a:lnTo>
                        <a:pt x="294" y="277"/>
                      </a:lnTo>
                      <a:lnTo>
                        <a:pt x="286" y="282"/>
                      </a:lnTo>
                      <a:lnTo>
                        <a:pt x="280" y="285"/>
                      </a:lnTo>
                      <a:lnTo>
                        <a:pt x="275" y="285"/>
                      </a:lnTo>
                      <a:lnTo>
                        <a:pt x="270" y="282"/>
                      </a:lnTo>
                      <a:lnTo>
                        <a:pt x="263" y="276"/>
                      </a:lnTo>
                      <a:lnTo>
                        <a:pt x="255" y="268"/>
                      </a:lnTo>
                      <a:lnTo>
                        <a:pt x="252" y="265"/>
                      </a:lnTo>
                      <a:lnTo>
                        <a:pt x="249" y="261"/>
                      </a:lnTo>
                      <a:lnTo>
                        <a:pt x="244" y="259"/>
                      </a:lnTo>
                      <a:lnTo>
                        <a:pt x="240" y="259"/>
                      </a:lnTo>
                      <a:lnTo>
                        <a:pt x="234" y="260"/>
                      </a:lnTo>
                      <a:lnTo>
                        <a:pt x="229" y="263"/>
                      </a:lnTo>
                      <a:lnTo>
                        <a:pt x="221" y="269"/>
                      </a:lnTo>
                      <a:lnTo>
                        <a:pt x="213" y="277"/>
                      </a:lnTo>
                      <a:lnTo>
                        <a:pt x="211" y="278"/>
                      </a:lnTo>
                      <a:lnTo>
                        <a:pt x="205" y="279"/>
                      </a:lnTo>
                      <a:lnTo>
                        <a:pt x="201" y="280"/>
                      </a:lnTo>
                      <a:lnTo>
                        <a:pt x="197" y="282"/>
                      </a:lnTo>
                      <a:lnTo>
                        <a:pt x="194" y="285"/>
                      </a:lnTo>
                      <a:lnTo>
                        <a:pt x="190" y="288"/>
                      </a:lnTo>
                      <a:lnTo>
                        <a:pt x="187" y="292"/>
                      </a:lnTo>
                      <a:lnTo>
                        <a:pt x="185" y="298"/>
                      </a:lnTo>
                      <a:lnTo>
                        <a:pt x="185" y="304"/>
                      </a:lnTo>
                      <a:lnTo>
                        <a:pt x="185" y="312"/>
                      </a:lnTo>
                      <a:lnTo>
                        <a:pt x="187" y="321"/>
                      </a:lnTo>
                      <a:lnTo>
                        <a:pt x="191" y="331"/>
                      </a:lnTo>
                      <a:lnTo>
                        <a:pt x="198" y="344"/>
                      </a:lnTo>
                      <a:lnTo>
                        <a:pt x="207" y="358"/>
                      </a:lnTo>
                      <a:lnTo>
                        <a:pt x="206" y="357"/>
                      </a:lnTo>
                      <a:lnTo>
                        <a:pt x="201" y="355"/>
                      </a:lnTo>
                      <a:lnTo>
                        <a:pt x="195" y="353"/>
                      </a:lnTo>
                      <a:lnTo>
                        <a:pt x="187" y="353"/>
                      </a:lnTo>
                      <a:lnTo>
                        <a:pt x="183" y="353"/>
                      </a:lnTo>
                      <a:lnTo>
                        <a:pt x="177" y="355"/>
                      </a:lnTo>
                      <a:lnTo>
                        <a:pt x="173" y="357"/>
                      </a:lnTo>
                      <a:lnTo>
                        <a:pt x="167" y="361"/>
                      </a:lnTo>
                      <a:lnTo>
                        <a:pt x="162" y="365"/>
                      </a:lnTo>
                      <a:lnTo>
                        <a:pt x="157" y="371"/>
                      </a:lnTo>
                      <a:lnTo>
                        <a:pt x="152" y="379"/>
                      </a:lnTo>
                      <a:lnTo>
                        <a:pt x="146" y="388"/>
                      </a:lnTo>
                      <a:lnTo>
                        <a:pt x="137" y="380"/>
                      </a:lnTo>
                      <a:lnTo>
                        <a:pt x="128" y="373"/>
                      </a:lnTo>
                      <a:lnTo>
                        <a:pt x="123" y="370"/>
                      </a:lnTo>
                      <a:lnTo>
                        <a:pt x="120" y="366"/>
                      </a:lnTo>
                      <a:lnTo>
                        <a:pt x="117" y="362"/>
                      </a:lnTo>
                      <a:lnTo>
                        <a:pt x="113" y="358"/>
                      </a:lnTo>
                      <a:lnTo>
                        <a:pt x="109" y="346"/>
                      </a:lnTo>
                      <a:lnTo>
                        <a:pt x="102" y="334"/>
                      </a:lnTo>
                      <a:lnTo>
                        <a:pt x="96" y="324"/>
                      </a:lnTo>
                      <a:lnTo>
                        <a:pt x="87" y="315"/>
                      </a:lnTo>
                      <a:lnTo>
                        <a:pt x="70" y="297"/>
                      </a:lnTo>
                      <a:lnTo>
                        <a:pt x="50" y="280"/>
                      </a:lnTo>
                      <a:lnTo>
                        <a:pt x="40" y="271"/>
                      </a:lnTo>
                      <a:lnTo>
                        <a:pt x="31" y="263"/>
                      </a:lnTo>
                      <a:lnTo>
                        <a:pt x="22" y="254"/>
                      </a:lnTo>
                      <a:lnTo>
                        <a:pt x="16" y="245"/>
                      </a:lnTo>
                      <a:lnTo>
                        <a:pt x="9" y="235"/>
                      </a:lnTo>
                      <a:lnTo>
                        <a:pt x="5" y="223"/>
                      </a:lnTo>
                      <a:lnTo>
                        <a:pt x="1" y="211"/>
                      </a:lnTo>
                      <a:lnTo>
                        <a:pt x="0" y="198"/>
                      </a:lnTo>
                      <a:lnTo>
                        <a:pt x="1" y="187"/>
                      </a:lnTo>
                      <a:lnTo>
                        <a:pt x="4" y="178"/>
                      </a:lnTo>
                      <a:lnTo>
                        <a:pt x="7" y="169"/>
                      </a:lnTo>
                      <a:lnTo>
                        <a:pt x="11" y="162"/>
                      </a:lnTo>
                      <a:lnTo>
                        <a:pt x="22" y="150"/>
                      </a:lnTo>
                      <a:lnTo>
                        <a:pt x="34" y="139"/>
                      </a:lnTo>
                      <a:lnTo>
                        <a:pt x="41" y="134"/>
                      </a:lnTo>
                      <a:lnTo>
                        <a:pt x="45" y="129"/>
                      </a:lnTo>
                      <a:lnTo>
                        <a:pt x="50" y="123"/>
                      </a:lnTo>
                      <a:lnTo>
                        <a:pt x="54" y="116"/>
                      </a:lnTo>
                      <a:lnTo>
                        <a:pt x="56" y="109"/>
                      </a:lnTo>
                      <a:lnTo>
                        <a:pt x="57" y="101"/>
                      </a:lnTo>
                      <a:lnTo>
                        <a:pt x="56" y="91"/>
                      </a:lnTo>
                      <a:lnTo>
                        <a:pt x="54" y="81"/>
                      </a:lnTo>
                      <a:lnTo>
                        <a:pt x="84" y="83"/>
                      </a:lnTo>
                      <a:lnTo>
                        <a:pt x="108" y="83"/>
                      </a:lnTo>
                      <a:lnTo>
                        <a:pt x="129" y="83"/>
                      </a:lnTo>
                      <a:lnTo>
                        <a:pt x="144" y="82"/>
                      </a:lnTo>
                      <a:lnTo>
                        <a:pt x="156" y="80"/>
                      </a:lnTo>
                      <a:lnTo>
                        <a:pt x="165" y="77"/>
                      </a:lnTo>
                      <a:lnTo>
                        <a:pt x="168" y="75"/>
                      </a:lnTo>
                      <a:lnTo>
                        <a:pt x="172" y="73"/>
                      </a:lnTo>
                      <a:lnTo>
                        <a:pt x="174" y="71"/>
                      </a:lnTo>
                      <a:lnTo>
                        <a:pt x="175" y="69"/>
                      </a:lnTo>
                      <a:lnTo>
                        <a:pt x="177" y="63"/>
                      </a:lnTo>
                      <a:lnTo>
                        <a:pt x="176" y="56"/>
                      </a:lnTo>
                      <a:lnTo>
                        <a:pt x="175" y="49"/>
                      </a:lnTo>
                      <a:lnTo>
                        <a:pt x="174" y="41"/>
                      </a:lnTo>
                      <a:lnTo>
                        <a:pt x="172" y="32"/>
                      </a:lnTo>
                      <a:lnTo>
                        <a:pt x="169" y="22"/>
                      </a:lnTo>
                      <a:lnTo>
                        <a:pt x="167" y="12"/>
                      </a:lnTo>
                      <a:lnTo>
                        <a:pt x="167" y="0"/>
                      </a:lnTo>
                      <a:lnTo>
                        <a:pt x="266" y="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43" name="Freeform 251"/>
                <p:cNvSpPr>
                  <a:spLocks/>
                </p:cNvSpPr>
                <p:nvPr>
                  <p:custDataLst>
                    <p:tags r:id="rId170"/>
                  </p:custDataLst>
                </p:nvPr>
              </p:nvSpPr>
              <p:spPr bwMode="auto">
                <a:xfrm>
                  <a:off x="2998" y="2970"/>
                  <a:ext cx="164" cy="328"/>
                </a:xfrm>
                <a:custGeom>
                  <a:avLst/>
                  <a:gdLst>
                    <a:gd name="T0" fmla="*/ 0 w 599"/>
                    <a:gd name="T1" fmla="*/ 1 h 993"/>
                    <a:gd name="T2" fmla="*/ 0 w 599"/>
                    <a:gd name="T3" fmla="*/ 1 h 993"/>
                    <a:gd name="T4" fmla="*/ 0 w 599"/>
                    <a:gd name="T5" fmla="*/ 1 h 993"/>
                    <a:gd name="T6" fmla="*/ 0 w 599"/>
                    <a:gd name="T7" fmla="*/ 1 h 993"/>
                    <a:gd name="T8" fmla="*/ 0 w 599"/>
                    <a:gd name="T9" fmla="*/ 1 h 993"/>
                    <a:gd name="T10" fmla="*/ 0 w 599"/>
                    <a:gd name="T11" fmla="*/ 1 h 993"/>
                    <a:gd name="T12" fmla="*/ 0 w 599"/>
                    <a:gd name="T13" fmla="*/ 1 h 993"/>
                    <a:gd name="T14" fmla="*/ 0 w 599"/>
                    <a:gd name="T15" fmla="*/ 1 h 993"/>
                    <a:gd name="T16" fmla="*/ 0 w 599"/>
                    <a:gd name="T17" fmla="*/ 1 h 993"/>
                    <a:gd name="T18" fmla="*/ 0 w 599"/>
                    <a:gd name="T19" fmla="*/ 1 h 993"/>
                    <a:gd name="T20" fmla="*/ 0 w 599"/>
                    <a:gd name="T21" fmla="*/ 1 h 993"/>
                    <a:gd name="T22" fmla="*/ 0 w 599"/>
                    <a:gd name="T23" fmla="*/ 1 h 993"/>
                    <a:gd name="T24" fmla="*/ 0 w 599"/>
                    <a:gd name="T25" fmla="*/ 0 h 993"/>
                    <a:gd name="T26" fmla="*/ 0 w 599"/>
                    <a:gd name="T27" fmla="*/ 0 h 993"/>
                    <a:gd name="T28" fmla="*/ 0 w 599"/>
                    <a:gd name="T29" fmla="*/ 0 h 993"/>
                    <a:gd name="T30" fmla="*/ 0 w 599"/>
                    <a:gd name="T31" fmla="*/ 0 h 993"/>
                    <a:gd name="T32" fmla="*/ 0 w 599"/>
                    <a:gd name="T33" fmla="*/ 0 h 993"/>
                    <a:gd name="T34" fmla="*/ 0 w 599"/>
                    <a:gd name="T35" fmla="*/ 0 h 993"/>
                    <a:gd name="T36" fmla="*/ 0 w 599"/>
                    <a:gd name="T37" fmla="*/ 0 h 993"/>
                    <a:gd name="T38" fmla="*/ 0 w 599"/>
                    <a:gd name="T39" fmla="*/ 0 h 993"/>
                    <a:gd name="T40" fmla="*/ 0 w 599"/>
                    <a:gd name="T41" fmla="*/ 0 h 993"/>
                    <a:gd name="T42" fmla="*/ 0 w 599"/>
                    <a:gd name="T43" fmla="*/ 1 h 993"/>
                    <a:gd name="T44" fmla="*/ 0 w 599"/>
                    <a:gd name="T45" fmla="*/ 1 h 993"/>
                    <a:gd name="T46" fmla="*/ 0 w 599"/>
                    <a:gd name="T47" fmla="*/ 1 h 993"/>
                    <a:gd name="T48" fmla="*/ 0 w 599"/>
                    <a:gd name="T49" fmla="*/ 1 h 993"/>
                    <a:gd name="T50" fmla="*/ 0 w 599"/>
                    <a:gd name="T51" fmla="*/ 1 h 993"/>
                    <a:gd name="T52" fmla="*/ 0 w 599"/>
                    <a:gd name="T53" fmla="*/ 1 h 993"/>
                    <a:gd name="T54" fmla="*/ 0 w 599"/>
                    <a:gd name="T55" fmla="*/ 1 h 993"/>
                    <a:gd name="T56" fmla="*/ 0 w 599"/>
                    <a:gd name="T57" fmla="*/ 2 h 993"/>
                    <a:gd name="T58" fmla="*/ 0 w 599"/>
                    <a:gd name="T59" fmla="*/ 2 h 993"/>
                    <a:gd name="T60" fmla="*/ 0 w 599"/>
                    <a:gd name="T61" fmla="*/ 2 h 993"/>
                    <a:gd name="T62" fmla="*/ 0 w 599"/>
                    <a:gd name="T63" fmla="*/ 2 h 993"/>
                    <a:gd name="T64" fmla="*/ 0 w 599"/>
                    <a:gd name="T65" fmla="*/ 2 h 993"/>
                    <a:gd name="T66" fmla="*/ 0 w 599"/>
                    <a:gd name="T67" fmla="*/ 2 h 993"/>
                    <a:gd name="T68" fmla="*/ 0 w 599"/>
                    <a:gd name="T69" fmla="*/ 2 h 993"/>
                    <a:gd name="T70" fmla="*/ 0 w 599"/>
                    <a:gd name="T71" fmla="*/ 2 h 993"/>
                    <a:gd name="T72" fmla="*/ 0 w 599"/>
                    <a:gd name="T73" fmla="*/ 2 h 993"/>
                    <a:gd name="T74" fmla="*/ 0 w 599"/>
                    <a:gd name="T75" fmla="*/ 2 h 993"/>
                    <a:gd name="T76" fmla="*/ 0 w 599"/>
                    <a:gd name="T77" fmla="*/ 2 h 993"/>
                    <a:gd name="T78" fmla="*/ 0 w 599"/>
                    <a:gd name="T79" fmla="*/ 2 h 993"/>
                    <a:gd name="T80" fmla="*/ 0 w 599"/>
                    <a:gd name="T81" fmla="*/ 3 h 993"/>
                    <a:gd name="T82" fmla="*/ 0 w 599"/>
                    <a:gd name="T83" fmla="*/ 3 h 993"/>
                    <a:gd name="T84" fmla="*/ 0 w 599"/>
                    <a:gd name="T85" fmla="*/ 2 h 993"/>
                    <a:gd name="T86" fmla="*/ 0 w 599"/>
                    <a:gd name="T87" fmla="*/ 2 h 993"/>
                    <a:gd name="T88" fmla="*/ 0 w 599"/>
                    <a:gd name="T89" fmla="*/ 2 h 993"/>
                    <a:gd name="T90" fmla="*/ 0 w 599"/>
                    <a:gd name="T91" fmla="*/ 2 h 993"/>
                    <a:gd name="T92" fmla="*/ 0 w 599"/>
                    <a:gd name="T93" fmla="*/ 2 h 993"/>
                    <a:gd name="T94" fmla="*/ 0 w 599"/>
                    <a:gd name="T95" fmla="*/ 2 h 993"/>
                    <a:gd name="T96" fmla="*/ 0 w 599"/>
                    <a:gd name="T97" fmla="*/ 1 h 993"/>
                    <a:gd name="T98" fmla="*/ 0 w 599"/>
                    <a:gd name="T99" fmla="*/ 1 h 993"/>
                    <a:gd name="T100" fmla="*/ 0 w 599"/>
                    <a:gd name="T101" fmla="*/ 1 h 993"/>
                    <a:gd name="T102" fmla="*/ 0 w 599"/>
                    <a:gd name="T103" fmla="*/ 1 h 993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599" h="993">
                      <a:moveTo>
                        <a:pt x="15" y="309"/>
                      </a:moveTo>
                      <a:lnTo>
                        <a:pt x="9" y="291"/>
                      </a:lnTo>
                      <a:lnTo>
                        <a:pt x="3" y="273"/>
                      </a:lnTo>
                      <a:lnTo>
                        <a:pt x="1" y="266"/>
                      </a:lnTo>
                      <a:lnTo>
                        <a:pt x="0" y="259"/>
                      </a:lnTo>
                      <a:lnTo>
                        <a:pt x="0" y="253"/>
                      </a:lnTo>
                      <a:lnTo>
                        <a:pt x="2" y="248"/>
                      </a:lnTo>
                      <a:lnTo>
                        <a:pt x="174" y="216"/>
                      </a:lnTo>
                      <a:lnTo>
                        <a:pt x="177" y="220"/>
                      </a:lnTo>
                      <a:lnTo>
                        <a:pt x="182" y="224"/>
                      </a:lnTo>
                      <a:lnTo>
                        <a:pt x="187" y="227"/>
                      </a:lnTo>
                      <a:lnTo>
                        <a:pt x="193" y="229"/>
                      </a:lnTo>
                      <a:lnTo>
                        <a:pt x="207" y="234"/>
                      </a:lnTo>
                      <a:lnTo>
                        <a:pt x="222" y="238"/>
                      </a:lnTo>
                      <a:lnTo>
                        <a:pt x="230" y="240"/>
                      </a:lnTo>
                      <a:lnTo>
                        <a:pt x="237" y="242"/>
                      </a:lnTo>
                      <a:lnTo>
                        <a:pt x="243" y="245"/>
                      </a:lnTo>
                      <a:lnTo>
                        <a:pt x="249" y="249"/>
                      </a:lnTo>
                      <a:lnTo>
                        <a:pt x="253" y="253"/>
                      </a:lnTo>
                      <a:lnTo>
                        <a:pt x="258" y="258"/>
                      </a:lnTo>
                      <a:lnTo>
                        <a:pt x="260" y="264"/>
                      </a:lnTo>
                      <a:lnTo>
                        <a:pt x="261" y="272"/>
                      </a:lnTo>
                      <a:lnTo>
                        <a:pt x="260" y="280"/>
                      </a:lnTo>
                      <a:lnTo>
                        <a:pt x="256" y="289"/>
                      </a:lnTo>
                      <a:lnTo>
                        <a:pt x="252" y="296"/>
                      </a:lnTo>
                      <a:lnTo>
                        <a:pt x="248" y="302"/>
                      </a:lnTo>
                      <a:lnTo>
                        <a:pt x="242" y="308"/>
                      </a:lnTo>
                      <a:lnTo>
                        <a:pt x="238" y="314"/>
                      </a:lnTo>
                      <a:lnTo>
                        <a:pt x="236" y="321"/>
                      </a:lnTo>
                      <a:lnTo>
                        <a:pt x="234" y="327"/>
                      </a:lnTo>
                      <a:lnTo>
                        <a:pt x="234" y="333"/>
                      </a:lnTo>
                      <a:lnTo>
                        <a:pt x="236" y="338"/>
                      </a:lnTo>
                      <a:lnTo>
                        <a:pt x="238" y="344"/>
                      </a:lnTo>
                      <a:lnTo>
                        <a:pt x="241" y="349"/>
                      </a:lnTo>
                      <a:lnTo>
                        <a:pt x="250" y="357"/>
                      </a:lnTo>
                      <a:lnTo>
                        <a:pt x="259" y="365"/>
                      </a:lnTo>
                      <a:lnTo>
                        <a:pt x="278" y="378"/>
                      </a:lnTo>
                      <a:lnTo>
                        <a:pt x="294" y="389"/>
                      </a:lnTo>
                      <a:lnTo>
                        <a:pt x="294" y="376"/>
                      </a:lnTo>
                      <a:lnTo>
                        <a:pt x="294" y="365"/>
                      </a:lnTo>
                      <a:lnTo>
                        <a:pt x="294" y="356"/>
                      </a:lnTo>
                      <a:lnTo>
                        <a:pt x="294" y="346"/>
                      </a:lnTo>
                      <a:lnTo>
                        <a:pt x="305" y="346"/>
                      </a:lnTo>
                      <a:lnTo>
                        <a:pt x="315" y="343"/>
                      </a:lnTo>
                      <a:lnTo>
                        <a:pt x="319" y="340"/>
                      </a:lnTo>
                      <a:lnTo>
                        <a:pt x="323" y="338"/>
                      </a:lnTo>
                      <a:lnTo>
                        <a:pt x="327" y="335"/>
                      </a:lnTo>
                      <a:lnTo>
                        <a:pt x="329" y="332"/>
                      </a:lnTo>
                      <a:lnTo>
                        <a:pt x="334" y="326"/>
                      </a:lnTo>
                      <a:lnTo>
                        <a:pt x="338" y="317"/>
                      </a:lnTo>
                      <a:lnTo>
                        <a:pt x="340" y="308"/>
                      </a:lnTo>
                      <a:lnTo>
                        <a:pt x="340" y="297"/>
                      </a:lnTo>
                      <a:lnTo>
                        <a:pt x="339" y="283"/>
                      </a:lnTo>
                      <a:lnTo>
                        <a:pt x="337" y="272"/>
                      </a:lnTo>
                      <a:lnTo>
                        <a:pt x="332" y="261"/>
                      </a:lnTo>
                      <a:lnTo>
                        <a:pt x="327" y="251"/>
                      </a:lnTo>
                      <a:lnTo>
                        <a:pt x="322" y="240"/>
                      </a:lnTo>
                      <a:lnTo>
                        <a:pt x="318" y="229"/>
                      </a:lnTo>
                      <a:lnTo>
                        <a:pt x="315" y="217"/>
                      </a:lnTo>
                      <a:lnTo>
                        <a:pt x="314" y="204"/>
                      </a:lnTo>
                      <a:lnTo>
                        <a:pt x="309" y="202"/>
                      </a:lnTo>
                      <a:lnTo>
                        <a:pt x="301" y="194"/>
                      </a:lnTo>
                      <a:lnTo>
                        <a:pt x="292" y="184"/>
                      </a:lnTo>
                      <a:lnTo>
                        <a:pt x="282" y="171"/>
                      </a:lnTo>
                      <a:lnTo>
                        <a:pt x="271" y="157"/>
                      </a:lnTo>
                      <a:lnTo>
                        <a:pt x="262" y="144"/>
                      </a:lnTo>
                      <a:lnTo>
                        <a:pt x="259" y="139"/>
                      </a:lnTo>
                      <a:lnTo>
                        <a:pt x="256" y="133"/>
                      </a:lnTo>
                      <a:lnTo>
                        <a:pt x="254" y="128"/>
                      </a:lnTo>
                      <a:lnTo>
                        <a:pt x="254" y="125"/>
                      </a:lnTo>
                      <a:lnTo>
                        <a:pt x="255" y="110"/>
                      </a:lnTo>
                      <a:lnTo>
                        <a:pt x="259" y="90"/>
                      </a:lnTo>
                      <a:lnTo>
                        <a:pt x="262" y="80"/>
                      </a:lnTo>
                      <a:lnTo>
                        <a:pt x="265" y="71"/>
                      </a:lnTo>
                      <a:lnTo>
                        <a:pt x="270" y="62"/>
                      </a:lnTo>
                      <a:lnTo>
                        <a:pt x="274" y="56"/>
                      </a:lnTo>
                      <a:lnTo>
                        <a:pt x="286" y="57"/>
                      </a:lnTo>
                      <a:lnTo>
                        <a:pt x="298" y="58"/>
                      </a:lnTo>
                      <a:lnTo>
                        <a:pt x="309" y="57"/>
                      </a:lnTo>
                      <a:lnTo>
                        <a:pt x="320" y="55"/>
                      </a:lnTo>
                      <a:lnTo>
                        <a:pt x="343" y="52"/>
                      </a:lnTo>
                      <a:lnTo>
                        <a:pt x="367" y="50"/>
                      </a:lnTo>
                      <a:lnTo>
                        <a:pt x="378" y="52"/>
                      </a:lnTo>
                      <a:lnTo>
                        <a:pt x="398" y="56"/>
                      </a:lnTo>
                      <a:lnTo>
                        <a:pt x="418" y="60"/>
                      </a:lnTo>
                      <a:lnTo>
                        <a:pt x="433" y="62"/>
                      </a:lnTo>
                      <a:lnTo>
                        <a:pt x="445" y="60"/>
                      </a:lnTo>
                      <a:lnTo>
                        <a:pt x="466" y="54"/>
                      </a:lnTo>
                      <a:lnTo>
                        <a:pt x="493" y="46"/>
                      </a:lnTo>
                      <a:lnTo>
                        <a:pt x="521" y="36"/>
                      </a:lnTo>
                      <a:lnTo>
                        <a:pt x="550" y="26"/>
                      </a:lnTo>
                      <a:lnTo>
                        <a:pt x="574" y="16"/>
                      </a:lnTo>
                      <a:lnTo>
                        <a:pt x="584" y="12"/>
                      </a:lnTo>
                      <a:lnTo>
                        <a:pt x="591" y="7"/>
                      </a:lnTo>
                      <a:lnTo>
                        <a:pt x="597" y="3"/>
                      </a:lnTo>
                      <a:lnTo>
                        <a:pt x="599" y="0"/>
                      </a:lnTo>
                      <a:lnTo>
                        <a:pt x="598" y="12"/>
                      </a:lnTo>
                      <a:lnTo>
                        <a:pt x="597" y="20"/>
                      </a:lnTo>
                      <a:lnTo>
                        <a:pt x="597" y="25"/>
                      </a:lnTo>
                      <a:lnTo>
                        <a:pt x="597" y="30"/>
                      </a:lnTo>
                      <a:lnTo>
                        <a:pt x="598" y="36"/>
                      </a:lnTo>
                      <a:lnTo>
                        <a:pt x="599" y="44"/>
                      </a:lnTo>
                      <a:lnTo>
                        <a:pt x="599" y="76"/>
                      </a:lnTo>
                      <a:lnTo>
                        <a:pt x="598" y="102"/>
                      </a:lnTo>
                      <a:lnTo>
                        <a:pt x="597" y="126"/>
                      </a:lnTo>
                      <a:lnTo>
                        <a:pt x="596" y="146"/>
                      </a:lnTo>
                      <a:lnTo>
                        <a:pt x="595" y="165"/>
                      </a:lnTo>
                      <a:lnTo>
                        <a:pt x="594" y="185"/>
                      </a:lnTo>
                      <a:lnTo>
                        <a:pt x="592" y="205"/>
                      </a:lnTo>
                      <a:lnTo>
                        <a:pt x="592" y="228"/>
                      </a:lnTo>
                      <a:lnTo>
                        <a:pt x="592" y="239"/>
                      </a:lnTo>
                      <a:lnTo>
                        <a:pt x="591" y="249"/>
                      </a:lnTo>
                      <a:lnTo>
                        <a:pt x="589" y="258"/>
                      </a:lnTo>
                      <a:lnTo>
                        <a:pt x="587" y="267"/>
                      </a:lnTo>
                      <a:lnTo>
                        <a:pt x="585" y="276"/>
                      </a:lnTo>
                      <a:lnTo>
                        <a:pt x="581" y="285"/>
                      </a:lnTo>
                      <a:lnTo>
                        <a:pt x="577" y="295"/>
                      </a:lnTo>
                      <a:lnTo>
                        <a:pt x="573" y="304"/>
                      </a:lnTo>
                      <a:lnTo>
                        <a:pt x="562" y="321"/>
                      </a:lnTo>
                      <a:lnTo>
                        <a:pt x="550" y="337"/>
                      </a:lnTo>
                      <a:lnTo>
                        <a:pt x="535" y="353"/>
                      </a:lnTo>
                      <a:lnTo>
                        <a:pt x="520" y="367"/>
                      </a:lnTo>
                      <a:lnTo>
                        <a:pt x="503" y="379"/>
                      </a:lnTo>
                      <a:lnTo>
                        <a:pt x="487" y="391"/>
                      </a:lnTo>
                      <a:lnTo>
                        <a:pt x="468" y="402"/>
                      </a:lnTo>
                      <a:lnTo>
                        <a:pt x="450" y="410"/>
                      </a:lnTo>
                      <a:lnTo>
                        <a:pt x="431" y="417"/>
                      </a:lnTo>
                      <a:lnTo>
                        <a:pt x="411" y="422"/>
                      </a:lnTo>
                      <a:lnTo>
                        <a:pt x="393" y="425"/>
                      </a:lnTo>
                      <a:lnTo>
                        <a:pt x="374" y="426"/>
                      </a:lnTo>
                      <a:lnTo>
                        <a:pt x="372" y="433"/>
                      </a:lnTo>
                      <a:lnTo>
                        <a:pt x="368" y="440"/>
                      </a:lnTo>
                      <a:lnTo>
                        <a:pt x="365" y="446"/>
                      </a:lnTo>
                      <a:lnTo>
                        <a:pt x="362" y="452"/>
                      </a:lnTo>
                      <a:lnTo>
                        <a:pt x="353" y="464"/>
                      </a:lnTo>
                      <a:lnTo>
                        <a:pt x="342" y="474"/>
                      </a:lnTo>
                      <a:lnTo>
                        <a:pt x="331" y="483"/>
                      </a:lnTo>
                      <a:lnTo>
                        <a:pt x="318" y="491"/>
                      </a:lnTo>
                      <a:lnTo>
                        <a:pt x="306" y="499"/>
                      </a:lnTo>
                      <a:lnTo>
                        <a:pt x="293" y="507"/>
                      </a:lnTo>
                      <a:lnTo>
                        <a:pt x="281" y="516"/>
                      </a:lnTo>
                      <a:lnTo>
                        <a:pt x="269" y="525"/>
                      </a:lnTo>
                      <a:lnTo>
                        <a:pt x="258" y="534"/>
                      </a:lnTo>
                      <a:lnTo>
                        <a:pt x="248" y="544"/>
                      </a:lnTo>
                      <a:lnTo>
                        <a:pt x="243" y="549"/>
                      </a:lnTo>
                      <a:lnTo>
                        <a:pt x="239" y="555"/>
                      </a:lnTo>
                      <a:lnTo>
                        <a:pt x="236" y="561"/>
                      </a:lnTo>
                      <a:lnTo>
                        <a:pt x="232" y="568"/>
                      </a:lnTo>
                      <a:lnTo>
                        <a:pt x="230" y="575"/>
                      </a:lnTo>
                      <a:lnTo>
                        <a:pt x="229" y="582"/>
                      </a:lnTo>
                      <a:lnTo>
                        <a:pt x="228" y="590"/>
                      </a:lnTo>
                      <a:lnTo>
                        <a:pt x="227" y="598"/>
                      </a:lnTo>
                      <a:lnTo>
                        <a:pt x="228" y="604"/>
                      </a:lnTo>
                      <a:lnTo>
                        <a:pt x="231" y="611"/>
                      </a:lnTo>
                      <a:lnTo>
                        <a:pt x="237" y="619"/>
                      </a:lnTo>
                      <a:lnTo>
                        <a:pt x="242" y="629"/>
                      </a:lnTo>
                      <a:lnTo>
                        <a:pt x="249" y="637"/>
                      </a:lnTo>
                      <a:lnTo>
                        <a:pt x="255" y="645"/>
                      </a:lnTo>
                      <a:lnTo>
                        <a:pt x="262" y="650"/>
                      </a:lnTo>
                      <a:lnTo>
                        <a:pt x="267" y="654"/>
                      </a:lnTo>
                      <a:lnTo>
                        <a:pt x="262" y="663"/>
                      </a:lnTo>
                      <a:lnTo>
                        <a:pt x="258" y="671"/>
                      </a:lnTo>
                      <a:lnTo>
                        <a:pt x="255" y="680"/>
                      </a:lnTo>
                      <a:lnTo>
                        <a:pt x="254" y="685"/>
                      </a:lnTo>
                      <a:lnTo>
                        <a:pt x="254" y="694"/>
                      </a:lnTo>
                      <a:lnTo>
                        <a:pt x="256" y="701"/>
                      </a:lnTo>
                      <a:lnTo>
                        <a:pt x="258" y="709"/>
                      </a:lnTo>
                      <a:lnTo>
                        <a:pt x="261" y="715"/>
                      </a:lnTo>
                      <a:lnTo>
                        <a:pt x="263" y="722"/>
                      </a:lnTo>
                      <a:lnTo>
                        <a:pt x="265" y="729"/>
                      </a:lnTo>
                      <a:lnTo>
                        <a:pt x="266" y="738"/>
                      </a:lnTo>
                      <a:lnTo>
                        <a:pt x="267" y="747"/>
                      </a:lnTo>
                      <a:lnTo>
                        <a:pt x="267" y="766"/>
                      </a:lnTo>
                      <a:lnTo>
                        <a:pt x="267" y="780"/>
                      </a:lnTo>
                      <a:lnTo>
                        <a:pt x="267" y="790"/>
                      </a:lnTo>
                      <a:lnTo>
                        <a:pt x="267" y="796"/>
                      </a:lnTo>
                      <a:lnTo>
                        <a:pt x="266" y="799"/>
                      </a:lnTo>
                      <a:lnTo>
                        <a:pt x="264" y="803"/>
                      </a:lnTo>
                      <a:lnTo>
                        <a:pt x="261" y="808"/>
                      </a:lnTo>
                      <a:lnTo>
                        <a:pt x="256" y="814"/>
                      </a:lnTo>
                      <a:lnTo>
                        <a:pt x="244" y="827"/>
                      </a:lnTo>
                      <a:lnTo>
                        <a:pt x="230" y="841"/>
                      </a:lnTo>
                      <a:lnTo>
                        <a:pt x="215" y="856"/>
                      </a:lnTo>
                      <a:lnTo>
                        <a:pt x="200" y="868"/>
                      </a:lnTo>
                      <a:lnTo>
                        <a:pt x="193" y="873"/>
                      </a:lnTo>
                      <a:lnTo>
                        <a:pt x="186" y="877"/>
                      </a:lnTo>
                      <a:lnTo>
                        <a:pt x="180" y="880"/>
                      </a:lnTo>
                      <a:lnTo>
                        <a:pt x="174" y="882"/>
                      </a:lnTo>
                      <a:lnTo>
                        <a:pt x="161" y="885"/>
                      </a:lnTo>
                      <a:lnTo>
                        <a:pt x="147" y="887"/>
                      </a:lnTo>
                      <a:lnTo>
                        <a:pt x="132" y="889"/>
                      </a:lnTo>
                      <a:lnTo>
                        <a:pt x="118" y="890"/>
                      </a:lnTo>
                      <a:lnTo>
                        <a:pt x="113" y="891"/>
                      </a:lnTo>
                      <a:lnTo>
                        <a:pt x="106" y="892"/>
                      </a:lnTo>
                      <a:lnTo>
                        <a:pt x="102" y="894"/>
                      </a:lnTo>
                      <a:lnTo>
                        <a:pt x="96" y="896"/>
                      </a:lnTo>
                      <a:lnTo>
                        <a:pt x="93" y="900"/>
                      </a:lnTo>
                      <a:lnTo>
                        <a:pt x="91" y="904"/>
                      </a:lnTo>
                      <a:lnTo>
                        <a:pt x="88" y="908"/>
                      </a:lnTo>
                      <a:lnTo>
                        <a:pt x="87" y="913"/>
                      </a:lnTo>
                      <a:lnTo>
                        <a:pt x="88" y="920"/>
                      </a:lnTo>
                      <a:lnTo>
                        <a:pt x="90" y="925"/>
                      </a:lnTo>
                      <a:lnTo>
                        <a:pt x="91" y="931"/>
                      </a:lnTo>
                      <a:lnTo>
                        <a:pt x="93" y="935"/>
                      </a:lnTo>
                      <a:lnTo>
                        <a:pt x="95" y="939"/>
                      </a:lnTo>
                      <a:lnTo>
                        <a:pt x="99" y="941"/>
                      </a:lnTo>
                      <a:lnTo>
                        <a:pt x="103" y="943"/>
                      </a:lnTo>
                      <a:lnTo>
                        <a:pt x="108" y="943"/>
                      </a:lnTo>
                      <a:lnTo>
                        <a:pt x="94" y="993"/>
                      </a:lnTo>
                      <a:lnTo>
                        <a:pt x="91" y="992"/>
                      </a:lnTo>
                      <a:lnTo>
                        <a:pt x="82" y="990"/>
                      </a:lnTo>
                      <a:lnTo>
                        <a:pt x="75" y="988"/>
                      </a:lnTo>
                      <a:lnTo>
                        <a:pt x="74" y="987"/>
                      </a:lnTo>
                      <a:lnTo>
                        <a:pt x="74" y="820"/>
                      </a:lnTo>
                      <a:lnTo>
                        <a:pt x="74" y="810"/>
                      </a:lnTo>
                      <a:lnTo>
                        <a:pt x="73" y="801"/>
                      </a:lnTo>
                      <a:lnTo>
                        <a:pt x="71" y="793"/>
                      </a:lnTo>
                      <a:lnTo>
                        <a:pt x="70" y="785"/>
                      </a:lnTo>
                      <a:lnTo>
                        <a:pt x="64" y="774"/>
                      </a:lnTo>
                      <a:lnTo>
                        <a:pt x="58" y="765"/>
                      </a:lnTo>
                      <a:lnTo>
                        <a:pt x="52" y="755"/>
                      </a:lnTo>
                      <a:lnTo>
                        <a:pt x="47" y="744"/>
                      </a:lnTo>
                      <a:lnTo>
                        <a:pt x="45" y="738"/>
                      </a:lnTo>
                      <a:lnTo>
                        <a:pt x="42" y="729"/>
                      </a:lnTo>
                      <a:lnTo>
                        <a:pt x="41" y="720"/>
                      </a:lnTo>
                      <a:lnTo>
                        <a:pt x="41" y="709"/>
                      </a:lnTo>
                      <a:lnTo>
                        <a:pt x="51" y="704"/>
                      </a:lnTo>
                      <a:lnTo>
                        <a:pt x="72" y="690"/>
                      </a:lnTo>
                      <a:lnTo>
                        <a:pt x="95" y="675"/>
                      </a:lnTo>
                      <a:lnTo>
                        <a:pt x="108" y="666"/>
                      </a:lnTo>
                      <a:lnTo>
                        <a:pt x="107" y="653"/>
                      </a:lnTo>
                      <a:lnTo>
                        <a:pt x="106" y="636"/>
                      </a:lnTo>
                      <a:lnTo>
                        <a:pt x="106" y="627"/>
                      </a:lnTo>
                      <a:lnTo>
                        <a:pt x="108" y="617"/>
                      </a:lnTo>
                      <a:lnTo>
                        <a:pt x="109" y="614"/>
                      </a:lnTo>
                      <a:lnTo>
                        <a:pt x="110" y="610"/>
                      </a:lnTo>
                      <a:lnTo>
                        <a:pt x="113" y="607"/>
                      </a:lnTo>
                      <a:lnTo>
                        <a:pt x="115" y="604"/>
                      </a:lnTo>
                      <a:lnTo>
                        <a:pt x="129" y="591"/>
                      </a:lnTo>
                      <a:lnTo>
                        <a:pt x="149" y="571"/>
                      </a:lnTo>
                      <a:lnTo>
                        <a:pt x="159" y="558"/>
                      </a:lnTo>
                      <a:lnTo>
                        <a:pt x="166" y="546"/>
                      </a:lnTo>
                      <a:lnTo>
                        <a:pt x="170" y="539"/>
                      </a:lnTo>
                      <a:lnTo>
                        <a:pt x="172" y="532"/>
                      </a:lnTo>
                      <a:lnTo>
                        <a:pt x="174" y="526"/>
                      </a:lnTo>
                      <a:lnTo>
                        <a:pt x="174" y="519"/>
                      </a:lnTo>
                      <a:lnTo>
                        <a:pt x="174" y="498"/>
                      </a:lnTo>
                      <a:lnTo>
                        <a:pt x="172" y="479"/>
                      </a:lnTo>
                      <a:lnTo>
                        <a:pt x="170" y="460"/>
                      </a:lnTo>
                      <a:lnTo>
                        <a:pt x="168" y="441"/>
                      </a:lnTo>
                      <a:lnTo>
                        <a:pt x="165" y="423"/>
                      </a:lnTo>
                      <a:lnTo>
                        <a:pt x="163" y="404"/>
                      </a:lnTo>
                      <a:lnTo>
                        <a:pt x="161" y="384"/>
                      </a:lnTo>
                      <a:lnTo>
                        <a:pt x="161" y="364"/>
                      </a:lnTo>
                      <a:lnTo>
                        <a:pt x="152" y="364"/>
                      </a:lnTo>
                      <a:lnTo>
                        <a:pt x="142" y="363"/>
                      </a:lnTo>
                      <a:lnTo>
                        <a:pt x="132" y="361"/>
                      </a:lnTo>
                      <a:lnTo>
                        <a:pt x="122" y="358"/>
                      </a:lnTo>
                      <a:lnTo>
                        <a:pt x="102" y="350"/>
                      </a:lnTo>
                      <a:lnTo>
                        <a:pt x="81" y="341"/>
                      </a:lnTo>
                      <a:lnTo>
                        <a:pt x="42" y="323"/>
                      </a:lnTo>
                      <a:lnTo>
                        <a:pt x="15" y="30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44" name="Freeform 252"/>
                <p:cNvSpPr>
                  <a:spLocks/>
                </p:cNvSpPr>
                <p:nvPr>
                  <p:custDataLst>
                    <p:tags r:id="rId171"/>
                  </p:custDataLst>
                </p:nvPr>
              </p:nvSpPr>
              <p:spPr bwMode="auto">
                <a:xfrm>
                  <a:off x="2831" y="3121"/>
                  <a:ext cx="150" cy="181"/>
                </a:xfrm>
                <a:custGeom>
                  <a:avLst/>
                  <a:gdLst>
                    <a:gd name="T0" fmla="*/ 0 w 545"/>
                    <a:gd name="T1" fmla="*/ 1 h 549"/>
                    <a:gd name="T2" fmla="*/ 0 w 545"/>
                    <a:gd name="T3" fmla="*/ 1 h 549"/>
                    <a:gd name="T4" fmla="*/ 0 w 545"/>
                    <a:gd name="T5" fmla="*/ 1 h 549"/>
                    <a:gd name="T6" fmla="*/ 0 w 545"/>
                    <a:gd name="T7" fmla="*/ 1 h 549"/>
                    <a:gd name="T8" fmla="*/ 0 w 545"/>
                    <a:gd name="T9" fmla="*/ 1 h 549"/>
                    <a:gd name="T10" fmla="*/ 0 w 545"/>
                    <a:gd name="T11" fmla="*/ 1 h 549"/>
                    <a:gd name="T12" fmla="*/ 0 w 545"/>
                    <a:gd name="T13" fmla="*/ 1 h 549"/>
                    <a:gd name="T14" fmla="*/ 0 w 545"/>
                    <a:gd name="T15" fmla="*/ 1 h 549"/>
                    <a:gd name="T16" fmla="*/ 0 w 545"/>
                    <a:gd name="T17" fmla="*/ 1 h 549"/>
                    <a:gd name="T18" fmla="*/ 0 w 545"/>
                    <a:gd name="T19" fmla="*/ 1 h 549"/>
                    <a:gd name="T20" fmla="*/ 0 w 545"/>
                    <a:gd name="T21" fmla="*/ 1 h 549"/>
                    <a:gd name="T22" fmla="*/ 0 w 545"/>
                    <a:gd name="T23" fmla="*/ 1 h 549"/>
                    <a:gd name="T24" fmla="*/ 0 w 545"/>
                    <a:gd name="T25" fmla="*/ 1 h 549"/>
                    <a:gd name="T26" fmla="*/ 0 w 545"/>
                    <a:gd name="T27" fmla="*/ 1 h 549"/>
                    <a:gd name="T28" fmla="*/ 0 w 545"/>
                    <a:gd name="T29" fmla="*/ 1 h 549"/>
                    <a:gd name="T30" fmla="*/ 0 w 545"/>
                    <a:gd name="T31" fmla="*/ 1 h 549"/>
                    <a:gd name="T32" fmla="*/ 0 w 545"/>
                    <a:gd name="T33" fmla="*/ 1 h 549"/>
                    <a:gd name="T34" fmla="*/ 0 w 545"/>
                    <a:gd name="T35" fmla="*/ 1 h 549"/>
                    <a:gd name="T36" fmla="*/ 0 w 545"/>
                    <a:gd name="T37" fmla="*/ 1 h 549"/>
                    <a:gd name="T38" fmla="*/ 0 w 545"/>
                    <a:gd name="T39" fmla="*/ 1 h 549"/>
                    <a:gd name="T40" fmla="*/ 0 w 545"/>
                    <a:gd name="T41" fmla="*/ 1 h 549"/>
                    <a:gd name="T42" fmla="*/ 0 w 545"/>
                    <a:gd name="T43" fmla="*/ 1 h 549"/>
                    <a:gd name="T44" fmla="*/ 0 w 545"/>
                    <a:gd name="T45" fmla="*/ 1 h 549"/>
                    <a:gd name="T46" fmla="*/ 0 w 545"/>
                    <a:gd name="T47" fmla="*/ 1 h 549"/>
                    <a:gd name="T48" fmla="*/ 0 w 545"/>
                    <a:gd name="T49" fmla="*/ 1 h 549"/>
                    <a:gd name="T50" fmla="*/ 0 w 545"/>
                    <a:gd name="T51" fmla="*/ 1 h 549"/>
                    <a:gd name="T52" fmla="*/ 0 w 545"/>
                    <a:gd name="T53" fmla="*/ 1 h 549"/>
                    <a:gd name="T54" fmla="*/ 0 w 545"/>
                    <a:gd name="T55" fmla="*/ 0 h 549"/>
                    <a:gd name="T56" fmla="*/ 0 w 545"/>
                    <a:gd name="T57" fmla="*/ 0 h 549"/>
                    <a:gd name="T58" fmla="*/ 0 w 545"/>
                    <a:gd name="T59" fmla="*/ 0 h 549"/>
                    <a:gd name="T60" fmla="*/ 0 w 545"/>
                    <a:gd name="T61" fmla="*/ 0 h 549"/>
                    <a:gd name="T62" fmla="*/ 0 w 545"/>
                    <a:gd name="T63" fmla="*/ 0 h 549"/>
                    <a:gd name="T64" fmla="*/ 0 w 545"/>
                    <a:gd name="T65" fmla="*/ 0 h 549"/>
                    <a:gd name="T66" fmla="*/ 0 w 545"/>
                    <a:gd name="T67" fmla="*/ 0 h 549"/>
                    <a:gd name="T68" fmla="*/ 0 w 545"/>
                    <a:gd name="T69" fmla="*/ 0 h 549"/>
                    <a:gd name="T70" fmla="*/ 0 w 545"/>
                    <a:gd name="T71" fmla="*/ 0 h 549"/>
                    <a:gd name="T72" fmla="*/ 0 w 545"/>
                    <a:gd name="T73" fmla="*/ 0 h 549"/>
                    <a:gd name="T74" fmla="*/ 0 w 545"/>
                    <a:gd name="T75" fmla="*/ 0 h 549"/>
                    <a:gd name="T76" fmla="*/ 0 w 545"/>
                    <a:gd name="T77" fmla="*/ 0 h 549"/>
                    <a:gd name="T78" fmla="*/ 0 w 545"/>
                    <a:gd name="T79" fmla="*/ 0 h 549"/>
                    <a:gd name="T80" fmla="*/ 0 w 545"/>
                    <a:gd name="T81" fmla="*/ 0 h 549"/>
                    <a:gd name="T82" fmla="*/ 0 w 545"/>
                    <a:gd name="T83" fmla="*/ 0 h 549"/>
                    <a:gd name="T84" fmla="*/ 0 w 545"/>
                    <a:gd name="T85" fmla="*/ 1 h 549"/>
                    <a:gd name="T86" fmla="*/ 0 w 545"/>
                    <a:gd name="T87" fmla="*/ 1 h 549"/>
                    <a:gd name="T88" fmla="*/ 0 w 545"/>
                    <a:gd name="T89" fmla="*/ 1 h 549"/>
                    <a:gd name="T90" fmla="*/ 0 w 545"/>
                    <a:gd name="T91" fmla="*/ 1 h 549"/>
                    <a:gd name="T92" fmla="*/ 0 w 545"/>
                    <a:gd name="T93" fmla="*/ 1 h 549"/>
                    <a:gd name="T94" fmla="*/ 0 w 545"/>
                    <a:gd name="T95" fmla="*/ 1 h 549"/>
                    <a:gd name="T96" fmla="*/ 0 w 545"/>
                    <a:gd name="T97" fmla="*/ 1 h 549"/>
                    <a:gd name="T98" fmla="*/ 0 w 545"/>
                    <a:gd name="T99" fmla="*/ 1 h 549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545" h="549">
                      <a:moveTo>
                        <a:pt x="13" y="420"/>
                      </a:moveTo>
                      <a:lnTo>
                        <a:pt x="21" y="424"/>
                      </a:lnTo>
                      <a:lnTo>
                        <a:pt x="30" y="428"/>
                      </a:lnTo>
                      <a:lnTo>
                        <a:pt x="40" y="431"/>
                      </a:lnTo>
                      <a:lnTo>
                        <a:pt x="46" y="432"/>
                      </a:lnTo>
                      <a:lnTo>
                        <a:pt x="46" y="454"/>
                      </a:lnTo>
                      <a:lnTo>
                        <a:pt x="46" y="472"/>
                      </a:lnTo>
                      <a:lnTo>
                        <a:pt x="46" y="491"/>
                      </a:lnTo>
                      <a:lnTo>
                        <a:pt x="46" y="512"/>
                      </a:lnTo>
                      <a:lnTo>
                        <a:pt x="47" y="518"/>
                      </a:lnTo>
                      <a:lnTo>
                        <a:pt x="47" y="523"/>
                      </a:lnTo>
                      <a:lnTo>
                        <a:pt x="48" y="527"/>
                      </a:lnTo>
                      <a:lnTo>
                        <a:pt x="51" y="531"/>
                      </a:lnTo>
                      <a:lnTo>
                        <a:pt x="53" y="534"/>
                      </a:lnTo>
                      <a:lnTo>
                        <a:pt x="55" y="537"/>
                      </a:lnTo>
                      <a:lnTo>
                        <a:pt x="57" y="540"/>
                      </a:lnTo>
                      <a:lnTo>
                        <a:pt x="61" y="542"/>
                      </a:lnTo>
                      <a:lnTo>
                        <a:pt x="68" y="545"/>
                      </a:lnTo>
                      <a:lnTo>
                        <a:pt x="77" y="547"/>
                      </a:lnTo>
                      <a:lnTo>
                        <a:pt x="88" y="548"/>
                      </a:lnTo>
                      <a:lnTo>
                        <a:pt x="100" y="549"/>
                      </a:lnTo>
                      <a:lnTo>
                        <a:pt x="104" y="548"/>
                      </a:lnTo>
                      <a:lnTo>
                        <a:pt x="109" y="548"/>
                      </a:lnTo>
                      <a:lnTo>
                        <a:pt x="113" y="546"/>
                      </a:lnTo>
                      <a:lnTo>
                        <a:pt x="117" y="544"/>
                      </a:lnTo>
                      <a:lnTo>
                        <a:pt x="123" y="539"/>
                      </a:lnTo>
                      <a:lnTo>
                        <a:pt x="130" y="533"/>
                      </a:lnTo>
                      <a:lnTo>
                        <a:pt x="134" y="525"/>
                      </a:lnTo>
                      <a:lnTo>
                        <a:pt x="138" y="516"/>
                      </a:lnTo>
                      <a:lnTo>
                        <a:pt x="143" y="507"/>
                      </a:lnTo>
                      <a:lnTo>
                        <a:pt x="146" y="496"/>
                      </a:lnTo>
                      <a:lnTo>
                        <a:pt x="151" y="487"/>
                      </a:lnTo>
                      <a:lnTo>
                        <a:pt x="154" y="477"/>
                      </a:lnTo>
                      <a:lnTo>
                        <a:pt x="158" y="469"/>
                      </a:lnTo>
                      <a:lnTo>
                        <a:pt x="164" y="461"/>
                      </a:lnTo>
                      <a:lnTo>
                        <a:pt x="169" y="454"/>
                      </a:lnTo>
                      <a:lnTo>
                        <a:pt x="176" y="448"/>
                      </a:lnTo>
                      <a:lnTo>
                        <a:pt x="179" y="446"/>
                      </a:lnTo>
                      <a:lnTo>
                        <a:pt x="183" y="445"/>
                      </a:lnTo>
                      <a:lnTo>
                        <a:pt x="188" y="444"/>
                      </a:lnTo>
                      <a:lnTo>
                        <a:pt x="193" y="444"/>
                      </a:lnTo>
                      <a:lnTo>
                        <a:pt x="201" y="444"/>
                      </a:lnTo>
                      <a:lnTo>
                        <a:pt x="209" y="445"/>
                      </a:lnTo>
                      <a:lnTo>
                        <a:pt x="215" y="446"/>
                      </a:lnTo>
                      <a:lnTo>
                        <a:pt x="222" y="448"/>
                      </a:lnTo>
                      <a:lnTo>
                        <a:pt x="232" y="453"/>
                      </a:lnTo>
                      <a:lnTo>
                        <a:pt x="242" y="457"/>
                      </a:lnTo>
                      <a:lnTo>
                        <a:pt x="252" y="461"/>
                      </a:lnTo>
                      <a:lnTo>
                        <a:pt x="261" y="465"/>
                      </a:lnTo>
                      <a:lnTo>
                        <a:pt x="267" y="467"/>
                      </a:lnTo>
                      <a:lnTo>
                        <a:pt x="272" y="468"/>
                      </a:lnTo>
                      <a:lnTo>
                        <a:pt x="279" y="469"/>
                      </a:lnTo>
                      <a:lnTo>
                        <a:pt x="286" y="469"/>
                      </a:lnTo>
                      <a:lnTo>
                        <a:pt x="297" y="469"/>
                      </a:lnTo>
                      <a:lnTo>
                        <a:pt x="305" y="468"/>
                      </a:lnTo>
                      <a:lnTo>
                        <a:pt x="313" y="466"/>
                      </a:lnTo>
                      <a:lnTo>
                        <a:pt x="319" y="464"/>
                      </a:lnTo>
                      <a:lnTo>
                        <a:pt x="324" y="461"/>
                      </a:lnTo>
                      <a:lnTo>
                        <a:pt x="328" y="457"/>
                      </a:lnTo>
                      <a:lnTo>
                        <a:pt x="332" y="453"/>
                      </a:lnTo>
                      <a:lnTo>
                        <a:pt x="335" y="447"/>
                      </a:lnTo>
                      <a:lnTo>
                        <a:pt x="345" y="422"/>
                      </a:lnTo>
                      <a:lnTo>
                        <a:pt x="359" y="388"/>
                      </a:lnTo>
                      <a:lnTo>
                        <a:pt x="365" y="380"/>
                      </a:lnTo>
                      <a:lnTo>
                        <a:pt x="373" y="372"/>
                      </a:lnTo>
                      <a:lnTo>
                        <a:pt x="382" y="363"/>
                      </a:lnTo>
                      <a:lnTo>
                        <a:pt x="393" y="353"/>
                      </a:lnTo>
                      <a:lnTo>
                        <a:pt x="418" y="333"/>
                      </a:lnTo>
                      <a:lnTo>
                        <a:pt x="447" y="314"/>
                      </a:lnTo>
                      <a:lnTo>
                        <a:pt x="476" y="296"/>
                      </a:lnTo>
                      <a:lnTo>
                        <a:pt x="503" y="278"/>
                      </a:lnTo>
                      <a:lnTo>
                        <a:pt x="527" y="264"/>
                      </a:lnTo>
                      <a:lnTo>
                        <a:pt x="545" y="253"/>
                      </a:lnTo>
                      <a:lnTo>
                        <a:pt x="538" y="235"/>
                      </a:lnTo>
                      <a:lnTo>
                        <a:pt x="528" y="232"/>
                      </a:lnTo>
                      <a:lnTo>
                        <a:pt x="518" y="229"/>
                      </a:lnTo>
                      <a:lnTo>
                        <a:pt x="511" y="223"/>
                      </a:lnTo>
                      <a:lnTo>
                        <a:pt x="503" y="218"/>
                      </a:lnTo>
                      <a:lnTo>
                        <a:pt x="496" y="212"/>
                      </a:lnTo>
                      <a:lnTo>
                        <a:pt x="491" y="206"/>
                      </a:lnTo>
                      <a:lnTo>
                        <a:pt x="485" y="199"/>
                      </a:lnTo>
                      <a:lnTo>
                        <a:pt x="480" y="191"/>
                      </a:lnTo>
                      <a:lnTo>
                        <a:pt x="470" y="175"/>
                      </a:lnTo>
                      <a:lnTo>
                        <a:pt x="460" y="157"/>
                      </a:lnTo>
                      <a:lnTo>
                        <a:pt x="454" y="149"/>
                      </a:lnTo>
                      <a:lnTo>
                        <a:pt x="447" y="141"/>
                      </a:lnTo>
                      <a:lnTo>
                        <a:pt x="440" y="132"/>
                      </a:lnTo>
                      <a:lnTo>
                        <a:pt x="432" y="124"/>
                      </a:lnTo>
                      <a:lnTo>
                        <a:pt x="404" y="101"/>
                      </a:lnTo>
                      <a:lnTo>
                        <a:pt x="377" y="76"/>
                      </a:lnTo>
                      <a:lnTo>
                        <a:pt x="370" y="69"/>
                      </a:lnTo>
                      <a:lnTo>
                        <a:pt x="365" y="62"/>
                      </a:lnTo>
                      <a:lnTo>
                        <a:pt x="359" y="53"/>
                      </a:lnTo>
                      <a:lnTo>
                        <a:pt x="355" y="44"/>
                      </a:lnTo>
                      <a:lnTo>
                        <a:pt x="350" y="35"/>
                      </a:lnTo>
                      <a:lnTo>
                        <a:pt x="348" y="24"/>
                      </a:lnTo>
                      <a:lnTo>
                        <a:pt x="346" y="13"/>
                      </a:lnTo>
                      <a:lnTo>
                        <a:pt x="346" y="0"/>
                      </a:lnTo>
                      <a:lnTo>
                        <a:pt x="319" y="0"/>
                      </a:lnTo>
                      <a:lnTo>
                        <a:pt x="293" y="0"/>
                      </a:lnTo>
                      <a:lnTo>
                        <a:pt x="268" y="1"/>
                      </a:lnTo>
                      <a:lnTo>
                        <a:pt x="244" y="2"/>
                      </a:lnTo>
                      <a:lnTo>
                        <a:pt x="221" y="6"/>
                      </a:lnTo>
                      <a:lnTo>
                        <a:pt x="198" y="9"/>
                      </a:lnTo>
                      <a:lnTo>
                        <a:pt x="176" y="13"/>
                      </a:lnTo>
                      <a:lnTo>
                        <a:pt x="153" y="19"/>
                      </a:lnTo>
                      <a:lnTo>
                        <a:pt x="123" y="21"/>
                      </a:lnTo>
                      <a:lnTo>
                        <a:pt x="95" y="22"/>
                      </a:lnTo>
                      <a:lnTo>
                        <a:pt x="84" y="23"/>
                      </a:lnTo>
                      <a:lnTo>
                        <a:pt x="75" y="25"/>
                      </a:lnTo>
                      <a:lnTo>
                        <a:pt x="71" y="27"/>
                      </a:lnTo>
                      <a:lnTo>
                        <a:pt x="68" y="30"/>
                      </a:lnTo>
                      <a:lnTo>
                        <a:pt x="67" y="33"/>
                      </a:lnTo>
                      <a:lnTo>
                        <a:pt x="67" y="38"/>
                      </a:lnTo>
                      <a:lnTo>
                        <a:pt x="67" y="44"/>
                      </a:lnTo>
                      <a:lnTo>
                        <a:pt x="69" y="50"/>
                      </a:lnTo>
                      <a:lnTo>
                        <a:pt x="73" y="56"/>
                      </a:lnTo>
                      <a:lnTo>
                        <a:pt x="77" y="63"/>
                      </a:lnTo>
                      <a:lnTo>
                        <a:pt x="80" y="68"/>
                      </a:lnTo>
                      <a:lnTo>
                        <a:pt x="84" y="74"/>
                      </a:lnTo>
                      <a:lnTo>
                        <a:pt x="86" y="80"/>
                      </a:lnTo>
                      <a:lnTo>
                        <a:pt x="87" y="87"/>
                      </a:lnTo>
                      <a:lnTo>
                        <a:pt x="86" y="107"/>
                      </a:lnTo>
                      <a:lnTo>
                        <a:pt x="82" y="129"/>
                      </a:lnTo>
                      <a:lnTo>
                        <a:pt x="78" y="150"/>
                      </a:lnTo>
                      <a:lnTo>
                        <a:pt x="74" y="171"/>
                      </a:lnTo>
                      <a:lnTo>
                        <a:pt x="68" y="193"/>
                      </a:lnTo>
                      <a:lnTo>
                        <a:pt x="64" y="214"/>
                      </a:lnTo>
                      <a:lnTo>
                        <a:pt x="62" y="237"/>
                      </a:lnTo>
                      <a:lnTo>
                        <a:pt x="61" y="259"/>
                      </a:lnTo>
                      <a:lnTo>
                        <a:pt x="54" y="261"/>
                      </a:lnTo>
                      <a:lnTo>
                        <a:pt x="47" y="263"/>
                      </a:lnTo>
                      <a:lnTo>
                        <a:pt x="42" y="266"/>
                      </a:lnTo>
                      <a:lnTo>
                        <a:pt x="36" y="269"/>
                      </a:lnTo>
                      <a:lnTo>
                        <a:pt x="26" y="277"/>
                      </a:lnTo>
                      <a:lnTo>
                        <a:pt x="18" y="287"/>
                      </a:lnTo>
                      <a:lnTo>
                        <a:pt x="10" y="297"/>
                      </a:lnTo>
                      <a:lnTo>
                        <a:pt x="5" y="307"/>
                      </a:lnTo>
                      <a:lnTo>
                        <a:pt x="1" y="317"/>
                      </a:lnTo>
                      <a:lnTo>
                        <a:pt x="0" y="327"/>
                      </a:lnTo>
                      <a:lnTo>
                        <a:pt x="1" y="339"/>
                      </a:lnTo>
                      <a:lnTo>
                        <a:pt x="3" y="349"/>
                      </a:lnTo>
                      <a:lnTo>
                        <a:pt x="6" y="358"/>
                      </a:lnTo>
                      <a:lnTo>
                        <a:pt x="8" y="367"/>
                      </a:lnTo>
                      <a:lnTo>
                        <a:pt x="9" y="376"/>
                      </a:lnTo>
                      <a:lnTo>
                        <a:pt x="9" y="386"/>
                      </a:lnTo>
                      <a:lnTo>
                        <a:pt x="8" y="391"/>
                      </a:lnTo>
                      <a:lnTo>
                        <a:pt x="6" y="397"/>
                      </a:lnTo>
                      <a:lnTo>
                        <a:pt x="3" y="402"/>
                      </a:lnTo>
                      <a:lnTo>
                        <a:pt x="0" y="408"/>
                      </a:lnTo>
                      <a:lnTo>
                        <a:pt x="13" y="42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45" name="Freeform 253"/>
                <p:cNvSpPr>
                  <a:spLocks/>
                </p:cNvSpPr>
                <p:nvPr>
                  <p:custDataLst>
                    <p:tags r:id="rId172"/>
                  </p:custDataLst>
                </p:nvPr>
              </p:nvSpPr>
              <p:spPr bwMode="auto">
                <a:xfrm>
                  <a:off x="3192" y="2996"/>
                  <a:ext cx="124" cy="274"/>
                </a:xfrm>
                <a:custGeom>
                  <a:avLst/>
                  <a:gdLst>
                    <a:gd name="T0" fmla="*/ 0 w 452"/>
                    <a:gd name="T1" fmla="*/ 1 h 832"/>
                    <a:gd name="T2" fmla="*/ 0 w 452"/>
                    <a:gd name="T3" fmla="*/ 1 h 832"/>
                    <a:gd name="T4" fmla="*/ 0 w 452"/>
                    <a:gd name="T5" fmla="*/ 1 h 832"/>
                    <a:gd name="T6" fmla="*/ 0 w 452"/>
                    <a:gd name="T7" fmla="*/ 1 h 832"/>
                    <a:gd name="T8" fmla="*/ 0 w 452"/>
                    <a:gd name="T9" fmla="*/ 1 h 832"/>
                    <a:gd name="T10" fmla="*/ 0 w 452"/>
                    <a:gd name="T11" fmla="*/ 1 h 832"/>
                    <a:gd name="T12" fmla="*/ 0 w 452"/>
                    <a:gd name="T13" fmla="*/ 0 h 832"/>
                    <a:gd name="T14" fmla="*/ 0 w 452"/>
                    <a:gd name="T15" fmla="*/ 0 h 832"/>
                    <a:gd name="T16" fmla="*/ 0 w 452"/>
                    <a:gd name="T17" fmla="*/ 0 h 832"/>
                    <a:gd name="T18" fmla="*/ 0 w 452"/>
                    <a:gd name="T19" fmla="*/ 0 h 832"/>
                    <a:gd name="T20" fmla="*/ 0 w 452"/>
                    <a:gd name="T21" fmla="*/ 0 h 832"/>
                    <a:gd name="T22" fmla="*/ 0 w 452"/>
                    <a:gd name="T23" fmla="*/ 0 h 832"/>
                    <a:gd name="T24" fmla="*/ 0 w 452"/>
                    <a:gd name="T25" fmla="*/ 0 h 832"/>
                    <a:gd name="T26" fmla="*/ 0 w 452"/>
                    <a:gd name="T27" fmla="*/ 0 h 832"/>
                    <a:gd name="T28" fmla="*/ 0 w 452"/>
                    <a:gd name="T29" fmla="*/ 0 h 832"/>
                    <a:gd name="T30" fmla="*/ 0 w 452"/>
                    <a:gd name="T31" fmla="*/ 0 h 832"/>
                    <a:gd name="T32" fmla="*/ 0 w 452"/>
                    <a:gd name="T33" fmla="*/ 0 h 832"/>
                    <a:gd name="T34" fmla="*/ 0 w 452"/>
                    <a:gd name="T35" fmla="*/ 0 h 832"/>
                    <a:gd name="T36" fmla="*/ 0 w 452"/>
                    <a:gd name="T37" fmla="*/ 1 h 832"/>
                    <a:gd name="T38" fmla="*/ 0 w 452"/>
                    <a:gd name="T39" fmla="*/ 1 h 832"/>
                    <a:gd name="T40" fmla="*/ 0 w 452"/>
                    <a:gd name="T41" fmla="*/ 1 h 832"/>
                    <a:gd name="T42" fmla="*/ 0 w 452"/>
                    <a:gd name="T43" fmla="*/ 1 h 832"/>
                    <a:gd name="T44" fmla="*/ 0 w 452"/>
                    <a:gd name="T45" fmla="*/ 1 h 832"/>
                    <a:gd name="T46" fmla="*/ 0 w 452"/>
                    <a:gd name="T47" fmla="*/ 1 h 832"/>
                    <a:gd name="T48" fmla="*/ 0 w 452"/>
                    <a:gd name="T49" fmla="*/ 1 h 832"/>
                    <a:gd name="T50" fmla="*/ 0 w 452"/>
                    <a:gd name="T51" fmla="*/ 1 h 832"/>
                    <a:gd name="T52" fmla="*/ 0 w 452"/>
                    <a:gd name="T53" fmla="*/ 1 h 832"/>
                    <a:gd name="T54" fmla="*/ 0 w 452"/>
                    <a:gd name="T55" fmla="*/ 1 h 832"/>
                    <a:gd name="T56" fmla="*/ 0 w 452"/>
                    <a:gd name="T57" fmla="*/ 1 h 832"/>
                    <a:gd name="T58" fmla="*/ 0 w 452"/>
                    <a:gd name="T59" fmla="*/ 1 h 832"/>
                    <a:gd name="T60" fmla="*/ 0 w 452"/>
                    <a:gd name="T61" fmla="*/ 1 h 832"/>
                    <a:gd name="T62" fmla="*/ 0 w 452"/>
                    <a:gd name="T63" fmla="*/ 2 h 832"/>
                    <a:gd name="T64" fmla="*/ 0 w 452"/>
                    <a:gd name="T65" fmla="*/ 2 h 832"/>
                    <a:gd name="T66" fmla="*/ 0 w 452"/>
                    <a:gd name="T67" fmla="*/ 2 h 832"/>
                    <a:gd name="T68" fmla="*/ 0 w 452"/>
                    <a:gd name="T69" fmla="*/ 2 h 832"/>
                    <a:gd name="T70" fmla="*/ 0 w 452"/>
                    <a:gd name="T71" fmla="*/ 2 h 832"/>
                    <a:gd name="T72" fmla="*/ 0 w 452"/>
                    <a:gd name="T73" fmla="*/ 2 h 832"/>
                    <a:gd name="T74" fmla="*/ 0 w 452"/>
                    <a:gd name="T75" fmla="*/ 2 h 832"/>
                    <a:gd name="T76" fmla="*/ 0 w 452"/>
                    <a:gd name="T77" fmla="*/ 2 h 832"/>
                    <a:gd name="T78" fmla="*/ 0 w 452"/>
                    <a:gd name="T79" fmla="*/ 2 h 832"/>
                    <a:gd name="T80" fmla="*/ 0 w 452"/>
                    <a:gd name="T81" fmla="*/ 2 h 832"/>
                    <a:gd name="T82" fmla="*/ 0 w 452"/>
                    <a:gd name="T83" fmla="*/ 2 h 832"/>
                    <a:gd name="T84" fmla="*/ 0 w 452"/>
                    <a:gd name="T85" fmla="*/ 2 h 832"/>
                    <a:gd name="T86" fmla="*/ 0 w 452"/>
                    <a:gd name="T87" fmla="*/ 2 h 832"/>
                    <a:gd name="T88" fmla="*/ 0 w 452"/>
                    <a:gd name="T89" fmla="*/ 2 h 832"/>
                    <a:gd name="T90" fmla="*/ 0 w 452"/>
                    <a:gd name="T91" fmla="*/ 2 h 832"/>
                    <a:gd name="T92" fmla="*/ 0 w 452"/>
                    <a:gd name="T93" fmla="*/ 2 h 832"/>
                    <a:gd name="T94" fmla="*/ 0 w 452"/>
                    <a:gd name="T95" fmla="*/ 2 h 832"/>
                    <a:gd name="T96" fmla="*/ 0 w 452"/>
                    <a:gd name="T97" fmla="*/ 2 h 832"/>
                    <a:gd name="T98" fmla="*/ 0 w 452"/>
                    <a:gd name="T99" fmla="*/ 2 h 832"/>
                    <a:gd name="T100" fmla="*/ 0 w 452"/>
                    <a:gd name="T101" fmla="*/ 2 h 832"/>
                    <a:gd name="T102" fmla="*/ 0 w 452"/>
                    <a:gd name="T103" fmla="*/ 2 h 832"/>
                    <a:gd name="T104" fmla="*/ 0 w 452"/>
                    <a:gd name="T105" fmla="*/ 2 h 832"/>
                    <a:gd name="T106" fmla="*/ 0 w 452"/>
                    <a:gd name="T107" fmla="*/ 2 h 832"/>
                    <a:gd name="T108" fmla="*/ 0 w 452"/>
                    <a:gd name="T109" fmla="*/ 2 h 832"/>
                    <a:gd name="T110" fmla="*/ 0 w 452"/>
                    <a:gd name="T111" fmla="*/ 2 h 832"/>
                    <a:gd name="T112" fmla="*/ 0 w 452"/>
                    <a:gd name="T113" fmla="*/ 1 h 832"/>
                    <a:gd name="T114" fmla="*/ 0 w 452"/>
                    <a:gd name="T115" fmla="*/ 1 h 832"/>
                    <a:gd name="T116" fmla="*/ 0 w 452"/>
                    <a:gd name="T117" fmla="*/ 1 h 832"/>
                    <a:gd name="T118" fmla="*/ 0 w 452"/>
                    <a:gd name="T119" fmla="*/ 1 h 832"/>
                    <a:gd name="T120" fmla="*/ 0 w 452"/>
                    <a:gd name="T121" fmla="*/ 1 h 832"/>
                    <a:gd name="T122" fmla="*/ 0 w 452"/>
                    <a:gd name="T123" fmla="*/ 1 h 832"/>
                    <a:gd name="T124" fmla="*/ 0 w 452"/>
                    <a:gd name="T125" fmla="*/ 1 h 832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0" t="0" r="r" b="b"/>
                  <a:pathLst>
                    <a:path w="452" h="832">
                      <a:moveTo>
                        <a:pt x="93" y="264"/>
                      </a:moveTo>
                      <a:lnTo>
                        <a:pt x="103" y="263"/>
                      </a:lnTo>
                      <a:lnTo>
                        <a:pt x="112" y="261"/>
                      </a:lnTo>
                      <a:lnTo>
                        <a:pt x="120" y="257"/>
                      </a:lnTo>
                      <a:lnTo>
                        <a:pt x="129" y="252"/>
                      </a:lnTo>
                      <a:lnTo>
                        <a:pt x="138" y="248"/>
                      </a:lnTo>
                      <a:lnTo>
                        <a:pt x="147" y="244"/>
                      </a:lnTo>
                      <a:lnTo>
                        <a:pt x="157" y="241"/>
                      </a:lnTo>
                      <a:lnTo>
                        <a:pt x="165" y="240"/>
                      </a:lnTo>
                      <a:lnTo>
                        <a:pt x="175" y="239"/>
                      </a:lnTo>
                      <a:lnTo>
                        <a:pt x="184" y="236"/>
                      </a:lnTo>
                      <a:lnTo>
                        <a:pt x="192" y="232"/>
                      </a:lnTo>
                      <a:lnTo>
                        <a:pt x="199" y="227"/>
                      </a:lnTo>
                      <a:lnTo>
                        <a:pt x="206" y="222"/>
                      </a:lnTo>
                      <a:lnTo>
                        <a:pt x="215" y="217"/>
                      </a:lnTo>
                      <a:lnTo>
                        <a:pt x="222" y="213"/>
                      </a:lnTo>
                      <a:lnTo>
                        <a:pt x="232" y="209"/>
                      </a:lnTo>
                      <a:lnTo>
                        <a:pt x="232" y="200"/>
                      </a:lnTo>
                      <a:lnTo>
                        <a:pt x="232" y="191"/>
                      </a:lnTo>
                      <a:lnTo>
                        <a:pt x="232" y="184"/>
                      </a:lnTo>
                      <a:lnTo>
                        <a:pt x="232" y="179"/>
                      </a:lnTo>
                      <a:lnTo>
                        <a:pt x="248" y="179"/>
                      </a:lnTo>
                      <a:lnTo>
                        <a:pt x="259" y="179"/>
                      </a:lnTo>
                      <a:lnTo>
                        <a:pt x="265" y="178"/>
                      </a:lnTo>
                      <a:lnTo>
                        <a:pt x="271" y="177"/>
                      </a:lnTo>
                      <a:lnTo>
                        <a:pt x="276" y="175"/>
                      </a:lnTo>
                      <a:lnTo>
                        <a:pt x="282" y="173"/>
                      </a:lnTo>
                      <a:lnTo>
                        <a:pt x="287" y="170"/>
                      </a:lnTo>
                      <a:lnTo>
                        <a:pt x="293" y="166"/>
                      </a:lnTo>
                      <a:lnTo>
                        <a:pt x="298" y="162"/>
                      </a:lnTo>
                      <a:lnTo>
                        <a:pt x="303" y="157"/>
                      </a:lnTo>
                      <a:lnTo>
                        <a:pt x="311" y="145"/>
                      </a:lnTo>
                      <a:lnTo>
                        <a:pt x="320" y="133"/>
                      </a:lnTo>
                      <a:lnTo>
                        <a:pt x="329" y="120"/>
                      </a:lnTo>
                      <a:lnTo>
                        <a:pt x="336" y="106"/>
                      </a:lnTo>
                      <a:lnTo>
                        <a:pt x="350" y="75"/>
                      </a:lnTo>
                      <a:lnTo>
                        <a:pt x="361" y="46"/>
                      </a:lnTo>
                      <a:lnTo>
                        <a:pt x="371" y="20"/>
                      </a:lnTo>
                      <a:lnTo>
                        <a:pt x="378" y="0"/>
                      </a:lnTo>
                      <a:lnTo>
                        <a:pt x="379" y="7"/>
                      </a:lnTo>
                      <a:lnTo>
                        <a:pt x="383" y="13"/>
                      </a:lnTo>
                      <a:lnTo>
                        <a:pt x="385" y="19"/>
                      </a:lnTo>
                      <a:lnTo>
                        <a:pt x="389" y="25"/>
                      </a:lnTo>
                      <a:lnTo>
                        <a:pt x="397" y="36"/>
                      </a:lnTo>
                      <a:lnTo>
                        <a:pt x="407" y="47"/>
                      </a:lnTo>
                      <a:lnTo>
                        <a:pt x="430" y="65"/>
                      </a:lnTo>
                      <a:lnTo>
                        <a:pt x="452" y="80"/>
                      </a:lnTo>
                      <a:lnTo>
                        <a:pt x="448" y="85"/>
                      </a:lnTo>
                      <a:lnTo>
                        <a:pt x="444" y="91"/>
                      </a:lnTo>
                      <a:lnTo>
                        <a:pt x="442" y="96"/>
                      </a:lnTo>
                      <a:lnTo>
                        <a:pt x="440" y="103"/>
                      </a:lnTo>
                      <a:lnTo>
                        <a:pt x="440" y="114"/>
                      </a:lnTo>
                      <a:lnTo>
                        <a:pt x="442" y="125"/>
                      </a:lnTo>
                      <a:lnTo>
                        <a:pt x="444" y="138"/>
                      </a:lnTo>
                      <a:lnTo>
                        <a:pt x="448" y="151"/>
                      </a:lnTo>
                      <a:lnTo>
                        <a:pt x="451" y="168"/>
                      </a:lnTo>
                      <a:lnTo>
                        <a:pt x="452" y="185"/>
                      </a:lnTo>
                      <a:lnTo>
                        <a:pt x="451" y="192"/>
                      </a:lnTo>
                      <a:lnTo>
                        <a:pt x="450" y="199"/>
                      </a:lnTo>
                      <a:lnTo>
                        <a:pt x="448" y="206"/>
                      </a:lnTo>
                      <a:lnTo>
                        <a:pt x="444" y="213"/>
                      </a:lnTo>
                      <a:lnTo>
                        <a:pt x="437" y="224"/>
                      </a:lnTo>
                      <a:lnTo>
                        <a:pt x="428" y="234"/>
                      </a:lnTo>
                      <a:lnTo>
                        <a:pt x="420" y="244"/>
                      </a:lnTo>
                      <a:lnTo>
                        <a:pt x="412" y="255"/>
                      </a:lnTo>
                      <a:lnTo>
                        <a:pt x="409" y="261"/>
                      </a:lnTo>
                      <a:lnTo>
                        <a:pt x="407" y="269"/>
                      </a:lnTo>
                      <a:lnTo>
                        <a:pt x="406" y="276"/>
                      </a:lnTo>
                      <a:lnTo>
                        <a:pt x="405" y="283"/>
                      </a:lnTo>
                      <a:lnTo>
                        <a:pt x="402" y="289"/>
                      </a:lnTo>
                      <a:lnTo>
                        <a:pt x="397" y="302"/>
                      </a:lnTo>
                      <a:lnTo>
                        <a:pt x="393" y="308"/>
                      </a:lnTo>
                      <a:lnTo>
                        <a:pt x="388" y="314"/>
                      </a:lnTo>
                      <a:lnTo>
                        <a:pt x="386" y="316"/>
                      </a:lnTo>
                      <a:lnTo>
                        <a:pt x="383" y="318"/>
                      </a:lnTo>
                      <a:lnTo>
                        <a:pt x="381" y="319"/>
                      </a:lnTo>
                      <a:lnTo>
                        <a:pt x="378" y="320"/>
                      </a:lnTo>
                      <a:lnTo>
                        <a:pt x="377" y="332"/>
                      </a:lnTo>
                      <a:lnTo>
                        <a:pt x="376" y="343"/>
                      </a:lnTo>
                      <a:lnTo>
                        <a:pt x="373" y="354"/>
                      </a:lnTo>
                      <a:lnTo>
                        <a:pt x="368" y="364"/>
                      </a:lnTo>
                      <a:lnTo>
                        <a:pt x="360" y="386"/>
                      </a:lnTo>
                      <a:lnTo>
                        <a:pt x="349" y="406"/>
                      </a:lnTo>
                      <a:lnTo>
                        <a:pt x="338" y="427"/>
                      </a:lnTo>
                      <a:lnTo>
                        <a:pt x="328" y="449"/>
                      </a:lnTo>
                      <a:lnTo>
                        <a:pt x="325" y="459"/>
                      </a:lnTo>
                      <a:lnTo>
                        <a:pt x="321" y="470"/>
                      </a:lnTo>
                      <a:lnTo>
                        <a:pt x="319" y="481"/>
                      </a:lnTo>
                      <a:lnTo>
                        <a:pt x="319" y="493"/>
                      </a:lnTo>
                      <a:lnTo>
                        <a:pt x="318" y="500"/>
                      </a:lnTo>
                      <a:lnTo>
                        <a:pt x="316" y="509"/>
                      </a:lnTo>
                      <a:lnTo>
                        <a:pt x="314" y="520"/>
                      </a:lnTo>
                      <a:lnTo>
                        <a:pt x="310" y="531"/>
                      </a:lnTo>
                      <a:lnTo>
                        <a:pt x="300" y="559"/>
                      </a:lnTo>
                      <a:lnTo>
                        <a:pt x="288" y="587"/>
                      </a:lnTo>
                      <a:lnTo>
                        <a:pt x="281" y="602"/>
                      </a:lnTo>
                      <a:lnTo>
                        <a:pt x="274" y="615"/>
                      </a:lnTo>
                      <a:lnTo>
                        <a:pt x="266" y="627"/>
                      </a:lnTo>
                      <a:lnTo>
                        <a:pt x="260" y="637"/>
                      </a:lnTo>
                      <a:lnTo>
                        <a:pt x="252" y="646"/>
                      </a:lnTo>
                      <a:lnTo>
                        <a:pt x="245" y="653"/>
                      </a:lnTo>
                      <a:lnTo>
                        <a:pt x="242" y="655"/>
                      </a:lnTo>
                      <a:lnTo>
                        <a:pt x="239" y="658"/>
                      </a:lnTo>
                      <a:lnTo>
                        <a:pt x="236" y="659"/>
                      </a:lnTo>
                      <a:lnTo>
                        <a:pt x="232" y="660"/>
                      </a:lnTo>
                      <a:lnTo>
                        <a:pt x="231" y="678"/>
                      </a:lnTo>
                      <a:lnTo>
                        <a:pt x="230" y="696"/>
                      </a:lnTo>
                      <a:lnTo>
                        <a:pt x="228" y="714"/>
                      </a:lnTo>
                      <a:lnTo>
                        <a:pt x="225" y="730"/>
                      </a:lnTo>
                      <a:lnTo>
                        <a:pt x="220" y="745"/>
                      </a:lnTo>
                      <a:lnTo>
                        <a:pt x="215" y="759"/>
                      </a:lnTo>
                      <a:lnTo>
                        <a:pt x="207" y="773"/>
                      </a:lnTo>
                      <a:lnTo>
                        <a:pt x="199" y="785"/>
                      </a:lnTo>
                      <a:lnTo>
                        <a:pt x="191" y="795"/>
                      </a:lnTo>
                      <a:lnTo>
                        <a:pt x="181" y="805"/>
                      </a:lnTo>
                      <a:lnTo>
                        <a:pt x="169" y="812"/>
                      </a:lnTo>
                      <a:lnTo>
                        <a:pt x="157" y="819"/>
                      </a:lnTo>
                      <a:lnTo>
                        <a:pt x="142" y="825"/>
                      </a:lnTo>
                      <a:lnTo>
                        <a:pt x="127" y="829"/>
                      </a:lnTo>
                      <a:lnTo>
                        <a:pt x="110" y="831"/>
                      </a:lnTo>
                      <a:lnTo>
                        <a:pt x="93" y="832"/>
                      </a:lnTo>
                      <a:lnTo>
                        <a:pt x="86" y="831"/>
                      </a:lnTo>
                      <a:lnTo>
                        <a:pt x="80" y="827"/>
                      </a:lnTo>
                      <a:lnTo>
                        <a:pt x="77" y="825"/>
                      </a:lnTo>
                      <a:lnTo>
                        <a:pt x="75" y="821"/>
                      </a:lnTo>
                      <a:lnTo>
                        <a:pt x="73" y="817"/>
                      </a:lnTo>
                      <a:lnTo>
                        <a:pt x="73" y="813"/>
                      </a:lnTo>
                      <a:lnTo>
                        <a:pt x="61" y="812"/>
                      </a:lnTo>
                      <a:lnTo>
                        <a:pt x="50" y="810"/>
                      </a:lnTo>
                      <a:lnTo>
                        <a:pt x="41" y="807"/>
                      </a:lnTo>
                      <a:lnTo>
                        <a:pt x="34" y="803"/>
                      </a:lnTo>
                      <a:lnTo>
                        <a:pt x="26" y="798"/>
                      </a:lnTo>
                      <a:lnTo>
                        <a:pt x="20" y="791"/>
                      </a:lnTo>
                      <a:lnTo>
                        <a:pt x="15" y="785"/>
                      </a:lnTo>
                      <a:lnTo>
                        <a:pt x="12" y="777"/>
                      </a:lnTo>
                      <a:lnTo>
                        <a:pt x="8" y="769"/>
                      </a:lnTo>
                      <a:lnTo>
                        <a:pt x="5" y="760"/>
                      </a:lnTo>
                      <a:lnTo>
                        <a:pt x="3" y="752"/>
                      </a:lnTo>
                      <a:lnTo>
                        <a:pt x="2" y="743"/>
                      </a:lnTo>
                      <a:lnTo>
                        <a:pt x="0" y="726"/>
                      </a:lnTo>
                      <a:lnTo>
                        <a:pt x="0" y="708"/>
                      </a:lnTo>
                      <a:lnTo>
                        <a:pt x="1" y="702"/>
                      </a:lnTo>
                      <a:lnTo>
                        <a:pt x="2" y="697"/>
                      </a:lnTo>
                      <a:lnTo>
                        <a:pt x="4" y="694"/>
                      </a:lnTo>
                      <a:lnTo>
                        <a:pt x="7" y="691"/>
                      </a:lnTo>
                      <a:lnTo>
                        <a:pt x="14" y="685"/>
                      </a:lnTo>
                      <a:lnTo>
                        <a:pt x="19" y="678"/>
                      </a:lnTo>
                      <a:lnTo>
                        <a:pt x="17" y="677"/>
                      </a:lnTo>
                      <a:lnTo>
                        <a:pt x="14" y="675"/>
                      </a:lnTo>
                      <a:lnTo>
                        <a:pt x="11" y="672"/>
                      </a:lnTo>
                      <a:lnTo>
                        <a:pt x="7" y="668"/>
                      </a:lnTo>
                      <a:lnTo>
                        <a:pt x="2" y="660"/>
                      </a:lnTo>
                      <a:lnTo>
                        <a:pt x="0" y="652"/>
                      </a:lnTo>
                      <a:lnTo>
                        <a:pt x="1" y="642"/>
                      </a:lnTo>
                      <a:lnTo>
                        <a:pt x="3" y="635"/>
                      </a:lnTo>
                      <a:lnTo>
                        <a:pt x="5" y="628"/>
                      </a:lnTo>
                      <a:lnTo>
                        <a:pt x="7" y="622"/>
                      </a:lnTo>
                      <a:lnTo>
                        <a:pt x="8" y="616"/>
                      </a:lnTo>
                      <a:lnTo>
                        <a:pt x="8" y="610"/>
                      </a:lnTo>
                      <a:lnTo>
                        <a:pt x="5" y="602"/>
                      </a:lnTo>
                      <a:lnTo>
                        <a:pt x="0" y="591"/>
                      </a:lnTo>
                      <a:lnTo>
                        <a:pt x="5" y="591"/>
                      </a:lnTo>
                      <a:lnTo>
                        <a:pt x="9" y="590"/>
                      </a:lnTo>
                      <a:lnTo>
                        <a:pt x="14" y="589"/>
                      </a:lnTo>
                      <a:lnTo>
                        <a:pt x="18" y="587"/>
                      </a:lnTo>
                      <a:lnTo>
                        <a:pt x="27" y="582"/>
                      </a:lnTo>
                      <a:lnTo>
                        <a:pt x="36" y="575"/>
                      </a:lnTo>
                      <a:lnTo>
                        <a:pt x="43" y="568"/>
                      </a:lnTo>
                      <a:lnTo>
                        <a:pt x="50" y="559"/>
                      </a:lnTo>
                      <a:lnTo>
                        <a:pt x="57" y="549"/>
                      </a:lnTo>
                      <a:lnTo>
                        <a:pt x="63" y="538"/>
                      </a:lnTo>
                      <a:lnTo>
                        <a:pt x="68" y="527"/>
                      </a:lnTo>
                      <a:lnTo>
                        <a:pt x="73" y="516"/>
                      </a:lnTo>
                      <a:lnTo>
                        <a:pt x="76" y="506"/>
                      </a:lnTo>
                      <a:lnTo>
                        <a:pt x="80" y="496"/>
                      </a:lnTo>
                      <a:lnTo>
                        <a:pt x="84" y="476"/>
                      </a:lnTo>
                      <a:lnTo>
                        <a:pt x="86" y="462"/>
                      </a:lnTo>
                      <a:lnTo>
                        <a:pt x="85" y="453"/>
                      </a:lnTo>
                      <a:lnTo>
                        <a:pt x="84" y="445"/>
                      </a:lnTo>
                      <a:lnTo>
                        <a:pt x="83" y="438"/>
                      </a:lnTo>
                      <a:lnTo>
                        <a:pt x="81" y="430"/>
                      </a:lnTo>
                      <a:lnTo>
                        <a:pt x="75" y="419"/>
                      </a:lnTo>
                      <a:lnTo>
                        <a:pt x="70" y="408"/>
                      </a:lnTo>
                      <a:lnTo>
                        <a:pt x="63" y="398"/>
                      </a:lnTo>
                      <a:lnTo>
                        <a:pt x="58" y="388"/>
                      </a:lnTo>
                      <a:lnTo>
                        <a:pt x="56" y="382"/>
                      </a:lnTo>
                      <a:lnTo>
                        <a:pt x="54" y="376"/>
                      </a:lnTo>
                      <a:lnTo>
                        <a:pt x="53" y="370"/>
                      </a:lnTo>
                      <a:lnTo>
                        <a:pt x="53" y="363"/>
                      </a:lnTo>
                      <a:lnTo>
                        <a:pt x="93" y="26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46" name="Freeform 254"/>
                <p:cNvSpPr>
                  <a:spLocks/>
                </p:cNvSpPr>
                <p:nvPr>
                  <p:custDataLst>
                    <p:tags r:id="rId173"/>
                  </p:custDataLst>
                </p:nvPr>
              </p:nvSpPr>
              <p:spPr bwMode="auto">
                <a:xfrm>
                  <a:off x="2988" y="2806"/>
                  <a:ext cx="23" cy="42"/>
                </a:xfrm>
                <a:custGeom>
                  <a:avLst/>
                  <a:gdLst>
                    <a:gd name="T0" fmla="*/ 0 w 80"/>
                    <a:gd name="T1" fmla="*/ 0 h 126"/>
                    <a:gd name="T2" fmla="*/ 0 w 80"/>
                    <a:gd name="T3" fmla="*/ 0 h 126"/>
                    <a:gd name="T4" fmla="*/ 0 w 80"/>
                    <a:gd name="T5" fmla="*/ 0 h 126"/>
                    <a:gd name="T6" fmla="*/ 0 w 80"/>
                    <a:gd name="T7" fmla="*/ 0 h 126"/>
                    <a:gd name="T8" fmla="*/ 0 w 80"/>
                    <a:gd name="T9" fmla="*/ 0 h 126"/>
                    <a:gd name="T10" fmla="*/ 0 w 80"/>
                    <a:gd name="T11" fmla="*/ 0 h 126"/>
                    <a:gd name="T12" fmla="*/ 0 w 80"/>
                    <a:gd name="T13" fmla="*/ 0 h 126"/>
                    <a:gd name="T14" fmla="*/ 0 w 80"/>
                    <a:gd name="T15" fmla="*/ 0 h 126"/>
                    <a:gd name="T16" fmla="*/ 0 w 80"/>
                    <a:gd name="T17" fmla="*/ 0 h 126"/>
                    <a:gd name="T18" fmla="*/ 0 w 80"/>
                    <a:gd name="T19" fmla="*/ 0 h 126"/>
                    <a:gd name="T20" fmla="*/ 0 w 80"/>
                    <a:gd name="T21" fmla="*/ 0 h 126"/>
                    <a:gd name="T22" fmla="*/ 0 w 80"/>
                    <a:gd name="T23" fmla="*/ 0 h 126"/>
                    <a:gd name="T24" fmla="*/ 0 w 80"/>
                    <a:gd name="T25" fmla="*/ 0 h 126"/>
                    <a:gd name="T26" fmla="*/ 0 w 80"/>
                    <a:gd name="T27" fmla="*/ 0 h 126"/>
                    <a:gd name="T28" fmla="*/ 0 w 80"/>
                    <a:gd name="T29" fmla="*/ 0 h 126"/>
                    <a:gd name="T30" fmla="*/ 0 w 80"/>
                    <a:gd name="T31" fmla="*/ 0 h 126"/>
                    <a:gd name="T32" fmla="*/ 0 w 80"/>
                    <a:gd name="T33" fmla="*/ 0 h 126"/>
                    <a:gd name="T34" fmla="*/ 0 w 80"/>
                    <a:gd name="T35" fmla="*/ 0 h 126"/>
                    <a:gd name="T36" fmla="*/ 0 w 80"/>
                    <a:gd name="T37" fmla="*/ 0 h 126"/>
                    <a:gd name="T38" fmla="*/ 0 w 80"/>
                    <a:gd name="T39" fmla="*/ 0 h 126"/>
                    <a:gd name="T40" fmla="*/ 0 w 80"/>
                    <a:gd name="T41" fmla="*/ 0 h 12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80" h="126">
                      <a:moveTo>
                        <a:pt x="80" y="2"/>
                      </a:moveTo>
                      <a:lnTo>
                        <a:pt x="80" y="101"/>
                      </a:lnTo>
                      <a:lnTo>
                        <a:pt x="78" y="104"/>
                      </a:lnTo>
                      <a:lnTo>
                        <a:pt x="75" y="107"/>
                      </a:lnTo>
                      <a:lnTo>
                        <a:pt x="70" y="109"/>
                      </a:lnTo>
                      <a:lnTo>
                        <a:pt x="67" y="111"/>
                      </a:lnTo>
                      <a:lnTo>
                        <a:pt x="58" y="114"/>
                      </a:lnTo>
                      <a:lnTo>
                        <a:pt x="48" y="116"/>
                      </a:lnTo>
                      <a:lnTo>
                        <a:pt x="36" y="117"/>
                      </a:lnTo>
                      <a:lnTo>
                        <a:pt x="25" y="119"/>
                      </a:lnTo>
                      <a:lnTo>
                        <a:pt x="13" y="123"/>
                      </a:lnTo>
                      <a:lnTo>
                        <a:pt x="0" y="126"/>
                      </a:lnTo>
                      <a:lnTo>
                        <a:pt x="7" y="40"/>
                      </a:lnTo>
                      <a:lnTo>
                        <a:pt x="23" y="27"/>
                      </a:lnTo>
                      <a:lnTo>
                        <a:pt x="41" y="12"/>
                      </a:lnTo>
                      <a:lnTo>
                        <a:pt x="51" y="5"/>
                      </a:lnTo>
                      <a:lnTo>
                        <a:pt x="60" y="1"/>
                      </a:lnTo>
                      <a:lnTo>
                        <a:pt x="65" y="0"/>
                      </a:lnTo>
                      <a:lnTo>
                        <a:pt x="70" y="0"/>
                      </a:lnTo>
                      <a:lnTo>
                        <a:pt x="75" y="1"/>
                      </a:lnTo>
                      <a:lnTo>
                        <a:pt x="80" y="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47" name="Freeform 255"/>
                <p:cNvSpPr>
                  <a:spLocks/>
                </p:cNvSpPr>
                <p:nvPr>
                  <p:custDataLst>
                    <p:tags r:id="rId174"/>
                  </p:custDataLst>
                </p:nvPr>
              </p:nvSpPr>
              <p:spPr bwMode="auto">
                <a:xfrm>
                  <a:off x="2981" y="2781"/>
                  <a:ext cx="35" cy="38"/>
                </a:xfrm>
                <a:custGeom>
                  <a:avLst/>
                  <a:gdLst>
                    <a:gd name="T0" fmla="*/ 0 w 124"/>
                    <a:gd name="T1" fmla="*/ 0 h 117"/>
                    <a:gd name="T2" fmla="*/ 0 w 124"/>
                    <a:gd name="T3" fmla="*/ 0 h 117"/>
                    <a:gd name="T4" fmla="*/ 0 w 124"/>
                    <a:gd name="T5" fmla="*/ 0 h 117"/>
                    <a:gd name="T6" fmla="*/ 0 w 124"/>
                    <a:gd name="T7" fmla="*/ 0 h 117"/>
                    <a:gd name="T8" fmla="*/ 0 w 124"/>
                    <a:gd name="T9" fmla="*/ 0 h 117"/>
                    <a:gd name="T10" fmla="*/ 0 w 124"/>
                    <a:gd name="T11" fmla="*/ 0 h 117"/>
                    <a:gd name="T12" fmla="*/ 0 w 124"/>
                    <a:gd name="T13" fmla="*/ 0 h 117"/>
                    <a:gd name="T14" fmla="*/ 0 w 124"/>
                    <a:gd name="T15" fmla="*/ 0 h 117"/>
                    <a:gd name="T16" fmla="*/ 0 w 124"/>
                    <a:gd name="T17" fmla="*/ 0 h 117"/>
                    <a:gd name="T18" fmla="*/ 0 w 124"/>
                    <a:gd name="T19" fmla="*/ 0 h 117"/>
                    <a:gd name="T20" fmla="*/ 0 w 124"/>
                    <a:gd name="T21" fmla="*/ 0 h 117"/>
                    <a:gd name="T22" fmla="*/ 0 w 124"/>
                    <a:gd name="T23" fmla="*/ 0 h 117"/>
                    <a:gd name="T24" fmla="*/ 0 w 124"/>
                    <a:gd name="T25" fmla="*/ 0 h 117"/>
                    <a:gd name="T26" fmla="*/ 0 w 124"/>
                    <a:gd name="T27" fmla="*/ 0 h 117"/>
                    <a:gd name="T28" fmla="*/ 0 w 124"/>
                    <a:gd name="T29" fmla="*/ 0 h 117"/>
                    <a:gd name="T30" fmla="*/ 0 w 124"/>
                    <a:gd name="T31" fmla="*/ 0 h 117"/>
                    <a:gd name="T32" fmla="*/ 0 w 124"/>
                    <a:gd name="T33" fmla="*/ 0 h 117"/>
                    <a:gd name="T34" fmla="*/ 0 w 124"/>
                    <a:gd name="T35" fmla="*/ 0 h 117"/>
                    <a:gd name="T36" fmla="*/ 0 w 124"/>
                    <a:gd name="T37" fmla="*/ 0 h 117"/>
                    <a:gd name="T38" fmla="*/ 0 w 124"/>
                    <a:gd name="T39" fmla="*/ 0 h 117"/>
                    <a:gd name="T40" fmla="*/ 0 w 124"/>
                    <a:gd name="T41" fmla="*/ 0 h 117"/>
                    <a:gd name="T42" fmla="*/ 0 w 124"/>
                    <a:gd name="T43" fmla="*/ 0 h 117"/>
                    <a:gd name="T44" fmla="*/ 0 w 124"/>
                    <a:gd name="T45" fmla="*/ 0 h 117"/>
                    <a:gd name="T46" fmla="*/ 0 w 124"/>
                    <a:gd name="T47" fmla="*/ 0 h 117"/>
                    <a:gd name="T48" fmla="*/ 0 w 124"/>
                    <a:gd name="T49" fmla="*/ 0 h 117"/>
                    <a:gd name="T50" fmla="*/ 0 w 124"/>
                    <a:gd name="T51" fmla="*/ 0 h 117"/>
                    <a:gd name="T52" fmla="*/ 0 w 124"/>
                    <a:gd name="T53" fmla="*/ 0 h 117"/>
                    <a:gd name="T54" fmla="*/ 0 w 124"/>
                    <a:gd name="T55" fmla="*/ 0 h 117"/>
                    <a:gd name="T56" fmla="*/ 0 w 124"/>
                    <a:gd name="T57" fmla="*/ 0 h 117"/>
                    <a:gd name="T58" fmla="*/ 0 w 124"/>
                    <a:gd name="T59" fmla="*/ 0 h 117"/>
                    <a:gd name="T60" fmla="*/ 0 w 124"/>
                    <a:gd name="T61" fmla="*/ 0 h 117"/>
                    <a:gd name="T62" fmla="*/ 0 w 124"/>
                    <a:gd name="T63" fmla="*/ 0 h 117"/>
                    <a:gd name="T64" fmla="*/ 0 w 124"/>
                    <a:gd name="T65" fmla="*/ 0 h 11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24" h="117">
                      <a:moveTo>
                        <a:pt x="113" y="0"/>
                      </a:moveTo>
                      <a:lnTo>
                        <a:pt x="116" y="15"/>
                      </a:lnTo>
                      <a:lnTo>
                        <a:pt x="122" y="35"/>
                      </a:lnTo>
                      <a:lnTo>
                        <a:pt x="124" y="45"/>
                      </a:lnTo>
                      <a:lnTo>
                        <a:pt x="124" y="54"/>
                      </a:lnTo>
                      <a:lnTo>
                        <a:pt x="124" y="59"/>
                      </a:lnTo>
                      <a:lnTo>
                        <a:pt x="123" y="64"/>
                      </a:lnTo>
                      <a:lnTo>
                        <a:pt x="122" y="69"/>
                      </a:lnTo>
                      <a:lnTo>
                        <a:pt x="119" y="73"/>
                      </a:lnTo>
                      <a:lnTo>
                        <a:pt x="114" y="72"/>
                      </a:lnTo>
                      <a:lnTo>
                        <a:pt x="108" y="71"/>
                      </a:lnTo>
                      <a:lnTo>
                        <a:pt x="103" y="72"/>
                      </a:lnTo>
                      <a:lnTo>
                        <a:pt x="96" y="73"/>
                      </a:lnTo>
                      <a:lnTo>
                        <a:pt x="83" y="78"/>
                      </a:lnTo>
                      <a:lnTo>
                        <a:pt x="71" y="85"/>
                      </a:lnTo>
                      <a:lnTo>
                        <a:pt x="46" y="103"/>
                      </a:lnTo>
                      <a:lnTo>
                        <a:pt x="26" y="117"/>
                      </a:lnTo>
                      <a:lnTo>
                        <a:pt x="23" y="112"/>
                      </a:lnTo>
                      <a:lnTo>
                        <a:pt x="13" y="101"/>
                      </a:lnTo>
                      <a:lnTo>
                        <a:pt x="4" y="89"/>
                      </a:lnTo>
                      <a:lnTo>
                        <a:pt x="0" y="79"/>
                      </a:lnTo>
                      <a:lnTo>
                        <a:pt x="1" y="76"/>
                      </a:lnTo>
                      <a:lnTo>
                        <a:pt x="2" y="72"/>
                      </a:lnTo>
                      <a:lnTo>
                        <a:pt x="5" y="67"/>
                      </a:lnTo>
                      <a:lnTo>
                        <a:pt x="9" y="62"/>
                      </a:lnTo>
                      <a:lnTo>
                        <a:pt x="17" y="52"/>
                      </a:lnTo>
                      <a:lnTo>
                        <a:pt x="27" y="42"/>
                      </a:lnTo>
                      <a:lnTo>
                        <a:pt x="48" y="22"/>
                      </a:lnTo>
                      <a:lnTo>
                        <a:pt x="60" y="12"/>
                      </a:lnTo>
                      <a:lnTo>
                        <a:pt x="73" y="12"/>
                      </a:lnTo>
                      <a:lnTo>
                        <a:pt x="86" y="12"/>
                      </a:lnTo>
                      <a:lnTo>
                        <a:pt x="100" y="6"/>
                      </a:lnTo>
                      <a:lnTo>
                        <a:pt x="11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48" name="Freeform 256"/>
                <p:cNvSpPr>
                  <a:spLocks/>
                </p:cNvSpPr>
                <p:nvPr>
                  <p:custDataLst>
                    <p:tags r:id="rId175"/>
                  </p:custDataLst>
                </p:nvPr>
              </p:nvSpPr>
              <p:spPr bwMode="auto">
                <a:xfrm>
                  <a:off x="3176" y="1962"/>
                  <a:ext cx="317" cy="298"/>
                </a:xfrm>
                <a:custGeom>
                  <a:avLst/>
                  <a:gdLst>
                    <a:gd name="T0" fmla="*/ 0 w 1156"/>
                    <a:gd name="T1" fmla="*/ 1 h 900"/>
                    <a:gd name="T2" fmla="*/ 0 w 1156"/>
                    <a:gd name="T3" fmla="*/ 0 h 900"/>
                    <a:gd name="T4" fmla="*/ 0 w 1156"/>
                    <a:gd name="T5" fmla="*/ 0 h 900"/>
                    <a:gd name="T6" fmla="*/ 0 w 1156"/>
                    <a:gd name="T7" fmla="*/ 0 h 900"/>
                    <a:gd name="T8" fmla="*/ 0 w 1156"/>
                    <a:gd name="T9" fmla="*/ 0 h 900"/>
                    <a:gd name="T10" fmla="*/ 0 w 1156"/>
                    <a:gd name="T11" fmla="*/ 1 h 900"/>
                    <a:gd name="T12" fmla="*/ 0 w 1156"/>
                    <a:gd name="T13" fmla="*/ 1 h 900"/>
                    <a:gd name="T14" fmla="*/ 0 w 1156"/>
                    <a:gd name="T15" fmla="*/ 1 h 900"/>
                    <a:gd name="T16" fmla="*/ 0 w 1156"/>
                    <a:gd name="T17" fmla="*/ 0 h 900"/>
                    <a:gd name="T18" fmla="*/ 0 w 1156"/>
                    <a:gd name="T19" fmla="*/ 0 h 900"/>
                    <a:gd name="T20" fmla="*/ 0 w 1156"/>
                    <a:gd name="T21" fmla="*/ 0 h 900"/>
                    <a:gd name="T22" fmla="*/ 0 w 1156"/>
                    <a:gd name="T23" fmla="*/ 0 h 900"/>
                    <a:gd name="T24" fmla="*/ 0 w 1156"/>
                    <a:gd name="T25" fmla="*/ 0 h 900"/>
                    <a:gd name="T26" fmla="*/ 0 w 1156"/>
                    <a:gd name="T27" fmla="*/ 0 h 900"/>
                    <a:gd name="T28" fmla="*/ 0 w 1156"/>
                    <a:gd name="T29" fmla="*/ 0 h 900"/>
                    <a:gd name="T30" fmla="*/ 0 w 1156"/>
                    <a:gd name="T31" fmla="*/ 0 h 900"/>
                    <a:gd name="T32" fmla="*/ 0 w 1156"/>
                    <a:gd name="T33" fmla="*/ 0 h 900"/>
                    <a:gd name="T34" fmla="*/ 0 w 1156"/>
                    <a:gd name="T35" fmla="*/ 0 h 900"/>
                    <a:gd name="T36" fmla="*/ 0 w 1156"/>
                    <a:gd name="T37" fmla="*/ 0 h 900"/>
                    <a:gd name="T38" fmla="*/ 0 w 1156"/>
                    <a:gd name="T39" fmla="*/ 1 h 900"/>
                    <a:gd name="T40" fmla="*/ 0 w 1156"/>
                    <a:gd name="T41" fmla="*/ 1 h 900"/>
                    <a:gd name="T42" fmla="*/ 0 w 1156"/>
                    <a:gd name="T43" fmla="*/ 1 h 900"/>
                    <a:gd name="T44" fmla="*/ 0 w 1156"/>
                    <a:gd name="T45" fmla="*/ 1 h 900"/>
                    <a:gd name="T46" fmla="*/ 0 w 1156"/>
                    <a:gd name="T47" fmla="*/ 1 h 900"/>
                    <a:gd name="T48" fmla="*/ 0 w 1156"/>
                    <a:gd name="T49" fmla="*/ 1 h 900"/>
                    <a:gd name="T50" fmla="*/ 0 w 1156"/>
                    <a:gd name="T51" fmla="*/ 1 h 900"/>
                    <a:gd name="T52" fmla="*/ 0 w 1156"/>
                    <a:gd name="T53" fmla="*/ 2 h 900"/>
                    <a:gd name="T54" fmla="*/ 0 w 1156"/>
                    <a:gd name="T55" fmla="*/ 2 h 900"/>
                    <a:gd name="T56" fmla="*/ 0 w 1156"/>
                    <a:gd name="T57" fmla="*/ 2 h 900"/>
                    <a:gd name="T58" fmla="*/ 0 w 1156"/>
                    <a:gd name="T59" fmla="*/ 2 h 900"/>
                    <a:gd name="T60" fmla="*/ 0 w 1156"/>
                    <a:gd name="T61" fmla="*/ 2 h 900"/>
                    <a:gd name="T62" fmla="*/ 0 w 1156"/>
                    <a:gd name="T63" fmla="*/ 2 h 900"/>
                    <a:gd name="T64" fmla="*/ 0 w 1156"/>
                    <a:gd name="T65" fmla="*/ 2 h 900"/>
                    <a:gd name="T66" fmla="*/ 0 w 1156"/>
                    <a:gd name="T67" fmla="*/ 2 h 900"/>
                    <a:gd name="T68" fmla="*/ 0 w 1156"/>
                    <a:gd name="T69" fmla="*/ 2 h 900"/>
                    <a:gd name="T70" fmla="*/ 0 w 1156"/>
                    <a:gd name="T71" fmla="*/ 2 h 900"/>
                    <a:gd name="T72" fmla="*/ 0 w 1156"/>
                    <a:gd name="T73" fmla="*/ 2 h 900"/>
                    <a:gd name="T74" fmla="*/ 0 w 1156"/>
                    <a:gd name="T75" fmla="*/ 2 h 900"/>
                    <a:gd name="T76" fmla="*/ 0 w 1156"/>
                    <a:gd name="T77" fmla="*/ 3 h 900"/>
                    <a:gd name="T78" fmla="*/ 0 w 1156"/>
                    <a:gd name="T79" fmla="*/ 2 h 900"/>
                    <a:gd name="T80" fmla="*/ 0 w 1156"/>
                    <a:gd name="T81" fmla="*/ 2 h 900"/>
                    <a:gd name="T82" fmla="*/ 0 w 1156"/>
                    <a:gd name="T83" fmla="*/ 2 h 900"/>
                    <a:gd name="T84" fmla="*/ 0 w 1156"/>
                    <a:gd name="T85" fmla="*/ 2 h 900"/>
                    <a:gd name="T86" fmla="*/ 0 w 1156"/>
                    <a:gd name="T87" fmla="*/ 2 h 900"/>
                    <a:gd name="T88" fmla="*/ 0 w 1156"/>
                    <a:gd name="T89" fmla="*/ 2 h 900"/>
                    <a:gd name="T90" fmla="*/ 0 w 1156"/>
                    <a:gd name="T91" fmla="*/ 2 h 900"/>
                    <a:gd name="T92" fmla="*/ 0 w 1156"/>
                    <a:gd name="T93" fmla="*/ 2 h 900"/>
                    <a:gd name="T94" fmla="*/ 0 w 1156"/>
                    <a:gd name="T95" fmla="*/ 1 h 900"/>
                    <a:gd name="T96" fmla="*/ 0 w 1156"/>
                    <a:gd name="T97" fmla="*/ 1 h 900"/>
                    <a:gd name="T98" fmla="*/ 0 w 1156"/>
                    <a:gd name="T99" fmla="*/ 1 h 900"/>
                    <a:gd name="T100" fmla="*/ 0 w 1156"/>
                    <a:gd name="T101" fmla="*/ 1 h 900"/>
                    <a:gd name="T102" fmla="*/ 0 w 1156"/>
                    <a:gd name="T103" fmla="*/ 1 h 900"/>
                    <a:gd name="T104" fmla="*/ 0 w 1156"/>
                    <a:gd name="T105" fmla="*/ 1 h 900"/>
                    <a:gd name="T106" fmla="*/ 0 w 1156"/>
                    <a:gd name="T107" fmla="*/ 1 h 900"/>
                    <a:gd name="T108" fmla="*/ 0 w 1156"/>
                    <a:gd name="T109" fmla="*/ 1 h 900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156" h="900">
                      <a:moveTo>
                        <a:pt x="963" y="271"/>
                      </a:moveTo>
                      <a:lnTo>
                        <a:pt x="954" y="252"/>
                      </a:lnTo>
                      <a:lnTo>
                        <a:pt x="948" y="234"/>
                      </a:lnTo>
                      <a:lnTo>
                        <a:pt x="941" y="213"/>
                      </a:lnTo>
                      <a:lnTo>
                        <a:pt x="937" y="191"/>
                      </a:lnTo>
                      <a:lnTo>
                        <a:pt x="928" y="191"/>
                      </a:lnTo>
                      <a:lnTo>
                        <a:pt x="920" y="190"/>
                      </a:lnTo>
                      <a:lnTo>
                        <a:pt x="913" y="189"/>
                      </a:lnTo>
                      <a:lnTo>
                        <a:pt x="906" y="187"/>
                      </a:lnTo>
                      <a:lnTo>
                        <a:pt x="893" y="183"/>
                      </a:lnTo>
                      <a:lnTo>
                        <a:pt x="881" y="177"/>
                      </a:lnTo>
                      <a:lnTo>
                        <a:pt x="859" y="162"/>
                      </a:lnTo>
                      <a:lnTo>
                        <a:pt x="839" y="145"/>
                      </a:lnTo>
                      <a:lnTo>
                        <a:pt x="828" y="137"/>
                      </a:lnTo>
                      <a:lnTo>
                        <a:pt x="816" y="129"/>
                      </a:lnTo>
                      <a:lnTo>
                        <a:pt x="803" y="122"/>
                      </a:lnTo>
                      <a:lnTo>
                        <a:pt x="789" y="116"/>
                      </a:lnTo>
                      <a:lnTo>
                        <a:pt x="773" y="111"/>
                      </a:lnTo>
                      <a:lnTo>
                        <a:pt x="755" y="106"/>
                      </a:lnTo>
                      <a:lnTo>
                        <a:pt x="745" y="105"/>
                      </a:lnTo>
                      <a:lnTo>
                        <a:pt x="734" y="104"/>
                      </a:lnTo>
                      <a:lnTo>
                        <a:pt x="723" y="104"/>
                      </a:lnTo>
                      <a:lnTo>
                        <a:pt x="711" y="104"/>
                      </a:lnTo>
                      <a:lnTo>
                        <a:pt x="617" y="104"/>
                      </a:lnTo>
                      <a:lnTo>
                        <a:pt x="609" y="113"/>
                      </a:lnTo>
                      <a:lnTo>
                        <a:pt x="587" y="129"/>
                      </a:lnTo>
                      <a:lnTo>
                        <a:pt x="576" y="138"/>
                      </a:lnTo>
                      <a:lnTo>
                        <a:pt x="565" y="146"/>
                      </a:lnTo>
                      <a:lnTo>
                        <a:pt x="556" y="152"/>
                      </a:lnTo>
                      <a:lnTo>
                        <a:pt x="551" y="154"/>
                      </a:lnTo>
                      <a:lnTo>
                        <a:pt x="542" y="155"/>
                      </a:lnTo>
                      <a:lnTo>
                        <a:pt x="532" y="157"/>
                      </a:lnTo>
                      <a:lnTo>
                        <a:pt x="522" y="159"/>
                      </a:lnTo>
                      <a:lnTo>
                        <a:pt x="512" y="160"/>
                      </a:lnTo>
                      <a:lnTo>
                        <a:pt x="518" y="173"/>
                      </a:lnTo>
                      <a:lnTo>
                        <a:pt x="504" y="179"/>
                      </a:lnTo>
                      <a:lnTo>
                        <a:pt x="490" y="184"/>
                      </a:lnTo>
                      <a:lnTo>
                        <a:pt x="478" y="188"/>
                      </a:lnTo>
                      <a:lnTo>
                        <a:pt x="465" y="192"/>
                      </a:lnTo>
                      <a:lnTo>
                        <a:pt x="453" y="194"/>
                      </a:lnTo>
                      <a:lnTo>
                        <a:pt x="439" y="196"/>
                      </a:lnTo>
                      <a:lnTo>
                        <a:pt x="426" y="197"/>
                      </a:lnTo>
                      <a:lnTo>
                        <a:pt x="412" y="197"/>
                      </a:lnTo>
                      <a:lnTo>
                        <a:pt x="405" y="198"/>
                      </a:lnTo>
                      <a:lnTo>
                        <a:pt x="398" y="199"/>
                      </a:lnTo>
                      <a:lnTo>
                        <a:pt x="393" y="200"/>
                      </a:lnTo>
                      <a:lnTo>
                        <a:pt x="389" y="200"/>
                      </a:lnTo>
                      <a:lnTo>
                        <a:pt x="383" y="199"/>
                      </a:lnTo>
                      <a:lnTo>
                        <a:pt x="379" y="197"/>
                      </a:lnTo>
                      <a:lnTo>
                        <a:pt x="371" y="194"/>
                      </a:lnTo>
                      <a:lnTo>
                        <a:pt x="367" y="190"/>
                      </a:lnTo>
                      <a:lnTo>
                        <a:pt x="363" y="184"/>
                      </a:lnTo>
                      <a:lnTo>
                        <a:pt x="358" y="179"/>
                      </a:lnTo>
                      <a:lnTo>
                        <a:pt x="355" y="173"/>
                      </a:lnTo>
                      <a:lnTo>
                        <a:pt x="351" y="168"/>
                      </a:lnTo>
                      <a:lnTo>
                        <a:pt x="345" y="163"/>
                      </a:lnTo>
                      <a:lnTo>
                        <a:pt x="338" y="160"/>
                      </a:lnTo>
                      <a:lnTo>
                        <a:pt x="316" y="153"/>
                      </a:lnTo>
                      <a:lnTo>
                        <a:pt x="280" y="142"/>
                      </a:lnTo>
                      <a:lnTo>
                        <a:pt x="260" y="136"/>
                      </a:lnTo>
                      <a:lnTo>
                        <a:pt x="244" y="128"/>
                      </a:lnTo>
                      <a:lnTo>
                        <a:pt x="237" y="124"/>
                      </a:lnTo>
                      <a:lnTo>
                        <a:pt x="232" y="120"/>
                      </a:lnTo>
                      <a:lnTo>
                        <a:pt x="228" y="116"/>
                      </a:lnTo>
                      <a:lnTo>
                        <a:pt x="225" y="111"/>
                      </a:lnTo>
                      <a:lnTo>
                        <a:pt x="228" y="86"/>
                      </a:lnTo>
                      <a:lnTo>
                        <a:pt x="228" y="65"/>
                      </a:lnTo>
                      <a:lnTo>
                        <a:pt x="228" y="56"/>
                      </a:lnTo>
                      <a:lnTo>
                        <a:pt x="226" y="46"/>
                      </a:lnTo>
                      <a:lnTo>
                        <a:pt x="224" y="37"/>
                      </a:lnTo>
                      <a:lnTo>
                        <a:pt x="222" y="30"/>
                      </a:lnTo>
                      <a:lnTo>
                        <a:pt x="220" y="23"/>
                      </a:lnTo>
                      <a:lnTo>
                        <a:pt x="217" y="17"/>
                      </a:lnTo>
                      <a:lnTo>
                        <a:pt x="212" y="12"/>
                      </a:lnTo>
                      <a:lnTo>
                        <a:pt x="207" y="8"/>
                      </a:lnTo>
                      <a:lnTo>
                        <a:pt x="201" y="5"/>
                      </a:lnTo>
                      <a:lnTo>
                        <a:pt x="195" y="2"/>
                      </a:lnTo>
                      <a:lnTo>
                        <a:pt x="188" y="1"/>
                      </a:lnTo>
                      <a:lnTo>
                        <a:pt x="179" y="0"/>
                      </a:lnTo>
                      <a:lnTo>
                        <a:pt x="174" y="1"/>
                      </a:lnTo>
                      <a:lnTo>
                        <a:pt x="168" y="3"/>
                      </a:lnTo>
                      <a:lnTo>
                        <a:pt x="164" y="7"/>
                      </a:lnTo>
                      <a:lnTo>
                        <a:pt x="161" y="11"/>
                      </a:lnTo>
                      <a:lnTo>
                        <a:pt x="155" y="21"/>
                      </a:lnTo>
                      <a:lnTo>
                        <a:pt x="151" y="34"/>
                      </a:lnTo>
                      <a:lnTo>
                        <a:pt x="147" y="46"/>
                      </a:lnTo>
                      <a:lnTo>
                        <a:pt x="144" y="57"/>
                      </a:lnTo>
                      <a:lnTo>
                        <a:pt x="142" y="62"/>
                      </a:lnTo>
                      <a:lnTo>
                        <a:pt x="139" y="65"/>
                      </a:lnTo>
                      <a:lnTo>
                        <a:pt x="136" y="67"/>
                      </a:lnTo>
                      <a:lnTo>
                        <a:pt x="133" y="68"/>
                      </a:lnTo>
                      <a:lnTo>
                        <a:pt x="125" y="68"/>
                      </a:lnTo>
                      <a:lnTo>
                        <a:pt x="118" y="66"/>
                      </a:lnTo>
                      <a:lnTo>
                        <a:pt x="109" y="64"/>
                      </a:lnTo>
                      <a:lnTo>
                        <a:pt x="100" y="62"/>
                      </a:lnTo>
                      <a:lnTo>
                        <a:pt x="79" y="54"/>
                      </a:lnTo>
                      <a:lnTo>
                        <a:pt x="58" y="46"/>
                      </a:lnTo>
                      <a:lnTo>
                        <a:pt x="39" y="38"/>
                      </a:lnTo>
                      <a:lnTo>
                        <a:pt x="21" y="29"/>
                      </a:lnTo>
                      <a:lnTo>
                        <a:pt x="15" y="24"/>
                      </a:lnTo>
                      <a:lnTo>
                        <a:pt x="8" y="20"/>
                      </a:lnTo>
                      <a:lnTo>
                        <a:pt x="4" y="16"/>
                      </a:lnTo>
                      <a:lnTo>
                        <a:pt x="0" y="12"/>
                      </a:lnTo>
                      <a:lnTo>
                        <a:pt x="0" y="25"/>
                      </a:lnTo>
                      <a:lnTo>
                        <a:pt x="0" y="37"/>
                      </a:lnTo>
                      <a:lnTo>
                        <a:pt x="0" y="49"/>
                      </a:lnTo>
                      <a:lnTo>
                        <a:pt x="1" y="62"/>
                      </a:lnTo>
                      <a:lnTo>
                        <a:pt x="5" y="72"/>
                      </a:lnTo>
                      <a:lnTo>
                        <a:pt x="7" y="81"/>
                      </a:lnTo>
                      <a:lnTo>
                        <a:pt x="15" y="96"/>
                      </a:lnTo>
                      <a:lnTo>
                        <a:pt x="24" y="111"/>
                      </a:lnTo>
                      <a:lnTo>
                        <a:pt x="33" y="124"/>
                      </a:lnTo>
                      <a:lnTo>
                        <a:pt x="42" y="138"/>
                      </a:lnTo>
                      <a:lnTo>
                        <a:pt x="45" y="146"/>
                      </a:lnTo>
                      <a:lnTo>
                        <a:pt x="49" y="156"/>
                      </a:lnTo>
                      <a:lnTo>
                        <a:pt x="52" y="167"/>
                      </a:lnTo>
                      <a:lnTo>
                        <a:pt x="53" y="179"/>
                      </a:lnTo>
                      <a:lnTo>
                        <a:pt x="60" y="179"/>
                      </a:lnTo>
                      <a:lnTo>
                        <a:pt x="64" y="190"/>
                      </a:lnTo>
                      <a:lnTo>
                        <a:pt x="73" y="205"/>
                      </a:lnTo>
                      <a:lnTo>
                        <a:pt x="83" y="223"/>
                      </a:lnTo>
                      <a:lnTo>
                        <a:pt x="96" y="241"/>
                      </a:lnTo>
                      <a:lnTo>
                        <a:pt x="109" y="258"/>
                      </a:lnTo>
                      <a:lnTo>
                        <a:pt x="122" y="273"/>
                      </a:lnTo>
                      <a:lnTo>
                        <a:pt x="129" y="280"/>
                      </a:lnTo>
                      <a:lnTo>
                        <a:pt x="135" y="284"/>
                      </a:lnTo>
                      <a:lnTo>
                        <a:pt x="141" y="288"/>
                      </a:lnTo>
                      <a:lnTo>
                        <a:pt x="146" y="290"/>
                      </a:lnTo>
                      <a:lnTo>
                        <a:pt x="139" y="296"/>
                      </a:lnTo>
                      <a:lnTo>
                        <a:pt x="130" y="304"/>
                      </a:lnTo>
                      <a:lnTo>
                        <a:pt x="127" y="310"/>
                      </a:lnTo>
                      <a:lnTo>
                        <a:pt x="122" y="316"/>
                      </a:lnTo>
                      <a:lnTo>
                        <a:pt x="120" y="324"/>
                      </a:lnTo>
                      <a:lnTo>
                        <a:pt x="120" y="332"/>
                      </a:lnTo>
                      <a:lnTo>
                        <a:pt x="120" y="341"/>
                      </a:lnTo>
                      <a:lnTo>
                        <a:pt x="123" y="350"/>
                      </a:lnTo>
                      <a:lnTo>
                        <a:pt x="128" y="360"/>
                      </a:lnTo>
                      <a:lnTo>
                        <a:pt x="133" y="370"/>
                      </a:lnTo>
                      <a:lnTo>
                        <a:pt x="140" y="380"/>
                      </a:lnTo>
                      <a:lnTo>
                        <a:pt x="147" y="391"/>
                      </a:lnTo>
                      <a:lnTo>
                        <a:pt x="157" y="401"/>
                      </a:lnTo>
                      <a:lnTo>
                        <a:pt x="167" y="410"/>
                      </a:lnTo>
                      <a:lnTo>
                        <a:pt x="177" y="420"/>
                      </a:lnTo>
                      <a:lnTo>
                        <a:pt x="188" y="428"/>
                      </a:lnTo>
                      <a:lnTo>
                        <a:pt x="200" y="436"/>
                      </a:lnTo>
                      <a:lnTo>
                        <a:pt x="212" y="442"/>
                      </a:lnTo>
                      <a:lnTo>
                        <a:pt x="224" y="449"/>
                      </a:lnTo>
                      <a:lnTo>
                        <a:pt x="236" y="453"/>
                      </a:lnTo>
                      <a:lnTo>
                        <a:pt x="247" y="455"/>
                      </a:lnTo>
                      <a:lnTo>
                        <a:pt x="259" y="456"/>
                      </a:lnTo>
                      <a:lnTo>
                        <a:pt x="260" y="469"/>
                      </a:lnTo>
                      <a:lnTo>
                        <a:pt x="264" y="483"/>
                      </a:lnTo>
                      <a:lnTo>
                        <a:pt x="265" y="490"/>
                      </a:lnTo>
                      <a:lnTo>
                        <a:pt x="265" y="500"/>
                      </a:lnTo>
                      <a:lnTo>
                        <a:pt x="263" y="511"/>
                      </a:lnTo>
                      <a:lnTo>
                        <a:pt x="259" y="524"/>
                      </a:lnTo>
                      <a:lnTo>
                        <a:pt x="305" y="573"/>
                      </a:lnTo>
                      <a:lnTo>
                        <a:pt x="312" y="574"/>
                      </a:lnTo>
                      <a:lnTo>
                        <a:pt x="319" y="576"/>
                      </a:lnTo>
                      <a:lnTo>
                        <a:pt x="324" y="578"/>
                      </a:lnTo>
                      <a:lnTo>
                        <a:pt x="330" y="580"/>
                      </a:lnTo>
                      <a:lnTo>
                        <a:pt x="335" y="581"/>
                      </a:lnTo>
                      <a:lnTo>
                        <a:pt x="342" y="581"/>
                      </a:lnTo>
                      <a:lnTo>
                        <a:pt x="349" y="578"/>
                      </a:lnTo>
                      <a:lnTo>
                        <a:pt x="358" y="573"/>
                      </a:lnTo>
                      <a:lnTo>
                        <a:pt x="372" y="593"/>
                      </a:lnTo>
                      <a:lnTo>
                        <a:pt x="404" y="639"/>
                      </a:lnTo>
                      <a:lnTo>
                        <a:pt x="423" y="664"/>
                      </a:lnTo>
                      <a:lnTo>
                        <a:pt x="439" y="687"/>
                      </a:lnTo>
                      <a:lnTo>
                        <a:pt x="447" y="697"/>
                      </a:lnTo>
                      <a:lnTo>
                        <a:pt x="455" y="705"/>
                      </a:lnTo>
                      <a:lnTo>
                        <a:pt x="460" y="711"/>
                      </a:lnTo>
                      <a:lnTo>
                        <a:pt x="465" y="714"/>
                      </a:lnTo>
                      <a:lnTo>
                        <a:pt x="471" y="720"/>
                      </a:lnTo>
                      <a:lnTo>
                        <a:pt x="479" y="727"/>
                      </a:lnTo>
                      <a:lnTo>
                        <a:pt x="483" y="729"/>
                      </a:lnTo>
                      <a:lnTo>
                        <a:pt x="488" y="731"/>
                      </a:lnTo>
                      <a:lnTo>
                        <a:pt x="493" y="733"/>
                      </a:lnTo>
                      <a:lnTo>
                        <a:pt x="498" y="733"/>
                      </a:lnTo>
                      <a:lnTo>
                        <a:pt x="504" y="733"/>
                      </a:lnTo>
                      <a:lnTo>
                        <a:pt x="512" y="733"/>
                      </a:lnTo>
                      <a:lnTo>
                        <a:pt x="522" y="733"/>
                      </a:lnTo>
                      <a:lnTo>
                        <a:pt x="532" y="733"/>
                      </a:lnTo>
                      <a:lnTo>
                        <a:pt x="533" y="741"/>
                      </a:lnTo>
                      <a:lnTo>
                        <a:pt x="537" y="748"/>
                      </a:lnTo>
                      <a:lnTo>
                        <a:pt x="542" y="755"/>
                      </a:lnTo>
                      <a:lnTo>
                        <a:pt x="547" y="761"/>
                      </a:lnTo>
                      <a:lnTo>
                        <a:pt x="554" y="766"/>
                      </a:lnTo>
                      <a:lnTo>
                        <a:pt x="561" y="771"/>
                      </a:lnTo>
                      <a:lnTo>
                        <a:pt x="570" y="776"/>
                      </a:lnTo>
                      <a:lnTo>
                        <a:pt x="579" y="781"/>
                      </a:lnTo>
                      <a:lnTo>
                        <a:pt x="598" y="787"/>
                      </a:lnTo>
                      <a:lnTo>
                        <a:pt x="616" y="791"/>
                      </a:lnTo>
                      <a:lnTo>
                        <a:pt x="635" y="794"/>
                      </a:lnTo>
                      <a:lnTo>
                        <a:pt x="651" y="795"/>
                      </a:lnTo>
                      <a:lnTo>
                        <a:pt x="663" y="795"/>
                      </a:lnTo>
                      <a:lnTo>
                        <a:pt x="671" y="795"/>
                      </a:lnTo>
                      <a:lnTo>
                        <a:pt x="685" y="795"/>
                      </a:lnTo>
                      <a:lnTo>
                        <a:pt x="700" y="793"/>
                      </a:lnTo>
                      <a:lnTo>
                        <a:pt x="706" y="792"/>
                      </a:lnTo>
                      <a:lnTo>
                        <a:pt x="713" y="790"/>
                      </a:lnTo>
                      <a:lnTo>
                        <a:pt x="718" y="787"/>
                      </a:lnTo>
                      <a:lnTo>
                        <a:pt x="724" y="783"/>
                      </a:lnTo>
                      <a:lnTo>
                        <a:pt x="732" y="780"/>
                      </a:lnTo>
                      <a:lnTo>
                        <a:pt x="742" y="773"/>
                      </a:lnTo>
                      <a:lnTo>
                        <a:pt x="749" y="769"/>
                      </a:lnTo>
                      <a:lnTo>
                        <a:pt x="756" y="766"/>
                      </a:lnTo>
                      <a:lnTo>
                        <a:pt x="763" y="764"/>
                      </a:lnTo>
                      <a:lnTo>
                        <a:pt x="771" y="764"/>
                      </a:lnTo>
                      <a:lnTo>
                        <a:pt x="779" y="764"/>
                      </a:lnTo>
                      <a:lnTo>
                        <a:pt x="785" y="767"/>
                      </a:lnTo>
                      <a:lnTo>
                        <a:pt x="790" y="771"/>
                      </a:lnTo>
                      <a:lnTo>
                        <a:pt x="794" y="775"/>
                      </a:lnTo>
                      <a:lnTo>
                        <a:pt x="796" y="782"/>
                      </a:lnTo>
                      <a:lnTo>
                        <a:pt x="798" y="789"/>
                      </a:lnTo>
                      <a:lnTo>
                        <a:pt x="801" y="796"/>
                      </a:lnTo>
                      <a:lnTo>
                        <a:pt x="802" y="804"/>
                      </a:lnTo>
                      <a:lnTo>
                        <a:pt x="803" y="820"/>
                      </a:lnTo>
                      <a:lnTo>
                        <a:pt x="805" y="837"/>
                      </a:lnTo>
                      <a:lnTo>
                        <a:pt x="807" y="845"/>
                      </a:lnTo>
                      <a:lnTo>
                        <a:pt x="809" y="851"/>
                      </a:lnTo>
                      <a:lnTo>
                        <a:pt x="813" y="857"/>
                      </a:lnTo>
                      <a:lnTo>
                        <a:pt x="817" y="862"/>
                      </a:lnTo>
                      <a:lnTo>
                        <a:pt x="822" y="865"/>
                      </a:lnTo>
                      <a:lnTo>
                        <a:pt x="828" y="867"/>
                      </a:lnTo>
                      <a:lnTo>
                        <a:pt x="838" y="869"/>
                      </a:lnTo>
                      <a:lnTo>
                        <a:pt x="849" y="871"/>
                      </a:lnTo>
                      <a:lnTo>
                        <a:pt x="874" y="874"/>
                      </a:lnTo>
                      <a:lnTo>
                        <a:pt x="897" y="875"/>
                      </a:lnTo>
                      <a:lnTo>
                        <a:pt x="925" y="876"/>
                      </a:lnTo>
                      <a:lnTo>
                        <a:pt x="948" y="878"/>
                      </a:lnTo>
                      <a:lnTo>
                        <a:pt x="970" y="882"/>
                      </a:lnTo>
                      <a:lnTo>
                        <a:pt x="991" y="887"/>
                      </a:lnTo>
                      <a:lnTo>
                        <a:pt x="1011" y="892"/>
                      </a:lnTo>
                      <a:lnTo>
                        <a:pt x="1035" y="896"/>
                      </a:lnTo>
                      <a:lnTo>
                        <a:pt x="1047" y="898"/>
                      </a:lnTo>
                      <a:lnTo>
                        <a:pt x="1060" y="899"/>
                      </a:lnTo>
                      <a:lnTo>
                        <a:pt x="1074" y="900"/>
                      </a:lnTo>
                      <a:lnTo>
                        <a:pt x="1089" y="900"/>
                      </a:lnTo>
                      <a:lnTo>
                        <a:pt x="1091" y="879"/>
                      </a:lnTo>
                      <a:lnTo>
                        <a:pt x="1093" y="865"/>
                      </a:lnTo>
                      <a:lnTo>
                        <a:pt x="1095" y="854"/>
                      </a:lnTo>
                      <a:lnTo>
                        <a:pt x="1096" y="844"/>
                      </a:lnTo>
                      <a:lnTo>
                        <a:pt x="1096" y="840"/>
                      </a:lnTo>
                      <a:lnTo>
                        <a:pt x="1097" y="836"/>
                      </a:lnTo>
                      <a:lnTo>
                        <a:pt x="1099" y="831"/>
                      </a:lnTo>
                      <a:lnTo>
                        <a:pt x="1102" y="827"/>
                      </a:lnTo>
                      <a:lnTo>
                        <a:pt x="1108" y="820"/>
                      </a:lnTo>
                      <a:lnTo>
                        <a:pt x="1116" y="814"/>
                      </a:lnTo>
                      <a:lnTo>
                        <a:pt x="1136" y="802"/>
                      </a:lnTo>
                      <a:lnTo>
                        <a:pt x="1156" y="789"/>
                      </a:lnTo>
                      <a:lnTo>
                        <a:pt x="1156" y="770"/>
                      </a:lnTo>
                      <a:lnTo>
                        <a:pt x="1151" y="769"/>
                      </a:lnTo>
                      <a:lnTo>
                        <a:pt x="1147" y="768"/>
                      </a:lnTo>
                      <a:lnTo>
                        <a:pt x="1143" y="766"/>
                      </a:lnTo>
                      <a:lnTo>
                        <a:pt x="1140" y="764"/>
                      </a:lnTo>
                      <a:lnTo>
                        <a:pt x="1136" y="758"/>
                      </a:lnTo>
                      <a:lnTo>
                        <a:pt x="1132" y="750"/>
                      </a:lnTo>
                      <a:lnTo>
                        <a:pt x="1130" y="734"/>
                      </a:lnTo>
                      <a:lnTo>
                        <a:pt x="1129" y="720"/>
                      </a:lnTo>
                      <a:lnTo>
                        <a:pt x="1121" y="719"/>
                      </a:lnTo>
                      <a:lnTo>
                        <a:pt x="1114" y="717"/>
                      </a:lnTo>
                      <a:lnTo>
                        <a:pt x="1105" y="713"/>
                      </a:lnTo>
                      <a:lnTo>
                        <a:pt x="1096" y="708"/>
                      </a:lnTo>
                      <a:lnTo>
                        <a:pt x="1087" y="701"/>
                      </a:lnTo>
                      <a:lnTo>
                        <a:pt x="1077" y="694"/>
                      </a:lnTo>
                      <a:lnTo>
                        <a:pt x="1069" y="686"/>
                      </a:lnTo>
                      <a:lnTo>
                        <a:pt x="1061" y="678"/>
                      </a:lnTo>
                      <a:lnTo>
                        <a:pt x="1044" y="660"/>
                      </a:lnTo>
                      <a:lnTo>
                        <a:pt x="1031" y="643"/>
                      </a:lnTo>
                      <a:lnTo>
                        <a:pt x="1026" y="635"/>
                      </a:lnTo>
                      <a:lnTo>
                        <a:pt x="1021" y="628"/>
                      </a:lnTo>
                      <a:lnTo>
                        <a:pt x="1018" y="622"/>
                      </a:lnTo>
                      <a:lnTo>
                        <a:pt x="1016" y="616"/>
                      </a:lnTo>
                      <a:lnTo>
                        <a:pt x="1017" y="609"/>
                      </a:lnTo>
                      <a:lnTo>
                        <a:pt x="1018" y="603"/>
                      </a:lnTo>
                      <a:lnTo>
                        <a:pt x="1019" y="598"/>
                      </a:lnTo>
                      <a:lnTo>
                        <a:pt x="1021" y="593"/>
                      </a:lnTo>
                      <a:lnTo>
                        <a:pt x="1027" y="584"/>
                      </a:lnTo>
                      <a:lnTo>
                        <a:pt x="1033" y="576"/>
                      </a:lnTo>
                      <a:lnTo>
                        <a:pt x="1039" y="568"/>
                      </a:lnTo>
                      <a:lnTo>
                        <a:pt x="1044" y="559"/>
                      </a:lnTo>
                      <a:lnTo>
                        <a:pt x="1047" y="553"/>
                      </a:lnTo>
                      <a:lnTo>
                        <a:pt x="1048" y="548"/>
                      </a:lnTo>
                      <a:lnTo>
                        <a:pt x="1049" y="542"/>
                      </a:lnTo>
                      <a:lnTo>
                        <a:pt x="1050" y="536"/>
                      </a:lnTo>
                      <a:lnTo>
                        <a:pt x="1049" y="531"/>
                      </a:lnTo>
                      <a:lnTo>
                        <a:pt x="1048" y="526"/>
                      </a:lnTo>
                      <a:lnTo>
                        <a:pt x="1047" y="522"/>
                      </a:lnTo>
                      <a:lnTo>
                        <a:pt x="1044" y="519"/>
                      </a:lnTo>
                      <a:lnTo>
                        <a:pt x="1041" y="517"/>
                      </a:lnTo>
                      <a:lnTo>
                        <a:pt x="1038" y="515"/>
                      </a:lnTo>
                      <a:lnTo>
                        <a:pt x="1035" y="513"/>
                      </a:lnTo>
                      <a:lnTo>
                        <a:pt x="1030" y="512"/>
                      </a:lnTo>
                      <a:lnTo>
                        <a:pt x="1013" y="511"/>
                      </a:lnTo>
                      <a:lnTo>
                        <a:pt x="996" y="512"/>
                      </a:lnTo>
                      <a:lnTo>
                        <a:pt x="993" y="511"/>
                      </a:lnTo>
                      <a:lnTo>
                        <a:pt x="990" y="510"/>
                      </a:lnTo>
                      <a:lnTo>
                        <a:pt x="986" y="509"/>
                      </a:lnTo>
                      <a:lnTo>
                        <a:pt x="983" y="507"/>
                      </a:lnTo>
                      <a:lnTo>
                        <a:pt x="976" y="501"/>
                      </a:lnTo>
                      <a:lnTo>
                        <a:pt x="971" y="493"/>
                      </a:lnTo>
                      <a:lnTo>
                        <a:pt x="966" y="485"/>
                      </a:lnTo>
                      <a:lnTo>
                        <a:pt x="962" y="475"/>
                      </a:lnTo>
                      <a:lnTo>
                        <a:pt x="958" y="464"/>
                      </a:lnTo>
                      <a:lnTo>
                        <a:pt x="954" y="453"/>
                      </a:lnTo>
                      <a:lnTo>
                        <a:pt x="950" y="429"/>
                      </a:lnTo>
                      <a:lnTo>
                        <a:pt x="946" y="407"/>
                      </a:lnTo>
                      <a:lnTo>
                        <a:pt x="943" y="389"/>
                      </a:lnTo>
                      <a:lnTo>
                        <a:pt x="943" y="375"/>
                      </a:lnTo>
                      <a:lnTo>
                        <a:pt x="940" y="375"/>
                      </a:lnTo>
                      <a:lnTo>
                        <a:pt x="937" y="373"/>
                      </a:lnTo>
                      <a:lnTo>
                        <a:pt x="934" y="371"/>
                      </a:lnTo>
                      <a:lnTo>
                        <a:pt x="931" y="369"/>
                      </a:lnTo>
                      <a:lnTo>
                        <a:pt x="928" y="366"/>
                      </a:lnTo>
                      <a:lnTo>
                        <a:pt x="926" y="363"/>
                      </a:lnTo>
                      <a:lnTo>
                        <a:pt x="924" y="360"/>
                      </a:lnTo>
                      <a:lnTo>
                        <a:pt x="924" y="357"/>
                      </a:lnTo>
                      <a:lnTo>
                        <a:pt x="924" y="354"/>
                      </a:lnTo>
                      <a:lnTo>
                        <a:pt x="925" y="351"/>
                      </a:lnTo>
                      <a:lnTo>
                        <a:pt x="926" y="348"/>
                      </a:lnTo>
                      <a:lnTo>
                        <a:pt x="928" y="345"/>
                      </a:lnTo>
                      <a:lnTo>
                        <a:pt x="934" y="339"/>
                      </a:lnTo>
                      <a:lnTo>
                        <a:pt x="940" y="334"/>
                      </a:lnTo>
                      <a:lnTo>
                        <a:pt x="946" y="328"/>
                      </a:lnTo>
                      <a:lnTo>
                        <a:pt x="951" y="323"/>
                      </a:lnTo>
                      <a:lnTo>
                        <a:pt x="955" y="318"/>
                      </a:lnTo>
                      <a:lnTo>
                        <a:pt x="957" y="314"/>
                      </a:lnTo>
                      <a:lnTo>
                        <a:pt x="958" y="301"/>
                      </a:lnTo>
                      <a:lnTo>
                        <a:pt x="960" y="293"/>
                      </a:lnTo>
                      <a:lnTo>
                        <a:pt x="962" y="285"/>
                      </a:lnTo>
                      <a:lnTo>
                        <a:pt x="963" y="27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49" name="Freeform 257"/>
                <p:cNvSpPr>
                  <a:spLocks/>
                </p:cNvSpPr>
                <p:nvPr>
                  <p:custDataLst>
                    <p:tags r:id="rId176"/>
                  </p:custDataLst>
                </p:nvPr>
              </p:nvSpPr>
              <p:spPr bwMode="auto">
                <a:xfrm>
                  <a:off x="3191" y="2376"/>
                  <a:ext cx="156" cy="144"/>
                </a:xfrm>
                <a:custGeom>
                  <a:avLst/>
                  <a:gdLst>
                    <a:gd name="T0" fmla="*/ 0 w 571"/>
                    <a:gd name="T1" fmla="*/ 0 h 443"/>
                    <a:gd name="T2" fmla="*/ 0 w 571"/>
                    <a:gd name="T3" fmla="*/ 0 h 443"/>
                    <a:gd name="T4" fmla="*/ 0 w 571"/>
                    <a:gd name="T5" fmla="*/ 0 h 443"/>
                    <a:gd name="T6" fmla="*/ 0 w 571"/>
                    <a:gd name="T7" fmla="*/ 0 h 443"/>
                    <a:gd name="T8" fmla="*/ 0 w 571"/>
                    <a:gd name="T9" fmla="*/ 0 h 443"/>
                    <a:gd name="T10" fmla="*/ 0 w 571"/>
                    <a:gd name="T11" fmla="*/ 0 h 443"/>
                    <a:gd name="T12" fmla="*/ 0 w 571"/>
                    <a:gd name="T13" fmla="*/ 0 h 443"/>
                    <a:gd name="T14" fmla="*/ 0 w 571"/>
                    <a:gd name="T15" fmla="*/ 0 h 443"/>
                    <a:gd name="T16" fmla="*/ 0 w 571"/>
                    <a:gd name="T17" fmla="*/ 0 h 443"/>
                    <a:gd name="T18" fmla="*/ 0 w 571"/>
                    <a:gd name="T19" fmla="*/ 0 h 443"/>
                    <a:gd name="T20" fmla="*/ 0 w 571"/>
                    <a:gd name="T21" fmla="*/ 0 h 443"/>
                    <a:gd name="T22" fmla="*/ 0 w 571"/>
                    <a:gd name="T23" fmla="*/ 0 h 443"/>
                    <a:gd name="T24" fmla="*/ 0 w 571"/>
                    <a:gd name="T25" fmla="*/ 0 h 443"/>
                    <a:gd name="T26" fmla="*/ 0 w 571"/>
                    <a:gd name="T27" fmla="*/ 0 h 443"/>
                    <a:gd name="T28" fmla="*/ 0 w 571"/>
                    <a:gd name="T29" fmla="*/ 0 h 443"/>
                    <a:gd name="T30" fmla="*/ 0 w 571"/>
                    <a:gd name="T31" fmla="*/ 0 h 443"/>
                    <a:gd name="T32" fmla="*/ 0 w 571"/>
                    <a:gd name="T33" fmla="*/ 0 h 443"/>
                    <a:gd name="T34" fmla="*/ 0 w 571"/>
                    <a:gd name="T35" fmla="*/ 0 h 443"/>
                    <a:gd name="T36" fmla="*/ 0 w 571"/>
                    <a:gd name="T37" fmla="*/ 0 h 443"/>
                    <a:gd name="T38" fmla="*/ 0 w 571"/>
                    <a:gd name="T39" fmla="*/ 0 h 443"/>
                    <a:gd name="T40" fmla="*/ 0 w 571"/>
                    <a:gd name="T41" fmla="*/ 0 h 443"/>
                    <a:gd name="T42" fmla="*/ 0 w 571"/>
                    <a:gd name="T43" fmla="*/ 0 h 443"/>
                    <a:gd name="T44" fmla="*/ 0 w 571"/>
                    <a:gd name="T45" fmla="*/ 0 h 443"/>
                    <a:gd name="T46" fmla="*/ 0 w 571"/>
                    <a:gd name="T47" fmla="*/ 0 h 443"/>
                    <a:gd name="T48" fmla="*/ 0 w 571"/>
                    <a:gd name="T49" fmla="*/ 0 h 443"/>
                    <a:gd name="T50" fmla="*/ 0 w 571"/>
                    <a:gd name="T51" fmla="*/ 1 h 443"/>
                    <a:gd name="T52" fmla="*/ 0 w 571"/>
                    <a:gd name="T53" fmla="*/ 1 h 443"/>
                    <a:gd name="T54" fmla="*/ 0 w 571"/>
                    <a:gd name="T55" fmla="*/ 1 h 443"/>
                    <a:gd name="T56" fmla="*/ 0 w 571"/>
                    <a:gd name="T57" fmla="*/ 1 h 443"/>
                    <a:gd name="T58" fmla="*/ 0 w 571"/>
                    <a:gd name="T59" fmla="*/ 1 h 443"/>
                    <a:gd name="T60" fmla="*/ 0 w 571"/>
                    <a:gd name="T61" fmla="*/ 1 h 443"/>
                    <a:gd name="T62" fmla="*/ 0 w 571"/>
                    <a:gd name="T63" fmla="*/ 1 h 443"/>
                    <a:gd name="T64" fmla="*/ 0 w 571"/>
                    <a:gd name="T65" fmla="*/ 1 h 443"/>
                    <a:gd name="T66" fmla="*/ 0 w 571"/>
                    <a:gd name="T67" fmla="*/ 1 h 443"/>
                    <a:gd name="T68" fmla="*/ 0 w 571"/>
                    <a:gd name="T69" fmla="*/ 1 h 443"/>
                    <a:gd name="T70" fmla="*/ 0 w 571"/>
                    <a:gd name="T71" fmla="*/ 1 h 443"/>
                    <a:gd name="T72" fmla="*/ 0 w 571"/>
                    <a:gd name="T73" fmla="*/ 1 h 443"/>
                    <a:gd name="T74" fmla="*/ 0 w 571"/>
                    <a:gd name="T75" fmla="*/ 1 h 443"/>
                    <a:gd name="T76" fmla="*/ 0 w 571"/>
                    <a:gd name="T77" fmla="*/ 1 h 443"/>
                    <a:gd name="T78" fmla="*/ 0 w 571"/>
                    <a:gd name="T79" fmla="*/ 1 h 443"/>
                    <a:gd name="T80" fmla="*/ 0 w 571"/>
                    <a:gd name="T81" fmla="*/ 1 h 443"/>
                    <a:gd name="T82" fmla="*/ 0 w 571"/>
                    <a:gd name="T83" fmla="*/ 0 h 443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571" h="443">
                      <a:moveTo>
                        <a:pt x="0" y="196"/>
                      </a:moveTo>
                      <a:lnTo>
                        <a:pt x="26" y="190"/>
                      </a:lnTo>
                      <a:lnTo>
                        <a:pt x="33" y="184"/>
                      </a:lnTo>
                      <a:lnTo>
                        <a:pt x="37" y="177"/>
                      </a:lnTo>
                      <a:lnTo>
                        <a:pt x="39" y="171"/>
                      </a:lnTo>
                      <a:lnTo>
                        <a:pt x="41" y="164"/>
                      </a:lnTo>
                      <a:lnTo>
                        <a:pt x="41" y="149"/>
                      </a:lnTo>
                      <a:lnTo>
                        <a:pt x="39" y="129"/>
                      </a:lnTo>
                      <a:lnTo>
                        <a:pt x="41" y="124"/>
                      </a:lnTo>
                      <a:lnTo>
                        <a:pt x="44" y="120"/>
                      </a:lnTo>
                      <a:lnTo>
                        <a:pt x="49" y="116"/>
                      </a:lnTo>
                      <a:lnTo>
                        <a:pt x="55" y="112"/>
                      </a:lnTo>
                      <a:lnTo>
                        <a:pt x="61" y="109"/>
                      </a:lnTo>
                      <a:lnTo>
                        <a:pt x="68" y="107"/>
                      </a:lnTo>
                      <a:lnTo>
                        <a:pt x="75" y="105"/>
                      </a:lnTo>
                      <a:lnTo>
                        <a:pt x="80" y="104"/>
                      </a:lnTo>
                      <a:lnTo>
                        <a:pt x="92" y="105"/>
                      </a:lnTo>
                      <a:lnTo>
                        <a:pt x="103" y="106"/>
                      </a:lnTo>
                      <a:lnTo>
                        <a:pt x="114" y="107"/>
                      </a:lnTo>
                      <a:lnTo>
                        <a:pt x="124" y="109"/>
                      </a:lnTo>
                      <a:lnTo>
                        <a:pt x="142" y="113"/>
                      </a:lnTo>
                      <a:lnTo>
                        <a:pt x="158" y="120"/>
                      </a:lnTo>
                      <a:lnTo>
                        <a:pt x="172" y="127"/>
                      </a:lnTo>
                      <a:lnTo>
                        <a:pt x="184" y="135"/>
                      </a:lnTo>
                      <a:lnTo>
                        <a:pt x="195" y="145"/>
                      </a:lnTo>
                      <a:lnTo>
                        <a:pt x="206" y="154"/>
                      </a:lnTo>
                      <a:lnTo>
                        <a:pt x="227" y="127"/>
                      </a:lnTo>
                      <a:lnTo>
                        <a:pt x="254" y="92"/>
                      </a:lnTo>
                      <a:lnTo>
                        <a:pt x="276" y="62"/>
                      </a:lnTo>
                      <a:lnTo>
                        <a:pt x="285" y="49"/>
                      </a:lnTo>
                      <a:lnTo>
                        <a:pt x="538" y="0"/>
                      </a:lnTo>
                      <a:lnTo>
                        <a:pt x="538" y="43"/>
                      </a:lnTo>
                      <a:lnTo>
                        <a:pt x="548" y="60"/>
                      </a:lnTo>
                      <a:lnTo>
                        <a:pt x="557" y="78"/>
                      </a:lnTo>
                      <a:lnTo>
                        <a:pt x="560" y="87"/>
                      </a:lnTo>
                      <a:lnTo>
                        <a:pt x="562" y="98"/>
                      </a:lnTo>
                      <a:lnTo>
                        <a:pt x="564" y="110"/>
                      </a:lnTo>
                      <a:lnTo>
                        <a:pt x="564" y="123"/>
                      </a:lnTo>
                      <a:lnTo>
                        <a:pt x="565" y="136"/>
                      </a:lnTo>
                      <a:lnTo>
                        <a:pt x="568" y="151"/>
                      </a:lnTo>
                      <a:lnTo>
                        <a:pt x="570" y="164"/>
                      </a:lnTo>
                      <a:lnTo>
                        <a:pt x="571" y="178"/>
                      </a:lnTo>
                      <a:lnTo>
                        <a:pt x="568" y="180"/>
                      </a:lnTo>
                      <a:lnTo>
                        <a:pt x="564" y="180"/>
                      </a:lnTo>
                      <a:lnTo>
                        <a:pt x="563" y="179"/>
                      </a:lnTo>
                      <a:lnTo>
                        <a:pt x="562" y="179"/>
                      </a:lnTo>
                      <a:lnTo>
                        <a:pt x="561" y="179"/>
                      </a:lnTo>
                      <a:lnTo>
                        <a:pt x="558" y="184"/>
                      </a:lnTo>
                      <a:lnTo>
                        <a:pt x="553" y="196"/>
                      </a:lnTo>
                      <a:lnTo>
                        <a:pt x="548" y="207"/>
                      </a:lnTo>
                      <a:lnTo>
                        <a:pt x="541" y="217"/>
                      </a:lnTo>
                      <a:lnTo>
                        <a:pt x="534" y="225"/>
                      </a:lnTo>
                      <a:lnTo>
                        <a:pt x="525" y="232"/>
                      </a:lnTo>
                      <a:lnTo>
                        <a:pt x="515" y="239"/>
                      </a:lnTo>
                      <a:lnTo>
                        <a:pt x="505" y="244"/>
                      </a:lnTo>
                      <a:lnTo>
                        <a:pt x="494" y="249"/>
                      </a:lnTo>
                      <a:lnTo>
                        <a:pt x="449" y="267"/>
                      </a:lnTo>
                      <a:lnTo>
                        <a:pt x="405" y="283"/>
                      </a:lnTo>
                      <a:lnTo>
                        <a:pt x="374" y="296"/>
                      </a:lnTo>
                      <a:lnTo>
                        <a:pt x="347" y="307"/>
                      </a:lnTo>
                      <a:lnTo>
                        <a:pt x="321" y="318"/>
                      </a:lnTo>
                      <a:lnTo>
                        <a:pt x="295" y="328"/>
                      </a:lnTo>
                      <a:lnTo>
                        <a:pt x="270" y="337"/>
                      </a:lnTo>
                      <a:lnTo>
                        <a:pt x="245" y="345"/>
                      </a:lnTo>
                      <a:lnTo>
                        <a:pt x="216" y="354"/>
                      </a:lnTo>
                      <a:lnTo>
                        <a:pt x="186" y="363"/>
                      </a:lnTo>
                      <a:lnTo>
                        <a:pt x="177" y="366"/>
                      </a:lnTo>
                      <a:lnTo>
                        <a:pt x="167" y="371"/>
                      </a:lnTo>
                      <a:lnTo>
                        <a:pt x="158" y="376"/>
                      </a:lnTo>
                      <a:lnTo>
                        <a:pt x="149" y="381"/>
                      </a:lnTo>
                      <a:lnTo>
                        <a:pt x="134" y="392"/>
                      </a:lnTo>
                      <a:lnTo>
                        <a:pt x="119" y="403"/>
                      </a:lnTo>
                      <a:lnTo>
                        <a:pt x="105" y="414"/>
                      </a:lnTo>
                      <a:lnTo>
                        <a:pt x="92" y="426"/>
                      </a:lnTo>
                      <a:lnTo>
                        <a:pt x="79" y="435"/>
                      </a:lnTo>
                      <a:lnTo>
                        <a:pt x="67" y="443"/>
                      </a:lnTo>
                      <a:lnTo>
                        <a:pt x="58" y="410"/>
                      </a:lnTo>
                      <a:lnTo>
                        <a:pt x="50" y="378"/>
                      </a:lnTo>
                      <a:lnTo>
                        <a:pt x="42" y="345"/>
                      </a:lnTo>
                      <a:lnTo>
                        <a:pt x="33" y="313"/>
                      </a:lnTo>
                      <a:lnTo>
                        <a:pt x="24" y="282"/>
                      </a:lnTo>
                      <a:lnTo>
                        <a:pt x="16" y="251"/>
                      </a:lnTo>
                      <a:lnTo>
                        <a:pt x="8" y="223"/>
                      </a:lnTo>
                      <a:lnTo>
                        <a:pt x="0" y="19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50" name="Freeform 258"/>
                <p:cNvSpPr>
                  <a:spLocks/>
                </p:cNvSpPr>
                <p:nvPr>
                  <p:custDataLst>
                    <p:tags r:id="rId177"/>
                  </p:custDataLst>
                </p:nvPr>
              </p:nvSpPr>
              <p:spPr bwMode="auto">
                <a:xfrm>
                  <a:off x="3314" y="2234"/>
                  <a:ext cx="76" cy="76"/>
                </a:xfrm>
                <a:custGeom>
                  <a:avLst/>
                  <a:gdLst>
                    <a:gd name="T0" fmla="*/ 0 w 286"/>
                    <a:gd name="T1" fmla="*/ 0 h 228"/>
                    <a:gd name="T2" fmla="*/ 0 w 286"/>
                    <a:gd name="T3" fmla="*/ 0 h 228"/>
                    <a:gd name="T4" fmla="*/ 0 w 286"/>
                    <a:gd name="T5" fmla="*/ 0 h 228"/>
                    <a:gd name="T6" fmla="*/ 0 w 286"/>
                    <a:gd name="T7" fmla="*/ 0 h 228"/>
                    <a:gd name="T8" fmla="*/ 0 w 286"/>
                    <a:gd name="T9" fmla="*/ 0 h 228"/>
                    <a:gd name="T10" fmla="*/ 0 w 286"/>
                    <a:gd name="T11" fmla="*/ 0 h 228"/>
                    <a:gd name="T12" fmla="*/ 0 w 286"/>
                    <a:gd name="T13" fmla="*/ 0 h 228"/>
                    <a:gd name="T14" fmla="*/ 0 w 286"/>
                    <a:gd name="T15" fmla="*/ 0 h 228"/>
                    <a:gd name="T16" fmla="*/ 0 w 286"/>
                    <a:gd name="T17" fmla="*/ 0 h 228"/>
                    <a:gd name="T18" fmla="*/ 0 w 286"/>
                    <a:gd name="T19" fmla="*/ 0 h 228"/>
                    <a:gd name="T20" fmla="*/ 0 w 286"/>
                    <a:gd name="T21" fmla="*/ 0 h 228"/>
                    <a:gd name="T22" fmla="*/ 0 w 286"/>
                    <a:gd name="T23" fmla="*/ 0 h 228"/>
                    <a:gd name="T24" fmla="*/ 0 w 286"/>
                    <a:gd name="T25" fmla="*/ 0 h 228"/>
                    <a:gd name="T26" fmla="*/ 0 w 286"/>
                    <a:gd name="T27" fmla="*/ 0 h 228"/>
                    <a:gd name="T28" fmla="*/ 0 w 286"/>
                    <a:gd name="T29" fmla="*/ 0 h 228"/>
                    <a:gd name="T30" fmla="*/ 0 w 286"/>
                    <a:gd name="T31" fmla="*/ 0 h 228"/>
                    <a:gd name="T32" fmla="*/ 0 w 286"/>
                    <a:gd name="T33" fmla="*/ 0 h 228"/>
                    <a:gd name="T34" fmla="*/ 0 w 286"/>
                    <a:gd name="T35" fmla="*/ 0 h 228"/>
                    <a:gd name="T36" fmla="*/ 0 w 286"/>
                    <a:gd name="T37" fmla="*/ 0 h 228"/>
                    <a:gd name="T38" fmla="*/ 0 w 286"/>
                    <a:gd name="T39" fmla="*/ 0 h 228"/>
                    <a:gd name="T40" fmla="*/ 0 w 286"/>
                    <a:gd name="T41" fmla="*/ 0 h 228"/>
                    <a:gd name="T42" fmla="*/ 0 w 286"/>
                    <a:gd name="T43" fmla="*/ 0 h 228"/>
                    <a:gd name="T44" fmla="*/ 0 w 286"/>
                    <a:gd name="T45" fmla="*/ 0 h 228"/>
                    <a:gd name="T46" fmla="*/ 0 w 286"/>
                    <a:gd name="T47" fmla="*/ 0 h 228"/>
                    <a:gd name="T48" fmla="*/ 0 w 286"/>
                    <a:gd name="T49" fmla="*/ 0 h 228"/>
                    <a:gd name="T50" fmla="*/ 0 w 286"/>
                    <a:gd name="T51" fmla="*/ 0 h 228"/>
                    <a:gd name="T52" fmla="*/ 0 w 286"/>
                    <a:gd name="T53" fmla="*/ 0 h 228"/>
                    <a:gd name="T54" fmla="*/ 0 w 286"/>
                    <a:gd name="T55" fmla="*/ 0 h 228"/>
                    <a:gd name="T56" fmla="*/ 0 w 286"/>
                    <a:gd name="T57" fmla="*/ 0 h 228"/>
                    <a:gd name="T58" fmla="*/ 0 w 286"/>
                    <a:gd name="T59" fmla="*/ 0 h 228"/>
                    <a:gd name="T60" fmla="*/ 0 w 286"/>
                    <a:gd name="T61" fmla="*/ 0 h 228"/>
                    <a:gd name="T62" fmla="*/ 0 w 286"/>
                    <a:gd name="T63" fmla="*/ 0 h 228"/>
                    <a:gd name="T64" fmla="*/ 0 w 286"/>
                    <a:gd name="T65" fmla="*/ 0 h 228"/>
                    <a:gd name="T66" fmla="*/ 0 w 286"/>
                    <a:gd name="T67" fmla="*/ 0 h 228"/>
                    <a:gd name="T68" fmla="*/ 0 w 286"/>
                    <a:gd name="T69" fmla="*/ 0 h 228"/>
                    <a:gd name="T70" fmla="*/ 0 w 286"/>
                    <a:gd name="T71" fmla="*/ 1 h 228"/>
                    <a:gd name="T72" fmla="*/ 0 w 286"/>
                    <a:gd name="T73" fmla="*/ 1 h 228"/>
                    <a:gd name="T74" fmla="*/ 0 w 286"/>
                    <a:gd name="T75" fmla="*/ 1 h 228"/>
                    <a:gd name="T76" fmla="*/ 0 w 286"/>
                    <a:gd name="T77" fmla="*/ 0 h 228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286" h="228">
                      <a:moveTo>
                        <a:pt x="0" y="111"/>
                      </a:moveTo>
                      <a:lnTo>
                        <a:pt x="4" y="109"/>
                      </a:lnTo>
                      <a:lnTo>
                        <a:pt x="7" y="109"/>
                      </a:lnTo>
                      <a:lnTo>
                        <a:pt x="10" y="110"/>
                      </a:lnTo>
                      <a:lnTo>
                        <a:pt x="11" y="111"/>
                      </a:lnTo>
                      <a:lnTo>
                        <a:pt x="12" y="117"/>
                      </a:lnTo>
                      <a:lnTo>
                        <a:pt x="13" y="123"/>
                      </a:lnTo>
                      <a:lnTo>
                        <a:pt x="14" y="128"/>
                      </a:lnTo>
                      <a:lnTo>
                        <a:pt x="16" y="131"/>
                      </a:lnTo>
                      <a:lnTo>
                        <a:pt x="19" y="134"/>
                      </a:lnTo>
                      <a:lnTo>
                        <a:pt x="24" y="136"/>
                      </a:lnTo>
                      <a:lnTo>
                        <a:pt x="29" y="137"/>
                      </a:lnTo>
                      <a:lnTo>
                        <a:pt x="37" y="138"/>
                      </a:lnTo>
                      <a:lnTo>
                        <a:pt x="48" y="138"/>
                      </a:lnTo>
                      <a:lnTo>
                        <a:pt x="60" y="136"/>
                      </a:lnTo>
                      <a:lnTo>
                        <a:pt x="98" y="130"/>
                      </a:lnTo>
                      <a:lnTo>
                        <a:pt x="129" y="122"/>
                      </a:lnTo>
                      <a:lnTo>
                        <a:pt x="143" y="118"/>
                      </a:lnTo>
                      <a:lnTo>
                        <a:pt x="156" y="114"/>
                      </a:lnTo>
                      <a:lnTo>
                        <a:pt x="167" y="109"/>
                      </a:lnTo>
                      <a:lnTo>
                        <a:pt x="178" y="103"/>
                      </a:lnTo>
                      <a:lnTo>
                        <a:pt x="188" y="96"/>
                      </a:lnTo>
                      <a:lnTo>
                        <a:pt x="198" y="87"/>
                      </a:lnTo>
                      <a:lnTo>
                        <a:pt x="208" y="78"/>
                      </a:lnTo>
                      <a:lnTo>
                        <a:pt x="219" y="65"/>
                      </a:lnTo>
                      <a:lnTo>
                        <a:pt x="229" y="52"/>
                      </a:lnTo>
                      <a:lnTo>
                        <a:pt x="241" y="37"/>
                      </a:lnTo>
                      <a:lnTo>
                        <a:pt x="253" y="20"/>
                      </a:lnTo>
                      <a:lnTo>
                        <a:pt x="266" y="0"/>
                      </a:lnTo>
                      <a:lnTo>
                        <a:pt x="270" y="7"/>
                      </a:lnTo>
                      <a:lnTo>
                        <a:pt x="274" y="13"/>
                      </a:lnTo>
                      <a:lnTo>
                        <a:pt x="276" y="20"/>
                      </a:lnTo>
                      <a:lnTo>
                        <a:pt x="279" y="27"/>
                      </a:lnTo>
                      <a:lnTo>
                        <a:pt x="282" y="42"/>
                      </a:lnTo>
                      <a:lnTo>
                        <a:pt x="286" y="62"/>
                      </a:lnTo>
                      <a:lnTo>
                        <a:pt x="246" y="198"/>
                      </a:lnTo>
                      <a:lnTo>
                        <a:pt x="226" y="228"/>
                      </a:lnTo>
                      <a:lnTo>
                        <a:pt x="53" y="210"/>
                      </a:lnTo>
                      <a:lnTo>
                        <a:pt x="0" y="11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51" name="Freeform 259"/>
                <p:cNvSpPr>
                  <a:spLocks/>
                </p:cNvSpPr>
                <p:nvPr>
                  <p:custDataLst>
                    <p:tags r:id="rId178"/>
                  </p:custDataLst>
                </p:nvPr>
              </p:nvSpPr>
              <p:spPr bwMode="auto">
                <a:xfrm>
                  <a:off x="3117" y="2015"/>
                  <a:ext cx="140" cy="166"/>
                </a:xfrm>
                <a:custGeom>
                  <a:avLst/>
                  <a:gdLst>
                    <a:gd name="T0" fmla="*/ 0 w 524"/>
                    <a:gd name="T1" fmla="*/ 1 h 505"/>
                    <a:gd name="T2" fmla="*/ 0 w 524"/>
                    <a:gd name="T3" fmla="*/ 1 h 505"/>
                    <a:gd name="T4" fmla="*/ 0 w 524"/>
                    <a:gd name="T5" fmla="*/ 1 h 505"/>
                    <a:gd name="T6" fmla="*/ 0 w 524"/>
                    <a:gd name="T7" fmla="*/ 1 h 505"/>
                    <a:gd name="T8" fmla="*/ 0 w 524"/>
                    <a:gd name="T9" fmla="*/ 1 h 505"/>
                    <a:gd name="T10" fmla="*/ 0 w 524"/>
                    <a:gd name="T11" fmla="*/ 1 h 505"/>
                    <a:gd name="T12" fmla="*/ 0 w 524"/>
                    <a:gd name="T13" fmla="*/ 1 h 505"/>
                    <a:gd name="T14" fmla="*/ 0 w 524"/>
                    <a:gd name="T15" fmla="*/ 1 h 505"/>
                    <a:gd name="T16" fmla="*/ 0 w 524"/>
                    <a:gd name="T17" fmla="*/ 1 h 505"/>
                    <a:gd name="T18" fmla="*/ 0 w 524"/>
                    <a:gd name="T19" fmla="*/ 1 h 505"/>
                    <a:gd name="T20" fmla="*/ 0 w 524"/>
                    <a:gd name="T21" fmla="*/ 1 h 505"/>
                    <a:gd name="T22" fmla="*/ 0 w 524"/>
                    <a:gd name="T23" fmla="*/ 0 h 505"/>
                    <a:gd name="T24" fmla="*/ 0 w 524"/>
                    <a:gd name="T25" fmla="*/ 0 h 505"/>
                    <a:gd name="T26" fmla="*/ 0 w 524"/>
                    <a:gd name="T27" fmla="*/ 0 h 505"/>
                    <a:gd name="T28" fmla="*/ 0 w 524"/>
                    <a:gd name="T29" fmla="*/ 0 h 505"/>
                    <a:gd name="T30" fmla="*/ 0 w 524"/>
                    <a:gd name="T31" fmla="*/ 0 h 505"/>
                    <a:gd name="T32" fmla="*/ 0 w 524"/>
                    <a:gd name="T33" fmla="*/ 0 h 505"/>
                    <a:gd name="T34" fmla="*/ 0 w 524"/>
                    <a:gd name="T35" fmla="*/ 0 h 505"/>
                    <a:gd name="T36" fmla="*/ 0 w 524"/>
                    <a:gd name="T37" fmla="*/ 0 h 505"/>
                    <a:gd name="T38" fmla="*/ 0 w 524"/>
                    <a:gd name="T39" fmla="*/ 0 h 505"/>
                    <a:gd name="T40" fmla="*/ 0 w 524"/>
                    <a:gd name="T41" fmla="*/ 0 h 505"/>
                    <a:gd name="T42" fmla="*/ 0 w 524"/>
                    <a:gd name="T43" fmla="*/ 0 h 505"/>
                    <a:gd name="T44" fmla="*/ 0 w 524"/>
                    <a:gd name="T45" fmla="*/ 0 h 505"/>
                    <a:gd name="T46" fmla="*/ 0 w 524"/>
                    <a:gd name="T47" fmla="*/ 0 h 505"/>
                    <a:gd name="T48" fmla="*/ 0 w 524"/>
                    <a:gd name="T49" fmla="*/ 0 h 505"/>
                    <a:gd name="T50" fmla="*/ 0 w 524"/>
                    <a:gd name="T51" fmla="*/ 0 h 505"/>
                    <a:gd name="T52" fmla="*/ 0 w 524"/>
                    <a:gd name="T53" fmla="*/ 0 h 505"/>
                    <a:gd name="T54" fmla="*/ 0 w 524"/>
                    <a:gd name="T55" fmla="*/ 0 h 505"/>
                    <a:gd name="T56" fmla="*/ 0 w 524"/>
                    <a:gd name="T57" fmla="*/ 0 h 505"/>
                    <a:gd name="T58" fmla="*/ 0 w 524"/>
                    <a:gd name="T59" fmla="*/ 0 h 505"/>
                    <a:gd name="T60" fmla="*/ 0 w 524"/>
                    <a:gd name="T61" fmla="*/ 0 h 505"/>
                    <a:gd name="T62" fmla="*/ 0 w 524"/>
                    <a:gd name="T63" fmla="*/ 0 h 505"/>
                    <a:gd name="T64" fmla="*/ 0 w 524"/>
                    <a:gd name="T65" fmla="*/ 0 h 505"/>
                    <a:gd name="T66" fmla="*/ 0 w 524"/>
                    <a:gd name="T67" fmla="*/ 1 h 505"/>
                    <a:gd name="T68" fmla="*/ 0 w 524"/>
                    <a:gd name="T69" fmla="*/ 1 h 505"/>
                    <a:gd name="T70" fmla="*/ 0 w 524"/>
                    <a:gd name="T71" fmla="*/ 1 h 505"/>
                    <a:gd name="T72" fmla="*/ 0 w 524"/>
                    <a:gd name="T73" fmla="*/ 1 h 505"/>
                    <a:gd name="T74" fmla="*/ 0 w 524"/>
                    <a:gd name="T75" fmla="*/ 1 h 505"/>
                    <a:gd name="T76" fmla="*/ 0 w 524"/>
                    <a:gd name="T77" fmla="*/ 1 h 505"/>
                    <a:gd name="T78" fmla="*/ 0 w 524"/>
                    <a:gd name="T79" fmla="*/ 1 h 505"/>
                    <a:gd name="T80" fmla="*/ 0 w 524"/>
                    <a:gd name="T81" fmla="*/ 1 h 505"/>
                    <a:gd name="T82" fmla="*/ 0 w 524"/>
                    <a:gd name="T83" fmla="*/ 1 h 505"/>
                    <a:gd name="T84" fmla="*/ 0 w 524"/>
                    <a:gd name="T85" fmla="*/ 1 h 505"/>
                    <a:gd name="T86" fmla="*/ 0 w 524"/>
                    <a:gd name="T87" fmla="*/ 1 h 505"/>
                    <a:gd name="T88" fmla="*/ 0 w 524"/>
                    <a:gd name="T89" fmla="*/ 1 h 505"/>
                    <a:gd name="T90" fmla="*/ 0 w 524"/>
                    <a:gd name="T91" fmla="*/ 1 h 505"/>
                    <a:gd name="T92" fmla="*/ 0 w 524"/>
                    <a:gd name="T93" fmla="*/ 1 h 505"/>
                    <a:gd name="T94" fmla="*/ 0 w 524"/>
                    <a:gd name="T95" fmla="*/ 1 h 505"/>
                    <a:gd name="T96" fmla="*/ 0 w 524"/>
                    <a:gd name="T97" fmla="*/ 1 h 505"/>
                    <a:gd name="T98" fmla="*/ 0 w 524"/>
                    <a:gd name="T99" fmla="*/ 1 h 505"/>
                    <a:gd name="T100" fmla="*/ 0 w 524"/>
                    <a:gd name="T101" fmla="*/ 1 h 505"/>
                    <a:gd name="T102" fmla="*/ 0 w 524"/>
                    <a:gd name="T103" fmla="*/ 1 h 505"/>
                    <a:gd name="T104" fmla="*/ 0 w 524"/>
                    <a:gd name="T105" fmla="*/ 1 h 505"/>
                    <a:gd name="T106" fmla="*/ 0 w 524"/>
                    <a:gd name="T107" fmla="*/ 1 h 505"/>
                    <a:gd name="T108" fmla="*/ 0 w 524"/>
                    <a:gd name="T109" fmla="*/ 1 h 505"/>
                    <a:gd name="T110" fmla="*/ 0 w 524"/>
                    <a:gd name="T111" fmla="*/ 1 h 505"/>
                    <a:gd name="T112" fmla="*/ 0 w 524"/>
                    <a:gd name="T113" fmla="*/ 1 h 505"/>
                    <a:gd name="T114" fmla="*/ 0 w 524"/>
                    <a:gd name="T115" fmla="*/ 1 h 505"/>
                    <a:gd name="T116" fmla="*/ 0 w 524"/>
                    <a:gd name="T117" fmla="*/ 1 h 505"/>
                    <a:gd name="T118" fmla="*/ 0 w 524"/>
                    <a:gd name="T119" fmla="*/ 1 h 505"/>
                    <a:gd name="T120" fmla="*/ 0 w 524"/>
                    <a:gd name="T121" fmla="*/ 1 h 505"/>
                    <a:gd name="T122" fmla="*/ 0 w 524"/>
                    <a:gd name="T123" fmla="*/ 1 h 505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524" h="505">
                      <a:moveTo>
                        <a:pt x="524" y="419"/>
                      </a:moveTo>
                      <a:lnTo>
                        <a:pt x="478" y="370"/>
                      </a:lnTo>
                      <a:lnTo>
                        <a:pt x="482" y="357"/>
                      </a:lnTo>
                      <a:lnTo>
                        <a:pt x="484" y="346"/>
                      </a:lnTo>
                      <a:lnTo>
                        <a:pt x="484" y="336"/>
                      </a:lnTo>
                      <a:lnTo>
                        <a:pt x="483" y="329"/>
                      </a:lnTo>
                      <a:lnTo>
                        <a:pt x="479" y="315"/>
                      </a:lnTo>
                      <a:lnTo>
                        <a:pt x="478" y="302"/>
                      </a:lnTo>
                      <a:lnTo>
                        <a:pt x="466" y="301"/>
                      </a:lnTo>
                      <a:lnTo>
                        <a:pt x="455" y="299"/>
                      </a:lnTo>
                      <a:lnTo>
                        <a:pt x="443" y="295"/>
                      </a:lnTo>
                      <a:lnTo>
                        <a:pt x="431" y="288"/>
                      </a:lnTo>
                      <a:lnTo>
                        <a:pt x="419" y="282"/>
                      </a:lnTo>
                      <a:lnTo>
                        <a:pt x="407" y="274"/>
                      </a:lnTo>
                      <a:lnTo>
                        <a:pt x="396" y="266"/>
                      </a:lnTo>
                      <a:lnTo>
                        <a:pt x="386" y="256"/>
                      </a:lnTo>
                      <a:lnTo>
                        <a:pt x="376" y="247"/>
                      </a:lnTo>
                      <a:lnTo>
                        <a:pt x="366" y="237"/>
                      </a:lnTo>
                      <a:lnTo>
                        <a:pt x="359" y="226"/>
                      </a:lnTo>
                      <a:lnTo>
                        <a:pt x="352" y="216"/>
                      </a:lnTo>
                      <a:lnTo>
                        <a:pt x="347" y="206"/>
                      </a:lnTo>
                      <a:lnTo>
                        <a:pt x="342" y="196"/>
                      </a:lnTo>
                      <a:lnTo>
                        <a:pt x="339" y="187"/>
                      </a:lnTo>
                      <a:lnTo>
                        <a:pt x="339" y="178"/>
                      </a:lnTo>
                      <a:lnTo>
                        <a:pt x="339" y="170"/>
                      </a:lnTo>
                      <a:lnTo>
                        <a:pt x="341" y="162"/>
                      </a:lnTo>
                      <a:lnTo>
                        <a:pt x="346" y="156"/>
                      </a:lnTo>
                      <a:lnTo>
                        <a:pt x="349" y="150"/>
                      </a:lnTo>
                      <a:lnTo>
                        <a:pt x="358" y="142"/>
                      </a:lnTo>
                      <a:lnTo>
                        <a:pt x="365" y="136"/>
                      </a:lnTo>
                      <a:lnTo>
                        <a:pt x="360" y="134"/>
                      </a:lnTo>
                      <a:lnTo>
                        <a:pt x="354" y="130"/>
                      </a:lnTo>
                      <a:lnTo>
                        <a:pt x="348" y="126"/>
                      </a:lnTo>
                      <a:lnTo>
                        <a:pt x="341" y="119"/>
                      </a:lnTo>
                      <a:lnTo>
                        <a:pt x="328" y="104"/>
                      </a:lnTo>
                      <a:lnTo>
                        <a:pt x="315" y="87"/>
                      </a:lnTo>
                      <a:lnTo>
                        <a:pt x="302" y="69"/>
                      </a:lnTo>
                      <a:lnTo>
                        <a:pt x="292" y="51"/>
                      </a:lnTo>
                      <a:lnTo>
                        <a:pt x="283" y="36"/>
                      </a:lnTo>
                      <a:lnTo>
                        <a:pt x="279" y="25"/>
                      </a:lnTo>
                      <a:lnTo>
                        <a:pt x="272" y="25"/>
                      </a:lnTo>
                      <a:lnTo>
                        <a:pt x="260" y="24"/>
                      </a:lnTo>
                      <a:lnTo>
                        <a:pt x="249" y="22"/>
                      </a:lnTo>
                      <a:lnTo>
                        <a:pt x="239" y="19"/>
                      </a:lnTo>
                      <a:lnTo>
                        <a:pt x="229" y="16"/>
                      </a:lnTo>
                      <a:lnTo>
                        <a:pt x="219" y="11"/>
                      </a:lnTo>
                      <a:lnTo>
                        <a:pt x="208" y="9"/>
                      </a:lnTo>
                      <a:lnTo>
                        <a:pt x="197" y="6"/>
                      </a:lnTo>
                      <a:lnTo>
                        <a:pt x="185" y="6"/>
                      </a:lnTo>
                      <a:lnTo>
                        <a:pt x="170" y="3"/>
                      </a:lnTo>
                      <a:lnTo>
                        <a:pt x="159" y="0"/>
                      </a:lnTo>
                      <a:lnTo>
                        <a:pt x="149" y="8"/>
                      </a:lnTo>
                      <a:lnTo>
                        <a:pt x="126" y="29"/>
                      </a:lnTo>
                      <a:lnTo>
                        <a:pt x="114" y="41"/>
                      </a:lnTo>
                      <a:lnTo>
                        <a:pt x="103" y="52"/>
                      </a:lnTo>
                      <a:lnTo>
                        <a:pt x="98" y="57"/>
                      </a:lnTo>
                      <a:lnTo>
                        <a:pt x="95" y="61"/>
                      </a:lnTo>
                      <a:lnTo>
                        <a:pt x="93" y="64"/>
                      </a:lnTo>
                      <a:lnTo>
                        <a:pt x="93" y="68"/>
                      </a:lnTo>
                      <a:lnTo>
                        <a:pt x="94" y="94"/>
                      </a:lnTo>
                      <a:lnTo>
                        <a:pt x="95" y="125"/>
                      </a:lnTo>
                      <a:lnTo>
                        <a:pt x="95" y="140"/>
                      </a:lnTo>
                      <a:lnTo>
                        <a:pt x="95" y="153"/>
                      </a:lnTo>
                      <a:lnTo>
                        <a:pt x="94" y="164"/>
                      </a:lnTo>
                      <a:lnTo>
                        <a:pt x="93" y="172"/>
                      </a:lnTo>
                      <a:lnTo>
                        <a:pt x="86" y="180"/>
                      </a:lnTo>
                      <a:lnTo>
                        <a:pt x="78" y="188"/>
                      </a:lnTo>
                      <a:lnTo>
                        <a:pt x="67" y="197"/>
                      </a:lnTo>
                      <a:lnTo>
                        <a:pt x="53" y="206"/>
                      </a:lnTo>
                      <a:lnTo>
                        <a:pt x="40" y="214"/>
                      </a:lnTo>
                      <a:lnTo>
                        <a:pt x="26" y="222"/>
                      </a:lnTo>
                      <a:lnTo>
                        <a:pt x="13" y="228"/>
                      </a:lnTo>
                      <a:lnTo>
                        <a:pt x="0" y="235"/>
                      </a:lnTo>
                      <a:lnTo>
                        <a:pt x="2" y="246"/>
                      </a:lnTo>
                      <a:lnTo>
                        <a:pt x="3" y="256"/>
                      </a:lnTo>
                      <a:lnTo>
                        <a:pt x="2" y="264"/>
                      </a:lnTo>
                      <a:lnTo>
                        <a:pt x="1" y="272"/>
                      </a:lnTo>
                      <a:lnTo>
                        <a:pt x="0" y="278"/>
                      </a:lnTo>
                      <a:lnTo>
                        <a:pt x="0" y="284"/>
                      </a:lnTo>
                      <a:lnTo>
                        <a:pt x="0" y="289"/>
                      </a:lnTo>
                      <a:lnTo>
                        <a:pt x="2" y="295"/>
                      </a:lnTo>
                      <a:lnTo>
                        <a:pt x="7" y="301"/>
                      </a:lnTo>
                      <a:lnTo>
                        <a:pt x="15" y="307"/>
                      </a:lnTo>
                      <a:lnTo>
                        <a:pt x="26" y="314"/>
                      </a:lnTo>
                      <a:lnTo>
                        <a:pt x="41" y="321"/>
                      </a:lnTo>
                      <a:lnTo>
                        <a:pt x="62" y="331"/>
                      </a:lnTo>
                      <a:lnTo>
                        <a:pt x="89" y="341"/>
                      </a:lnTo>
                      <a:lnTo>
                        <a:pt x="120" y="355"/>
                      </a:lnTo>
                      <a:lnTo>
                        <a:pt x="159" y="370"/>
                      </a:lnTo>
                      <a:lnTo>
                        <a:pt x="180" y="374"/>
                      </a:lnTo>
                      <a:lnTo>
                        <a:pt x="198" y="379"/>
                      </a:lnTo>
                      <a:lnTo>
                        <a:pt x="214" y="385"/>
                      </a:lnTo>
                      <a:lnTo>
                        <a:pt x="226" y="393"/>
                      </a:lnTo>
                      <a:lnTo>
                        <a:pt x="237" y="400"/>
                      </a:lnTo>
                      <a:lnTo>
                        <a:pt x="246" y="410"/>
                      </a:lnTo>
                      <a:lnTo>
                        <a:pt x="252" y="418"/>
                      </a:lnTo>
                      <a:lnTo>
                        <a:pt x="258" y="427"/>
                      </a:lnTo>
                      <a:lnTo>
                        <a:pt x="262" y="435"/>
                      </a:lnTo>
                      <a:lnTo>
                        <a:pt x="265" y="443"/>
                      </a:lnTo>
                      <a:lnTo>
                        <a:pt x="266" y="451"/>
                      </a:lnTo>
                      <a:lnTo>
                        <a:pt x="269" y="458"/>
                      </a:lnTo>
                      <a:lnTo>
                        <a:pt x="270" y="469"/>
                      </a:lnTo>
                      <a:lnTo>
                        <a:pt x="272" y="475"/>
                      </a:lnTo>
                      <a:lnTo>
                        <a:pt x="277" y="481"/>
                      </a:lnTo>
                      <a:lnTo>
                        <a:pt x="282" y="485"/>
                      </a:lnTo>
                      <a:lnTo>
                        <a:pt x="287" y="489"/>
                      </a:lnTo>
                      <a:lnTo>
                        <a:pt x="294" y="492"/>
                      </a:lnTo>
                      <a:lnTo>
                        <a:pt x="307" y="497"/>
                      </a:lnTo>
                      <a:lnTo>
                        <a:pt x="325" y="505"/>
                      </a:lnTo>
                      <a:lnTo>
                        <a:pt x="328" y="503"/>
                      </a:lnTo>
                      <a:lnTo>
                        <a:pt x="331" y="501"/>
                      </a:lnTo>
                      <a:lnTo>
                        <a:pt x="335" y="500"/>
                      </a:lnTo>
                      <a:lnTo>
                        <a:pt x="338" y="500"/>
                      </a:lnTo>
                      <a:lnTo>
                        <a:pt x="346" y="499"/>
                      </a:lnTo>
                      <a:lnTo>
                        <a:pt x="353" y="500"/>
                      </a:lnTo>
                      <a:lnTo>
                        <a:pt x="366" y="503"/>
                      </a:lnTo>
                      <a:lnTo>
                        <a:pt x="372" y="505"/>
                      </a:lnTo>
                      <a:lnTo>
                        <a:pt x="383" y="505"/>
                      </a:lnTo>
                      <a:lnTo>
                        <a:pt x="407" y="505"/>
                      </a:lnTo>
                      <a:lnTo>
                        <a:pt x="437" y="505"/>
                      </a:lnTo>
                      <a:lnTo>
                        <a:pt x="458" y="505"/>
                      </a:lnTo>
                      <a:lnTo>
                        <a:pt x="465" y="449"/>
                      </a:lnTo>
                      <a:lnTo>
                        <a:pt x="478" y="443"/>
                      </a:lnTo>
                      <a:lnTo>
                        <a:pt x="492" y="437"/>
                      </a:lnTo>
                      <a:lnTo>
                        <a:pt x="524" y="41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52" name="Freeform 260"/>
                <p:cNvSpPr>
                  <a:spLocks/>
                </p:cNvSpPr>
                <p:nvPr>
                  <p:custDataLst>
                    <p:tags r:id="rId179"/>
                  </p:custDataLst>
                </p:nvPr>
              </p:nvSpPr>
              <p:spPr bwMode="auto">
                <a:xfrm>
                  <a:off x="3432" y="1990"/>
                  <a:ext cx="209" cy="183"/>
                </a:xfrm>
                <a:custGeom>
                  <a:avLst/>
                  <a:gdLst>
                    <a:gd name="T0" fmla="*/ 0 w 764"/>
                    <a:gd name="T1" fmla="*/ 1 h 555"/>
                    <a:gd name="T2" fmla="*/ 0 w 764"/>
                    <a:gd name="T3" fmla="*/ 1 h 555"/>
                    <a:gd name="T4" fmla="*/ 0 w 764"/>
                    <a:gd name="T5" fmla="*/ 0 h 555"/>
                    <a:gd name="T6" fmla="*/ 0 w 764"/>
                    <a:gd name="T7" fmla="*/ 0 h 555"/>
                    <a:gd name="T8" fmla="*/ 0 w 764"/>
                    <a:gd name="T9" fmla="*/ 0 h 555"/>
                    <a:gd name="T10" fmla="*/ 0 w 764"/>
                    <a:gd name="T11" fmla="*/ 0 h 555"/>
                    <a:gd name="T12" fmla="*/ 0 w 764"/>
                    <a:gd name="T13" fmla="*/ 0 h 555"/>
                    <a:gd name="T14" fmla="*/ 0 w 764"/>
                    <a:gd name="T15" fmla="*/ 0 h 555"/>
                    <a:gd name="T16" fmla="*/ 0 w 764"/>
                    <a:gd name="T17" fmla="*/ 0 h 555"/>
                    <a:gd name="T18" fmla="*/ 0 w 764"/>
                    <a:gd name="T19" fmla="*/ 0 h 555"/>
                    <a:gd name="T20" fmla="*/ 0 w 764"/>
                    <a:gd name="T21" fmla="*/ 0 h 555"/>
                    <a:gd name="T22" fmla="*/ 0 w 764"/>
                    <a:gd name="T23" fmla="*/ 0 h 555"/>
                    <a:gd name="T24" fmla="*/ 0 w 764"/>
                    <a:gd name="T25" fmla="*/ 0 h 555"/>
                    <a:gd name="T26" fmla="*/ 0 w 764"/>
                    <a:gd name="T27" fmla="*/ 0 h 555"/>
                    <a:gd name="T28" fmla="*/ 0 w 764"/>
                    <a:gd name="T29" fmla="*/ 0 h 555"/>
                    <a:gd name="T30" fmla="*/ 0 w 764"/>
                    <a:gd name="T31" fmla="*/ 0 h 555"/>
                    <a:gd name="T32" fmla="*/ 0 w 764"/>
                    <a:gd name="T33" fmla="*/ 0 h 555"/>
                    <a:gd name="T34" fmla="*/ 0 w 764"/>
                    <a:gd name="T35" fmla="*/ 0 h 555"/>
                    <a:gd name="T36" fmla="*/ 0 w 764"/>
                    <a:gd name="T37" fmla="*/ 0 h 555"/>
                    <a:gd name="T38" fmla="*/ 0 w 764"/>
                    <a:gd name="T39" fmla="*/ 0 h 555"/>
                    <a:gd name="T40" fmla="*/ 0 w 764"/>
                    <a:gd name="T41" fmla="*/ 0 h 555"/>
                    <a:gd name="T42" fmla="*/ 0 w 764"/>
                    <a:gd name="T43" fmla="*/ 0 h 555"/>
                    <a:gd name="T44" fmla="*/ 0 w 764"/>
                    <a:gd name="T45" fmla="*/ 0 h 555"/>
                    <a:gd name="T46" fmla="*/ 0 w 764"/>
                    <a:gd name="T47" fmla="*/ 0 h 555"/>
                    <a:gd name="T48" fmla="*/ 0 w 764"/>
                    <a:gd name="T49" fmla="*/ 0 h 555"/>
                    <a:gd name="T50" fmla="*/ 0 w 764"/>
                    <a:gd name="T51" fmla="*/ 0 h 555"/>
                    <a:gd name="T52" fmla="*/ 0 w 764"/>
                    <a:gd name="T53" fmla="*/ 0 h 555"/>
                    <a:gd name="T54" fmla="*/ 0 w 764"/>
                    <a:gd name="T55" fmla="*/ 0 h 555"/>
                    <a:gd name="T56" fmla="*/ 0 w 764"/>
                    <a:gd name="T57" fmla="*/ 0 h 555"/>
                    <a:gd name="T58" fmla="*/ 0 w 764"/>
                    <a:gd name="T59" fmla="*/ 0 h 555"/>
                    <a:gd name="T60" fmla="*/ 0 w 764"/>
                    <a:gd name="T61" fmla="*/ 1 h 555"/>
                    <a:gd name="T62" fmla="*/ 0 w 764"/>
                    <a:gd name="T63" fmla="*/ 1 h 555"/>
                    <a:gd name="T64" fmla="*/ 0 w 764"/>
                    <a:gd name="T65" fmla="*/ 1 h 555"/>
                    <a:gd name="T66" fmla="*/ 0 w 764"/>
                    <a:gd name="T67" fmla="*/ 1 h 555"/>
                    <a:gd name="T68" fmla="*/ 0 w 764"/>
                    <a:gd name="T69" fmla="*/ 1 h 555"/>
                    <a:gd name="T70" fmla="*/ 0 w 764"/>
                    <a:gd name="T71" fmla="*/ 1 h 555"/>
                    <a:gd name="T72" fmla="*/ 0 w 764"/>
                    <a:gd name="T73" fmla="*/ 1 h 555"/>
                    <a:gd name="T74" fmla="*/ 0 w 764"/>
                    <a:gd name="T75" fmla="*/ 1 h 555"/>
                    <a:gd name="T76" fmla="*/ 0 w 764"/>
                    <a:gd name="T77" fmla="*/ 1 h 555"/>
                    <a:gd name="T78" fmla="*/ 0 w 764"/>
                    <a:gd name="T79" fmla="*/ 1 h 555"/>
                    <a:gd name="T80" fmla="*/ 0 w 764"/>
                    <a:gd name="T81" fmla="*/ 1 h 555"/>
                    <a:gd name="T82" fmla="*/ 0 w 764"/>
                    <a:gd name="T83" fmla="*/ 1 h 555"/>
                    <a:gd name="T84" fmla="*/ 0 w 764"/>
                    <a:gd name="T85" fmla="*/ 1 h 555"/>
                    <a:gd name="T86" fmla="*/ 0 w 764"/>
                    <a:gd name="T87" fmla="*/ 1 h 555"/>
                    <a:gd name="T88" fmla="*/ 0 w 764"/>
                    <a:gd name="T89" fmla="*/ 1 h 555"/>
                    <a:gd name="T90" fmla="*/ 0 w 764"/>
                    <a:gd name="T91" fmla="*/ 1 h 555"/>
                    <a:gd name="T92" fmla="*/ 0 w 764"/>
                    <a:gd name="T93" fmla="*/ 1 h 555"/>
                    <a:gd name="T94" fmla="*/ 0 w 764"/>
                    <a:gd name="T95" fmla="*/ 2 h 555"/>
                    <a:gd name="T96" fmla="*/ 0 w 764"/>
                    <a:gd name="T97" fmla="*/ 1 h 555"/>
                    <a:gd name="T98" fmla="*/ 0 w 764"/>
                    <a:gd name="T99" fmla="*/ 1 h 555"/>
                    <a:gd name="T100" fmla="*/ 0 w 764"/>
                    <a:gd name="T101" fmla="*/ 1 h 555"/>
                    <a:gd name="T102" fmla="*/ 0 w 764"/>
                    <a:gd name="T103" fmla="*/ 1 h 555"/>
                    <a:gd name="T104" fmla="*/ 0 w 764"/>
                    <a:gd name="T105" fmla="*/ 1 h 555"/>
                    <a:gd name="T106" fmla="*/ 0 w 764"/>
                    <a:gd name="T107" fmla="*/ 1 h 555"/>
                    <a:gd name="T108" fmla="*/ 0 w 764"/>
                    <a:gd name="T109" fmla="*/ 1 h 555"/>
                    <a:gd name="T110" fmla="*/ 0 w 764"/>
                    <a:gd name="T111" fmla="*/ 1 h 555"/>
                    <a:gd name="T112" fmla="*/ 0 w 764"/>
                    <a:gd name="T113" fmla="*/ 1 h 555"/>
                    <a:gd name="T114" fmla="*/ 0 w 764"/>
                    <a:gd name="T115" fmla="*/ 1 h 555"/>
                    <a:gd name="T116" fmla="*/ 0 w 764"/>
                    <a:gd name="T117" fmla="*/ 1 h 555"/>
                    <a:gd name="T118" fmla="*/ 0 w 764"/>
                    <a:gd name="T119" fmla="*/ 1 h 555"/>
                    <a:gd name="T120" fmla="*/ 0 w 764"/>
                    <a:gd name="T121" fmla="*/ 1 h 555"/>
                    <a:gd name="T122" fmla="*/ 0 w 764"/>
                    <a:gd name="T123" fmla="*/ 1 h 555"/>
                    <a:gd name="T124" fmla="*/ 0 w 764"/>
                    <a:gd name="T125" fmla="*/ 1 h 555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0" t="0" r="r" b="b"/>
                  <a:pathLst>
                    <a:path w="764" h="555">
                      <a:moveTo>
                        <a:pt x="39" y="191"/>
                      </a:moveTo>
                      <a:lnTo>
                        <a:pt x="48" y="194"/>
                      </a:lnTo>
                      <a:lnTo>
                        <a:pt x="56" y="196"/>
                      </a:lnTo>
                      <a:lnTo>
                        <a:pt x="62" y="196"/>
                      </a:lnTo>
                      <a:lnTo>
                        <a:pt x="68" y="195"/>
                      </a:lnTo>
                      <a:lnTo>
                        <a:pt x="77" y="192"/>
                      </a:lnTo>
                      <a:lnTo>
                        <a:pt x="85" y="191"/>
                      </a:lnTo>
                      <a:lnTo>
                        <a:pt x="93" y="190"/>
                      </a:lnTo>
                      <a:lnTo>
                        <a:pt x="101" y="190"/>
                      </a:lnTo>
                      <a:lnTo>
                        <a:pt x="107" y="188"/>
                      </a:lnTo>
                      <a:lnTo>
                        <a:pt x="114" y="186"/>
                      </a:lnTo>
                      <a:lnTo>
                        <a:pt x="128" y="182"/>
                      </a:lnTo>
                      <a:lnTo>
                        <a:pt x="140" y="175"/>
                      </a:lnTo>
                      <a:lnTo>
                        <a:pt x="152" y="168"/>
                      </a:lnTo>
                      <a:lnTo>
                        <a:pt x="164" y="160"/>
                      </a:lnTo>
                      <a:lnTo>
                        <a:pt x="175" y="151"/>
                      </a:lnTo>
                      <a:lnTo>
                        <a:pt x="185" y="142"/>
                      </a:lnTo>
                      <a:lnTo>
                        <a:pt x="189" y="136"/>
                      </a:lnTo>
                      <a:lnTo>
                        <a:pt x="192" y="131"/>
                      </a:lnTo>
                      <a:lnTo>
                        <a:pt x="194" y="126"/>
                      </a:lnTo>
                      <a:lnTo>
                        <a:pt x="195" y="120"/>
                      </a:lnTo>
                      <a:lnTo>
                        <a:pt x="197" y="109"/>
                      </a:lnTo>
                      <a:lnTo>
                        <a:pt x="198" y="98"/>
                      </a:lnTo>
                      <a:lnTo>
                        <a:pt x="199" y="88"/>
                      </a:lnTo>
                      <a:lnTo>
                        <a:pt x="202" y="78"/>
                      </a:lnTo>
                      <a:lnTo>
                        <a:pt x="204" y="74"/>
                      </a:lnTo>
                      <a:lnTo>
                        <a:pt x="206" y="71"/>
                      </a:lnTo>
                      <a:lnTo>
                        <a:pt x="208" y="69"/>
                      </a:lnTo>
                      <a:lnTo>
                        <a:pt x="212" y="68"/>
                      </a:lnTo>
                      <a:lnTo>
                        <a:pt x="221" y="64"/>
                      </a:lnTo>
                      <a:lnTo>
                        <a:pt x="231" y="62"/>
                      </a:lnTo>
                      <a:lnTo>
                        <a:pt x="240" y="60"/>
                      </a:lnTo>
                      <a:lnTo>
                        <a:pt x="249" y="60"/>
                      </a:lnTo>
                      <a:lnTo>
                        <a:pt x="266" y="61"/>
                      </a:lnTo>
                      <a:lnTo>
                        <a:pt x="285" y="61"/>
                      </a:lnTo>
                      <a:lnTo>
                        <a:pt x="294" y="62"/>
                      </a:lnTo>
                      <a:lnTo>
                        <a:pt x="303" y="63"/>
                      </a:lnTo>
                      <a:lnTo>
                        <a:pt x="310" y="64"/>
                      </a:lnTo>
                      <a:lnTo>
                        <a:pt x="317" y="66"/>
                      </a:lnTo>
                      <a:lnTo>
                        <a:pt x="329" y="71"/>
                      </a:lnTo>
                      <a:lnTo>
                        <a:pt x="339" y="77"/>
                      </a:lnTo>
                      <a:lnTo>
                        <a:pt x="348" y="82"/>
                      </a:lnTo>
                      <a:lnTo>
                        <a:pt x="357" y="88"/>
                      </a:lnTo>
                      <a:lnTo>
                        <a:pt x="362" y="90"/>
                      </a:lnTo>
                      <a:lnTo>
                        <a:pt x="366" y="91"/>
                      </a:lnTo>
                      <a:lnTo>
                        <a:pt x="372" y="92"/>
                      </a:lnTo>
                      <a:lnTo>
                        <a:pt x="378" y="93"/>
                      </a:lnTo>
                      <a:lnTo>
                        <a:pt x="386" y="93"/>
                      </a:lnTo>
                      <a:lnTo>
                        <a:pt x="394" y="92"/>
                      </a:lnTo>
                      <a:lnTo>
                        <a:pt x="402" y="90"/>
                      </a:lnTo>
                      <a:lnTo>
                        <a:pt x="407" y="89"/>
                      </a:lnTo>
                      <a:lnTo>
                        <a:pt x="419" y="84"/>
                      </a:lnTo>
                      <a:lnTo>
                        <a:pt x="429" y="78"/>
                      </a:lnTo>
                      <a:lnTo>
                        <a:pt x="439" y="72"/>
                      </a:lnTo>
                      <a:lnTo>
                        <a:pt x="449" y="66"/>
                      </a:lnTo>
                      <a:lnTo>
                        <a:pt x="460" y="61"/>
                      </a:lnTo>
                      <a:lnTo>
                        <a:pt x="471" y="55"/>
                      </a:lnTo>
                      <a:lnTo>
                        <a:pt x="472" y="48"/>
                      </a:lnTo>
                      <a:lnTo>
                        <a:pt x="475" y="41"/>
                      </a:lnTo>
                      <a:lnTo>
                        <a:pt x="479" y="33"/>
                      </a:lnTo>
                      <a:lnTo>
                        <a:pt x="485" y="25"/>
                      </a:lnTo>
                      <a:lnTo>
                        <a:pt x="496" y="11"/>
                      </a:lnTo>
                      <a:lnTo>
                        <a:pt x="505" y="0"/>
                      </a:lnTo>
                      <a:lnTo>
                        <a:pt x="508" y="4"/>
                      </a:lnTo>
                      <a:lnTo>
                        <a:pt x="512" y="8"/>
                      </a:lnTo>
                      <a:lnTo>
                        <a:pt x="518" y="12"/>
                      </a:lnTo>
                      <a:lnTo>
                        <a:pt x="525" y="15"/>
                      </a:lnTo>
                      <a:lnTo>
                        <a:pt x="530" y="19"/>
                      </a:lnTo>
                      <a:lnTo>
                        <a:pt x="537" y="22"/>
                      </a:lnTo>
                      <a:lnTo>
                        <a:pt x="541" y="26"/>
                      </a:lnTo>
                      <a:lnTo>
                        <a:pt x="544" y="31"/>
                      </a:lnTo>
                      <a:lnTo>
                        <a:pt x="550" y="45"/>
                      </a:lnTo>
                      <a:lnTo>
                        <a:pt x="554" y="58"/>
                      </a:lnTo>
                      <a:lnTo>
                        <a:pt x="556" y="70"/>
                      </a:lnTo>
                      <a:lnTo>
                        <a:pt x="559" y="81"/>
                      </a:lnTo>
                      <a:lnTo>
                        <a:pt x="561" y="87"/>
                      </a:lnTo>
                      <a:lnTo>
                        <a:pt x="562" y="91"/>
                      </a:lnTo>
                      <a:lnTo>
                        <a:pt x="564" y="95"/>
                      </a:lnTo>
                      <a:lnTo>
                        <a:pt x="566" y="99"/>
                      </a:lnTo>
                      <a:lnTo>
                        <a:pt x="570" y="101"/>
                      </a:lnTo>
                      <a:lnTo>
                        <a:pt x="574" y="103"/>
                      </a:lnTo>
                      <a:lnTo>
                        <a:pt x="578" y="104"/>
                      </a:lnTo>
                      <a:lnTo>
                        <a:pt x="584" y="105"/>
                      </a:lnTo>
                      <a:lnTo>
                        <a:pt x="589" y="104"/>
                      </a:lnTo>
                      <a:lnTo>
                        <a:pt x="596" y="100"/>
                      </a:lnTo>
                      <a:lnTo>
                        <a:pt x="602" y="95"/>
                      </a:lnTo>
                      <a:lnTo>
                        <a:pt x="610" y="88"/>
                      </a:lnTo>
                      <a:lnTo>
                        <a:pt x="622" y="73"/>
                      </a:lnTo>
                      <a:lnTo>
                        <a:pt x="631" y="61"/>
                      </a:lnTo>
                      <a:lnTo>
                        <a:pt x="723" y="61"/>
                      </a:lnTo>
                      <a:lnTo>
                        <a:pt x="736" y="61"/>
                      </a:lnTo>
                      <a:lnTo>
                        <a:pt x="743" y="66"/>
                      </a:lnTo>
                      <a:lnTo>
                        <a:pt x="748" y="70"/>
                      </a:lnTo>
                      <a:lnTo>
                        <a:pt x="752" y="75"/>
                      </a:lnTo>
                      <a:lnTo>
                        <a:pt x="755" y="79"/>
                      </a:lnTo>
                      <a:lnTo>
                        <a:pt x="759" y="87"/>
                      </a:lnTo>
                      <a:lnTo>
                        <a:pt x="764" y="93"/>
                      </a:lnTo>
                      <a:lnTo>
                        <a:pt x="740" y="95"/>
                      </a:lnTo>
                      <a:lnTo>
                        <a:pt x="711" y="97"/>
                      </a:lnTo>
                      <a:lnTo>
                        <a:pt x="679" y="100"/>
                      </a:lnTo>
                      <a:lnTo>
                        <a:pt x="647" y="103"/>
                      </a:lnTo>
                      <a:lnTo>
                        <a:pt x="632" y="106"/>
                      </a:lnTo>
                      <a:lnTo>
                        <a:pt x="618" y="109"/>
                      </a:lnTo>
                      <a:lnTo>
                        <a:pt x="605" y="112"/>
                      </a:lnTo>
                      <a:lnTo>
                        <a:pt x="594" y="117"/>
                      </a:lnTo>
                      <a:lnTo>
                        <a:pt x="584" y="122"/>
                      </a:lnTo>
                      <a:lnTo>
                        <a:pt x="577" y="127"/>
                      </a:lnTo>
                      <a:lnTo>
                        <a:pt x="574" y="130"/>
                      </a:lnTo>
                      <a:lnTo>
                        <a:pt x="572" y="134"/>
                      </a:lnTo>
                      <a:lnTo>
                        <a:pt x="571" y="137"/>
                      </a:lnTo>
                      <a:lnTo>
                        <a:pt x="571" y="142"/>
                      </a:lnTo>
                      <a:lnTo>
                        <a:pt x="571" y="147"/>
                      </a:lnTo>
                      <a:lnTo>
                        <a:pt x="572" y="152"/>
                      </a:lnTo>
                      <a:lnTo>
                        <a:pt x="574" y="156"/>
                      </a:lnTo>
                      <a:lnTo>
                        <a:pt x="576" y="159"/>
                      </a:lnTo>
                      <a:lnTo>
                        <a:pt x="582" y="164"/>
                      </a:lnTo>
                      <a:lnTo>
                        <a:pt x="587" y="169"/>
                      </a:lnTo>
                      <a:lnTo>
                        <a:pt x="594" y="173"/>
                      </a:lnTo>
                      <a:lnTo>
                        <a:pt x="599" y="177"/>
                      </a:lnTo>
                      <a:lnTo>
                        <a:pt x="601" y="180"/>
                      </a:lnTo>
                      <a:lnTo>
                        <a:pt x="602" y="183"/>
                      </a:lnTo>
                      <a:lnTo>
                        <a:pt x="604" y="186"/>
                      </a:lnTo>
                      <a:lnTo>
                        <a:pt x="604" y="191"/>
                      </a:lnTo>
                      <a:lnTo>
                        <a:pt x="604" y="195"/>
                      </a:lnTo>
                      <a:lnTo>
                        <a:pt x="602" y="200"/>
                      </a:lnTo>
                      <a:lnTo>
                        <a:pt x="601" y="204"/>
                      </a:lnTo>
                      <a:lnTo>
                        <a:pt x="599" y="207"/>
                      </a:lnTo>
                      <a:lnTo>
                        <a:pt x="594" y="213"/>
                      </a:lnTo>
                      <a:lnTo>
                        <a:pt x="587" y="220"/>
                      </a:lnTo>
                      <a:lnTo>
                        <a:pt x="582" y="226"/>
                      </a:lnTo>
                      <a:lnTo>
                        <a:pt x="576" y="233"/>
                      </a:lnTo>
                      <a:lnTo>
                        <a:pt x="574" y="237"/>
                      </a:lnTo>
                      <a:lnTo>
                        <a:pt x="572" y="242"/>
                      </a:lnTo>
                      <a:lnTo>
                        <a:pt x="571" y="247"/>
                      </a:lnTo>
                      <a:lnTo>
                        <a:pt x="571" y="252"/>
                      </a:lnTo>
                      <a:lnTo>
                        <a:pt x="565" y="255"/>
                      </a:lnTo>
                      <a:lnTo>
                        <a:pt x="560" y="256"/>
                      </a:lnTo>
                      <a:lnTo>
                        <a:pt x="555" y="259"/>
                      </a:lnTo>
                      <a:lnTo>
                        <a:pt x="551" y="262"/>
                      </a:lnTo>
                      <a:lnTo>
                        <a:pt x="542" y="269"/>
                      </a:lnTo>
                      <a:lnTo>
                        <a:pt x="535" y="277"/>
                      </a:lnTo>
                      <a:lnTo>
                        <a:pt x="529" y="287"/>
                      </a:lnTo>
                      <a:lnTo>
                        <a:pt x="523" y="298"/>
                      </a:lnTo>
                      <a:lnTo>
                        <a:pt x="519" y="310"/>
                      </a:lnTo>
                      <a:lnTo>
                        <a:pt x="515" y="323"/>
                      </a:lnTo>
                      <a:lnTo>
                        <a:pt x="512" y="336"/>
                      </a:lnTo>
                      <a:lnTo>
                        <a:pt x="509" y="349"/>
                      </a:lnTo>
                      <a:lnTo>
                        <a:pt x="508" y="363"/>
                      </a:lnTo>
                      <a:lnTo>
                        <a:pt x="506" y="377"/>
                      </a:lnTo>
                      <a:lnTo>
                        <a:pt x="505" y="402"/>
                      </a:lnTo>
                      <a:lnTo>
                        <a:pt x="505" y="425"/>
                      </a:lnTo>
                      <a:lnTo>
                        <a:pt x="497" y="425"/>
                      </a:lnTo>
                      <a:lnTo>
                        <a:pt x="492" y="423"/>
                      </a:lnTo>
                      <a:lnTo>
                        <a:pt x="486" y="420"/>
                      </a:lnTo>
                      <a:lnTo>
                        <a:pt x="482" y="415"/>
                      </a:lnTo>
                      <a:lnTo>
                        <a:pt x="477" y="412"/>
                      </a:lnTo>
                      <a:lnTo>
                        <a:pt x="473" y="409"/>
                      </a:lnTo>
                      <a:lnTo>
                        <a:pt x="470" y="407"/>
                      </a:lnTo>
                      <a:lnTo>
                        <a:pt x="464" y="406"/>
                      </a:lnTo>
                      <a:lnTo>
                        <a:pt x="460" y="407"/>
                      </a:lnTo>
                      <a:lnTo>
                        <a:pt x="455" y="408"/>
                      </a:lnTo>
                      <a:lnTo>
                        <a:pt x="451" y="410"/>
                      </a:lnTo>
                      <a:lnTo>
                        <a:pt x="447" y="412"/>
                      </a:lnTo>
                      <a:lnTo>
                        <a:pt x="439" y="418"/>
                      </a:lnTo>
                      <a:lnTo>
                        <a:pt x="431" y="425"/>
                      </a:lnTo>
                      <a:lnTo>
                        <a:pt x="423" y="432"/>
                      </a:lnTo>
                      <a:lnTo>
                        <a:pt x="416" y="438"/>
                      </a:lnTo>
                      <a:lnTo>
                        <a:pt x="411" y="440"/>
                      </a:lnTo>
                      <a:lnTo>
                        <a:pt x="407" y="442"/>
                      </a:lnTo>
                      <a:lnTo>
                        <a:pt x="403" y="443"/>
                      </a:lnTo>
                      <a:lnTo>
                        <a:pt x="398" y="444"/>
                      </a:lnTo>
                      <a:lnTo>
                        <a:pt x="393" y="444"/>
                      </a:lnTo>
                      <a:lnTo>
                        <a:pt x="388" y="446"/>
                      </a:lnTo>
                      <a:lnTo>
                        <a:pt x="385" y="449"/>
                      </a:lnTo>
                      <a:lnTo>
                        <a:pt x="382" y="453"/>
                      </a:lnTo>
                      <a:lnTo>
                        <a:pt x="375" y="463"/>
                      </a:lnTo>
                      <a:lnTo>
                        <a:pt x="372" y="476"/>
                      </a:lnTo>
                      <a:lnTo>
                        <a:pt x="369" y="489"/>
                      </a:lnTo>
                      <a:lnTo>
                        <a:pt x="366" y="501"/>
                      </a:lnTo>
                      <a:lnTo>
                        <a:pt x="365" y="511"/>
                      </a:lnTo>
                      <a:lnTo>
                        <a:pt x="365" y="517"/>
                      </a:lnTo>
                      <a:lnTo>
                        <a:pt x="362" y="520"/>
                      </a:lnTo>
                      <a:lnTo>
                        <a:pt x="358" y="522"/>
                      </a:lnTo>
                      <a:lnTo>
                        <a:pt x="350" y="525"/>
                      </a:lnTo>
                      <a:lnTo>
                        <a:pt x="342" y="528"/>
                      </a:lnTo>
                      <a:lnTo>
                        <a:pt x="320" y="535"/>
                      </a:lnTo>
                      <a:lnTo>
                        <a:pt x="296" y="541"/>
                      </a:lnTo>
                      <a:lnTo>
                        <a:pt x="270" y="546"/>
                      </a:lnTo>
                      <a:lnTo>
                        <a:pt x="246" y="551"/>
                      </a:lnTo>
                      <a:lnTo>
                        <a:pt x="226" y="554"/>
                      </a:lnTo>
                      <a:lnTo>
                        <a:pt x="212" y="555"/>
                      </a:lnTo>
                      <a:lnTo>
                        <a:pt x="194" y="554"/>
                      </a:lnTo>
                      <a:lnTo>
                        <a:pt x="176" y="553"/>
                      </a:lnTo>
                      <a:lnTo>
                        <a:pt x="159" y="550"/>
                      </a:lnTo>
                      <a:lnTo>
                        <a:pt x="142" y="548"/>
                      </a:lnTo>
                      <a:lnTo>
                        <a:pt x="113" y="542"/>
                      </a:lnTo>
                      <a:lnTo>
                        <a:pt x="92" y="536"/>
                      </a:lnTo>
                      <a:lnTo>
                        <a:pt x="93" y="529"/>
                      </a:lnTo>
                      <a:lnTo>
                        <a:pt x="94" y="523"/>
                      </a:lnTo>
                      <a:lnTo>
                        <a:pt x="95" y="518"/>
                      </a:lnTo>
                      <a:lnTo>
                        <a:pt x="97" y="513"/>
                      </a:lnTo>
                      <a:lnTo>
                        <a:pt x="103" y="504"/>
                      </a:lnTo>
                      <a:lnTo>
                        <a:pt x="109" y="496"/>
                      </a:lnTo>
                      <a:lnTo>
                        <a:pt x="115" y="488"/>
                      </a:lnTo>
                      <a:lnTo>
                        <a:pt x="120" y="479"/>
                      </a:lnTo>
                      <a:lnTo>
                        <a:pt x="123" y="473"/>
                      </a:lnTo>
                      <a:lnTo>
                        <a:pt x="124" y="468"/>
                      </a:lnTo>
                      <a:lnTo>
                        <a:pt x="125" y="462"/>
                      </a:lnTo>
                      <a:lnTo>
                        <a:pt x="126" y="456"/>
                      </a:lnTo>
                      <a:lnTo>
                        <a:pt x="125" y="451"/>
                      </a:lnTo>
                      <a:lnTo>
                        <a:pt x="124" y="446"/>
                      </a:lnTo>
                      <a:lnTo>
                        <a:pt x="123" y="442"/>
                      </a:lnTo>
                      <a:lnTo>
                        <a:pt x="120" y="439"/>
                      </a:lnTo>
                      <a:lnTo>
                        <a:pt x="117" y="437"/>
                      </a:lnTo>
                      <a:lnTo>
                        <a:pt x="114" y="435"/>
                      </a:lnTo>
                      <a:lnTo>
                        <a:pt x="111" y="433"/>
                      </a:lnTo>
                      <a:lnTo>
                        <a:pt x="106" y="432"/>
                      </a:lnTo>
                      <a:lnTo>
                        <a:pt x="89" y="431"/>
                      </a:lnTo>
                      <a:lnTo>
                        <a:pt x="72" y="432"/>
                      </a:lnTo>
                      <a:lnTo>
                        <a:pt x="69" y="431"/>
                      </a:lnTo>
                      <a:lnTo>
                        <a:pt x="66" y="430"/>
                      </a:lnTo>
                      <a:lnTo>
                        <a:pt x="62" y="429"/>
                      </a:lnTo>
                      <a:lnTo>
                        <a:pt x="59" y="427"/>
                      </a:lnTo>
                      <a:lnTo>
                        <a:pt x="52" y="421"/>
                      </a:lnTo>
                      <a:lnTo>
                        <a:pt x="47" y="413"/>
                      </a:lnTo>
                      <a:lnTo>
                        <a:pt x="42" y="405"/>
                      </a:lnTo>
                      <a:lnTo>
                        <a:pt x="38" y="395"/>
                      </a:lnTo>
                      <a:lnTo>
                        <a:pt x="34" y="384"/>
                      </a:lnTo>
                      <a:lnTo>
                        <a:pt x="30" y="373"/>
                      </a:lnTo>
                      <a:lnTo>
                        <a:pt x="26" y="349"/>
                      </a:lnTo>
                      <a:lnTo>
                        <a:pt x="22" y="327"/>
                      </a:lnTo>
                      <a:lnTo>
                        <a:pt x="19" y="309"/>
                      </a:lnTo>
                      <a:lnTo>
                        <a:pt x="19" y="295"/>
                      </a:lnTo>
                      <a:lnTo>
                        <a:pt x="16" y="295"/>
                      </a:lnTo>
                      <a:lnTo>
                        <a:pt x="13" y="293"/>
                      </a:lnTo>
                      <a:lnTo>
                        <a:pt x="10" y="291"/>
                      </a:lnTo>
                      <a:lnTo>
                        <a:pt x="7" y="289"/>
                      </a:lnTo>
                      <a:lnTo>
                        <a:pt x="4" y="286"/>
                      </a:lnTo>
                      <a:lnTo>
                        <a:pt x="2" y="283"/>
                      </a:lnTo>
                      <a:lnTo>
                        <a:pt x="0" y="280"/>
                      </a:lnTo>
                      <a:lnTo>
                        <a:pt x="0" y="277"/>
                      </a:lnTo>
                      <a:lnTo>
                        <a:pt x="0" y="274"/>
                      </a:lnTo>
                      <a:lnTo>
                        <a:pt x="1" y="271"/>
                      </a:lnTo>
                      <a:lnTo>
                        <a:pt x="2" y="268"/>
                      </a:lnTo>
                      <a:lnTo>
                        <a:pt x="4" y="265"/>
                      </a:lnTo>
                      <a:lnTo>
                        <a:pt x="10" y="259"/>
                      </a:lnTo>
                      <a:lnTo>
                        <a:pt x="16" y="254"/>
                      </a:lnTo>
                      <a:lnTo>
                        <a:pt x="22" y="248"/>
                      </a:lnTo>
                      <a:lnTo>
                        <a:pt x="27" y="243"/>
                      </a:lnTo>
                      <a:lnTo>
                        <a:pt x="31" y="238"/>
                      </a:lnTo>
                      <a:lnTo>
                        <a:pt x="33" y="234"/>
                      </a:lnTo>
                      <a:lnTo>
                        <a:pt x="34" y="221"/>
                      </a:lnTo>
                      <a:lnTo>
                        <a:pt x="36" y="213"/>
                      </a:lnTo>
                      <a:lnTo>
                        <a:pt x="38" y="205"/>
                      </a:lnTo>
                      <a:lnTo>
                        <a:pt x="39" y="19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53" name="Freeform 261"/>
                <p:cNvSpPr>
                  <a:spLocks/>
                </p:cNvSpPr>
                <p:nvPr>
                  <p:custDataLst>
                    <p:tags r:id="rId180"/>
                  </p:custDataLst>
                </p:nvPr>
              </p:nvSpPr>
              <p:spPr bwMode="auto">
                <a:xfrm>
                  <a:off x="3452" y="2021"/>
                  <a:ext cx="230" cy="267"/>
                </a:xfrm>
                <a:custGeom>
                  <a:avLst/>
                  <a:gdLst>
                    <a:gd name="T0" fmla="*/ 0 w 831"/>
                    <a:gd name="T1" fmla="*/ 0 h 812"/>
                    <a:gd name="T2" fmla="*/ 0 w 831"/>
                    <a:gd name="T3" fmla="*/ 0 h 812"/>
                    <a:gd name="T4" fmla="*/ 0 w 831"/>
                    <a:gd name="T5" fmla="*/ 0 h 812"/>
                    <a:gd name="T6" fmla="*/ 0 w 831"/>
                    <a:gd name="T7" fmla="*/ 0 h 812"/>
                    <a:gd name="T8" fmla="*/ 0 w 831"/>
                    <a:gd name="T9" fmla="*/ 0 h 812"/>
                    <a:gd name="T10" fmla="*/ 0 w 831"/>
                    <a:gd name="T11" fmla="*/ 0 h 812"/>
                    <a:gd name="T12" fmla="*/ 0 w 831"/>
                    <a:gd name="T13" fmla="*/ 0 h 812"/>
                    <a:gd name="T14" fmla="*/ 0 w 831"/>
                    <a:gd name="T15" fmla="*/ 0 h 812"/>
                    <a:gd name="T16" fmla="*/ 0 w 831"/>
                    <a:gd name="T17" fmla="*/ 0 h 812"/>
                    <a:gd name="T18" fmla="*/ 0 w 831"/>
                    <a:gd name="T19" fmla="*/ 0 h 812"/>
                    <a:gd name="T20" fmla="*/ 0 w 831"/>
                    <a:gd name="T21" fmla="*/ 0 h 812"/>
                    <a:gd name="T22" fmla="*/ 0 w 831"/>
                    <a:gd name="T23" fmla="*/ 1 h 812"/>
                    <a:gd name="T24" fmla="*/ 0 w 831"/>
                    <a:gd name="T25" fmla="*/ 1 h 812"/>
                    <a:gd name="T26" fmla="*/ 0 w 831"/>
                    <a:gd name="T27" fmla="*/ 1 h 812"/>
                    <a:gd name="T28" fmla="*/ 0 w 831"/>
                    <a:gd name="T29" fmla="*/ 1 h 812"/>
                    <a:gd name="T30" fmla="*/ 0 w 831"/>
                    <a:gd name="T31" fmla="*/ 1 h 812"/>
                    <a:gd name="T32" fmla="*/ 0 w 831"/>
                    <a:gd name="T33" fmla="*/ 1 h 812"/>
                    <a:gd name="T34" fmla="*/ 0 w 831"/>
                    <a:gd name="T35" fmla="*/ 1 h 812"/>
                    <a:gd name="T36" fmla="*/ 0 w 831"/>
                    <a:gd name="T37" fmla="*/ 1 h 812"/>
                    <a:gd name="T38" fmla="*/ 0 w 831"/>
                    <a:gd name="T39" fmla="*/ 1 h 812"/>
                    <a:gd name="T40" fmla="*/ 0 w 831"/>
                    <a:gd name="T41" fmla="*/ 1 h 812"/>
                    <a:gd name="T42" fmla="*/ 0 w 831"/>
                    <a:gd name="T43" fmla="*/ 1 h 812"/>
                    <a:gd name="T44" fmla="*/ 0 w 831"/>
                    <a:gd name="T45" fmla="*/ 1 h 812"/>
                    <a:gd name="T46" fmla="*/ 0 w 831"/>
                    <a:gd name="T47" fmla="*/ 1 h 812"/>
                    <a:gd name="T48" fmla="*/ 0 w 831"/>
                    <a:gd name="T49" fmla="*/ 1 h 812"/>
                    <a:gd name="T50" fmla="*/ 0 w 831"/>
                    <a:gd name="T51" fmla="*/ 2 h 812"/>
                    <a:gd name="T52" fmla="*/ 0 w 831"/>
                    <a:gd name="T53" fmla="*/ 2 h 812"/>
                    <a:gd name="T54" fmla="*/ 0 w 831"/>
                    <a:gd name="T55" fmla="*/ 2 h 812"/>
                    <a:gd name="T56" fmla="*/ 0 w 831"/>
                    <a:gd name="T57" fmla="*/ 2 h 812"/>
                    <a:gd name="T58" fmla="*/ 0 w 831"/>
                    <a:gd name="T59" fmla="*/ 2 h 812"/>
                    <a:gd name="T60" fmla="*/ 0 w 831"/>
                    <a:gd name="T61" fmla="*/ 2 h 812"/>
                    <a:gd name="T62" fmla="*/ 0 w 831"/>
                    <a:gd name="T63" fmla="*/ 2 h 812"/>
                    <a:gd name="T64" fmla="*/ 0 w 831"/>
                    <a:gd name="T65" fmla="*/ 2 h 812"/>
                    <a:gd name="T66" fmla="*/ 0 w 831"/>
                    <a:gd name="T67" fmla="*/ 2 h 812"/>
                    <a:gd name="T68" fmla="*/ 0 w 831"/>
                    <a:gd name="T69" fmla="*/ 2 h 812"/>
                    <a:gd name="T70" fmla="*/ 0 w 831"/>
                    <a:gd name="T71" fmla="*/ 2 h 812"/>
                    <a:gd name="T72" fmla="*/ 0 w 831"/>
                    <a:gd name="T73" fmla="*/ 2 h 812"/>
                    <a:gd name="T74" fmla="*/ 0 w 831"/>
                    <a:gd name="T75" fmla="*/ 2 h 812"/>
                    <a:gd name="T76" fmla="*/ 0 w 831"/>
                    <a:gd name="T77" fmla="*/ 2 h 812"/>
                    <a:gd name="T78" fmla="*/ 0 w 831"/>
                    <a:gd name="T79" fmla="*/ 2 h 812"/>
                    <a:gd name="T80" fmla="*/ 0 w 831"/>
                    <a:gd name="T81" fmla="*/ 2 h 812"/>
                    <a:gd name="T82" fmla="*/ 0 w 831"/>
                    <a:gd name="T83" fmla="*/ 2 h 812"/>
                    <a:gd name="T84" fmla="*/ 0 w 831"/>
                    <a:gd name="T85" fmla="*/ 2 h 812"/>
                    <a:gd name="T86" fmla="*/ 0 w 831"/>
                    <a:gd name="T87" fmla="*/ 1 h 812"/>
                    <a:gd name="T88" fmla="*/ 0 w 831"/>
                    <a:gd name="T89" fmla="*/ 1 h 812"/>
                    <a:gd name="T90" fmla="*/ 0 w 831"/>
                    <a:gd name="T91" fmla="*/ 1 h 812"/>
                    <a:gd name="T92" fmla="*/ 0 w 831"/>
                    <a:gd name="T93" fmla="*/ 1 h 812"/>
                    <a:gd name="T94" fmla="*/ 0 w 831"/>
                    <a:gd name="T95" fmla="*/ 1 h 812"/>
                    <a:gd name="T96" fmla="*/ 0 w 831"/>
                    <a:gd name="T97" fmla="*/ 1 h 812"/>
                    <a:gd name="T98" fmla="*/ 0 w 831"/>
                    <a:gd name="T99" fmla="*/ 1 h 812"/>
                    <a:gd name="T100" fmla="*/ 0 w 831"/>
                    <a:gd name="T101" fmla="*/ 1 h 812"/>
                    <a:gd name="T102" fmla="*/ 0 w 831"/>
                    <a:gd name="T103" fmla="*/ 1 h 812"/>
                    <a:gd name="T104" fmla="*/ 0 w 831"/>
                    <a:gd name="T105" fmla="*/ 0 h 812"/>
                    <a:gd name="T106" fmla="*/ 0 w 831"/>
                    <a:gd name="T107" fmla="*/ 0 h 812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831" h="812">
                      <a:moveTo>
                        <a:pt x="831" y="98"/>
                      </a:moveTo>
                      <a:lnTo>
                        <a:pt x="817" y="95"/>
                      </a:lnTo>
                      <a:lnTo>
                        <a:pt x="803" y="91"/>
                      </a:lnTo>
                      <a:lnTo>
                        <a:pt x="791" y="87"/>
                      </a:lnTo>
                      <a:lnTo>
                        <a:pt x="779" y="82"/>
                      </a:lnTo>
                      <a:lnTo>
                        <a:pt x="769" y="77"/>
                      </a:lnTo>
                      <a:lnTo>
                        <a:pt x="758" y="71"/>
                      </a:lnTo>
                      <a:lnTo>
                        <a:pt x="749" y="65"/>
                      </a:lnTo>
                      <a:lnTo>
                        <a:pt x="740" y="58"/>
                      </a:lnTo>
                      <a:lnTo>
                        <a:pt x="707" y="29"/>
                      </a:lnTo>
                      <a:lnTo>
                        <a:pt x="679" y="0"/>
                      </a:lnTo>
                      <a:lnTo>
                        <a:pt x="655" y="2"/>
                      </a:lnTo>
                      <a:lnTo>
                        <a:pt x="626" y="4"/>
                      </a:lnTo>
                      <a:lnTo>
                        <a:pt x="594" y="7"/>
                      </a:lnTo>
                      <a:lnTo>
                        <a:pt x="562" y="10"/>
                      </a:lnTo>
                      <a:lnTo>
                        <a:pt x="547" y="13"/>
                      </a:lnTo>
                      <a:lnTo>
                        <a:pt x="533" y="16"/>
                      </a:lnTo>
                      <a:lnTo>
                        <a:pt x="520" y="19"/>
                      </a:lnTo>
                      <a:lnTo>
                        <a:pt x="509" y="24"/>
                      </a:lnTo>
                      <a:lnTo>
                        <a:pt x="499" y="29"/>
                      </a:lnTo>
                      <a:lnTo>
                        <a:pt x="492" y="34"/>
                      </a:lnTo>
                      <a:lnTo>
                        <a:pt x="489" y="37"/>
                      </a:lnTo>
                      <a:lnTo>
                        <a:pt x="487" y="41"/>
                      </a:lnTo>
                      <a:lnTo>
                        <a:pt x="486" y="44"/>
                      </a:lnTo>
                      <a:lnTo>
                        <a:pt x="486" y="49"/>
                      </a:lnTo>
                      <a:lnTo>
                        <a:pt x="486" y="54"/>
                      </a:lnTo>
                      <a:lnTo>
                        <a:pt x="487" y="59"/>
                      </a:lnTo>
                      <a:lnTo>
                        <a:pt x="489" y="63"/>
                      </a:lnTo>
                      <a:lnTo>
                        <a:pt x="491" y="66"/>
                      </a:lnTo>
                      <a:lnTo>
                        <a:pt x="497" y="71"/>
                      </a:lnTo>
                      <a:lnTo>
                        <a:pt x="502" y="76"/>
                      </a:lnTo>
                      <a:lnTo>
                        <a:pt x="509" y="80"/>
                      </a:lnTo>
                      <a:lnTo>
                        <a:pt x="514" y="84"/>
                      </a:lnTo>
                      <a:lnTo>
                        <a:pt x="516" y="87"/>
                      </a:lnTo>
                      <a:lnTo>
                        <a:pt x="517" y="90"/>
                      </a:lnTo>
                      <a:lnTo>
                        <a:pt x="519" y="93"/>
                      </a:lnTo>
                      <a:lnTo>
                        <a:pt x="519" y="98"/>
                      </a:lnTo>
                      <a:lnTo>
                        <a:pt x="519" y="102"/>
                      </a:lnTo>
                      <a:lnTo>
                        <a:pt x="517" y="107"/>
                      </a:lnTo>
                      <a:lnTo>
                        <a:pt x="516" y="111"/>
                      </a:lnTo>
                      <a:lnTo>
                        <a:pt x="514" y="114"/>
                      </a:lnTo>
                      <a:lnTo>
                        <a:pt x="509" y="120"/>
                      </a:lnTo>
                      <a:lnTo>
                        <a:pt x="502" y="127"/>
                      </a:lnTo>
                      <a:lnTo>
                        <a:pt x="497" y="133"/>
                      </a:lnTo>
                      <a:lnTo>
                        <a:pt x="491" y="140"/>
                      </a:lnTo>
                      <a:lnTo>
                        <a:pt x="489" y="144"/>
                      </a:lnTo>
                      <a:lnTo>
                        <a:pt x="487" y="149"/>
                      </a:lnTo>
                      <a:lnTo>
                        <a:pt x="486" y="154"/>
                      </a:lnTo>
                      <a:lnTo>
                        <a:pt x="486" y="159"/>
                      </a:lnTo>
                      <a:lnTo>
                        <a:pt x="480" y="162"/>
                      </a:lnTo>
                      <a:lnTo>
                        <a:pt x="475" y="163"/>
                      </a:lnTo>
                      <a:lnTo>
                        <a:pt x="470" y="166"/>
                      </a:lnTo>
                      <a:lnTo>
                        <a:pt x="466" y="169"/>
                      </a:lnTo>
                      <a:lnTo>
                        <a:pt x="457" y="176"/>
                      </a:lnTo>
                      <a:lnTo>
                        <a:pt x="450" y="184"/>
                      </a:lnTo>
                      <a:lnTo>
                        <a:pt x="444" y="194"/>
                      </a:lnTo>
                      <a:lnTo>
                        <a:pt x="438" y="205"/>
                      </a:lnTo>
                      <a:lnTo>
                        <a:pt x="434" y="217"/>
                      </a:lnTo>
                      <a:lnTo>
                        <a:pt x="430" y="230"/>
                      </a:lnTo>
                      <a:lnTo>
                        <a:pt x="427" y="243"/>
                      </a:lnTo>
                      <a:lnTo>
                        <a:pt x="424" y="256"/>
                      </a:lnTo>
                      <a:lnTo>
                        <a:pt x="423" y="270"/>
                      </a:lnTo>
                      <a:lnTo>
                        <a:pt x="421" y="284"/>
                      </a:lnTo>
                      <a:lnTo>
                        <a:pt x="420" y="309"/>
                      </a:lnTo>
                      <a:lnTo>
                        <a:pt x="420" y="332"/>
                      </a:lnTo>
                      <a:lnTo>
                        <a:pt x="412" y="332"/>
                      </a:lnTo>
                      <a:lnTo>
                        <a:pt x="407" y="330"/>
                      </a:lnTo>
                      <a:lnTo>
                        <a:pt x="401" y="327"/>
                      </a:lnTo>
                      <a:lnTo>
                        <a:pt x="397" y="322"/>
                      </a:lnTo>
                      <a:lnTo>
                        <a:pt x="392" y="319"/>
                      </a:lnTo>
                      <a:lnTo>
                        <a:pt x="388" y="316"/>
                      </a:lnTo>
                      <a:lnTo>
                        <a:pt x="385" y="314"/>
                      </a:lnTo>
                      <a:lnTo>
                        <a:pt x="379" y="313"/>
                      </a:lnTo>
                      <a:lnTo>
                        <a:pt x="375" y="314"/>
                      </a:lnTo>
                      <a:lnTo>
                        <a:pt x="370" y="315"/>
                      </a:lnTo>
                      <a:lnTo>
                        <a:pt x="366" y="317"/>
                      </a:lnTo>
                      <a:lnTo>
                        <a:pt x="362" y="319"/>
                      </a:lnTo>
                      <a:lnTo>
                        <a:pt x="354" y="325"/>
                      </a:lnTo>
                      <a:lnTo>
                        <a:pt x="346" y="332"/>
                      </a:lnTo>
                      <a:lnTo>
                        <a:pt x="338" y="339"/>
                      </a:lnTo>
                      <a:lnTo>
                        <a:pt x="331" y="345"/>
                      </a:lnTo>
                      <a:lnTo>
                        <a:pt x="326" y="347"/>
                      </a:lnTo>
                      <a:lnTo>
                        <a:pt x="322" y="349"/>
                      </a:lnTo>
                      <a:lnTo>
                        <a:pt x="318" y="350"/>
                      </a:lnTo>
                      <a:lnTo>
                        <a:pt x="313" y="351"/>
                      </a:lnTo>
                      <a:lnTo>
                        <a:pt x="308" y="351"/>
                      </a:lnTo>
                      <a:lnTo>
                        <a:pt x="303" y="353"/>
                      </a:lnTo>
                      <a:lnTo>
                        <a:pt x="300" y="356"/>
                      </a:lnTo>
                      <a:lnTo>
                        <a:pt x="297" y="360"/>
                      </a:lnTo>
                      <a:lnTo>
                        <a:pt x="290" y="370"/>
                      </a:lnTo>
                      <a:lnTo>
                        <a:pt x="287" y="383"/>
                      </a:lnTo>
                      <a:lnTo>
                        <a:pt x="284" y="396"/>
                      </a:lnTo>
                      <a:lnTo>
                        <a:pt x="281" y="408"/>
                      </a:lnTo>
                      <a:lnTo>
                        <a:pt x="280" y="418"/>
                      </a:lnTo>
                      <a:lnTo>
                        <a:pt x="280" y="424"/>
                      </a:lnTo>
                      <a:lnTo>
                        <a:pt x="277" y="427"/>
                      </a:lnTo>
                      <a:lnTo>
                        <a:pt x="273" y="429"/>
                      </a:lnTo>
                      <a:lnTo>
                        <a:pt x="265" y="432"/>
                      </a:lnTo>
                      <a:lnTo>
                        <a:pt x="257" y="435"/>
                      </a:lnTo>
                      <a:lnTo>
                        <a:pt x="235" y="442"/>
                      </a:lnTo>
                      <a:lnTo>
                        <a:pt x="211" y="448"/>
                      </a:lnTo>
                      <a:lnTo>
                        <a:pt x="185" y="453"/>
                      </a:lnTo>
                      <a:lnTo>
                        <a:pt x="161" y="458"/>
                      </a:lnTo>
                      <a:lnTo>
                        <a:pt x="141" y="461"/>
                      </a:lnTo>
                      <a:lnTo>
                        <a:pt x="127" y="462"/>
                      </a:lnTo>
                      <a:lnTo>
                        <a:pt x="109" y="461"/>
                      </a:lnTo>
                      <a:lnTo>
                        <a:pt x="91" y="460"/>
                      </a:lnTo>
                      <a:lnTo>
                        <a:pt x="74" y="457"/>
                      </a:lnTo>
                      <a:lnTo>
                        <a:pt x="56" y="455"/>
                      </a:lnTo>
                      <a:lnTo>
                        <a:pt x="26" y="449"/>
                      </a:lnTo>
                      <a:lnTo>
                        <a:pt x="0" y="443"/>
                      </a:lnTo>
                      <a:lnTo>
                        <a:pt x="8" y="455"/>
                      </a:lnTo>
                      <a:lnTo>
                        <a:pt x="19" y="470"/>
                      </a:lnTo>
                      <a:lnTo>
                        <a:pt x="34" y="487"/>
                      </a:lnTo>
                      <a:lnTo>
                        <a:pt x="51" y="505"/>
                      </a:lnTo>
                      <a:lnTo>
                        <a:pt x="60" y="513"/>
                      </a:lnTo>
                      <a:lnTo>
                        <a:pt x="68" y="521"/>
                      </a:lnTo>
                      <a:lnTo>
                        <a:pt x="77" y="528"/>
                      </a:lnTo>
                      <a:lnTo>
                        <a:pt x="87" y="535"/>
                      </a:lnTo>
                      <a:lnTo>
                        <a:pt x="96" y="540"/>
                      </a:lnTo>
                      <a:lnTo>
                        <a:pt x="105" y="544"/>
                      </a:lnTo>
                      <a:lnTo>
                        <a:pt x="112" y="546"/>
                      </a:lnTo>
                      <a:lnTo>
                        <a:pt x="120" y="547"/>
                      </a:lnTo>
                      <a:lnTo>
                        <a:pt x="121" y="561"/>
                      </a:lnTo>
                      <a:lnTo>
                        <a:pt x="123" y="577"/>
                      </a:lnTo>
                      <a:lnTo>
                        <a:pt x="127" y="585"/>
                      </a:lnTo>
                      <a:lnTo>
                        <a:pt x="131" y="591"/>
                      </a:lnTo>
                      <a:lnTo>
                        <a:pt x="134" y="593"/>
                      </a:lnTo>
                      <a:lnTo>
                        <a:pt x="138" y="595"/>
                      </a:lnTo>
                      <a:lnTo>
                        <a:pt x="142" y="596"/>
                      </a:lnTo>
                      <a:lnTo>
                        <a:pt x="147" y="597"/>
                      </a:lnTo>
                      <a:lnTo>
                        <a:pt x="147" y="616"/>
                      </a:lnTo>
                      <a:lnTo>
                        <a:pt x="127" y="629"/>
                      </a:lnTo>
                      <a:lnTo>
                        <a:pt x="107" y="641"/>
                      </a:lnTo>
                      <a:lnTo>
                        <a:pt x="99" y="647"/>
                      </a:lnTo>
                      <a:lnTo>
                        <a:pt x="93" y="654"/>
                      </a:lnTo>
                      <a:lnTo>
                        <a:pt x="90" y="658"/>
                      </a:lnTo>
                      <a:lnTo>
                        <a:pt x="88" y="663"/>
                      </a:lnTo>
                      <a:lnTo>
                        <a:pt x="87" y="667"/>
                      </a:lnTo>
                      <a:lnTo>
                        <a:pt x="87" y="671"/>
                      </a:lnTo>
                      <a:lnTo>
                        <a:pt x="87" y="680"/>
                      </a:lnTo>
                      <a:lnTo>
                        <a:pt x="87" y="689"/>
                      </a:lnTo>
                      <a:lnTo>
                        <a:pt x="87" y="701"/>
                      </a:lnTo>
                      <a:lnTo>
                        <a:pt x="87" y="721"/>
                      </a:lnTo>
                      <a:lnTo>
                        <a:pt x="109" y="720"/>
                      </a:lnTo>
                      <a:lnTo>
                        <a:pt x="132" y="719"/>
                      </a:lnTo>
                      <a:lnTo>
                        <a:pt x="154" y="717"/>
                      </a:lnTo>
                      <a:lnTo>
                        <a:pt x="177" y="714"/>
                      </a:lnTo>
                      <a:lnTo>
                        <a:pt x="199" y="711"/>
                      </a:lnTo>
                      <a:lnTo>
                        <a:pt x="222" y="710"/>
                      </a:lnTo>
                      <a:lnTo>
                        <a:pt x="244" y="708"/>
                      </a:lnTo>
                      <a:lnTo>
                        <a:pt x="266" y="708"/>
                      </a:lnTo>
                      <a:lnTo>
                        <a:pt x="284" y="707"/>
                      </a:lnTo>
                      <a:lnTo>
                        <a:pt x="297" y="705"/>
                      </a:lnTo>
                      <a:lnTo>
                        <a:pt x="302" y="705"/>
                      </a:lnTo>
                      <a:lnTo>
                        <a:pt x="310" y="705"/>
                      </a:lnTo>
                      <a:lnTo>
                        <a:pt x="318" y="706"/>
                      </a:lnTo>
                      <a:lnTo>
                        <a:pt x="326" y="708"/>
                      </a:lnTo>
                      <a:lnTo>
                        <a:pt x="328" y="714"/>
                      </a:lnTo>
                      <a:lnTo>
                        <a:pt x="330" y="721"/>
                      </a:lnTo>
                      <a:lnTo>
                        <a:pt x="333" y="728"/>
                      </a:lnTo>
                      <a:lnTo>
                        <a:pt x="338" y="735"/>
                      </a:lnTo>
                      <a:lnTo>
                        <a:pt x="345" y="742"/>
                      </a:lnTo>
                      <a:lnTo>
                        <a:pt x="352" y="749"/>
                      </a:lnTo>
                      <a:lnTo>
                        <a:pt x="359" y="756"/>
                      </a:lnTo>
                      <a:lnTo>
                        <a:pt x="368" y="762"/>
                      </a:lnTo>
                      <a:lnTo>
                        <a:pt x="378" y="769"/>
                      </a:lnTo>
                      <a:lnTo>
                        <a:pt x="388" y="776"/>
                      </a:lnTo>
                      <a:lnTo>
                        <a:pt x="398" y="781"/>
                      </a:lnTo>
                      <a:lnTo>
                        <a:pt x="408" y="785"/>
                      </a:lnTo>
                      <a:lnTo>
                        <a:pt x="418" y="789"/>
                      </a:lnTo>
                      <a:lnTo>
                        <a:pt x="427" y="792"/>
                      </a:lnTo>
                      <a:lnTo>
                        <a:pt x="437" y="794"/>
                      </a:lnTo>
                      <a:lnTo>
                        <a:pt x="446" y="794"/>
                      </a:lnTo>
                      <a:lnTo>
                        <a:pt x="449" y="803"/>
                      </a:lnTo>
                      <a:lnTo>
                        <a:pt x="453" y="812"/>
                      </a:lnTo>
                      <a:lnTo>
                        <a:pt x="454" y="806"/>
                      </a:lnTo>
                      <a:lnTo>
                        <a:pt x="455" y="800"/>
                      </a:lnTo>
                      <a:lnTo>
                        <a:pt x="457" y="795"/>
                      </a:lnTo>
                      <a:lnTo>
                        <a:pt x="460" y="791"/>
                      </a:lnTo>
                      <a:lnTo>
                        <a:pt x="464" y="787"/>
                      </a:lnTo>
                      <a:lnTo>
                        <a:pt x="467" y="783"/>
                      </a:lnTo>
                      <a:lnTo>
                        <a:pt x="471" y="780"/>
                      </a:lnTo>
                      <a:lnTo>
                        <a:pt x="477" y="778"/>
                      </a:lnTo>
                      <a:lnTo>
                        <a:pt x="487" y="774"/>
                      </a:lnTo>
                      <a:lnTo>
                        <a:pt x="499" y="770"/>
                      </a:lnTo>
                      <a:lnTo>
                        <a:pt x="512" y="768"/>
                      </a:lnTo>
                      <a:lnTo>
                        <a:pt x="525" y="767"/>
                      </a:lnTo>
                      <a:lnTo>
                        <a:pt x="539" y="765"/>
                      </a:lnTo>
                      <a:lnTo>
                        <a:pt x="554" y="764"/>
                      </a:lnTo>
                      <a:lnTo>
                        <a:pt x="567" y="761"/>
                      </a:lnTo>
                      <a:lnTo>
                        <a:pt x="580" y="758"/>
                      </a:lnTo>
                      <a:lnTo>
                        <a:pt x="586" y="756"/>
                      </a:lnTo>
                      <a:lnTo>
                        <a:pt x="591" y="753"/>
                      </a:lnTo>
                      <a:lnTo>
                        <a:pt x="597" y="750"/>
                      </a:lnTo>
                      <a:lnTo>
                        <a:pt x="602" y="747"/>
                      </a:lnTo>
                      <a:lnTo>
                        <a:pt x="606" y="743"/>
                      </a:lnTo>
                      <a:lnTo>
                        <a:pt x="611" y="738"/>
                      </a:lnTo>
                      <a:lnTo>
                        <a:pt x="615" y="733"/>
                      </a:lnTo>
                      <a:lnTo>
                        <a:pt x="618" y="727"/>
                      </a:lnTo>
                      <a:lnTo>
                        <a:pt x="614" y="725"/>
                      </a:lnTo>
                      <a:lnTo>
                        <a:pt x="610" y="722"/>
                      </a:lnTo>
                      <a:lnTo>
                        <a:pt x="604" y="718"/>
                      </a:lnTo>
                      <a:lnTo>
                        <a:pt x="598" y="712"/>
                      </a:lnTo>
                      <a:lnTo>
                        <a:pt x="584" y="700"/>
                      </a:lnTo>
                      <a:lnTo>
                        <a:pt x="571" y="686"/>
                      </a:lnTo>
                      <a:lnTo>
                        <a:pt x="559" y="671"/>
                      </a:lnTo>
                      <a:lnTo>
                        <a:pt x="548" y="655"/>
                      </a:lnTo>
                      <a:lnTo>
                        <a:pt x="545" y="648"/>
                      </a:lnTo>
                      <a:lnTo>
                        <a:pt x="542" y="641"/>
                      </a:lnTo>
                      <a:lnTo>
                        <a:pt x="539" y="634"/>
                      </a:lnTo>
                      <a:lnTo>
                        <a:pt x="538" y="628"/>
                      </a:lnTo>
                      <a:lnTo>
                        <a:pt x="534" y="627"/>
                      </a:lnTo>
                      <a:lnTo>
                        <a:pt x="530" y="626"/>
                      </a:lnTo>
                      <a:lnTo>
                        <a:pt x="526" y="624"/>
                      </a:lnTo>
                      <a:lnTo>
                        <a:pt x="523" y="620"/>
                      </a:lnTo>
                      <a:lnTo>
                        <a:pt x="517" y="613"/>
                      </a:lnTo>
                      <a:lnTo>
                        <a:pt x="512" y="603"/>
                      </a:lnTo>
                      <a:lnTo>
                        <a:pt x="512" y="579"/>
                      </a:lnTo>
                      <a:lnTo>
                        <a:pt x="526" y="578"/>
                      </a:lnTo>
                      <a:lnTo>
                        <a:pt x="539" y="577"/>
                      </a:lnTo>
                      <a:lnTo>
                        <a:pt x="551" y="575"/>
                      </a:lnTo>
                      <a:lnTo>
                        <a:pt x="562" y="571"/>
                      </a:lnTo>
                      <a:lnTo>
                        <a:pt x="572" y="568"/>
                      </a:lnTo>
                      <a:lnTo>
                        <a:pt x="582" y="563"/>
                      </a:lnTo>
                      <a:lnTo>
                        <a:pt x="591" y="558"/>
                      </a:lnTo>
                      <a:lnTo>
                        <a:pt x="600" y="552"/>
                      </a:lnTo>
                      <a:lnTo>
                        <a:pt x="607" y="545"/>
                      </a:lnTo>
                      <a:lnTo>
                        <a:pt x="615" y="538"/>
                      </a:lnTo>
                      <a:lnTo>
                        <a:pt x="622" y="531"/>
                      </a:lnTo>
                      <a:lnTo>
                        <a:pt x="628" y="523"/>
                      </a:lnTo>
                      <a:lnTo>
                        <a:pt x="639" y="507"/>
                      </a:lnTo>
                      <a:lnTo>
                        <a:pt x="650" y="489"/>
                      </a:lnTo>
                      <a:lnTo>
                        <a:pt x="669" y="453"/>
                      </a:lnTo>
                      <a:lnTo>
                        <a:pt x="688" y="417"/>
                      </a:lnTo>
                      <a:lnTo>
                        <a:pt x="699" y="401"/>
                      </a:lnTo>
                      <a:lnTo>
                        <a:pt x="710" y="387"/>
                      </a:lnTo>
                      <a:lnTo>
                        <a:pt x="716" y="379"/>
                      </a:lnTo>
                      <a:lnTo>
                        <a:pt x="723" y="373"/>
                      </a:lnTo>
                      <a:lnTo>
                        <a:pt x="730" y="368"/>
                      </a:lnTo>
                      <a:lnTo>
                        <a:pt x="738" y="363"/>
                      </a:lnTo>
                      <a:lnTo>
                        <a:pt x="732" y="351"/>
                      </a:lnTo>
                      <a:lnTo>
                        <a:pt x="727" y="340"/>
                      </a:lnTo>
                      <a:lnTo>
                        <a:pt x="726" y="335"/>
                      </a:lnTo>
                      <a:lnTo>
                        <a:pt x="725" y="330"/>
                      </a:lnTo>
                      <a:lnTo>
                        <a:pt x="725" y="324"/>
                      </a:lnTo>
                      <a:lnTo>
                        <a:pt x="725" y="319"/>
                      </a:lnTo>
                      <a:lnTo>
                        <a:pt x="726" y="314"/>
                      </a:lnTo>
                      <a:lnTo>
                        <a:pt x="727" y="309"/>
                      </a:lnTo>
                      <a:lnTo>
                        <a:pt x="729" y="305"/>
                      </a:lnTo>
                      <a:lnTo>
                        <a:pt x="733" y="301"/>
                      </a:lnTo>
                      <a:lnTo>
                        <a:pt x="736" y="298"/>
                      </a:lnTo>
                      <a:lnTo>
                        <a:pt x="740" y="295"/>
                      </a:lnTo>
                      <a:lnTo>
                        <a:pt x="746" y="292"/>
                      </a:lnTo>
                      <a:lnTo>
                        <a:pt x="751" y="289"/>
                      </a:lnTo>
                      <a:lnTo>
                        <a:pt x="722" y="262"/>
                      </a:lnTo>
                      <a:lnTo>
                        <a:pt x="700" y="242"/>
                      </a:lnTo>
                      <a:lnTo>
                        <a:pt x="690" y="232"/>
                      </a:lnTo>
                      <a:lnTo>
                        <a:pt x="680" y="221"/>
                      </a:lnTo>
                      <a:lnTo>
                        <a:pt x="670" y="207"/>
                      </a:lnTo>
                      <a:lnTo>
                        <a:pt x="658" y="190"/>
                      </a:lnTo>
                      <a:lnTo>
                        <a:pt x="658" y="147"/>
                      </a:lnTo>
                      <a:lnTo>
                        <a:pt x="701" y="145"/>
                      </a:lnTo>
                      <a:lnTo>
                        <a:pt x="733" y="143"/>
                      </a:lnTo>
                      <a:lnTo>
                        <a:pt x="758" y="140"/>
                      </a:lnTo>
                      <a:lnTo>
                        <a:pt x="778" y="136"/>
                      </a:lnTo>
                      <a:lnTo>
                        <a:pt x="785" y="134"/>
                      </a:lnTo>
                      <a:lnTo>
                        <a:pt x="792" y="131"/>
                      </a:lnTo>
                      <a:lnTo>
                        <a:pt x="799" y="127"/>
                      </a:lnTo>
                      <a:lnTo>
                        <a:pt x="805" y="123"/>
                      </a:lnTo>
                      <a:lnTo>
                        <a:pt x="817" y="113"/>
                      </a:lnTo>
                      <a:lnTo>
                        <a:pt x="831" y="9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54" name="Freeform 262"/>
                <p:cNvSpPr>
                  <a:spLocks/>
                </p:cNvSpPr>
                <p:nvPr>
                  <p:custDataLst>
                    <p:tags r:id="rId181"/>
                  </p:custDataLst>
                </p:nvPr>
              </p:nvSpPr>
              <p:spPr bwMode="auto">
                <a:xfrm>
                  <a:off x="3950" y="2190"/>
                  <a:ext cx="139" cy="369"/>
                </a:xfrm>
                <a:custGeom>
                  <a:avLst/>
                  <a:gdLst>
                    <a:gd name="T0" fmla="*/ 0 w 505"/>
                    <a:gd name="T1" fmla="*/ 3 h 1121"/>
                    <a:gd name="T2" fmla="*/ 0 w 505"/>
                    <a:gd name="T3" fmla="*/ 3 h 1121"/>
                    <a:gd name="T4" fmla="*/ 0 w 505"/>
                    <a:gd name="T5" fmla="*/ 3 h 1121"/>
                    <a:gd name="T6" fmla="*/ 0 w 505"/>
                    <a:gd name="T7" fmla="*/ 3 h 1121"/>
                    <a:gd name="T8" fmla="*/ 0 w 505"/>
                    <a:gd name="T9" fmla="*/ 2 h 1121"/>
                    <a:gd name="T10" fmla="*/ 0 w 505"/>
                    <a:gd name="T11" fmla="*/ 2 h 1121"/>
                    <a:gd name="T12" fmla="*/ 0 w 505"/>
                    <a:gd name="T13" fmla="*/ 2 h 1121"/>
                    <a:gd name="T14" fmla="*/ 0 w 505"/>
                    <a:gd name="T15" fmla="*/ 2 h 1121"/>
                    <a:gd name="T16" fmla="*/ 0 w 505"/>
                    <a:gd name="T17" fmla="*/ 2 h 1121"/>
                    <a:gd name="T18" fmla="*/ 0 w 505"/>
                    <a:gd name="T19" fmla="*/ 2 h 1121"/>
                    <a:gd name="T20" fmla="*/ 0 w 505"/>
                    <a:gd name="T21" fmla="*/ 2 h 1121"/>
                    <a:gd name="T22" fmla="*/ 0 w 505"/>
                    <a:gd name="T23" fmla="*/ 2 h 1121"/>
                    <a:gd name="T24" fmla="*/ 0 w 505"/>
                    <a:gd name="T25" fmla="*/ 2 h 1121"/>
                    <a:gd name="T26" fmla="*/ 0 w 505"/>
                    <a:gd name="T27" fmla="*/ 1 h 1121"/>
                    <a:gd name="T28" fmla="*/ 0 w 505"/>
                    <a:gd name="T29" fmla="*/ 1 h 1121"/>
                    <a:gd name="T30" fmla="*/ 0 w 505"/>
                    <a:gd name="T31" fmla="*/ 1 h 1121"/>
                    <a:gd name="T32" fmla="*/ 0 w 505"/>
                    <a:gd name="T33" fmla="*/ 1 h 1121"/>
                    <a:gd name="T34" fmla="*/ 0 w 505"/>
                    <a:gd name="T35" fmla="*/ 1 h 1121"/>
                    <a:gd name="T36" fmla="*/ 0 w 505"/>
                    <a:gd name="T37" fmla="*/ 1 h 1121"/>
                    <a:gd name="T38" fmla="*/ 0 w 505"/>
                    <a:gd name="T39" fmla="*/ 1 h 1121"/>
                    <a:gd name="T40" fmla="*/ 0 w 505"/>
                    <a:gd name="T41" fmla="*/ 1 h 1121"/>
                    <a:gd name="T42" fmla="*/ 0 w 505"/>
                    <a:gd name="T43" fmla="*/ 1 h 1121"/>
                    <a:gd name="T44" fmla="*/ 0 w 505"/>
                    <a:gd name="T45" fmla="*/ 1 h 1121"/>
                    <a:gd name="T46" fmla="*/ 0 w 505"/>
                    <a:gd name="T47" fmla="*/ 0 h 1121"/>
                    <a:gd name="T48" fmla="*/ 0 w 505"/>
                    <a:gd name="T49" fmla="*/ 0 h 1121"/>
                    <a:gd name="T50" fmla="*/ 0 w 505"/>
                    <a:gd name="T51" fmla="*/ 0 h 1121"/>
                    <a:gd name="T52" fmla="*/ 0 w 505"/>
                    <a:gd name="T53" fmla="*/ 0 h 1121"/>
                    <a:gd name="T54" fmla="*/ 0 w 505"/>
                    <a:gd name="T55" fmla="*/ 0 h 1121"/>
                    <a:gd name="T56" fmla="*/ 0 w 505"/>
                    <a:gd name="T57" fmla="*/ 0 h 1121"/>
                    <a:gd name="T58" fmla="*/ 0 w 505"/>
                    <a:gd name="T59" fmla="*/ 0 h 1121"/>
                    <a:gd name="T60" fmla="*/ 0 w 505"/>
                    <a:gd name="T61" fmla="*/ 0 h 1121"/>
                    <a:gd name="T62" fmla="*/ 0 w 505"/>
                    <a:gd name="T63" fmla="*/ 1 h 1121"/>
                    <a:gd name="T64" fmla="*/ 0 w 505"/>
                    <a:gd name="T65" fmla="*/ 1 h 1121"/>
                    <a:gd name="T66" fmla="*/ 0 w 505"/>
                    <a:gd name="T67" fmla="*/ 1 h 1121"/>
                    <a:gd name="T68" fmla="*/ 0 w 505"/>
                    <a:gd name="T69" fmla="*/ 1 h 1121"/>
                    <a:gd name="T70" fmla="*/ 0 w 505"/>
                    <a:gd name="T71" fmla="*/ 1 h 1121"/>
                    <a:gd name="T72" fmla="*/ 0 w 505"/>
                    <a:gd name="T73" fmla="*/ 1 h 1121"/>
                    <a:gd name="T74" fmla="*/ 0 w 505"/>
                    <a:gd name="T75" fmla="*/ 1 h 1121"/>
                    <a:gd name="T76" fmla="*/ 0 w 505"/>
                    <a:gd name="T77" fmla="*/ 1 h 1121"/>
                    <a:gd name="T78" fmla="*/ 0 w 505"/>
                    <a:gd name="T79" fmla="*/ 1 h 1121"/>
                    <a:gd name="T80" fmla="*/ 0 w 505"/>
                    <a:gd name="T81" fmla="*/ 1 h 1121"/>
                    <a:gd name="T82" fmla="*/ 0 w 505"/>
                    <a:gd name="T83" fmla="*/ 1 h 1121"/>
                    <a:gd name="T84" fmla="*/ 0 w 505"/>
                    <a:gd name="T85" fmla="*/ 1 h 1121"/>
                    <a:gd name="T86" fmla="*/ 0 w 505"/>
                    <a:gd name="T87" fmla="*/ 1 h 1121"/>
                    <a:gd name="T88" fmla="*/ 0 w 505"/>
                    <a:gd name="T89" fmla="*/ 2 h 1121"/>
                    <a:gd name="T90" fmla="*/ 0 w 505"/>
                    <a:gd name="T91" fmla="*/ 2 h 1121"/>
                    <a:gd name="T92" fmla="*/ 0 w 505"/>
                    <a:gd name="T93" fmla="*/ 2 h 1121"/>
                    <a:gd name="T94" fmla="*/ 0 w 505"/>
                    <a:gd name="T95" fmla="*/ 2 h 1121"/>
                    <a:gd name="T96" fmla="*/ 0 w 505"/>
                    <a:gd name="T97" fmla="*/ 2 h 1121"/>
                    <a:gd name="T98" fmla="*/ 0 w 505"/>
                    <a:gd name="T99" fmla="*/ 2 h 1121"/>
                    <a:gd name="T100" fmla="*/ 0 w 505"/>
                    <a:gd name="T101" fmla="*/ 3 h 1121"/>
                    <a:gd name="T102" fmla="*/ 0 w 505"/>
                    <a:gd name="T103" fmla="*/ 3 h 1121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505" h="1121">
                      <a:moveTo>
                        <a:pt x="446" y="1121"/>
                      </a:moveTo>
                      <a:lnTo>
                        <a:pt x="445" y="1106"/>
                      </a:lnTo>
                      <a:lnTo>
                        <a:pt x="443" y="1091"/>
                      </a:lnTo>
                      <a:lnTo>
                        <a:pt x="440" y="1079"/>
                      </a:lnTo>
                      <a:lnTo>
                        <a:pt x="438" y="1067"/>
                      </a:lnTo>
                      <a:lnTo>
                        <a:pt x="437" y="1056"/>
                      </a:lnTo>
                      <a:lnTo>
                        <a:pt x="437" y="1045"/>
                      </a:lnTo>
                      <a:lnTo>
                        <a:pt x="438" y="1040"/>
                      </a:lnTo>
                      <a:lnTo>
                        <a:pt x="439" y="1034"/>
                      </a:lnTo>
                      <a:lnTo>
                        <a:pt x="443" y="1028"/>
                      </a:lnTo>
                      <a:lnTo>
                        <a:pt x="446" y="1022"/>
                      </a:lnTo>
                      <a:lnTo>
                        <a:pt x="430" y="1022"/>
                      </a:lnTo>
                      <a:lnTo>
                        <a:pt x="420" y="1022"/>
                      </a:lnTo>
                      <a:lnTo>
                        <a:pt x="411" y="1022"/>
                      </a:lnTo>
                      <a:lnTo>
                        <a:pt x="399" y="1022"/>
                      </a:lnTo>
                      <a:lnTo>
                        <a:pt x="399" y="1001"/>
                      </a:lnTo>
                      <a:lnTo>
                        <a:pt x="399" y="988"/>
                      </a:lnTo>
                      <a:lnTo>
                        <a:pt x="399" y="975"/>
                      </a:lnTo>
                      <a:lnTo>
                        <a:pt x="399" y="961"/>
                      </a:lnTo>
                      <a:lnTo>
                        <a:pt x="405" y="957"/>
                      </a:lnTo>
                      <a:lnTo>
                        <a:pt x="411" y="953"/>
                      </a:lnTo>
                      <a:lnTo>
                        <a:pt x="414" y="949"/>
                      </a:lnTo>
                      <a:lnTo>
                        <a:pt x="416" y="946"/>
                      </a:lnTo>
                      <a:lnTo>
                        <a:pt x="419" y="939"/>
                      </a:lnTo>
                      <a:lnTo>
                        <a:pt x="419" y="931"/>
                      </a:lnTo>
                      <a:lnTo>
                        <a:pt x="419" y="922"/>
                      </a:lnTo>
                      <a:lnTo>
                        <a:pt x="419" y="915"/>
                      </a:lnTo>
                      <a:lnTo>
                        <a:pt x="419" y="908"/>
                      </a:lnTo>
                      <a:lnTo>
                        <a:pt x="419" y="899"/>
                      </a:lnTo>
                      <a:lnTo>
                        <a:pt x="413" y="899"/>
                      </a:lnTo>
                      <a:lnTo>
                        <a:pt x="409" y="899"/>
                      </a:lnTo>
                      <a:lnTo>
                        <a:pt x="404" y="898"/>
                      </a:lnTo>
                      <a:lnTo>
                        <a:pt x="402" y="896"/>
                      </a:lnTo>
                      <a:lnTo>
                        <a:pt x="400" y="895"/>
                      </a:lnTo>
                      <a:lnTo>
                        <a:pt x="398" y="893"/>
                      </a:lnTo>
                      <a:lnTo>
                        <a:pt x="397" y="891"/>
                      </a:lnTo>
                      <a:lnTo>
                        <a:pt x="395" y="889"/>
                      </a:lnTo>
                      <a:lnTo>
                        <a:pt x="394" y="879"/>
                      </a:lnTo>
                      <a:lnTo>
                        <a:pt x="392" y="868"/>
                      </a:lnTo>
                      <a:lnTo>
                        <a:pt x="382" y="838"/>
                      </a:lnTo>
                      <a:lnTo>
                        <a:pt x="371" y="811"/>
                      </a:lnTo>
                      <a:lnTo>
                        <a:pt x="360" y="786"/>
                      </a:lnTo>
                      <a:lnTo>
                        <a:pt x="348" y="764"/>
                      </a:lnTo>
                      <a:lnTo>
                        <a:pt x="336" y="741"/>
                      </a:lnTo>
                      <a:lnTo>
                        <a:pt x="324" y="719"/>
                      </a:lnTo>
                      <a:lnTo>
                        <a:pt x="312" y="695"/>
                      </a:lnTo>
                      <a:lnTo>
                        <a:pt x="300" y="672"/>
                      </a:lnTo>
                      <a:lnTo>
                        <a:pt x="299" y="684"/>
                      </a:lnTo>
                      <a:lnTo>
                        <a:pt x="298" y="694"/>
                      </a:lnTo>
                      <a:lnTo>
                        <a:pt x="296" y="703"/>
                      </a:lnTo>
                      <a:lnTo>
                        <a:pt x="292" y="710"/>
                      </a:lnTo>
                      <a:lnTo>
                        <a:pt x="291" y="713"/>
                      </a:lnTo>
                      <a:lnTo>
                        <a:pt x="288" y="715"/>
                      </a:lnTo>
                      <a:lnTo>
                        <a:pt x="286" y="717"/>
                      </a:lnTo>
                      <a:lnTo>
                        <a:pt x="282" y="718"/>
                      </a:lnTo>
                      <a:lnTo>
                        <a:pt x="276" y="720"/>
                      </a:lnTo>
                      <a:lnTo>
                        <a:pt x="266" y="721"/>
                      </a:lnTo>
                      <a:lnTo>
                        <a:pt x="246" y="751"/>
                      </a:lnTo>
                      <a:lnTo>
                        <a:pt x="238" y="748"/>
                      </a:lnTo>
                      <a:lnTo>
                        <a:pt x="226" y="742"/>
                      </a:lnTo>
                      <a:lnTo>
                        <a:pt x="214" y="736"/>
                      </a:lnTo>
                      <a:lnTo>
                        <a:pt x="207" y="733"/>
                      </a:lnTo>
                      <a:lnTo>
                        <a:pt x="190" y="734"/>
                      </a:lnTo>
                      <a:lnTo>
                        <a:pt x="176" y="735"/>
                      </a:lnTo>
                      <a:lnTo>
                        <a:pt x="169" y="736"/>
                      </a:lnTo>
                      <a:lnTo>
                        <a:pt x="165" y="736"/>
                      </a:lnTo>
                      <a:lnTo>
                        <a:pt x="162" y="735"/>
                      </a:lnTo>
                      <a:lnTo>
                        <a:pt x="159" y="733"/>
                      </a:lnTo>
                      <a:lnTo>
                        <a:pt x="167" y="646"/>
                      </a:lnTo>
                      <a:lnTo>
                        <a:pt x="133" y="567"/>
                      </a:lnTo>
                      <a:lnTo>
                        <a:pt x="122" y="551"/>
                      </a:lnTo>
                      <a:lnTo>
                        <a:pt x="112" y="539"/>
                      </a:lnTo>
                      <a:lnTo>
                        <a:pt x="107" y="533"/>
                      </a:lnTo>
                      <a:lnTo>
                        <a:pt x="103" y="527"/>
                      </a:lnTo>
                      <a:lnTo>
                        <a:pt x="101" y="520"/>
                      </a:lnTo>
                      <a:lnTo>
                        <a:pt x="100" y="511"/>
                      </a:lnTo>
                      <a:lnTo>
                        <a:pt x="85" y="508"/>
                      </a:lnTo>
                      <a:lnTo>
                        <a:pt x="74" y="505"/>
                      </a:lnTo>
                      <a:lnTo>
                        <a:pt x="62" y="504"/>
                      </a:lnTo>
                      <a:lnTo>
                        <a:pt x="51" y="502"/>
                      </a:lnTo>
                      <a:lnTo>
                        <a:pt x="41" y="498"/>
                      </a:lnTo>
                      <a:lnTo>
                        <a:pt x="32" y="493"/>
                      </a:lnTo>
                      <a:lnTo>
                        <a:pt x="23" y="487"/>
                      </a:lnTo>
                      <a:lnTo>
                        <a:pt x="16" y="479"/>
                      </a:lnTo>
                      <a:lnTo>
                        <a:pt x="8" y="471"/>
                      </a:lnTo>
                      <a:lnTo>
                        <a:pt x="0" y="462"/>
                      </a:lnTo>
                      <a:lnTo>
                        <a:pt x="8" y="458"/>
                      </a:lnTo>
                      <a:lnTo>
                        <a:pt x="13" y="454"/>
                      </a:lnTo>
                      <a:lnTo>
                        <a:pt x="19" y="450"/>
                      </a:lnTo>
                      <a:lnTo>
                        <a:pt x="23" y="445"/>
                      </a:lnTo>
                      <a:lnTo>
                        <a:pt x="31" y="435"/>
                      </a:lnTo>
                      <a:lnTo>
                        <a:pt x="38" y="422"/>
                      </a:lnTo>
                      <a:lnTo>
                        <a:pt x="45" y="397"/>
                      </a:lnTo>
                      <a:lnTo>
                        <a:pt x="54" y="369"/>
                      </a:lnTo>
                      <a:lnTo>
                        <a:pt x="58" y="361"/>
                      </a:lnTo>
                      <a:lnTo>
                        <a:pt x="62" y="351"/>
                      </a:lnTo>
                      <a:lnTo>
                        <a:pt x="64" y="340"/>
                      </a:lnTo>
                      <a:lnTo>
                        <a:pt x="65" y="328"/>
                      </a:lnTo>
                      <a:lnTo>
                        <a:pt x="67" y="302"/>
                      </a:lnTo>
                      <a:lnTo>
                        <a:pt x="67" y="277"/>
                      </a:lnTo>
                      <a:lnTo>
                        <a:pt x="67" y="274"/>
                      </a:lnTo>
                      <a:lnTo>
                        <a:pt x="68" y="272"/>
                      </a:lnTo>
                      <a:lnTo>
                        <a:pt x="70" y="269"/>
                      </a:lnTo>
                      <a:lnTo>
                        <a:pt x="73" y="268"/>
                      </a:lnTo>
                      <a:lnTo>
                        <a:pt x="80" y="265"/>
                      </a:lnTo>
                      <a:lnTo>
                        <a:pt x="88" y="264"/>
                      </a:lnTo>
                      <a:lnTo>
                        <a:pt x="96" y="263"/>
                      </a:lnTo>
                      <a:lnTo>
                        <a:pt x="103" y="262"/>
                      </a:lnTo>
                      <a:lnTo>
                        <a:pt x="110" y="261"/>
                      </a:lnTo>
                      <a:lnTo>
                        <a:pt x="113" y="258"/>
                      </a:lnTo>
                      <a:lnTo>
                        <a:pt x="119" y="253"/>
                      </a:lnTo>
                      <a:lnTo>
                        <a:pt x="124" y="247"/>
                      </a:lnTo>
                      <a:lnTo>
                        <a:pt x="129" y="239"/>
                      </a:lnTo>
                      <a:lnTo>
                        <a:pt x="132" y="231"/>
                      </a:lnTo>
                      <a:lnTo>
                        <a:pt x="134" y="222"/>
                      </a:lnTo>
                      <a:lnTo>
                        <a:pt x="136" y="213"/>
                      </a:lnTo>
                      <a:lnTo>
                        <a:pt x="137" y="202"/>
                      </a:lnTo>
                      <a:lnTo>
                        <a:pt x="140" y="192"/>
                      </a:lnTo>
                      <a:lnTo>
                        <a:pt x="141" y="152"/>
                      </a:lnTo>
                      <a:lnTo>
                        <a:pt x="140" y="117"/>
                      </a:lnTo>
                      <a:lnTo>
                        <a:pt x="141" y="114"/>
                      </a:lnTo>
                      <a:lnTo>
                        <a:pt x="143" y="110"/>
                      </a:lnTo>
                      <a:lnTo>
                        <a:pt x="145" y="107"/>
                      </a:lnTo>
                      <a:lnTo>
                        <a:pt x="150" y="104"/>
                      </a:lnTo>
                      <a:lnTo>
                        <a:pt x="159" y="98"/>
                      </a:lnTo>
                      <a:lnTo>
                        <a:pt x="170" y="91"/>
                      </a:lnTo>
                      <a:lnTo>
                        <a:pt x="193" y="83"/>
                      </a:lnTo>
                      <a:lnTo>
                        <a:pt x="207" y="80"/>
                      </a:lnTo>
                      <a:lnTo>
                        <a:pt x="210" y="77"/>
                      </a:lnTo>
                      <a:lnTo>
                        <a:pt x="213" y="74"/>
                      </a:lnTo>
                      <a:lnTo>
                        <a:pt x="217" y="70"/>
                      </a:lnTo>
                      <a:lnTo>
                        <a:pt x="219" y="66"/>
                      </a:lnTo>
                      <a:lnTo>
                        <a:pt x="224" y="56"/>
                      </a:lnTo>
                      <a:lnTo>
                        <a:pt x="227" y="45"/>
                      </a:lnTo>
                      <a:lnTo>
                        <a:pt x="234" y="21"/>
                      </a:lnTo>
                      <a:lnTo>
                        <a:pt x="240" y="0"/>
                      </a:lnTo>
                      <a:lnTo>
                        <a:pt x="251" y="7"/>
                      </a:lnTo>
                      <a:lnTo>
                        <a:pt x="260" y="15"/>
                      </a:lnTo>
                      <a:lnTo>
                        <a:pt x="269" y="23"/>
                      </a:lnTo>
                      <a:lnTo>
                        <a:pt x="277" y="31"/>
                      </a:lnTo>
                      <a:lnTo>
                        <a:pt x="286" y="39"/>
                      </a:lnTo>
                      <a:lnTo>
                        <a:pt x="294" y="44"/>
                      </a:lnTo>
                      <a:lnTo>
                        <a:pt x="300" y="47"/>
                      </a:lnTo>
                      <a:lnTo>
                        <a:pt x="305" y="48"/>
                      </a:lnTo>
                      <a:lnTo>
                        <a:pt x="312" y="49"/>
                      </a:lnTo>
                      <a:lnTo>
                        <a:pt x="320" y="49"/>
                      </a:lnTo>
                      <a:lnTo>
                        <a:pt x="325" y="75"/>
                      </a:lnTo>
                      <a:lnTo>
                        <a:pt x="332" y="99"/>
                      </a:lnTo>
                      <a:lnTo>
                        <a:pt x="335" y="110"/>
                      </a:lnTo>
                      <a:lnTo>
                        <a:pt x="337" y="122"/>
                      </a:lnTo>
                      <a:lnTo>
                        <a:pt x="338" y="134"/>
                      </a:lnTo>
                      <a:lnTo>
                        <a:pt x="339" y="147"/>
                      </a:lnTo>
                      <a:lnTo>
                        <a:pt x="338" y="155"/>
                      </a:lnTo>
                      <a:lnTo>
                        <a:pt x="337" y="161"/>
                      </a:lnTo>
                      <a:lnTo>
                        <a:pt x="335" y="167"/>
                      </a:lnTo>
                      <a:lnTo>
                        <a:pt x="332" y="173"/>
                      </a:lnTo>
                      <a:lnTo>
                        <a:pt x="324" y="183"/>
                      </a:lnTo>
                      <a:lnTo>
                        <a:pt x="316" y="194"/>
                      </a:lnTo>
                      <a:lnTo>
                        <a:pt x="308" y="204"/>
                      </a:lnTo>
                      <a:lnTo>
                        <a:pt x="300" y="216"/>
                      </a:lnTo>
                      <a:lnTo>
                        <a:pt x="297" y="221"/>
                      </a:lnTo>
                      <a:lnTo>
                        <a:pt x="294" y="227"/>
                      </a:lnTo>
                      <a:lnTo>
                        <a:pt x="293" y="233"/>
                      </a:lnTo>
                      <a:lnTo>
                        <a:pt x="292" y="240"/>
                      </a:lnTo>
                      <a:lnTo>
                        <a:pt x="293" y="245"/>
                      </a:lnTo>
                      <a:lnTo>
                        <a:pt x="294" y="250"/>
                      </a:lnTo>
                      <a:lnTo>
                        <a:pt x="297" y="253"/>
                      </a:lnTo>
                      <a:lnTo>
                        <a:pt x="300" y="256"/>
                      </a:lnTo>
                      <a:lnTo>
                        <a:pt x="304" y="258"/>
                      </a:lnTo>
                      <a:lnTo>
                        <a:pt x="309" y="261"/>
                      </a:lnTo>
                      <a:lnTo>
                        <a:pt x="313" y="262"/>
                      </a:lnTo>
                      <a:lnTo>
                        <a:pt x="319" y="264"/>
                      </a:lnTo>
                      <a:lnTo>
                        <a:pt x="330" y="266"/>
                      </a:lnTo>
                      <a:lnTo>
                        <a:pt x="341" y="268"/>
                      </a:lnTo>
                      <a:lnTo>
                        <a:pt x="346" y="270"/>
                      </a:lnTo>
                      <a:lnTo>
                        <a:pt x="350" y="272"/>
                      </a:lnTo>
                      <a:lnTo>
                        <a:pt x="355" y="274"/>
                      </a:lnTo>
                      <a:lnTo>
                        <a:pt x="359" y="277"/>
                      </a:lnTo>
                      <a:lnTo>
                        <a:pt x="366" y="284"/>
                      </a:lnTo>
                      <a:lnTo>
                        <a:pt x="371" y="291"/>
                      </a:lnTo>
                      <a:lnTo>
                        <a:pt x="375" y="298"/>
                      </a:lnTo>
                      <a:lnTo>
                        <a:pt x="378" y="304"/>
                      </a:lnTo>
                      <a:lnTo>
                        <a:pt x="384" y="319"/>
                      </a:lnTo>
                      <a:lnTo>
                        <a:pt x="392" y="333"/>
                      </a:lnTo>
                      <a:lnTo>
                        <a:pt x="398" y="345"/>
                      </a:lnTo>
                      <a:lnTo>
                        <a:pt x="404" y="359"/>
                      </a:lnTo>
                      <a:lnTo>
                        <a:pt x="411" y="374"/>
                      </a:lnTo>
                      <a:lnTo>
                        <a:pt x="420" y="387"/>
                      </a:lnTo>
                      <a:lnTo>
                        <a:pt x="425" y="394"/>
                      </a:lnTo>
                      <a:lnTo>
                        <a:pt x="430" y="400"/>
                      </a:lnTo>
                      <a:lnTo>
                        <a:pt x="436" y="405"/>
                      </a:lnTo>
                      <a:lnTo>
                        <a:pt x="442" y="409"/>
                      </a:lnTo>
                      <a:lnTo>
                        <a:pt x="448" y="413"/>
                      </a:lnTo>
                      <a:lnTo>
                        <a:pt x="456" y="416"/>
                      </a:lnTo>
                      <a:lnTo>
                        <a:pt x="464" y="418"/>
                      </a:lnTo>
                      <a:lnTo>
                        <a:pt x="472" y="418"/>
                      </a:lnTo>
                      <a:lnTo>
                        <a:pt x="477" y="418"/>
                      </a:lnTo>
                      <a:lnTo>
                        <a:pt x="487" y="418"/>
                      </a:lnTo>
                      <a:lnTo>
                        <a:pt x="498" y="418"/>
                      </a:lnTo>
                      <a:lnTo>
                        <a:pt x="505" y="418"/>
                      </a:lnTo>
                      <a:lnTo>
                        <a:pt x="499" y="439"/>
                      </a:lnTo>
                      <a:lnTo>
                        <a:pt x="489" y="460"/>
                      </a:lnTo>
                      <a:lnTo>
                        <a:pt x="483" y="470"/>
                      </a:lnTo>
                      <a:lnTo>
                        <a:pt x="479" y="482"/>
                      </a:lnTo>
                      <a:lnTo>
                        <a:pt x="476" y="494"/>
                      </a:lnTo>
                      <a:lnTo>
                        <a:pt x="472" y="505"/>
                      </a:lnTo>
                      <a:lnTo>
                        <a:pt x="479" y="499"/>
                      </a:lnTo>
                      <a:lnTo>
                        <a:pt x="458" y="503"/>
                      </a:lnTo>
                      <a:lnTo>
                        <a:pt x="437" y="507"/>
                      </a:lnTo>
                      <a:lnTo>
                        <a:pt x="427" y="510"/>
                      </a:lnTo>
                      <a:lnTo>
                        <a:pt x="417" y="512"/>
                      </a:lnTo>
                      <a:lnTo>
                        <a:pt x="408" y="515"/>
                      </a:lnTo>
                      <a:lnTo>
                        <a:pt x="399" y="519"/>
                      </a:lnTo>
                      <a:lnTo>
                        <a:pt x="391" y="523"/>
                      </a:lnTo>
                      <a:lnTo>
                        <a:pt x="383" y="528"/>
                      </a:lnTo>
                      <a:lnTo>
                        <a:pt x="376" y="534"/>
                      </a:lnTo>
                      <a:lnTo>
                        <a:pt x="370" y="543"/>
                      </a:lnTo>
                      <a:lnTo>
                        <a:pt x="366" y="551"/>
                      </a:lnTo>
                      <a:lnTo>
                        <a:pt x="363" y="561"/>
                      </a:lnTo>
                      <a:lnTo>
                        <a:pt x="360" y="572"/>
                      </a:lnTo>
                      <a:lnTo>
                        <a:pt x="359" y="585"/>
                      </a:lnTo>
                      <a:lnTo>
                        <a:pt x="360" y="601"/>
                      </a:lnTo>
                      <a:lnTo>
                        <a:pt x="363" y="614"/>
                      </a:lnTo>
                      <a:lnTo>
                        <a:pt x="366" y="626"/>
                      </a:lnTo>
                      <a:lnTo>
                        <a:pt x="370" y="637"/>
                      </a:lnTo>
                      <a:lnTo>
                        <a:pt x="376" y="647"/>
                      </a:lnTo>
                      <a:lnTo>
                        <a:pt x="382" y="657"/>
                      </a:lnTo>
                      <a:lnTo>
                        <a:pt x="389" y="666"/>
                      </a:lnTo>
                      <a:lnTo>
                        <a:pt x="395" y="675"/>
                      </a:lnTo>
                      <a:lnTo>
                        <a:pt x="402" y="683"/>
                      </a:lnTo>
                      <a:lnTo>
                        <a:pt x="409" y="692"/>
                      </a:lnTo>
                      <a:lnTo>
                        <a:pt x="415" y="701"/>
                      </a:lnTo>
                      <a:lnTo>
                        <a:pt x="421" y="712"/>
                      </a:lnTo>
                      <a:lnTo>
                        <a:pt x="425" y="723"/>
                      </a:lnTo>
                      <a:lnTo>
                        <a:pt x="430" y="735"/>
                      </a:lnTo>
                      <a:lnTo>
                        <a:pt x="432" y="748"/>
                      </a:lnTo>
                      <a:lnTo>
                        <a:pt x="433" y="764"/>
                      </a:lnTo>
                      <a:lnTo>
                        <a:pt x="432" y="769"/>
                      </a:lnTo>
                      <a:lnTo>
                        <a:pt x="431" y="773"/>
                      </a:lnTo>
                      <a:lnTo>
                        <a:pt x="428" y="776"/>
                      </a:lnTo>
                      <a:lnTo>
                        <a:pt x="425" y="780"/>
                      </a:lnTo>
                      <a:lnTo>
                        <a:pt x="423" y="784"/>
                      </a:lnTo>
                      <a:lnTo>
                        <a:pt x="421" y="789"/>
                      </a:lnTo>
                      <a:lnTo>
                        <a:pt x="420" y="794"/>
                      </a:lnTo>
                      <a:lnTo>
                        <a:pt x="419" y="801"/>
                      </a:lnTo>
                      <a:lnTo>
                        <a:pt x="420" y="809"/>
                      </a:lnTo>
                      <a:lnTo>
                        <a:pt x="421" y="818"/>
                      </a:lnTo>
                      <a:lnTo>
                        <a:pt x="423" y="826"/>
                      </a:lnTo>
                      <a:lnTo>
                        <a:pt x="426" y="834"/>
                      </a:lnTo>
                      <a:lnTo>
                        <a:pt x="435" y="851"/>
                      </a:lnTo>
                      <a:lnTo>
                        <a:pt x="445" y="868"/>
                      </a:lnTo>
                      <a:lnTo>
                        <a:pt x="467" y="903"/>
                      </a:lnTo>
                      <a:lnTo>
                        <a:pt x="486" y="937"/>
                      </a:lnTo>
                      <a:lnTo>
                        <a:pt x="486" y="951"/>
                      </a:lnTo>
                      <a:lnTo>
                        <a:pt x="483" y="965"/>
                      </a:lnTo>
                      <a:lnTo>
                        <a:pt x="482" y="980"/>
                      </a:lnTo>
                      <a:lnTo>
                        <a:pt x="479" y="997"/>
                      </a:lnTo>
                      <a:lnTo>
                        <a:pt x="472" y="1027"/>
                      </a:lnTo>
                      <a:lnTo>
                        <a:pt x="466" y="1057"/>
                      </a:lnTo>
                      <a:lnTo>
                        <a:pt x="458" y="1082"/>
                      </a:lnTo>
                      <a:lnTo>
                        <a:pt x="451" y="1103"/>
                      </a:lnTo>
                      <a:lnTo>
                        <a:pt x="447" y="1116"/>
                      </a:lnTo>
                      <a:lnTo>
                        <a:pt x="446" y="112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55" name="Freeform 263"/>
                <p:cNvSpPr>
                  <a:spLocks/>
                </p:cNvSpPr>
                <p:nvPr>
                  <p:custDataLst>
                    <p:tags r:id="rId182"/>
                  </p:custDataLst>
                </p:nvPr>
              </p:nvSpPr>
              <p:spPr bwMode="auto">
                <a:xfrm>
                  <a:off x="2264" y="2511"/>
                  <a:ext cx="51" cy="37"/>
                </a:xfrm>
                <a:custGeom>
                  <a:avLst/>
                  <a:gdLst>
                    <a:gd name="T0" fmla="*/ 0 w 180"/>
                    <a:gd name="T1" fmla="*/ 0 h 112"/>
                    <a:gd name="T2" fmla="*/ 0 w 180"/>
                    <a:gd name="T3" fmla="*/ 0 h 112"/>
                    <a:gd name="T4" fmla="*/ 0 w 180"/>
                    <a:gd name="T5" fmla="*/ 0 h 112"/>
                    <a:gd name="T6" fmla="*/ 0 w 180"/>
                    <a:gd name="T7" fmla="*/ 0 h 112"/>
                    <a:gd name="T8" fmla="*/ 0 w 180"/>
                    <a:gd name="T9" fmla="*/ 0 h 112"/>
                    <a:gd name="T10" fmla="*/ 0 w 180"/>
                    <a:gd name="T11" fmla="*/ 0 h 112"/>
                    <a:gd name="T12" fmla="*/ 0 w 180"/>
                    <a:gd name="T13" fmla="*/ 0 h 112"/>
                    <a:gd name="T14" fmla="*/ 0 w 180"/>
                    <a:gd name="T15" fmla="*/ 0 h 112"/>
                    <a:gd name="T16" fmla="*/ 0 w 180"/>
                    <a:gd name="T17" fmla="*/ 0 h 112"/>
                    <a:gd name="T18" fmla="*/ 0 w 180"/>
                    <a:gd name="T19" fmla="*/ 0 h 112"/>
                    <a:gd name="T20" fmla="*/ 0 w 180"/>
                    <a:gd name="T21" fmla="*/ 0 h 112"/>
                    <a:gd name="T22" fmla="*/ 0 w 180"/>
                    <a:gd name="T23" fmla="*/ 0 h 112"/>
                    <a:gd name="T24" fmla="*/ 0 w 180"/>
                    <a:gd name="T25" fmla="*/ 0 h 112"/>
                    <a:gd name="T26" fmla="*/ 0 w 180"/>
                    <a:gd name="T27" fmla="*/ 0 h 112"/>
                    <a:gd name="T28" fmla="*/ 0 w 180"/>
                    <a:gd name="T29" fmla="*/ 0 h 112"/>
                    <a:gd name="T30" fmla="*/ 0 w 180"/>
                    <a:gd name="T31" fmla="*/ 0 h 112"/>
                    <a:gd name="T32" fmla="*/ 0 w 180"/>
                    <a:gd name="T33" fmla="*/ 0 h 112"/>
                    <a:gd name="T34" fmla="*/ 0 w 180"/>
                    <a:gd name="T35" fmla="*/ 0 h 112"/>
                    <a:gd name="T36" fmla="*/ 0 w 180"/>
                    <a:gd name="T37" fmla="*/ 0 h 112"/>
                    <a:gd name="T38" fmla="*/ 0 w 180"/>
                    <a:gd name="T39" fmla="*/ 0 h 112"/>
                    <a:gd name="T40" fmla="*/ 0 w 180"/>
                    <a:gd name="T41" fmla="*/ 0 h 112"/>
                    <a:gd name="T42" fmla="*/ 0 w 180"/>
                    <a:gd name="T43" fmla="*/ 0 h 112"/>
                    <a:gd name="T44" fmla="*/ 0 w 180"/>
                    <a:gd name="T45" fmla="*/ 0 h 112"/>
                    <a:gd name="T46" fmla="*/ 0 w 180"/>
                    <a:gd name="T47" fmla="*/ 0 h 112"/>
                    <a:gd name="T48" fmla="*/ 0 w 180"/>
                    <a:gd name="T49" fmla="*/ 0 h 112"/>
                    <a:gd name="T50" fmla="*/ 0 w 180"/>
                    <a:gd name="T51" fmla="*/ 0 h 112"/>
                    <a:gd name="T52" fmla="*/ 0 w 180"/>
                    <a:gd name="T53" fmla="*/ 0 h 112"/>
                    <a:gd name="T54" fmla="*/ 0 w 180"/>
                    <a:gd name="T55" fmla="*/ 0 h 112"/>
                    <a:gd name="T56" fmla="*/ 0 w 180"/>
                    <a:gd name="T57" fmla="*/ 0 h 112"/>
                    <a:gd name="T58" fmla="*/ 0 w 180"/>
                    <a:gd name="T59" fmla="*/ 0 h 112"/>
                    <a:gd name="T60" fmla="*/ 0 w 180"/>
                    <a:gd name="T61" fmla="*/ 0 h 112"/>
                    <a:gd name="T62" fmla="*/ 0 w 180"/>
                    <a:gd name="T63" fmla="*/ 0 h 11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0" h="112">
                      <a:moveTo>
                        <a:pt x="180" y="7"/>
                      </a:moveTo>
                      <a:lnTo>
                        <a:pt x="171" y="24"/>
                      </a:lnTo>
                      <a:lnTo>
                        <a:pt x="163" y="39"/>
                      </a:lnTo>
                      <a:lnTo>
                        <a:pt x="152" y="53"/>
                      </a:lnTo>
                      <a:lnTo>
                        <a:pt x="141" y="66"/>
                      </a:lnTo>
                      <a:lnTo>
                        <a:pt x="129" y="80"/>
                      </a:lnTo>
                      <a:lnTo>
                        <a:pt x="115" y="92"/>
                      </a:lnTo>
                      <a:lnTo>
                        <a:pt x="101" y="102"/>
                      </a:lnTo>
                      <a:lnTo>
                        <a:pt x="87" y="112"/>
                      </a:lnTo>
                      <a:lnTo>
                        <a:pt x="82" y="107"/>
                      </a:lnTo>
                      <a:lnTo>
                        <a:pt x="79" y="101"/>
                      </a:lnTo>
                      <a:lnTo>
                        <a:pt x="76" y="95"/>
                      </a:lnTo>
                      <a:lnTo>
                        <a:pt x="74" y="88"/>
                      </a:lnTo>
                      <a:lnTo>
                        <a:pt x="70" y="81"/>
                      </a:lnTo>
                      <a:lnTo>
                        <a:pt x="68" y="74"/>
                      </a:lnTo>
                      <a:lnTo>
                        <a:pt x="65" y="69"/>
                      </a:lnTo>
                      <a:lnTo>
                        <a:pt x="60" y="63"/>
                      </a:lnTo>
                      <a:lnTo>
                        <a:pt x="45" y="48"/>
                      </a:lnTo>
                      <a:lnTo>
                        <a:pt x="36" y="38"/>
                      </a:lnTo>
                      <a:lnTo>
                        <a:pt x="30" y="33"/>
                      </a:lnTo>
                      <a:lnTo>
                        <a:pt x="25" y="31"/>
                      </a:lnTo>
                      <a:lnTo>
                        <a:pt x="18" y="30"/>
                      </a:lnTo>
                      <a:lnTo>
                        <a:pt x="0" y="26"/>
                      </a:lnTo>
                      <a:lnTo>
                        <a:pt x="26" y="14"/>
                      </a:lnTo>
                      <a:lnTo>
                        <a:pt x="41" y="9"/>
                      </a:lnTo>
                      <a:lnTo>
                        <a:pt x="56" y="5"/>
                      </a:lnTo>
                      <a:lnTo>
                        <a:pt x="74" y="3"/>
                      </a:lnTo>
                      <a:lnTo>
                        <a:pt x="93" y="1"/>
                      </a:lnTo>
                      <a:lnTo>
                        <a:pt x="114" y="0"/>
                      </a:lnTo>
                      <a:lnTo>
                        <a:pt x="135" y="1"/>
                      </a:lnTo>
                      <a:lnTo>
                        <a:pt x="157" y="3"/>
                      </a:lnTo>
                      <a:lnTo>
                        <a:pt x="180" y="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56" name="Freeform 264"/>
                <p:cNvSpPr>
                  <a:spLocks/>
                </p:cNvSpPr>
                <p:nvPr>
                  <p:custDataLst>
                    <p:tags r:id="rId183"/>
                  </p:custDataLst>
                </p:nvPr>
              </p:nvSpPr>
              <p:spPr bwMode="auto">
                <a:xfrm>
                  <a:off x="2317" y="2563"/>
                  <a:ext cx="47" cy="63"/>
                </a:xfrm>
                <a:custGeom>
                  <a:avLst/>
                  <a:gdLst>
                    <a:gd name="T0" fmla="*/ 0 w 173"/>
                    <a:gd name="T1" fmla="*/ 0 h 192"/>
                    <a:gd name="T2" fmla="*/ 0 w 173"/>
                    <a:gd name="T3" fmla="*/ 0 h 192"/>
                    <a:gd name="T4" fmla="*/ 0 w 173"/>
                    <a:gd name="T5" fmla="*/ 0 h 192"/>
                    <a:gd name="T6" fmla="*/ 0 w 173"/>
                    <a:gd name="T7" fmla="*/ 0 h 192"/>
                    <a:gd name="T8" fmla="*/ 0 w 173"/>
                    <a:gd name="T9" fmla="*/ 0 h 192"/>
                    <a:gd name="T10" fmla="*/ 0 w 173"/>
                    <a:gd name="T11" fmla="*/ 0 h 192"/>
                    <a:gd name="T12" fmla="*/ 0 w 173"/>
                    <a:gd name="T13" fmla="*/ 0 h 192"/>
                    <a:gd name="T14" fmla="*/ 0 w 173"/>
                    <a:gd name="T15" fmla="*/ 0 h 192"/>
                    <a:gd name="T16" fmla="*/ 0 w 173"/>
                    <a:gd name="T17" fmla="*/ 0 h 192"/>
                    <a:gd name="T18" fmla="*/ 0 w 173"/>
                    <a:gd name="T19" fmla="*/ 0 h 192"/>
                    <a:gd name="T20" fmla="*/ 0 w 173"/>
                    <a:gd name="T21" fmla="*/ 0 h 192"/>
                    <a:gd name="T22" fmla="*/ 0 w 173"/>
                    <a:gd name="T23" fmla="*/ 0 h 192"/>
                    <a:gd name="T24" fmla="*/ 0 w 173"/>
                    <a:gd name="T25" fmla="*/ 0 h 192"/>
                    <a:gd name="T26" fmla="*/ 0 w 173"/>
                    <a:gd name="T27" fmla="*/ 0 h 192"/>
                    <a:gd name="T28" fmla="*/ 0 w 173"/>
                    <a:gd name="T29" fmla="*/ 0 h 192"/>
                    <a:gd name="T30" fmla="*/ 0 w 173"/>
                    <a:gd name="T31" fmla="*/ 0 h 192"/>
                    <a:gd name="T32" fmla="*/ 0 w 173"/>
                    <a:gd name="T33" fmla="*/ 0 h 192"/>
                    <a:gd name="T34" fmla="*/ 0 w 173"/>
                    <a:gd name="T35" fmla="*/ 0 h 192"/>
                    <a:gd name="T36" fmla="*/ 0 w 173"/>
                    <a:gd name="T37" fmla="*/ 0 h 192"/>
                    <a:gd name="T38" fmla="*/ 0 w 173"/>
                    <a:gd name="T39" fmla="*/ 0 h 192"/>
                    <a:gd name="T40" fmla="*/ 0 w 173"/>
                    <a:gd name="T41" fmla="*/ 0 h 192"/>
                    <a:gd name="T42" fmla="*/ 0 w 173"/>
                    <a:gd name="T43" fmla="*/ 0 h 192"/>
                    <a:gd name="T44" fmla="*/ 0 w 173"/>
                    <a:gd name="T45" fmla="*/ 0 h 192"/>
                    <a:gd name="T46" fmla="*/ 0 w 173"/>
                    <a:gd name="T47" fmla="*/ 0 h 192"/>
                    <a:gd name="T48" fmla="*/ 0 w 173"/>
                    <a:gd name="T49" fmla="*/ 0 h 192"/>
                    <a:gd name="T50" fmla="*/ 0 w 173"/>
                    <a:gd name="T51" fmla="*/ 0 h 192"/>
                    <a:gd name="T52" fmla="*/ 0 w 173"/>
                    <a:gd name="T53" fmla="*/ 0 h 192"/>
                    <a:gd name="T54" fmla="*/ 0 w 173"/>
                    <a:gd name="T55" fmla="*/ 0 h 192"/>
                    <a:gd name="T56" fmla="*/ 0 w 173"/>
                    <a:gd name="T57" fmla="*/ 0 h 192"/>
                    <a:gd name="T58" fmla="*/ 0 w 173"/>
                    <a:gd name="T59" fmla="*/ 0 h 192"/>
                    <a:gd name="T60" fmla="*/ 0 w 173"/>
                    <a:gd name="T61" fmla="*/ 0 h 192"/>
                    <a:gd name="T62" fmla="*/ 0 w 173"/>
                    <a:gd name="T63" fmla="*/ 0 h 192"/>
                    <a:gd name="T64" fmla="*/ 0 w 173"/>
                    <a:gd name="T65" fmla="*/ 0 h 192"/>
                    <a:gd name="T66" fmla="*/ 0 w 173"/>
                    <a:gd name="T67" fmla="*/ 0 h 192"/>
                    <a:gd name="T68" fmla="*/ 0 w 173"/>
                    <a:gd name="T69" fmla="*/ 0 h 192"/>
                    <a:gd name="T70" fmla="*/ 0 w 173"/>
                    <a:gd name="T71" fmla="*/ 0 h 192"/>
                    <a:gd name="T72" fmla="*/ 0 w 173"/>
                    <a:gd name="T73" fmla="*/ 0 h 192"/>
                    <a:gd name="T74" fmla="*/ 0 w 173"/>
                    <a:gd name="T75" fmla="*/ 0 h 192"/>
                    <a:gd name="T76" fmla="*/ 0 w 173"/>
                    <a:gd name="T77" fmla="*/ 0 h 192"/>
                    <a:gd name="T78" fmla="*/ 0 w 173"/>
                    <a:gd name="T79" fmla="*/ 0 h 192"/>
                    <a:gd name="T80" fmla="*/ 0 w 173"/>
                    <a:gd name="T81" fmla="*/ 0 h 192"/>
                    <a:gd name="T82" fmla="*/ 0 w 173"/>
                    <a:gd name="T83" fmla="*/ 0 h 192"/>
                    <a:gd name="T84" fmla="*/ 0 w 173"/>
                    <a:gd name="T85" fmla="*/ 0 h 19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73" h="192">
                      <a:moveTo>
                        <a:pt x="0" y="68"/>
                      </a:moveTo>
                      <a:lnTo>
                        <a:pt x="27" y="42"/>
                      </a:lnTo>
                      <a:lnTo>
                        <a:pt x="51" y="21"/>
                      </a:lnTo>
                      <a:lnTo>
                        <a:pt x="56" y="16"/>
                      </a:lnTo>
                      <a:lnTo>
                        <a:pt x="63" y="12"/>
                      </a:lnTo>
                      <a:lnTo>
                        <a:pt x="70" y="8"/>
                      </a:lnTo>
                      <a:lnTo>
                        <a:pt x="76" y="6"/>
                      </a:lnTo>
                      <a:lnTo>
                        <a:pt x="83" y="3"/>
                      </a:lnTo>
                      <a:lnTo>
                        <a:pt x="90" y="2"/>
                      </a:lnTo>
                      <a:lnTo>
                        <a:pt x="98" y="1"/>
                      </a:lnTo>
                      <a:lnTo>
                        <a:pt x="107" y="0"/>
                      </a:lnTo>
                      <a:lnTo>
                        <a:pt x="116" y="1"/>
                      </a:lnTo>
                      <a:lnTo>
                        <a:pt x="124" y="2"/>
                      </a:lnTo>
                      <a:lnTo>
                        <a:pt x="132" y="5"/>
                      </a:lnTo>
                      <a:lnTo>
                        <a:pt x="139" y="8"/>
                      </a:lnTo>
                      <a:lnTo>
                        <a:pt x="145" y="13"/>
                      </a:lnTo>
                      <a:lnTo>
                        <a:pt x="151" y="19"/>
                      </a:lnTo>
                      <a:lnTo>
                        <a:pt x="155" y="24"/>
                      </a:lnTo>
                      <a:lnTo>
                        <a:pt x="160" y="30"/>
                      </a:lnTo>
                      <a:lnTo>
                        <a:pt x="163" y="37"/>
                      </a:lnTo>
                      <a:lnTo>
                        <a:pt x="166" y="43"/>
                      </a:lnTo>
                      <a:lnTo>
                        <a:pt x="168" y="50"/>
                      </a:lnTo>
                      <a:lnTo>
                        <a:pt x="169" y="57"/>
                      </a:lnTo>
                      <a:lnTo>
                        <a:pt x="172" y="72"/>
                      </a:lnTo>
                      <a:lnTo>
                        <a:pt x="173" y="87"/>
                      </a:lnTo>
                      <a:lnTo>
                        <a:pt x="157" y="114"/>
                      </a:lnTo>
                      <a:lnTo>
                        <a:pt x="146" y="137"/>
                      </a:lnTo>
                      <a:lnTo>
                        <a:pt x="139" y="148"/>
                      </a:lnTo>
                      <a:lnTo>
                        <a:pt x="130" y="160"/>
                      </a:lnTo>
                      <a:lnTo>
                        <a:pt x="117" y="174"/>
                      </a:lnTo>
                      <a:lnTo>
                        <a:pt x="99" y="192"/>
                      </a:lnTo>
                      <a:lnTo>
                        <a:pt x="86" y="183"/>
                      </a:lnTo>
                      <a:lnTo>
                        <a:pt x="74" y="176"/>
                      </a:lnTo>
                      <a:lnTo>
                        <a:pt x="63" y="169"/>
                      </a:lnTo>
                      <a:lnTo>
                        <a:pt x="54" y="163"/>
                      </a:lnTo>
                      <a:lnTo>
                        <a:pt x="46" y="156"/>
                      </a:lnTo>
                      <a:lnTo>
                        <a:pt x="40" y="150"/>
                      </a:lnTo>
                      <a:lnTo>
                        <a:pt x="34" y="144"/>
                      </a:lnTo>
                      <a:lnTo>
                        <a:pt x="30" y="137"/>
                      </a:lnTo>
                      <a:lnTo>
                        <a:pt x="22" y="123"/>
                      </a:lnTo>
                      <a:lnTo>
                        <a:pt x="16" y="107"/>
                      </a:lnTo>
                      <a:lnTo>
                        <a:pt x="9" y="90"/>
                      </a:lnTo>
                      <a:lnTo>
                        <a:pt x="0" y="6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57" name="Freeform 265"/>
                <p:cNvSpPr>
                  <a:spLocks/>
                </p:cNvSpPr>
                <p:nvPr>
                  <p:custDataLst>
                    <p:tags r:id="rId184"/>
                  </p:custDataLst>
                </p:nvPr>
              </p:nvSpPr>
              <p:spPr bwMode="auto">
                <a:xfrm>
                  <a:off x="2344" y="2595"/>
                  <a:ext cx="66" cy="83"/>
                </a:xfrm>
                <a:custGeom>
                  <a:avLst/>
                  <a:gdLst>
                    <a:gd name="T0" fmla="*/ 0 w 233"/>
                    <a:gd name="T1" fmla="*/ 0 h 252"/>
                    <a:gd name="T2" fmla="*/ 0 w 233"/>
                    <a:gd name="T3" fmla="*/ 0 h 252"/>
                    <a:gd name="T4" fmla="*/ 0 w 233"/>
                    <a:gd name="T5" fmla="*/ 0 h 252"/>
                    <a:gd name="T6" fmla="*/ 0 w 233"/>
                    <a:gd name="T7" fmla="*/ 0 h 252"/>
                    <a:gd name="T8" fmla="*/ 0 w 233"/>
                    <a:gd name="T9" fmla="*/ 0 h 252"/>
                    <a:gd name="T10" fmla="*/ 0 w 233"/>
                    <a:gd name="T11" fmla="*/ 0 h 252"/>
                    <a:gd name="T12" fmla="*/ 0 w 233"/>
                    <a:gd name="T13" fmla="*/ 0 h 252"/>
                    <a:gd name="T14" fmla="*/ 0 w 233"/>
                    <a:gd name="T15" fmla="*/ 0 h 252"/>
                    <a:gd name="T16" fmla="*/ 0 w 233"/>
                    <a:gd name="T17" fmla="*/ 0 h 252"/>
                    <a:gd name="T18" fmla="*/ 0 w 233"/>
                    <a:gd name="T19" fmla="*/ 0 h 252"/>
                    <a:gd name="T20" fmla="*/ 0 w 233"/>
                    <a:gd name="T21" fmla="*/ 0 h 252"/>
                    <a:gd name="T22" fmla="*/ 0 w 233"/>
                    <a:gd name="T23" fmla="*/ 0 h 252"/>
                    <a:gd name="T24" fmla="*/ 0 w 233"/>
                    <a:gd name="T25" fmla="*/ 0 h 252"/>
                    <a:gd name="T26" fmla="*/ 0 w 233"/>
                    <a:gd name="T27" fmla="*/ 0 h 252"/>
                    <a:gd name="T28" fmla="*/ 0 w 233"/>
                    <a:gd name="T29" fmla="*/ 0 h 252"/>
                    <a:gd name="T30" fmla="*/ 0 w 233"/>
                    <a:gd name="T31" fmla="*/ 0 h 252"/>
                    <a:gd name="T32" fmla="*/ 0 w 233"/>
                    <a:gd name="T33" fmla="*/ 0 h 252"/>
                    <a:gd name="T34" fmla="*/ 0 w 233"/>
                    <a:gd name="T35" fmla="*/ 0 h 252"/>
                    <a:gd name="T36" fmla="*/ 0 w 233"/>
                    <a:gd name="T37" fmla="*/ 0 h 252"/>
                    <a:gd name="T38" fmla="*/ 0 w 233"/>
                    <a:gd name="T39" fmla="*/ 0 h 252"/>
                    <a:gd name="T40" fmla="*/ 0 w 233"/>
                    <a:gd name="T41" fmla="*/ 0 h 252"/>
                    <a:gd name="T42" fmla="*/ 0 w 233"/>
                    <a:gd name="T43" fmla="*/ 0 h 252"/>
                    <a:gd name="T44" fmla="*/ 0 w 233"/>
                    <a:gd name="T45" fmla="*/ 0 h 252"/>
                    <a:gd name="T46" fmla="*/ 0 w 233"/>
                    <a:gd name="T47" fmla="*/ 0 h 252"/>
                    <a:gd name="T48" fmla="*/ 0 w 233"/>
                    <a:gd name="T49" fmla="*/ 0 h 252"/>
                    <a:gd name="T50" fmla="*/ 0 w 233"/>
                    <a:gd name="T51" fmla="*/ 0 h 252"/>
                    <a:gd name="T52" fmla="*/ 0 w 233"/>
                    <a:gd name="T53" fmla="*/ 1 h 252"/>
                    <a:gd name="T54" fmla="*/ 0 w 233"/>
                    <a:gd name="T55" fmla="*/ 1 h 252"/>
                    <a:gd name="T56" fmla="*/ 0 w 233"/>
                    <a:gd name="T57" fmla="*/ 1 h 252"/>
                    <a:gd name="T58" fmla="*/ 0 w 233"/>
                    <a:gd name="T59" fmla="*/ 1 h 252"/>
                    <a:gd name="T60" fmla="*/ 0 w 233"/>
                    <a:gd name="T61" fmla="*/ 1 h 252"/>
                    <a:gd name="T62" fmla="*/ 0 w 233"/>
                    <a:gd name="T63" fmla="*/ 1 h 252"/>
                    <a:gd name="T64" fmla="*/ 0 w 233"/>
                    <a:gd name="T65" fmla="*/ 1 h 252"/>
                    <a:gd name="T66" fmla="*/ 0 w 233"/>
                    <a:gd name="T67" fmla="*/ 1 h 252"/>
                    <a:gd name="T68" fmla="*/ 0 w 233"/>
                    <a:gd name="T69" fmla="*/ 1 h 252"/>
                    <a:gd name="T70" fmla="*/ 0 w 233"/>
                    <a:gd name="T71" fmla="*/ 1 h 252"/>
                    <a:gd name="T72" fmla="*/ 0 w 233"/>
                    <a:gd name="T73" fmla="*/ 1 h 252"/>
                    <a:gd name="T74" fmla="*/ 0 w 233"/>
                    <a:gd name="T75" fmla="*/ 1 h 252"/>
                    <a:gd name="T76" fmla="*/ 0 w 233"/>
                    <a:gd name="T77" fmla="*/ 1 h 252"/>
                    <a:gd name="T78" fmla="*/ 0 w 233"/>
                    <a:gd name="T79" fmla="*/ 0 h 252"/>
                    <a:gd name="T80" fmla="*/ 0 w 233"/>
                    <a:gd name="T81" fmla="*/ 0 h 252"/>
                    <a:gd name="T82" fmla="*/ 0 w 233"/>
                    <a:gd name="T83" fmla="*/ 0 h 252"/>
                    <a:gd name="T84" fmla="*/ 0 w 233"/>
                    <a:gd name="T85" fmla="*/ 0 h 252"/>
                    <a:gd name="T86" fmla="*/ 0 w 233"/>
                    <a:gd name="T87" fmla="*/ 0 h 252"/>
                    <a:gd name="T88" fmla="*/ 0 w 233"/>
                    <a:gd name="T89" fmla="*/ 0 h 252"/>
                    <a:gd name="T90" fmla="*/ 0 w 233"/>
                    <a:gd name="T91" fmla="*/ 0 h 252"/>
                    <a:gd name="T92" fmla="*/ 0 w 233"/>
                    <a:gd name="T93" fmla="*/ 0 h 252"/>
                    <a:gd name="T94" fmla="*/ 0 w 233"/>
                    <a:gd name="T95" fmla="*/ 0 h 252"/>
                    <a:gd name="T96" fmla="*/ 0 w 233"/>
                    <a:gd name="T97" fmla="*/ 0 h 252"/>
                    <a:gd name="T98" fmla="*/ 0 w 233"/>
                    <a:gd name="T99" fmla="*/ 0 h 252"/>
                    <a:gd name="T100" fmla="*/ 0 w 233"/>
                    <a:gd name="T101" fmla="*/ 0 h 252"/>
                    <a:gd name="T102" fmla="*/ 0 w 233"/>
                    <a:gd name="T103" fmla="*/ 0 h 252"/>
                    <a:gd name="T104" fmla="*/ 0 w 233"/>
                    <a:gd name="T105" fmla="*/ 0 h 252"/>
                    <a:gd name="T106" fmla="*/ 0 w 233"/>
                    <a:gd name="T107" fmla="*/ 0 h 252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233" h="252">
                      <a:moveTo>
                        <a:pt x="74" y="0"/>
                      </a:moveTo>
                      <a:lnTo>
                        <a:pt x="83" y="2"/>
                      </a:lnTo>
                      <a:lnTo>
                        <a:pt x="89" y="3"/>
                      </a:lnTo>
                      <a:lnTo>
                        <a:pt x="95" y="3"/>
                      </a:lnTo>
                      <a:lnTo>
                        <a:pt x="99" y="2"/>
                      </a:lnTo>
                      <a:lnTo>
                        <a:pt x="106" y="1"/>
                      </a:lnTo>
                      <a:lnTo>
                        <a:pt x="113" y="0"/>
                      </a:lnTo>
                      <a:lnTo>
                        <a:pt x="125" y="17"/>
                      </a:lnTo>
                      <a:lnTo>
                        <a:pt x="140" y="37"/>
                      </a:lnTo>
                      <a:lnTo>
                        <a:pt x="144" y="42"/>
                      </a:lnTo>
                      <a:lnTo>
                        <a:pt x="148" y="46"/>
                      </a:lnTo>
                      <a:lnTo>
                        <a:pt x="153" y="49"/>
                      </a:lnTo>
                      <a:lnTo>
                        <a:pt x="157" y="52"/>
                      </a:lnTo>
                      <a:lnTo>
                        <a:pt x="163" y="54"/>
                      </a:lnTo>
                      <a:lnTo>
                        <a:pt x="168" y="56"/>
                      </a:lnTo>
                      <a:lnTo>
                        <a:pt x="174" y="56"/>
                      </a:lnTo>
                      <a:lnTo>
                        <a:pt x="180" y="56"/>
                      </a:lnTo>
                      <a:lnTo>
                        <a:pt x="180" y="80"/>
                      </a:lnTo>
                      <a:lnTo>
                        <a:pt x="193" y="103"/>
                      </a:lnTo>
                      <a:lnTo>
                        <a:pt x="212" y="128"/>
                      </a:lnTo>
                      <a:lnTo>
                        <a:pt x="215" y="135"/>
                      </a:lnTo>
                      <a:lnTo>
                        <a:pt x="220" y="142"/>
                      </a:lnTo>
                      <a:lnTo>
                        <a:pt x="223" y="151"/>
                      </a:lnTo>
                      <a:lnTo>
                        <a:pt x="226" y="160"/>
                      </a:lnTo>
                      <a:lnTo>
                        <a:pt x="230" y="170"/>
                      </a:lnTo>
                      <a:lnTo>
                        <a:pt x="232" y="180"/>
                      </a:lnTo>
                      <a:lnTo>
                        <a:pt x="233" y="191"/>
                      </a:lnTo>
                      <a:lnTo>
                        <a:pt x="233" y="204"/>
                      </a:lnTo>
                      <a:lnTo>
                        <a:pt x="232" y="216"/>
                      </a:lnTo>
                      <a:lnTo>
                        <a:pt x="230" y="228"/>
                      </a:lnTo>
                      <a:lnTo>
                        <a:pt x="227" y="240"/>
                      </a:lnTo>
                      <a:lnTo>
                        <a:pt x="226" y="252"/>
                      </a:lnTo>
                      <a:lnTo>
                        <a:pt x="222" y="252"/>
                      </a:lnTo>
                      <a:lnTo>
                        <a:pt x="215" y="250"/>
                      </a:lnTo>
                      <a:lnTo>
                        <a:pt x="208" y="246"/>
                      </a:lnTo>
                      <a:lnTo>
                        <a:pt x="198" y="241"/>
                      </a:lnTo>
                      <a:lnTo>
                        <a:pt x="176" y="226"/>
                      </a:lnTo>
                      <a:lnTo>
                        <a:pt x="151" y="208"/>
                      </a:lnTo>
                      <a:lnTo>
                        <a:pt x="125" y="186"/>
                      </a:lnTo>
                      <a:lnTo>
                        <a:pt x="100" y="165"/>
                      </a:lnTo>
                      <a:lnTo>
                        <a:pt x="78" y="145"/>
                      </a:lnTo>
                      <a:lnTo>
                        <a:pt x="61" y="129"/>
                      </a:lnTo>
                      <a:lnTo>
                        <a:pt x="55" y="125"/>
                      </a:lnTo>
                      <a:lnTo>
                        <a:pt x="48" y="120"/>
                      </a:lnTo>
                      <a:lnTo>
                        <a:pt x="41" y="116"/>
                      </a:lnTo>
                      <a:lnTo>
                        <a:pt x="33" y="112"/>
                      </a:lnTo>
                      <a:lnTo>
                        <a:pt x="17" y="104"/>
                      </a:lnTo>
                      <a:lnTo>
                        <a:pt x="0" y="99"/>
                      </a:lnTo>
                      <a:lnTo>
                        <a:pt x="40" y="63"/>
                      </a:lnTo>
                      <a:lnTo>
                        <a:pt x="59" y="43"/>
                      </a:lnTo>
                      <a:lnTo>
                        <a:pt x="65" y="33"/>
                      </a:lnTo>
                      <a:lnTo>
                        <a:pt x="69" y="25"/>
                      </a:lnTo>
                      <a:lnTo>
                        <a:pt x="72" y="14"/>
                      </a:lnTo>
                      <a:lnTo>
                        <a:pt x="74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58" name="Freeform 266"/>
                <p:cNvSpPr>
                  <a:spLocks/>
                </p:cNvSpPr>
                <p:nvPr>
                  <p:custDataLst>
                    <p:tags r:id="rId185"/>
                  </p:custDataLst>
                </p:nvPr>
              </p:nvSpPr>
              <p:spPr bwMode="auto">
                <a:xfrm>
                  <a:off x="2479" y="2544"/>
                  <a:ext cx="66" cy="127"/>
                </a:xfrm>
                <a:custGeom>
                  <a:avLst/>
                  <a:gdLst>
                    <a:gd name="T0" fmla="*/ 0 w 246"/>
                    <a:gd name="T1" fmla="*/ 1 h 380"/>
                    <a:gd name="T2" fmla="*/ 0 w 246"/>
                    <a:gd name="T3" fmla="*/ 1 h 380"/>
                    <a:gd name="T4" fmla="*/ 0 w 246"/>
                    <a:gd name="T5" fmla="*/ 1 h 380"/>
                    <a:gd name="T6" fmla="*/ 0 w 246"/>
                    <a:gd name="T7" fmla="*/ 1 h 380"/>
                    <a:gd name="T8" fmla="*/ 0 w 246"/>
                    <a:gd name="T9" fmla="*/ 1 h 380"/>
                    <a:gd name="T10" fmla="*/ 0 w 246"/>
                    <a:gd name="T11" fmla="*/ 1 h 380"/>
                    <a:gd name="T12" fmla="*/ 0 w 246"/>
                    <a:gd name="T13" fmla="*/ 1 h 380"/>
                    <a:gd name="T14" fmla="*/ 0 w 246"/>
                    <a:gd name="T15" fmla="*/ 1 h 380"/>
                    <a:gd name="T16" fmla="*/ 0 w 246"/>
                    <a:gd name="T17" fmla="*/ 1 h 380"/>
                    <a:gd name="T18" fmla="*/ 0 w 246"/>
                    <a:gd name="T19" fmla="*/ 1 h 380"/>
                    <a:gd name="T20" fmla="*/ 0 w 246"/>
                    <a:gd name="T21" fmla="*/ 1 h 380"/>
                    <a:gd name="T22" fmla="*/ 0 w 246"/>
                    <a:gd name="T23" fmla="*/ 1 h 380"/>
                    <a:gd name="T24" fmla="*/ 0 w 246"/>
                    <a:gd name="T25" fmla="*/ 1 h 380"/>
                    <a:gd name="T26" fmla="*/ 0 w 246"/>
                    <a:gd name="T27" fmla="*/ 1 h 380"/>
                    <a:gd name="T28" fmla="*/ 0 w 246"/>
                    <a:gd name="T29" fmla="*/ 1 h 380"/>
                    <a:gd name="T30" fmla="*/ 0 w 246"/>
                    <a:gd name="T31" fmla="*/ 1 h 380"/>
                    <a:gd name="T32" fmla="*/ 0 w 246"/>
                    <a:gd name="T33" fmla="*/ 1 h 380"/>
                    <a:gd name="T34" fmla="*/ 0 w 246"/>
                    <a:gd name="T35" fmla="*/ 1 h 380"/>
                    <a:gd name="T36" fmla="*/ 0 w 246"/>
                    <a:gd name="T37" fmla="*/ 1 h 380"/>
                    <a:gd name="T38" fmla="*/ 0 w 246"/>
                    <a:gd name="T39" fmla="*/ 1 h 380"/>
                    <a:gd name="T40" fmla="*/ 0 w 246"/>
                    <a:gd name="T41" fmla="*/ 1 h 380"/>
                    <a:gd name="T42" fmla="*/ 0 w 246"/>
                    <a:gd name="T43" fmla="*/ 1 h 380"/>
                    <a:gd name="T44" fmla="*/ 0 w 246"/>
                    <a:gd name="T45" fmla="*/ 1 h 380"/>
                    <a:gd name="T46" fmla="*/ 0 w 246"/>
                    <a:gd name="T47" fmla="*/ 1 h 380"/>
                    <a:gd name="T48" fmla="*/ 0 w 246"/>
                    <a:gd name="T49" fmla="*/ 0 h 380"/>
                    <a:gd name="T50" fmla="*/ 0 w 246"/>
                    <a:gd name="T51" fmla="*/ 0 h 380"/>
                    <a:gd name="T52" fmla="*/ 0 w 246"/>
                    <a:gd name="T53" fmla="*/ 0 h 380"/>
                    <a:gd name="T54" fmla="*/ 0 w 246"/>
                    <a:gd name="T55" fmla="*/ 0 h 380"/>
                    <a:gd name="T56" fmla="*/ 0 w 246"/>
                    <a:gd name="T57" fmla="*/ 0 h 380"/>
                    <a:gd name="T58" fmla="*/ 0 w 246"/>
                    <a:gd name="T59" fmla="*/ 0 h 380"/>
                    <a:gd name="T60" fmla="*/ 0 w 246"/>
                    <a:gd name="T61" fmla="*/ 0 h 380"/>
                    <a:gd name="T62" fmla="*/ 0 w 246"/>
                    <a:gd name="T63" fmla="*/ 0 h 380"/>
                    <a:gd name="T64" fmla="*/ 0 w 246"/>
                    <a:gd name="T65" fmla="*/ 0 h 380"/>
                    <a:gd name="T66" fmla="*/ 0 w 246"/>
                    <a:gd name="T67" fmla="*/ 0 h 380"/>
                    <a:gd name="T68" fmla="*/ 0 w 246"/>
                    <a:gd name="T69" fmla="*/ 1 h 380"/>
                    <a:gd name="T70" fmla="*/ 0 w 246"/>
                    <a:gd name="T71" fmla="*/ 1 h 380"/>
                    <a:gd name="T72" fmla="*/ 0 w 246"/>
                    <a:gd name="T73" fmla="*/ 1 h 380"/>
                    <a:gd name="T74" fmla="*/ 0 w 246"/>
                    <a:gd name="T75" fmla="*/ 1 h 380"/>
                    <a:gd name="T76" fmla="*/ 0 w 246"/>
                    <a:gd name="T77" fmla="*/ 1 h 380"/>
                    <a:gd name="T78" fmla="*/ 0 w 246"/>
                    <a:gd name="T79" fmla="*/ 1 h 380"/>
                    <a:gd name="T80" fmla="*/ 0 w 246"/>
                    <a:gd name="T81" fmla="*/ 1 h 380"/>
                    <a:gd name="T82" fmla="*/ 0 w 246"/>
                    <a:gd name="T83" fmla="*/ 1 h 380"/>
                    <a:gd name="T84" fmla="*/ 0 w 246"/>
                    <a:gd name="T85" fmla="*/ 1 h 380"/>
                    <a:gd name="T86" fmla="*/ 0 w 246"/>
                    <a:gd name="T87" fmla="*/ 1 h 380"/>
                    <a:gd name="T88" fmla="*/ 0 w 246"/>
                    <a:gd name="T89" fmla="*/ 1 h 380"/>
                    <a:gd name="T90" fmla="*/ 0 w 246"/>
                    <a:gd name="T91" fmla="*/ 1 h 380"/>
                    <a:gd name="T92" fmla="*/ 0 w 246"/>
                    <a:gd name="T93" fmla="*/ 1 h 380"/>
                    <a:gd name="T94" fmla="*/ 0 w 246"/>
                    <a:gd name="T95" fmla="*/ 1 h 380"/>
                    <a:gd name="T96" fmla="*/ 0 w 246"/>
                    <a:gd name="T97" fmla="*/ 1 h 380"/>
                    <a:gd name="T98" fmla="*/ 0 w 246"/>
                    <a:gd name="T99" fmla="*/ 1 h 380"/>
                    <a:gd name="T100" fmla="*/ 0 w 246"/>
                    <a:gd name="T101" fmla="*/ 1 h 380"/>
                    <a:gd name="T102" fmla="*/ 0 w 246"/>
                    <a:gd name="T103" fmla="*/ 1 h 380"/>
                    <a:gd name="T104" fmla="*/ 0 w 246"/>
                    <a:gd name="T105" fmla="*/ 1 h 380"/>
                    <a:gd name="T106" fmla="*/ 0 w 246"/>
                    <a:gd name="T107" fmla="*/ 1 h 380"/>
                    <a:gd name="T108" fmla="*/ 0 w 246"/>
                    <a:gd name="T109" fmla="*/ 1 h 380"/>
                    <a:gd name="T110" fmla="*/ 0 w 246"/>
                    <a:gd name="T111" fmla="*/ 1 h 380"/>
                    <a:gd name="T112" fmla="*/ 0 w 246"/>
                    <a:gd name="T113" fmla="*/ 1 h 380"/>
                    <a:gd name="T114" fmla="*/ 0 w 246"/>
                    <a:gd name="T115" fmla="*/ 1 h 380"/>
                    <a:gd name="T116" fmla="*/ 0 w 246"/>
                    <a:gd name="T117" fmla="*/ 1 h 380"/>
                    <a:gd name="T118" fmla="*/ 0 w 246"/>
                    <a:gd name="T119" fmla="*/ 1 h 380"/>
                    <a:gd name="T120" fmla="*/ 0 w 246"/>
                    <a:gd name="T121" fmla="*/ 1 h 38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246" h="380">
                      <a:moveTo>
                        <a:pt x="13" y="376"/>
                      </a:moveTo>
                      <a:lnTo>
                        <a:pt x="14" y="367"/>
                      </a:lnTo>
                      <a:lnTo>
                        <a:pt x="15" y="359"/>
                      </a:lnTo>
                      <a:lnTo>
                        <a:pt x="18" y="351"/>
                      </a:lnTo>
                      <a:lnTo>
                        <a:pt x="20" y="344"/>
                      </a:lnTo>
                      <a:lnTo>
                        <a:pt x="25" y="333"/>
                      </a:lnTo>
                      <a:lnTo>
                        <a:pt x="26" y="327"/>
                      </a:lnTo>
                      <a:lnTo>
                        <a:pt x="25" y="321"/>
                      </a:lnTo>
                      <a:lnTo>
                        <a:pt x="23" y="314"/>
                      </a:lnTo>
                      <a:lnTo>
                        <a:pt x="19" y="305"/>
                      </a:lnTo>
                      <a:lnTo>
                        <a:pt x="13" y="295"/>
                      </a:lnTo>
                      <a:lnTo>
                        <a:pt x="9" y="285"/>
                      </a:lnTo>
                      <a:lnTo>
                        <a:pt x="4" y="275"/>
                      </a:lnTo>
                      <a:lnTo>
                        <a:pt x="1" y="267"/>
                      </a:lnTo>
                      <a:lnTo>
                        <a:pt x="0" y="259"/>
                      </a:lnTo>
                      <a:lnTo>
                        <a:pt x="1" y="251"/>
                      </a:lnTo>
                      <a:lnTo>
                        <a:pt x="2" y="243"/>
                      </a:lnTo>
                      <a:lnTo>
                        <a:pt x="3" y="236"/>
                      </a:lnTo>
                      <a:lnTo>
                        <a:pt x="6" y="230"/>
                      </a:lnTo>
                      <a:lnTo>
                        <a:pt x="11" y="218"/>
                      </a:lnTo>
                      <a:lnTo>
                        <a:pt x="19" y="207"/>
                      </a:lnTo>
                      <a:lnTo>
                        <a:pt x="26" y="197"/>
                      </a:lnTo>
                      <a:lnTo>
                        <a:pt x="34" y="185"/>
                      </a:lnTo>
                      <a:lnTo>
                        <a:pt x="41" y="173"/>
                      </a:lnTo>
                      <a:lnTo>
                        <a:pt x="47" y="160"/>
                      </a:lnTo>
                      <a:lnTo>
                        <a:pt x="26" y="73"/>
                      </a:lnTo>
                      <a:lnTo>
                        <a:pt x="26" y="50"/>
                      </a:lnTo>
                      <a:lnTo>
                        <a:pt x="24" y="33"/>
                      </a:lnTo>
                      <a:lnTo>
                        <a:pt x="24" y="25"/>
                      </a:lnTo>
                      <a:lnTo>
                        <a:pt x="24" y="16"/>
                      </a:lnTo>
                      <a:lnTo>
                        <a:pt x="25" y="8"/>
                      </a:lnTo>
                      <a:lnTo>
                        <a:pt x="26" y="0"/>
                      </a:lnTo>
                      <a:lnTo>
                        <a:pt x="180" y="0"/>
                      </a:lnTo>
                      <a:lnTo>
                        <a:pt x="220" y="129"/>
                      </a:lnTo>
                      <a:lnTo>
                        <a:pt x="220" y="210"/>
                      </a:lnTo>
                      <a:lnTo>
                        <a:pt x="220" y="220"/>
                      </a:lnTo>
                      <a:lnTo>
                        <a:pt x="221" y="230"/>
                      </a:lnTo>
                      <a:lnTo>
                        <a:pt x="223" y="240"/>
                      </a:lnTo>
                      <a:lnTo>
                        <a:pt x="225" y="250"/>
                      </a:lnTo>
                      <a:lnTo>
                        <a:pt x="228" y="259"/>
                      </a:lnTo>
                      <a:lnTo>
                        <a:pt x="234" y="268"/>
                      </a:lnTo>
                      <a:lnTo>
                        <a:pt x="239" y="278"/>
                      </a:lnTo>
                      <a:lnTo>
                        <a:pt x="246" y="289"/>
                      </a:lnTo>
                      <a:lnTo>
                        <a:pt x="224" y="295"/>
                      </a:lnTo>
                      <a:lnTo>
                        <a:pt x="202" y="302"/>
                      </a:lnTo>
                      <a:lnTo>
                        <a:pt x="181" y="310"/>
                      </a:lnTo>
                      <a:lnTo>
                        <a:pt x="160" y="319"/>
                      </a:lnTo>
                      <a:lnTo>
                        <a:pt x="141" y="328"/>
                      </a:lnTo>
                      <a:lnTo>
                        <a:pt x="120" y="338"/>
                      </a:lnTo>
                      <a:lnTo>
                        <a:pt x="100" y="347"/>
                      </a:lnTo>
                      <a:lnTo>
                        <a:pt x="80" y="358"/>
                      </a:lnTo>
                      <a:lnTo>
                        <a:pt x="75" y="363"/>
                      </a:lnTo>
                      <a:lnTo>
                        <a:pt x="69" y="367"/>
                      </a:lnTo>
                      <a:lnTo>
                        <a:pt x="62" y="372"/>
                      </a:lnTo>
                      <a:lnTo>
                        <a:pt x="54" y="376"/>
                      </a:lnTo>
                      <a:lnTo>
                        <a:pt x="46" y="379"/>
                      </a:lnTo>
                      <a:lnTo>
                        <a:pt x="36" y="380"/>
                      </a:lnTo>
                      <a:lnTo>
                        <a:pt x="31" y="380"/>
                      </a:lnTo>
                      <a:lnTo>
                        <a:pt x="25" y="379"/>
                      </a:lnTo>
                      <a:lnTo>
                        <a:pt x="20" y="378"/>
                      </a:lnTo>
                      <a:lnTo>
                        <a:pt x="13" y="37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59" name="Freeform 267"/>
                <p:cNvSpPr>
                  <a:spLocks/>
                </p:cNvSpPr>
                <p:nvPr>
                  <p:custDataLst>
                    <p:tags r:id="rId186"/>
                  </p:custDataLst>
                </p:nvPr>
              </p:nvSpPr>
              <p:spPr bwMode="auto">
                <a:xfrm>
                  <a:off x="2260" y="2491"/>
                  <a:ext cx="55" cy="37"/>
                </a:xfrm>
                <a:custGeom>
                  <a:avLst/>
                  <a:gdLst>
                    <a:gd name="T0" fmla="*/ 0 w 193"/>
                    <a:gd name="T1" fmla="*/ 23056 h 38"/>
                    <a:gd name="T2" fmla="*/ 0 w 193"/>
                    <a:gd name="T3" fmla="*/ 12681 h 38"/>
                    <a:gd name="T4" fmla="*/ 0 w 193"/>
                    <a:gd name="T5" fmla="*/ 5764 h 38"/>
                    <a:gd name="T6" fmla="*/ 0 w 193"/>
                    <a:gd name="T7" fmla="*/ 3457 h 38"/>
                    <a:gd name="T8" fmla="*/ 0 w 193"/>
                    <a:gd name="T9" fmla="*/ 2306 h 38"/>
                    <a:gd name="T10" fmla="*/ 0 w 193"/>
                    <a:gd name="T11" fmla="*/ 1150 h 38"/>
                    <a:gd name="T12" fmla="*/ 0 w 193"/>
                    <a:gd name="T13" fmla="*/ 0 h 38"/>
                    <a:gd name="T14" fmla="*/ 0 w 193"/>
                    <a:gd name="T15" fmla="*/ 1150 h 38"/>
                    <a:gd name="T16" fmla="*/ 0 w 193"/>
                    <a:gd name="T17" fmla="*/ 1150 h 38"/>
                    <a:gd name="T18" fmla="*/ 0 w 193"/>
                    <a:gd name="T19" fmla="*/ 2306 h 38"/>
                    <a:gd name="T20" fmla="*/ 0 w 193"/>
                    <a:gd name="T21" fmla="*/ 4612 h 38"/>
                    <a:gd name="T22" fmla="*/ 0 w 193"/>
                    <a:gd name="T23" fmla="*/ 6917 h 38"/>
                    <a:gd name="T24" fmla="*/ 0 w 193"/>
                    <a:gd name="T25" fmla="*/ 12681 h 38"/>
                    <a:gd name="T26" fmla="*/ 0 w 193"/>
                    <a:gd name="T27" fmla="*/ 14986 h 38"/>
                    <a:gd name="T28" fmla="*/ 0 w 193"/>
                    <a:gd name="T29" fmla="*/ 20749 h 38"/>
                    <a:gd name="T30" fmla="*/ 0 w 193"/>
                    <a:gd name="T31" fmla="*/ 24206 h 38"/>
                    <a:gd name="T32" fmla="*/ 0 w 193"/>
                    <a:gd name="T33" fmla="*/ 29971 h 38"/>
                    <a:gd name="T34" fmla="*/ 0 w 193"/>
                    <a:gd name="T35" fmla="*/ 31126 h 38"/>
                    <a:gd name="T36" fmla="*/ 0 w 193"/>
                    <a:gd name="T37" fmla="*/ 32277 h 38"/>
                    <a:gd name="T38" fmla="*/ 0 w 193"/>
                    <a:gd name="T39" fmla="*/ 32277 h 38"/>
                    <a:gd name="T40" fmla="*/ 0 w 193"/>
                    <a:gd name="T41" fmla="*/ 32277 h 38"/>
                    <a:gd name="T42" fmla="*/ 0 w 193"/>
                    <a:gd name="T43" fmla="*/ 31126 h 38"/>
                    <a:gd name="T44" fmla="*/ 0 w 193"/>
                    <a:gd name="T45" fmla="*/ 29971 h 38"/>
                    <a:gd name="T46" fmla="*/ 0 w 193"/>
                    <a:gd name="T47" fmla="*/ 29971 h 38"/>
                    <a:gd name="T48" fmla="*/ 0 w 193"/>
                    <a:gd name="T49" fmla="*/ 32277 h 38"/>
                    <a:gd name="T50" fmla="*/ 0 w 193"/>
                    <a:gd name="T51" fmla="*/ 34582 h 38"/>
                    <a:gd name="T52" fmla="*/ 0 w 193"/>
                    <a:gd name="T53" fmla="*/ 36888 h 38"/>
                    <a:gd name="T54" fmla="*/ 0 w 193"/>
                    <a:gd name="T55" fmla="*/ 39194 h 38"/>
                    <a:gd name="T56" fmla="*/ 0 w 193"/>
                    <a:gd name="T57" fmla="*/ 41499 h 38"/>
                    <a:gd name="T58" fmla="*/ 0 w 193"/>
                    <a:gd name="T59" fmla="*/ 42651 h 38"/>
                    <a:gd name="T60" fmla="*/ 0 w 193"/>
                    <a:gd name="T61" fmla="*/ 43804 h 38"/>
                    <a:gd name="T62" fmla="*/ 0 w 193"/>
                    <a:gd name="T63" fmla="*/ 38040 h 38"/>
                    <a:gd name="T64" fmla="*/ 0 w 193"/>
                    <a:gd name="T65" fmla="*/ 33430 h 38"/>
                    <a:gd name="T66" fmla="*/ 0 w 193"/>
                    <a:gd name="T67" fmla="*/ 27666 h 38"/>
                    <a:gd name="T68" fmla="*/ 0 w 193"/>
                    <a:gd name="T69" fmla="*/ 23056 h 3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93" h="38">
                      <a:moveTo>
                        <a:pt x="7" y="20"/>
                      </a:moveTo>
                      <a:lnTo>
                        <a:pt x="38" y="11"/>
                      </a:lnTo>
                      <a:lnTo>
                        <a:pt x="67" y="5"/>
                      </a:lnTo>
                      <a:lnTo>
                        <a:pt x="80" y="3"/>
                      </a:lnTo>
                      <a:lnTo>
                        <a:pt x="94" y="2"/>
                      </a:lnTo>
                      <a:lnTo>
                        <a:pt x="110" y="1"/>
                      </a:lnTo>
                      <a:lnTo>
                        <a:pt x="126" y="0"/>
                      </a:lnTo>
                      <a:lnTo>
                        <a:pt x="138" y="1"/>
                      </a:lnTo>
                      <a:lnTo>
                        <a:pt x="149" y="1"/>
                      </a:lnTo>
                      <a:lnTo>
                        <a:pt x="160" y="2"/>
                      </a:lnTo>
                      <a:lnTo>
                        <a:pt x="169" y="4"/>
                      </a:lnTo>
                      <a:lnTo>
                        <a:pt x="178" y="6"/>
                      </a:lnTo>
                      <a:lnTo>
                        <a:pt x="184" y="11"/>
                      </a:lnTo>
                      <a:lnTo>
                        <a:pt x="187" y="13"/>
                      </a:lnTo>
                      <a:lnTo>
                        <a:pt x="189" y="18"/>
                      </a:lnTo>
                      <a:lnTo>
                        <a:pt x="191" y="21"/>
                      </a:lnTo>
                      <a:lnTo>
                        <a:pt x="193" y="26"/>
                      </a:lnTo>
                      <a:lnTo>
                        <a:pt x="183" y="27"/>
                      </a:lnTo>
                      <a:lnTo>
                        <a:pt x="173" y="28"/>
                      </a:lnTo>
                      <a:lnTo>
                        <a:pt x="165" y="28"/>
                      </a:lnTo>
                      <a:lnTo>
                        <a:pt x="156" y="28"/>
                      </a:lnTo>
                      <a:lnTo>
                        <a:pt x="138" y="27"/>
                      </a:lnTo>
                      <a:lnTo>
                        <a:pt x="120" y="26"/>
                      </a:lnTo>
                      <a:lnTo>
                        <a:pt x="103" y="26"/>
                      </a:lnTo>
                      <a:lnTo>
                        <a:pt x="89" y="28"/>
                      </a:lnTo>
                      <a:lnTo>
                        <a:pt x="76" y="30"/>
                      </a:lnTo>
                      <a:lnTo>
                        <a:pt x="63" y="32"/>
                      </a:lnTo>
                      <a:lnTo>
                        <a:pt x="49" y="34"/>
                      </a:lnTo>
                      <a:lnTo>
                        <a:pt x="35" y="36"/>
                      </a:lnTo>
                      <a:lnTo>
                        <a:pt x="19" y="37"/>
                      </a:lnTo>
                      <a:lnTo>
                        <a:pt x="0" y="38"/>
                      </a:lnTo>
                      <a:lnTo>
                        <a:pt x="0" y="33"/>
                      </a:lnTo>
                      <a:lnTo>
                        <a:pt x="1" y="29"/>
                      </a:lnTo>
                      <a:lnTo>
                        <a:pt x="3" y="24"/>
                      </a:lnTo>
                      <a:lnTo>
                        <a:pt x="7" y="2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60" name="Freeform 268"/>
                <p:cNvSpPr>
                  <a:spLocks/>
                </p:cNvSpPr>
                <p:nvPr>
                  <p:custDataLst>
                    <p:tags r:id="rId187"/>
                  </p:custDataLst>
                </p:nvPr>
              </p:nvSpPr>
              <p:spPr bwMode="auto">
                <a:xfrm>
                  <a:off x="2528" y="2540"/>
                  <a:ext cx="27" cy="98"/>
                </a:xfrm>
                <a:custGeom>
                  <a:avLst/>
                  <a:gdLst>
                    <a:gd name="T0" fmla="*/ 0 w 99"/>
                    <a:gd name="T1" fmla="*/ 0 h 301"/>
                    <a:gd name="T2" fmla="*/ 0 w 99"/>
                    <a:gd name="T3" fmla="*/ 0 h 301"/>
                    <a:gd name="T4" fmla="*/ 0 w 99"/>
                    <a:gd name="T5" fmla="*/ 0 h 301"/>
                    <a:gd name="T6" fmla="*/ 0 w 99"/>
                    <a:gd name="T7" fmla="*/ 0 h 301"/>
                    <a:gd name="T8" fmla="*/ 0 w 99"/>
                    <a:gd name="T9" fmla="*/ 0 h 301"/>
                    <a:gd name="T10" fmla="*/ 0 w 99"/>
                    <a:gd name="T11" fmla="*/ 0 h 301"/>
                    <a:gd name="T12" fmla="*/ 0 w 99"/>
                    <a:gd name="T13" fmla="*/ 0 h 301"/>
                    <a:gd name="T14" fmla="*/ 0 w 99"/>
                    <a:gd name="T15" fmla="*/ 0 h 301"/>
                    <a:gd name="T16" fmla="*/ 0 w 99"/>
                    <a:gd name="T17" fmla="*/ 0 h 301"/>
                    <a:gd name="T18" fmla="*/ 0 w 99"/>
                    <a:gd name="T19" fmla="*/ 0 h 301"/>
                    <a:gd name="T20" fmla="*/ 0 w 99"/>
                    <a:gd name="T21" fmla="*/ 0 h 301"/>
                    <a:gd name="T22" fmla="*/ 0 w 99"/>
                    <a:gd name="T23" fmla="*/ 0 h 301"/>
                    <a:gd name="T24" fmla="*/ 0 w 99"/>
                    <a:gd name="T25" fmla="*/ 0 h 301"/>
                    <a:gd name="T26" fmla="*/ 0 w 99"/>
                    <a:gd name="T27" fmla="*/ 0 h 301"/>
                    <a:gd name="T28" fmla="*/ 0 w 99"/>
                    <a:gd name="T29" fmla="*/ 1 h 301"/>
                    <a:gd name="T30" fmla="*/ 0 w 99"/>
                    <a:gd name="T31" fmla="*/ 1 h 301"/>
                    <a:gd name="T32" fmla="*/ 0 w 99"/>
                    <a:gd name="T33" fmla="*/ 1 h 301"/>
                    <a:gd name="T34" fmla="*/ 0 w 99"/>
                    <a:gd name="T35" fmla="*/ 1 h 301"/>
                    <a:gd name="T36" fmla="*/ 0 w 99"/>
                    <a:gd name="T37" fmla="*/ 1 h 301"/>
                    <a:gd name="T38" fmla="*/ 0 w 99"/>
                    <a:gd name="T39" fmla="*/ 1 h 301"/>
                    <a:gd name="T40" fmla="*/ 0 w 99"/>
                    <a:gd name="T41" fmla="*/ 1 h 301"/>
                    <a:gd name="T42" fmla="*/ 0 w 99"/>
                    <a:gd name="T43" fmla="*/ 1 h 301"/>
                    <a:gd name="T44" fmla="*/ 0 w 99"/>
                    <a:gd name="T45" fmla="*/ 1 h 301"/>
                    <a:gd name="T46" fmla="*/ 0 w 99"/>
                    <a:gd name="T47" fmla="*/ 1 h 301"/>
                    <a:gd name="T48" fmla="*/ 0 w 99"/>
                    <a:gd name="T49" fmla="*/ 1 h 301"/>
                    <a:gd name="T50" fmla="*/ 0 w 99"/>
                    <a:gd name="T51" fmla="*/ 1 h 301"/>
                    <a:gd name="T52" fmla="*/ 0 w 99"/>
                    <a:gd name="T53" fmla="*/ 1 h 301"/>
                    <a:gd name="T54" fmla="*/ 0 w 99"/>
                    <a:gd name="T55" fmla="*/ 0 h 301"/>
                    <a:gd name="T56" fmla="*/ 0 w 99"/>
                    <a:gd name="T57" fmla="*/ 0 h 301"/>
                    <a:gd name="T58" fmla="*/ 0 w 99"/>
                    <a:gd name="T59" fmla="*/ 0 h 301"/>
                    <a:gd name="T60" fmla="*/ 0 w 99"/>
                    <a:gd name="T61" fmla="*/ 0 h 301"/>
                    <a:gd name="T62" fmla="*/ 0 w 99"/>
                    <a:gd name="T63" fmla="*/ 0 h 301"/>
                    <a:gd name="T64" fmla="*/ 0 w 99"/>
                    <a:gd name="T65" fmla="*/ 0 h 301"/>
                    <a:gd name="T66" fmla="*/ 0 w 99"/>
                    <a:gd name="T67" fmla="*/ 0 h 301"/>
                    <a:gd name="T68" fmla="*/ 0 w 99"/>
                    <a:gd name="T69" fmla="*/ 0 h 301"/>
                    <a:gd name="T70" fmla="*/ 0 w 99"/>
                    <a:gd name="T71" fmla="*/ 0 h 301"/>
                    <a:gd name="T72" fmla="*/ 0 w 99"/>
                    <a:gd name="T73" fmla="*/ 0 h 301"/>
                    <a:gd name="T74" fmla="*/ 0 w 99"/>
                    <a:gd name="T75" fmla="*/ 0 h 301"/>
                    <a:gd name="T76" fmla="*/ 0 w 99"/>
                    <a:gd name="T77" fmla="*/ 0 h 30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99" h="301">
                      <a:moveTo>
                        <a:pt x="53" y="12"/>
                      </a:moveTo>
                      <a:lnTo>
                        <a:pt x="59" y="12"/>
                      </a:lnTo>
                      <a:lnTo>
                        <a:pt x="59" y="19"/>
                      </a:lnTo>
                      <a:lnTo>
                        <a:pt x="62" y="26"/>
                      </a:lnTo>
                      <a:lnTo>
                        <a:pt x="63" y="33"/>
                      </a:lnTo>
                      <a:lnTo>
                        <a:pt x="66" y="42"/>
                      </a:lnTo>
                      <a:lnTo>
                        <a:pt x="72" y="58"/>
                      </a:lnTo>
                      <a:lnTo>
                        <a:pt x="79" y="75"/>
                      </a:lnTo>
                      <a:lnTo>
                        <a:pt x="87" y="93"/>
                      </a:lnTo>
                      <a:lnTo>
                        <a:pt x="93" y="111"/>
                      </a:lnTo>
                      <a:lnTo>
                        <a:pt x="96" y="120"/>
                      </a:lnTo>
                      <a:lnTo>
                        <a:pt x="98" y="129"/>
                      </a:lnTo>
                      <a:lnTo>
                        <a:pt x="99" y="138"/>
                      </a:lnTo>
                      <a:lnTo>
                        <a:pt x="99" y="148"/>
                      </a:lnTo>
                      <a:lnTo>
                        <a:pt x="99" y="289"/>
                      </a:lnTo>
                      <a:lnTo>
                        <a:pt x="89" y="290"/>
                      </a:lnTo>
                      <a:lnTo>
                        <a:pt x="80" y="293"/>
                      </a:lnTo>
                      <a:lnTo>
                        <a:pt x="73" y="297"/>
                      </a:lnTo>
                      <a:lnTo>
                        <a:pt x="66" y="301"/>
                      </a:lnTo>
                      <a:lnTo>
                        <a:pt x="59" y="290"/>
                      </a:lnTo>
                      <a:lnTo>
                        <a:pt x="54" y="280"/>
                      </a:lnTo>
                      <a:lnTo>
                        <a:pt x="48" y="271"/>
                      </a:lnTo>
                      <a:lnTo>
                        <a:pt x="45" y="262"/>
                      </a:lnTo>
                      <a:lnTo>
                        <a:pt x="43" y="252"/>
                      </a:lnTo>
                      <a:lnTo>
                        <a:pt x="41" y="242"/>
                      </a:lnTo>
                      <a:lnTo>
                        <a:pt x="40" y="232"/>
                      </a:lnTo>
                      <a:lnTo>
                        <a:pt x="40" y="222"/>
                      </a:lnTo>
                      <a:lnTo>
                        <a:pt x="40" y="141"/>
                      </a:lnTo>
                      <a:lnTo>
                        <a:pt x="0" y="6"/>
                      </a:lnTo>
                      <a:lnTo>
                        <a:pt x="5" y="2"/>
                      </a:lnTo>
                      <a:lnTo>
                        <a:pt x="10" y="0"/>
                      </a:lnTo>
                      <a:lnTo>
                        <a:pt x="14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2" y="2"/>
                      </a:lnTo>
                      <a:lnTo>
                        <a:pt x="37" y="4"/>
                      </a:lnTo>
                      <a:lnTo>
                        <a:pt x="41" y="6"/>
                      </a:lnTo>
                      <a:lnTo>
                        <a:pt x="47" y="10"/>
                      </a:lnTo>
                      <a:lnTo>
                        <a:pt x="53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61" name="Freeform 269"/>
                <p:cNvSpPr>
                  <a:spLocks/>
                </p:cNvSpPr>
                <p:nvPr>
                  <p:custDataLst>
                    <p:tags r:id="rId188"/>
                  </p:custDataLst>
                </p:nvPr>
              </p:nvSpPr>
              <p:spPr bwMode="auto">
                <a:xfrm>
                  <a:off x="2544" y="2516"/>
                  <a:ext cx="48" cy="119"/>
                </a:xfrm>
                <a:custGeom>
                  <a:avLst/>
                  <a:gdLst>
                    <a:gd name="T0" fmla="*/ 0 w 173"/>
                    <a:gd name="T1" fmla="*/ 0 h 357"/>
                    <a:gd name="T2" fmla="*/ 0 w 173"/>
                    <a:gd name="T3" fmla="*/ 0 h 357"/>
                    <a:gd name="T4" fmla="*/ 0 w 173"/>
                    <a:gd name="T5" fmla="*/ 0 h 357"/>
                    <a:gd name="T6" fmla="*/ 0 w 173"/>
                    <a:gd name="T7" fmla="*/ 0 h 357"/>
                    <a:gd name="T8" fmla="*/ 0 w 173"/>
                    <a:gd name="T9" fmla="*/ 0 h 357"/>
                    <a:gd name="T10" fmla="*/ 0 w 173"/>
                    <a:gd name="T11" fmla="*/ 0 h 357"/>
                    <a:gd name="T12" fmla="*/ 0 w 173"/>
                    <a:gd name="T13" fmla="*/ 0 h 357"/>
                    <a:gd name="T14" fmla="*/ 0 w 173"/>
                    <a:gd name="T15" fmla="*/ 0 h 357"/>
                    <a:gd name="T16" fmla="*/ 0 w 173"/>
                    <a:gd name="T17" fmla="*/ 0 h 357"/>
                    <a:gd name="T18" fmla="*/ 0 w 173"/>
                    <a:gd name="T19" fmla="*/ 0 h 357"/>
                    <a:gd name="T20" fmla="*/ 0 w 173"/>
                    <a:gd name="T21" fmla="*/ 0 h 357"/>
                    <a:gd name="T22" fmla="*/ 0 w 173"/>
                    <a:gd name="T23" fmla="*/ 0 h 357"/>
                    <a:gd name="T24" fmla="*/ 0 w 173"/>
                    <a:gd name="T25" fmla="*/ 0 h 357"/>
                    <a:gd name="T26" fmla="*/ 0 w 173"/>
                    <a:gd name="T27" fmla="*/ 0 h 357"/>
                    <a:gd name="T28" fmla="*/ 0 w 173"/>
                    <a:gd name="T29" fmla="*/ 0 h 357"/>
                    <a:gd name="T30" fmla="*/ 0 w 173"/>
                    <a:gd name="T31" fmla="*/ 0 h 357"/>
                    <a:gd name="T32" fmla="*/ 0 w 173"/>
                    <a:gd name="T33" fmla="*/ 0 h 357"/>
                    <a:gd name="T34" fmla="*/ 0 w 173"/>
                    <a:gd name="T35" fmla="*/ 0 h 357"/>
                    <a:gd name="T36" fmla="*/ 0 w 173"/>
                    <a:gd name="T37" fmla="*/ 0 h 357"/>
                    <a:gd name="T38" fmla="*/ 0 w 173"/>
                    <a:gd name="T39" fmla="*/ 0 h 357"/>
                    <a:gd name="T40" fmla="*/ 0 w 173"/>
                    <a:gd name="T41" fmla="*/ 0 h 357"/>
                    <a:gd name="T42" fmla="*/ 0 w 173"/>
                    <a:gd name="T43" fmla="*/ 0 h 357"/>
                    <a:gd name="T44" fmla="*/ 0 w 173"/>
                    <a:gd name="T45" fmla="*/ 0 h 357"/>
                    <a:gd name="T46" fmla="*/ 0 w 173"/>
                    <a:gd name="T47" fmla="*/ 0 h 357"/>
                    <a:gd name="T48" fmla="*/ 0 w 173"/>
                    <a:gd name="T49" fmla="*/ 0 h 357"/>
                    <a:gd name="T50" fmla="*/ 0 w 173"/>
                    <a:gd name="T51" fmla="*/ 0 h 357"/>
                    <a:gd name="T52" fmla="*/ 0 w 173"/>
                    <a:gd name="T53" fmla="*/ 0 h 357"/>
                    <a:gd name="T54" fmla="*/ 0 w 173"/>
                    <a:gd name="T55" fmla="*/ 0 h 357"/>
                    <a:gd name="T56" fmla="*/ 0 w 173"/>
                    <a:gd name="T57" fmla="*/ 1 h 357"/>
                    <a:gd name="T58" fmla="*/ 0 w 173"/>
                    <a:gd name="T59" fmla="*/ 1 h 357"/>
                    <a:gd name="T60" fmla="*/ 0 w 173"/>
                    <a:gd name="T61" fmla="*/ 1 h 357"/>
                    <a:gd name="T62" fmla="*/ 0 w 173"/>
                    <a:gd name="T63" fmla="*/ 1 h 357"/>
                    <a:gd name="T64" fmla="*/ 0 w 173"/>
                    <a:gd name="T65" fmla="*/ 1 h 357"/>
                    <a:gd name="T66" fmla="*/ 0 w 173"/>
                    <a:gd name="T67" fmla="*/ 1 h 357"/>
                    <a:gd name="T68" fmla="*/ 0 w 173"/>
                    <a:gd name="T69" fmla="*/ 1 h 357"/>
                    <a:gd name="T70" fmla="*/ 0 w 173"/>
                    <a:gd name="T71" fmla="*/ 1 h 357"/>
                    <a:gd name="T72" fmla="*/ 0 w 173"/>
                    <a:gd name="T73" fmla="*/ 1 h 357"/>
                    <a:gd name="T74" fmla="*/ 0 w 173"/>
                    <a:gd name="T75" fmla="*/ 1 h 357"/>
                    <a:gd name="T76" fmla="*/ 0 w 173"/>
                    <a:gd name="T77" fmla="*/ 1 h 357"/>
                    <a:gd name="T78" fmla="*/ 0 w 173"/>
                    <a:gd name="T79" fmla="*/ 1 h 357"/>
                    <a:gd name="T80" fmla="*/ 0 w 173"/>
                    <a:gd name="T81" fmla="*/ 1 h 357"/>
                    <a:gd name="T82" fmla="*/ 0 w 173"/>
                    <a:gd name="T83" fmla="*/ 1 h 357"/>
                    <a:gd name="T84" fmla="*/ 0 w 173"/>
                    <a:gd name="T85" fmla="*/ 1 h 357"/>
                    <a:gd name="T86" fmla="*/ 0 w 173"/>
                    <a:gd name="T87" fmla="*/ 1 h 357"/>
                    <a:gd name="T88" fmla="*/ 0 w 173"/>
                    <a:gd name="T89" fmla="*/ 1 h 357"/>
                    <a:gd name="T90" fmla="*/ 0 w 173"/>
                    <a:gd name="T91" fmla="*/ 1 h 357"/>
                    <a:gd name="T92" fmla="*/ 0 w 173"/>
                    <a:gd name="T93" fmla="*/ 1 h 357"/>
                    <a:gd name="T94" fmla="*/ 0 w 173"/>
                    <a:gd name="T95" fmla="*/ 1 h 357"/>
                    <a:gd name="T96" fmla="*/ 0 w 173"/>
                    <a:gd name="T97" fmla="*/ 1 h 357"/>
                    <a:gd name="T98" fmla="*/ 0 w 173"/>
                    <a:gd name="T99" fmla="*/ 1 h 357"/>
                    <a:gd name="T100" fmla="*/ 0 w 173"/>
                    <a:gd name="T101" fmla="*/ 1 h 357"/>
                    <a:gd name="T102" fmla="*/ 0 w 173"/>
                    <a:gd name="T103" fmla="*/ 1 h 357"/>
                    <a:gd name="T104" fmla="*/ 0 w 173"/>
                    <a:gd name="T105" fmla="*/ 1 h 357"/>
                    <a:gd name="T106" fmla="*/ 0 w 173"/>
                    <a:gd name="T107" fmla="*/ 0 h 357"/>
                    <a:gd name="T108" fmla="*/ 0 w 173"/>
                    <a:gd name="T109" fmla="*/ 0 h 357"/>
                    <a:gd name="T110" fmla="*/ 0 w 173"/>
                    <a:gd name="T111" fmla="*/ 0 h 357"/>
                    <a:gd name="T112" fmla="*/ 0 w 173"/>
                    <a:gd name="T113" fmla="*/ 0 h 357"/>
                    <a:gd name="T114" fmla="*/ 0 w 173"/>
                    <a:gd name="T115" fmla="*/ 0 h 357"/>
                    <a:gd name="T116" fmla="*/ 0 w 173"/>
                    <a:gd name="T117" fmla="*/ 0 h 357"/>
                    <a:gd name="T118" fmla="*/ 0 w 173"/>
                    <a:gd name="T119" fmla="*/ 0 h 357"/>
                    <a:gd name="T120" fmla="*/ 0 w 173"/>
                    <a:gd name="T121" fmla="*/ 0 h 357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173" h="357">
                      <a:moveTo>
                        <a:pt x="0" y="80"/>
                      </a:moveTo>
                      <a:lnTo>
                        <a:pt x="9" y="72"/>
                      </a:lnTo>
                      <a:lnTo>
                        <a:pt x="17" y="65"/>
                      </a:lnTo>
                      <a:lnTo>
                        <a:pt x="25" y="60"/>
                      </a:lnTo>
                      <a:lnTo>
                        <a:pt x="33" y="56"/>
                      </a:lnTo>
                      <a:lnTo>
                        <a:pt x="40" y="50"/>
                      </a:lnTo>
                      <a:lnTo>
                        <a:pt x="67" y="50"/>
                      </a:lnTo>
                      <a:lnTo>
                        <a:pt x="94" y="0"/>
                      </a:lnTo>
                      <a:lnTo>
                        <a:pt x="101" y="3"/>
                      </a:lnTo>
                      <a:lnTo>
                        <a:pt x="108" y="7"/>
                      </a:lnTo>
                      <a:lnTo>
                        <a:pt x="116" y="12"/>
                      </a:lnTo>
                      <a:lnTo>
                        <a:pt x="123" y="18"/>
                      </a:lnTo>
                      <a:lnTo>
                        <a:pt x="131" y="22"/>
                      </a:lnTo>
                      <a:lnTo>
                        <a:pt x="139" y="27"/>
                      </a:lnTo>
                      <a:lnTo>
                        <a:pt x="145" y="29"/>
                      </a:lnTo>
                      <a:lnTo>
                        <a:pt x="153" y="30"/>
                      </a:lnTo>
                      <a:lnTo>
                        <a:pt x="163" y="39"/>
                      </a:lnTo>
                      <a:lnTo>
                        <a:pt x="173" y="50"/>
                      </a:lnTo>
                      <a:lnTo>
                        <a:pt x="173" y="61"/>
                      </a:lnTo>
                      <a:lnTo>
                        <a:pt x="173" y="69"/>
                      </a:lnTo>
                      <a:lnTo>
                        <a:pt x="173" y="80"/>
                      </a:lnTo>
                      <a:lnTo>
                        <a:pt x="173" y="98"/>
                      </a:lnTo>
                      <a:lnTo>
                        <a:pt x="173" y="109"/>
                      </a:lnTo>
                      <a:lnTo>
                        <a:pt x="171" y="118"/>
                      </a:lnTo>
                      <a:lnTo>
                        <a:pt x="167" y="127"/>
                      </a:lnTo>
                      <a:lnTo>
                        <a:pt x="163" y="135"/>
                      </a:lnTo>
                      <a:lnTo>
                        <a:pt x="152" y="151"/>
                      </a:lnTo>
                      <a:lnTo>
                        <a:pt x="140" y="167"/>
                      </a:lnTo>
                      <a:lnTo>
                        <a:pt x="128" y="183"/>
                      </a:lnTo>
                      <a:lnTo>
                        <a:pt x="117" y="200"/>
                      </a:lnTo>
                      <a:lnTo>
                        <a:pt x="112" y="209"/>
                      </a:lnTo>
                      <a:lnTo>
                        <a:pt x="109" y="219"/>
                      </a:lnTo>
                      <a:lnTo>
                        <a:pt x="108" y="229"/>
                      </a:lnTo>
                      <a:lnTo>
                        <a:pt x="107" y="240"/>
                      </a:lnTo>
                      <a:lnTo>
                        <a:pt x="108" y="273"/>
                      </a:lnTo>
                      <a:lnTo>
                        <a:pt x="109" y="293"/>
                      </a:lnTo>
                      <a:lnTo>
                        <a:pt x="110" y="302"/>
                      </a:lnTo>
                      <a:lnTo>
                        <a:pt x="109" y="313"/>
                      </a:lnTo>
                      <a:lnTo>
                        <a:pt x="109" y="327"/>
                      </a:lnTo>
                      <a:lnTo>
                        <a:pt x="107" y="345"/>
                      </a:lnTo>
                      <a:lnTo>
                        <a:pt x="97" y="346"/>
                      </a:lnTo>
                      <a:lnTo>
                        <a:pt x="88" y="347"/>
                      </a:lnTo>
                      <a:lnTo>
                        <a:pt x="79" y="349"/>
                      </a:lnTo>
                      <a:lnTo>
                        <a:pt x="71" y="351"/>
                      </a:lnTo>
                      <a:lnTo>
                        <a:pt x="63" y="353"/>
                      </a:lnTo>
                      <a:lnTo>
                        <a:pt x="55" y="355"/>
                      </a:lnTo>
                      <a:lnTo>
                        <a:pt x="48" y="357"/>
                      </a:lnTo>
                      <a:lnTo>
                        <a:pt x="40" y="357"/>
                      </a:lnTo>
                      <a:lnTo>
                        <a:pt x="40" y="216"/>
                      </a:lnTo>
                      <a:lnTo>
                        <a:pt x="40" y="206"/>
                      </a:lnTo>
                      <a:lnTo>
                        <a:pt x="39" y="197"/>
                      </a:lnTo>
                      <a:lnTo>
                        <a:pt x="37" y="188"/>
                      </a:lnTo>
                      <a:lnTo>
                        <a:pt x="34" y="179"/>
                      </a:lnTo>
                      <a:lnTo>
                        <a:pt x="28" y="161"/>
                      </a:lnTo>
                      <a:lnTo>
                        <a:pt x="20" y="143"/>
                      </a:lnTo>
                      <a:lnTo>
                        <a:pt x="13" y="126"/>
                      </a:lnTo>
                      <a:lnTo>
                        <a:pt x="7" y="110"/>
                      </a:lnTo>
                      <a:lnTo>
                        <a:pt x="4" y="101"/>
                      </a:lnTo>
                      <a:lnTo>
                        <a:pt x="3" y="94"/>
                      </a:lnTo>
                      <a:lnTo>
                        <a:pt x="0" y="87"/>
                      </a:lnTo>
                      <a:lnTo>
                        <a:pt x="0" y="8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62" name="Freeform 270"/>
                <p:cNvSpPr>
                  <a:spLocks/>
                </p:cNvSpPr>
                <p:nvPr>
                  <p:custDataLst>
                    <p:tags r:id="rId189"/>
                  </p:custDataLst>
                </p:nvPr>
              </p:nvSpPr>
              <p:spPr bwMode="auto">
                <a:xfrm>
                  <a:off x="3003" y="3275"/>
                  <a:ext cx="16" cy="38"/>
                </a:xfrm>
                <a:custGeom>
                  <a:avLst/>
                  <a:gdLst>
                    <a:gd name="T0" fmla="*/ 0 w 50"/>
                    <a:gd name="T1" fmla="*/ 0 h 74"/>
                    <a:gd name="T2" fmla="*/ 0 w 50"/>
                    <a:gd name="T3" fmla="*/ 7 h 74"/>
                    <a:gd name="T4" fmla="*/ 0 w 50"/>
                    <a:gd name="T5" fmla="*/ 14 h 74"/>
                    <a:gd name="T6" fmla="*/ 0 w 50"/>
                    <a:gd name="T7" fmla="*/ 19 h 74"/>
                    <a:gd name="T8" fmla="*/ 0 w 50"/>
                    <a:gd name="T9" fmla="*/ 23 h 74"/>
                    <a:gd name="T10" fmla="*/ 0 w 50"/>
                    <a:gd name="T11" fmla="*/ 27 h 74"/>
                    <a:gd name="T12" fmla="*/ 0 w 50"/>
                    <a:gd name="T13" fmla="*/ 30 h 74"/>
                    <a:gd name="T14" fmla="*/ 0 w 50"/>
                    <a:gd name="T15" fmla="*/ 32 h 74"/>
                    <a:gd name="T16" fmla="*/ 0 w 50"/>
                    <a:gd name="T17" fmla="*/ 36 h 74"/>
                    <a:gd name="T18" fmla="*/ 0 w 50"/>
                    <a:gd name="T19" fmla="*/ 40 h 74"/>
                    <a:gd name="T20" fmla="*/ 0 w 50"/>
                    <a:gd name="T21" fmla="*/ 27 h 74"/>
                    <a:gd name="T22" fmla="*/ 0 w 50"/>
                    <a:gd name="T23" fmla="*/ 18 h 74"/>
                    <a:gd name="T24" fmla="*/ 0 w 50"/>
                    <a:gd name="T25" fmla="*/ 10 h 74"/>
                    <a:gd name="T26" fmla="*/ 0 w 50"/>
                    <a:gd name="T27" fmla="*/ 0 h 74"/>
                    <a:gd name="T28" fmla="*/ 0 w 50"/>
                    <a:gd name="T29" fmla="*/ 0 h 74"/>
                    <a:gd name="T30" fmla="*/ 0 w 50"/>
                    <a:gd name="T31" fmla="*/ 0 h 74"/>
                    <a:gd name="T32" fmla="*/ 0 w 50"/>
                    <a:gd name="T33" fmla="*/ 0 h 74"/>
                    <a:gd name="T34" fmla="*/ 0 w 50"/>
                    <a:gd name="T35" fmla="*/ 0 h 7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50" h="74">
                      <a:moveTo>
                        <a:pt x="10" y="0"/>
                      </a:moveTo>
                      <a:lnTo>
                        <a:pt x="6" y="14"/>
                      </a:lnTo>
                      <a:lnTo>
                        <a:pt x="2" y="26"/>
                      </a:lnTo>
                      <a:lnTo>
                        <a:pt x="0" y="36"/>
                      </a:lnTo>
                      <a:lnTo>
                        <a:pt x="0" y="43"/>
                      </a:lnTo>
                      <a:lnTo>
                        <a:pt x="0" y="50"/>
                      </a:lnTo>
                      <a:lnTo>
                        <a:pt x="2" y="56"/>
                      </a:lnTo>
                      <a:lnTo>
                        <a:pt x="6" y="61"/>
                      </a:lnTo>
                      <a:lnTo>
                        <a:pt x="10" y="68"/>
                      </a:lnTo>
                      <a:lnTo>
                        <a:pt x="50" y="74"/>
                      </a:lnTo>
                      <a:lnTo>
                        <a:pt x="50" y="51"/>
                      </a:lnTo>
                      <a:lnTo>
                        <a:pt x="50" y="34"/>
                      </a:lnTo>
                      <a:lnTo>
                        <a:pt x="50" y="19"/>
                      </a:lnTo>
                      <a:lnTo>
                        <a:pt x="50" y="0"/>
                      </a:lnTo>
                      <a:lnTo>
                        <a:pt x="38" y="0"/>
                      </a:lnTo>
                      <a:lnTo>
                        <a:pt x="25" y="0"/>
                      </a:lnTo>
                      <a:lnTo>
                        <a:pt x="14" y="0"/>
                      </a:lnTo>
                      <a:lnTo>
                        <a:pt x="1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63" name="Freeform 271"/>
                <p:cNvSpPr>
                  <a:spLocks/>
                </p:cNvSpPr>
                <p:nvPr>
                  <p:custDataLst>
                    <p:tags r:id="rId190"/>
                  </p:custDataLst>
                </p:nvPr>
              </p:nvSpPr>
              <p:spPr bwMode="auto">
                <a:xfrm>
                  <a:off x="2937" y="3336"/>
                  <a:ext cx="39" cy="36"/>
                </a:xfrm>
                <a:custGeom>
                  <a:avLst/>
                  <a:gdLst>
                    <a:gd name="T0" fmla="*/ 0 w 135"/>
                    <a:gd name="T1" fmla="*/ 0 h 98"/>
                    <a:gd name="T2" fmla="*/ 0 w 135"/>
                    <a:gd name="T3" fmla="*/ 0 h 98"/>
                    <a:gd name="T4" fmla="*/ 0 w 135"/>
                    <a:gd name="T5" fmla="*/ 0 h 98"/>
                    <a:gd name="T6" fmla="*/ 0 w 135"/>
                    <a:gd name="T7" fmla="*/ 0 h 98"/>
                    <a:gd name="T8" fmla="*/ 0 w 135"/>
                    <a:gd name="T9" fmla="*/ 0 h 98"/>
                    <a:gd name="T10" fmla="*/ 0 w 135"/>
                    <a:gd name="T11" fmla="*/ 0 h 98"/>
                    <a:gd name="T12" fmla="*/ 0 w 135"/>
                    <a:gd name="T13" fmla="*/ 0 h 98"/>
                    <a:gd name="T14" fmla="*/ 0 w 135"/>
                    <a:gd name="T15" fmla="*/ 0 h 98"/>
                    <a:gd name="T16" fmla="*/ 0 w 135"/>
                    <a:gd name="T17" fmla="*/ 0 h 98"/>
                    <a:gd name="T18" fmla="*/ 0 w 135"/>
                    <a:gd name="T19" fmla="*/ 0 h 98"/>
                    <a:gd name="T20" fmla="*/ 0 w 135"/>
                    <a:gd name="T21" fmla="*/ 0 h 98"/>
                    <a:gd name="T22" fmla="*/ 0 w 135"/>
                    <a:gd name="T23" fmla="*/ 0 h 98"/>
                    <a:gd name="T24" fmla="*/ 0 w 135"/>
                    <a:gd name="T25" fmla="*/ 0 h 98"/>
                    <a:gd name="T26" fmla="*/ 0 w 135"/>
                    <a:gd name="T27" fmla="*/ 0 h 98"/>
                    <a:gd name="T28" fmla="*/ 0 w 135"/>
                    <a:gd name="T29" fmla="*/ 0 h 98"/>
                    <a:gd name="T30" fmla="*/ 0 w 135"/>
                    <a:gd name="T31" fmla="*/ 0 h 98"/>
                    <a:gd name="T32" fmla="*/ 0 w 135"/>
                    <a:gd name="T33" fmla="*/ 0 h 98"/>
                    <a:gd name="T34" fmla="*/ 0 w 135"/>
                    <a:gd name="T35" fmla="*/ 0 h 98"/>
                    <a:gd name="T36" fmla="*/ 0 w 135"/>
                    <a:gd name="T37" fmla="*/ 0 h 98"/>
                    <a:gd name="T38" fmla="*/ 0 w 135"/>
                    <a:gd name="T39" fmla="*/ 0 h 98"/>
                    <a:gd name="T40" fmla="*/ 0 w 135"/>
                    <a:gd name="T41" fmla="*/ 0 h 98"/>
                    <a:gd name="T42" fmla="*/ 0 w 135"/>
                    <a:gd name="T43" fmla="*/ 0 h 98"/>
                    <a:gd name="T44" fmla="*/ 0 w 135"/>
                    <a:gd name="T45" fmla="*/ 0 h 98"/>
                    <a:gd name="T46" fmla="*/ 0 w 135"/>
                    <a:gd name="T47" fmla="*/ 0 h 98"/>
                    <a:gd name="T48" fmla="*/ 0 w 135"/>
                    <a:gd name="T49" fmla="*/ 0 h 98"/>
                    <a:gd name="T50" fmla="*/ 0 w 135"/>
                    <a:gd name="T51" fmla="*/ 0 h 98"/>
                    <a:gd name="T52" fmla="*/ 0 w 135"/>
                    <a:gd name="T53" fmla="*/ 1 h 98"/>
                    <a:gd name="T54" fmla="*/ 0 w 135"/>
                    <a:gd name="T55" fmla="*/ 1 h 98"/>
                    <a:gd name="T56" fmla="*/ 0 w 135"/>
                    <a:gd name="T57" fmla="*/ 1 h 98"/>
                    <a:gd name="T58" fmla="*/ 0 w 135"/>
                    <a:gd name="T59" fmla="*/ 1 h 98"/>
                    <a:gd name="T60" fmla="*/ 0 w 135"/>
                    <a:gd name="T61" fmla="*/ 1 h 98"/>
                    <a:gd name="T62" fmla="*/ 0 w 135"/>
                    <a:gd name="T63" fmla="*/ 1 h 98"/>
                    <a:gd name="T64" fmla="*/ 0 w 135"/>
                    <a:gd name="T65" fmla="*/ 1 h 98"/>
                    <a:gd name="T66" fmla="*/ 0 w 135"/>
                    <a:gd name="T67" fmla="*/ 1 h 98"/>
                    <a:gd name="T68" fmla="*/ 0 w 135"/>
                    <a:gd name="T69" fmla="*/ 1 h 98"/>
                    <a:gd name="T70" fmla="*/ 0 w 135"/>
                    <a:gd name="T71" fmla="*/ 1 h 98"/>
                    <a:gd name="T72" fmla="*/ 0 w 135"/>
                    <a:gd name="T73" fmla="*/ 0 h 98"/>
                    <a:gd name="T74" fmla="*/ 0 w 135"/>
                    <a:gd name="T75" fmla="*/ 0 h 98"/>
                    <a:gd name="T76" fmla="*/ 0 w 135"/>
                    <a:gd name="T77" fmla="*/ 0 h 98"/>
                    <a:gd name="T78" fmla="*/ 0 w 135"/>
                    <a:gd name="T79" fmla="*/ 0 h 98"/>
                    <a:gd name="T80" fmla="*/ 0 w 135"/>
                    <a:gd name="T81" fmla="*/ 0 h 9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35" h="98">
                      <a:moveTo>
                        <a:pt x="3" y="55"/>
                      </a:moveTo>
                      <a:lnTo>
                        <a:pt x="11" y="54"/>
                      </a:lnTo>
                      <a:lnTo>
                        <a:pt x="18" y="53"/>
                      </a:lnTo>
                      <a:lnTo>
                        <a:pt x="24" y="50"/>
                      </a:lnTo>
                      <a:lnTo>
                        <a:pt x="31" y="47"/>
                      </a:lnTo>
                      <a:lnTo>
                        <a:pt x="42" y="38"/>
                      </a:lnTo>
                      <a:lnTo>
                        <a:pt x="52" y="28"/>
                      </a:lnTo>
                      <a:lnTo>
                        <a:pt x="61" y="18"/>
                      </a:lnTo>
                      <a:lnTo>
                        <a:pt x="71" y="8"/>
                      </a:lnTo>
                      <a:lnTo>
                        <a:pt x="76" y="5"/>
                      </a:lnTo>
                      <a:lnTo>
                        <a:pt x="82" y="2"/>
                      </a:lnTo>
                      <a:lnTo>
                        <a:pt x="88" y="0"/>
                      </a:lnTo>
                      <a:lnTo>
                        <a:pt x="96" y="0"/>
                      </a:lnTo>
                      <a:lnTo>
                        <a:pt x="102" y="0"/>
                      </a:lnTo>
                      <a:lnTo>
                        <a:pt x="110" y="3"/>
                      </a:lnTo>
                      <a:lnTo>
                        <a:pt x="117" y="6"/>
                      </a:lnTo>
                      <a:lnTo>
                        <a:pt x="123" y="11"/>
                      </a:lnTo>
                      <a:lnTo>
                        <a:pt x="128" y="16"/>
                      </a:lnTo>
                      <a:lnTo>
                        <a:pt x="132" y="24"/>
                      </a:lnTo>
                      <a:lnTo>
                        <a:pt x="134" y="30"/>
                      </a:lnTo>
                      <a:lnTo>
                        <a:pt x="135" y="37"/>
                      </a:lnTo>
                      <a:lnTo>
                        <a:pt x="134" y="40"/>
                      </a:lnTo>
                      <a:lnTo>
                        <a:pt x="132" y="43"/>
                      </a:lnTo>
                      <a:lnTo>
                        <a:pt x="129" y="47"/>
                      </a:lnTo>
                      <a:lnTo>
                        <a:pt x="124" y="51"/>
                      </a:lnTo>
                      <a:lnTo>
                        <a:pt x="113" y="61"/>
                      </a:lnTo>
                      <a:lnTo>
                        <a:pt x="100" y="72"/>
                      </a:lnTo>
                      <a:lnTo>
                        <a:pt x="87" y="82"/>
                      </a:lnTo>
                      <a:lnTo>
                        <a:pt x="74" y="91"/>
                      </a:lnTo>
                      <a:lnTo>
                        <a:pt x="63" y="96"/>
                      </a:lnTo>
                      <a:lnTo>
                        <a:pt x="55" y="98"/>
                      </a:lnTo>
                      <a:lnTo>
                        <a:pt x="51" y="97"/>
                      </a:lnTo>
                      <a:lnTo>
                        <a:pt x="43" y="92"/>
                      </a:lnTo>
                      <a:lnTo>
                        <a:pt x="32" y="85"/>
                      </a:lnTo>
                      <a:lnTo>
                        <a:pt x="21" y="77"/>
                      </a:lnTo>
                      <a:lnTo>
                        <a:pt x="11" y="68"/>
                      </a:lnTo>
                      <a:lnTo>
                        <a:pt x="5" y="62"/>
                      </a:lnTo>
                      <a:lnTo>
                        <a:pt x="1" y="59"/>
                      </a:lnTo>
                      <a:lnTo>
                        <a:pt x="0" y="57"/>
                      </a:lnTo>
                      <a:lnTo>
                        <a:pt x="0" y="56"/>
                      </a:lnTo>
                      <a:lnTo>
                        <a:pt x="3" y="5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64" name="Freeform 272"/>
                <p:cNvSpPr>
                  <a:spLocks/>
                </p:cNvSpPr>
                <p:nvPr>
                  <p:custDataLst>
                    <p:tags r:id="rId191"/>
                  </p:custDataLst>
                </p:nvPr>
              </p:nvSpPr>
              <p:spPr bwMode="auto">
                <a:xfrm>
                  <a:off x="4334" y="1896"/>
                  <a:ext cx="76" cy="108"/>
                </a:xfrm>
                <a:custGeom>
                  <a:avLst/>
                  <a:gdLst>
                    <a:gd name="T0" fmla="*/ 0 w 266"/>
                    <a:gd name="T1" fmla="*/ 0 h 326"/>
                    <a:gd name="T2" fmla="*/ 0 w 266"/>
                    <a:gd name="T3" fmla="*/ 0 h 326"/>
                    <a:gd name="T4" fmla="*/ 0 w 266"/>
                    <a:gd name="T5" fmla="*/ 0 h 326"/>
                    <a:gd name="T6" fmla="*/ 0 w 266"/>
                    <a:gd name="T7" fmla="*/ 0 h 326"/>
                    <a:gd name="T8" fmla="*/ 0 w 266"/>
                    <a:gd name="T9" fmla="*/ 0 h 326"/>
                    <a:gd name="T10" fmla="*/ 0 w 266"/>
                    <a:gd name="T11" fmla="*/ 0 h 326"/>
                    <a:gd name="T12" fmla="*/ 0 w 266"/>
                    <a:gd name="T13" fmla="*/ 0 h 326"/>
                    <a:gd name="T14" fmla="*/ 0 w 266"/>
                    <a:gd name="T15" fmla="*/ 0 h 326"/>
                    <a:gd name="T16" fmla="*/ 0 w 266"/>
                    <a:gd name="T17" fmla="*/ 0 h 326"/>
                    <a:gd name="T18" fmla="*/ 0 w 266"/>
                    <a:gd name="T19" fmla="*/ 0 h 326"/>
                    <a:gd name="T20" fmla="*/ 0 w 266"/>
                    <a:gd name="T21" fmla="*/ 0 h 326"/>
                    <a:gd name="T22" fmla="*/ 0 w 266"/>
                    <a:gd name="T23" fmla="*/ 0 h 326"/>
                    <a:gd name="T24" fmla="*/ 0 w 266"/>
                    <a:gd name="T25" fmla="*/ 0 h 326"/>
                    <a:gd name="T26" fmla="*/ 0 w 266"/>
                    <a:gd name="T27" fmla="*/ 0 h 326"/>
                    <a:gd name="T28" fmla="*/ 0 w 266"/>
                    <a:gd name="T29" fmla="*/ 0 h 326"/>
                    <a:gd name="T30" fmla="*/ 0 w 266"/>
                    <a:gd name="T31" fmla="*/ 0 h 326"/>
                    <a:gd name="T32" fmla="*/ 0 w 266"/>
                    <a:gd name="T33" fmla="*/ 1 h 326"/>
                    <a:gd name="T34" fmla="*/ 0 w 266"/>
                    <a:gd name="T35" fmla="*/ 1 h 326"/>
                    <a:gd name="T36" fmla="*/ 0 w 266"/>
                    <a:gd name="T37" fmla="*/ 1 h 326"/>
                    <a:gd name="T38" fmla="*/ 0 w 266"/>
                    <a:gd name="T39" fmla="*/ 1 h 326"/>
                    <a:gd name="T40" fmla="*/ 0 w 266"/>
                    <a:gd name="T41" fmla="*/ 1 h 326"/>
                    <a:gd name="T42" fmla="*/ 0 w 266"/>
                    <a:gd name="T43" fmla="*/ 1 h 326"/>
                    <a:gd name="T44" fmla="*/ 0 w 266"/>
                    <a:gd name="T45" fmla="*/ 1 h 326"/>
                    <a:gd name="T46" fmla="*/ 0 w 266"/>
                    <a:gd name="T47" fmla="*/ 1 h 326"/>
                    <a:gd name="T48" fmla="*/ 0 w 266"/>
                    <a:gd name="T49" fmla="*/ 1 h 326"/>
                    <a:gd name="T50" fmla="*/ 0 w 266"/>
                    <a:gd name="T51" fmla="*/ 1 h 326"/>
                    <a:gd name="T52" fmla="*/ 0 w 266"/>
                    <a:gd name="T53" fmla="*/ 1 h 326"/>
                    <a:gd name="T54" fmla="*/ 0 w 266"/>
                    <a:gd name="T55" fmla="*/ 1 h 326"/>
                    <a:gd name="T56" fmla="*/ 0 w 266"/>
                    <a:gd name="T57" fmla="*/ 1 h 326"/>
                    <a:gd name="T58" fmla="*/ 0 w 266"/>
                    <a:gd name="T59" fmla="*/ 1 h 326"/>
                    <a:gd name="T60" fmla="*/ 0 w 266"/>
                    <a:gd name="T61" fmla="*/ 1 h 326"/>
                    <a:gd name="T62" fmla="*/ 0 w 266"/>
                    <a:gd name="T63" fmla="*/ 1 h 326"/>
                    <a:gd name="T64" fmla="*/ 0 w 266"/>
                    <a:gd name="T65" fmla="*/ 1 h 326"/>
                    <a:gd name="T66" fmla="*/ 0 w 266"/>
                    <a:gd name="T67" fmla="*/ 1 h 326"/>
                    <a:gd name="T68" fmla="*/ 0 w 266"/>
                    <a:gd name="T69" fmla="*/ 1 h 326"/>
                    <a:gd name="T70" fmla="*/ 0 w 266"/>
                    <a:gd name="T71" fmla="*/ 1 h 326"/>
                    <a:gd name="T72" fmla="*/ 0 w 266"/>
                    <a:gd name="T73" fmla="*/ 1 h 326"/>
                    <a:gd name="T74" fmla="*/ 0 w 266"/>
                    <a:gd name="T75" fmla="*/ 1 h 326"/>
                    <a:gd name="T76" fmla="*/ 0 w 266"/>
                    <a:gd name="T77" fmla="*/ 1 h 326"/>
                    <a:gd name="T78" fmla="*/ 0 w 266"/>
                    <a:gd name="T79" fmla="*/ 1 h 326"/>
                    <a:gd name="T80" fmla="*/ 0 w 266"/>
                    <a:gd name="T81" fmla="*/ 0 h 326"/>
                    <a:gd name="T82" fmla="*/ 0 w 266"/>
                    <a:gd name="T83" fmla="*/ 0 h 326"/>
                    <a:gd name="T84" fmla="*/ 0 w 266"/>
                    <a:gd name="T85" fmla="*/ 0 h 326"/>
                    <a:gd name="T86" fmla="*/ 0 w 266"/>
                    <a:gd name="T87" fmla="*/ 0 h 326"/>
                    <a:gd name="T88" fmla="*/ 0 w 266"/>
                    <a:gd name="T89" fmla="*/ 0 h 326"/>
                    <a:gd name="T90" fmla="*/ 0 w 266"/>
                    <a:gd name="T91" fmla="*/ 0 h 326"/>
                    <a:gd name="T92" fmla="*/ 0 w 266"/>
                    <a:gd name="T93" fmla="*/ 0 h 326"/>
                    <a:gd name="T94" fmla="*/ 0 w 266"/>
                    <a:gd name="T95" fmla="*/ 0 h 326"/>
                    <a:gd name="T96" fmla="*/ 0 w 266"/>
                    <a:gd name="T97" fmla="*/ 0 h 326"/>
                    <a:gd name="T98" fmla="*/ 0 w 266"/>
                    <a:gd name="T99" fmla="*/ 0 h 326"/>
                    <a:gd name="T100" fmla="*/ 0 w 266"/>
                    <a:gd name="T101" fmla="*/ 0 h 32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266" h="326">
                      <a:moveTo>
                        <a:pt x="246" y="0"/>
                      </a:moveTo>
                      <a:lnTo>
                        <a:pt x="241" y="4"/>
                      </a:lnTo>
                      <a:lnTo>
                        <a:pt x="240" y="9"/>
                      </a:lnTo>
                      <a:lnTo>
                        <a:pt x="239" y="16"/>
                      </a:lnTo>
                      <a:lnTo>
                        <a:pt x="239" y="24"/>
                      </a:lnTo>
                      <a:lnTo>
                        <a:pt x="240" y="28"/>
                      </a:lnTo>
                      <a:lnTo>
                        <a:pt x="243" y="33"/>
                      </a:lnTo>
                      <a:lnTo>
                        <a:pt x="246" y="38"/>
                      </a:lnTo>
                      <a:lnTo>
                        <a:pt x="249" y="42"/>
                      </a:lnTo>
                      <a:lnTo>
                        <a:pt x="256" y="50"/>
                      </a:lnTo>
                      <a:lnTo>
                        <a:pt x="259" y="55"/>
                      </a:lnTo>
                      <a:lnTo>
                        <a:pt x="245" y="55"/>
                      </a:lnTo>
                      <a:lnTo>
                        <a:pt x="234" y="54"/>
                      </a:lnTo>
                      <a:lnTo>
                        <a:pt x="229" y="52"/>
                      </a:lnTo>
                      <a:lnTo>
                        <a:pt x="225" y="50"/>
                      </a:lnTo>
                      <a:lnTo>
                        <a:pt x="222" y="47"/>
                      </a:lnTo>
                      <a:lnTo>
                        <a:pt x="220" y="43"/>
                      </a:lnTo>
                      <a:lnTo>
                        <a:pt x="210" y="51"/>
                      </a:lnTo>
                      <a:lnTo>
                        <a:pt x="201" y="58"/>
                      </a:lnTo>
                      <a:lnTo>
                        <a:pt x="198" y="62"/>
                      </a:lnTo>
                      <a:lnTo>
                        <a:pt x="195" y="65"/>
                      </a:lnTo>
                      <a:lnTo>
                        <a:pt x="193" y="69"/>
                      </a:lnTo>
                      <a:lnTo>
                        <a:pt x="192" y="73"/>
                      </a:lnTo>
                      <a:lnTo>
                        <a:pt x="193" y="78"/>
                      </a:lnTo>
                      <a:lnTo>
                        <a:pt x="194" y="82"/>
                      </a:lnTo>
                      <a:lnTo>
                        <a:pt x="195" y="86"/>
                      </a:lnTo>
                      <a:lnTo>
                        <a:pt x="198" y="89"/>
                      </a:lnTo>
                      <a:lnTo>
                        <a:pt x="203" y="97"/>
                      </a:lnTo>
                      <a:lnTo>
                        <a:pt x="210" y="104"/>
                      </a:lnTo>
                      <a:lnTo>
                        <a:pt x="215" y="110"/>
                      </a:lnTo>
                      <a:lnTo>
                        <a:pt x="221" y="116"/>
                      </a:lnTo>
                      <a:lnTo>
                        <a:pt x="223" y="119"/>
                      </a:lnTo>
                      <a:lnTo>
                        <a:pt x="224" y="122"/>
                      </a:lnTo>
                      <a:lnTo>
                        <a:pt x="225" y="125"/>
                      </a:lnTo>
                      <a:lnTo>
                        <a:pt x="226" y="129"/>
                      </a:lnTo>
                      <a:lnTo>
                        <a:pt x="225" y="133"/>
                      </a:lnTo>
                      <a:lnTo>
                        <a:pt x="225" y="137"/>
                      </a:lnTo>
                      <a:lnTo>
                        <a:pt x="223" y="140"/>
                      </a:lnTo>
                      <a:lnTo>
                        <a:pt x="222" y="143"/>
                      </a:lnTo>
                      <a:lnTo>
                        <a:pt x="217" y="148"/>
                      </a:lnTo>
                      <a:lnTo>
                        <a:pt x="213" y="152"/>
                      </a:lnTo>
                      <a:lnTo>
                        <a:pt x="207" y="154"/>
                      </a:lnTo>
                      <a:lnTo>
                        <a:pt x="203" y="156"/>
                      </a:lnTo>
                      <a:lnTo>
                        <a:pt x="201" y="158"/>
                      </a:lnTo>
                      <a:lnTo>
                        <a:pt x="200" y="160"/>
                      </a:lnTo>
                      <a:lnTo>
                        <a:pt x="193" y="161"/>
                      </a:lnTo>
                      <a:lnTo>
                        <a:pt x="188" y="163"/>
                      </a:lnTo>
                      <a:lnTo>
                        <a:pt x="181" y="166"/>
                      </a:lnTo>
                      <a:lnTo>
                        <a:pt x="175" y="170"/>
                      </a:lnTo>
                      <a:lnTo>
                        <a:pt x="168" y="174"/>
                      </a:lnTo>
                      <a:lnTo>
                        <a:pt x="164" y="178"/>
                      </a:lnTo>
                      <a:lnTo>
                        <a:pt x="160" y="181"/>
                      </a:lnTo>
                      <a:lnTo>
                        <a:pt x="159" y="184"/>
                      </a:lnTo>
                      <a:lnTo>
                        <a:pt x="160" y="191"/>
                      </a:lnTo>
                      <a:lnTo>
                        <a:pt x="164" y="197"/>
                      </a:lnTo>
                      <a:lnTo>
                        <a:pt x="168" y="203"/>
                      </a:lnTo>
                      <a:lnTo>
                        <a:pt x="173" y="207"/>
                      </a:lnTo>
                      <a:lnTo>
                        <a:pt x="179" y="211"/>
                      </a:lnTo>
                      <a:lnTo>
                        <a:pt x="184" y="213"/>
                      </a:lnTo>
                      <a:lnTo>
                        <a:pt x="189" y="215"/>
                      </a:lnTo>
                      <a:lnTo>
                        <a:pt x="192" y="215"/>
                      </a:lnTo>
                      <a:lnTo>
                        <a:pt x="204" y="221"/>
                      </a:lnTo>
                      <a:lnTo>
                        <a:pt x="214" y="227"/>
                      </a:lnTo>
                      <a:lnTo>
                        <a:pt x="223" y="234"/>
                      </a:lnTo>
                      <a:lnTo>
                        <a:pt x="231" y="241"/>
                      </a:lnTo>
                      <a:lnTo>
                        <a:pt x="245" y="259"/>
                      </a:lnTo>
                      <a:lnTo>
                        <a:pt x="259" y="277"/>
                      </a:lnTo>
                      <a:lnTo>
                        <a:pt x="266" y="283"/>
                      </a:lnTo>
                      <a:lnTo>
                        <a:pt x="251" y="285"/>
                      </a:lnTo>
                      <a:lnTo>
                        <a:pt x="239" y="286"/>
                      </a:lnTo>
                      <a:lnTo>
                        <a:pt x="228" y="288"/>
                      </a:lnTo>
                      <a:lnTo>
                        <a:pt x="220" y="291"/>
                      </a:lnTo>
                      <a:lnTo>
                        <a:pt x="215" y="293"/>
                      </a:lnTo>
                      <a:lnTo>
                        <a:pt x="211" y="295"/>
                      </a:lnTo>
                      <a:lnTo>
                        <a:pt x="207" y="298"/>
                      </a:lnTo>
                      <a:lnTo>
                        <a:pt x="204" y="302"/>
                      </a:lnTo>
                      <a:lnTo>
                        <a:pt x="201" y="306"/>
                      </a:lnTo>
                      <a:lnTo>
                        <a:pt x="198" y="312"/>
                      </a:lnTo>
                      <a:lnTo>
                        <a:pt x="195" y="319"/>
                      </a:lnTo>
                      <a:lnTo>
                        <a:pt x="192" y="326"/>
                      </a:lnTo>
                      <a:lnTo>
                        <a:pt x="189" y="326"/>
                      </a:lnTo>
                      <a:lnTo>
                        <a:pt x="179" y="325"/>
                      </a:lnTo>
                      <a:lnTo>
                        <a:pt x="175" y="323"/>
                      </a:lnTo>
                      <a:lnTo>
                        <a:pt x="170" y="321"/>
                      </a:lnTo>
                      <a:lnTo>
                        <a:pt x="168" y="320"/>
                      </a:lnTo>
                      <a:lnTo>
                        <a:pt x="167" y="318"/>
                      </a:lnTo>
                      <a:lnTo>
                        <a:pt x="167" y="316"/>
                      </a:lnTo>
                      <a:lnTo>
                        <a:pt x="166" y="314"/>
                      </a:lnTo>
                      <a:lnTo>
                        <a:pt x="159" y="314"/>
                      </a:lnTo>
                      <a:lnTo>
                        <a:pt x="154" y="310"/>
                      </a:lnTo>
                      <a:lnTo>
                        <a:pt x="148" y="308"/>
                      </a:lnTo>
                      <a:lnTo>
                        <a:pt x="144" y="304"/>
                      </a:lnTo>
                      <a:lnTo>
                        <a:pt x="139" y="301"/>
                      </a:lnTo>
                      <a:lnTo>
                        <a:pt x="135" y="298"/>
                      </a:lnTo>
                      <a:lnTo>
                        <a:pt x="131" y="296"/>
                      </a:lnTo>
                      <a:lnTo>
                        <a:pt x="126" y="295"/>
                      </a:lnTo>
                      <a:lnTo>
                        <a:pt x="120" y="295"/>
                      </a:lnTo>
                      <a:lnTo>
                        <a:pt x="109" y="293"/>
                      </a:lnTo>
                      <a:lnTo>
                        <a:pt x="98" y="290"/>
                      </a:lnTo>
                      <a:lnTo>
                        <a:pt x="84" y="287"/>
                      </a:lnTo>
                      <a:lnTo>
                        <a:pt x="72" y="282"/>
                      </a:lnTo>
                      <a:lnTo>
                        <a:pt x="63" y="277"/>
                      </a:lnTo>
                      <a:lnTo>
                        <a:pt x="58" y="274"/>
                      </a:lnTo>
                      <a:lnTo>
                        <a:pt x="56" y="271"/>
                      </a:lnTo>
                      <a:lnTo>
                        <a:pt x="54" y="268"/>
                      </a:lnTo>
                      <a:lnTo>
                        <a:pt x="53" y="265"/>
                      </a:lnTo>
                      <a:lnTo>
                        <a:pt x="54" y="261"/>
                      </a:lnTo>
                      <a:lnTo>
                        <a:pt x="55" y="256"/>
                      </a:lnTo>
                      <a:lnTo>
                        <a:pt x="58" y="252"/>
                      </a:lnTo>
                      <a:lnTo>
                        <a:pt x="61" y="249"/>
                      </a:lnTo>
                      <a:lnTo>
                        <a:pt x="70" y="244"/>
                      </a:lnTo>
                      <a:lnTo>
                        <a:pt x="80" y="240"/>
                      </a:lnTo>
                      <a:lnTo>
                        <a:pt x="68" y="230"/>
                      </a:lnTo>
                      <a:lnTo>
                        <a:pt x="59" y="221"/>
                      </a:lnTo>
                      <a:lnTo>
                        <a:pt x="50" y="211"/>
                      </a:lnTo>
                      <a:lnTo>
                        <a:pt x="43" y="203"/>
                      </a:lnTo>
                      <a:lnTo>
                        <a:pt x="34" y="194"/>
                      </a:lnTo>
                      <a:lnTo>
                        <a:pt x="24" y="187"/>
                      </a:lnTo>
                      <a:lnTo>
                        <a:pt x="20" y="184"/>
                      </a:lnTo>
                      <a:lnTo>
                        <a:pt x="13" y="182"/>
                      </a:lnTo>
                      <a:lnTo>
                        <a:pt x="7" y="180"/>
                      </a:lnTo>
                      <a:lnTo>
                        <a:pt x="0" y="178"/>
                      </a:lnTo>
                      <a:lnTo>
                        <a:pt x="4" y="171"/>
                      </a:lnTo>
                      <a:lnTo>
                        <a:pt x="9" y="164"/>
                      </a:lnTo>
                      <a:lnTo>
                        <a:pt x="13" y="158"/>
                      </a:lnTo>
                      <a:lnTo>
                        <a:pt x="19" y="152"/>
                      </a:lnTo>
                      <a:lnTo>
                        <a:pt x="31" y="141"/>
                      </a:lnTo>
                      <a:lnTo>
                        <a:pt x="43" y="133"/>
                      </a:lnTo>
                      <a:lnTo>
                        <a:pt x="54" y="124"/>
                      </a:lnTo>
                      <a:lnTo>
                        <a:pt x="65" y="115"/>
                      </a:lnTo>
                      <a:lnTo>
                        <a:pt x="69" y="110"/>
                      </a:lnTo>
                      <a:lnTo>
                        <a:pt x="73" y="105"/>
                      </a:lnTo>
                      <a:lnTo>
                        <a:pt x="77" y="99"/>
                      </a:lnTo>
                      <a:lnTo>
                        <a:pt x="80" y="92"/>
                      </a:lnTo>
                      <a:lnTo>
                        <a:pt x="88" y="92"/>
                      </a:lnTo>
                      <a:lnTo>
                        <a:pt x="95" y="90"/>
                      </a:lnTo>
                      <a:lnTo>
                        <a:pt x="103" y="89"/>
                      </a:lnTo>
                      <a:lnTo>
                        <a:pt x="110" y="88"/>
                      </a:lnTo>
                      <a:lnTo>
                        <a:pt x="123" y="83"/>
                      </a:lnTo>
                      <a:lnTo>
                        <a:pt x="134" y="77"/>
                      </a:lnTo>
                      <a:lnTo>
                        <a:pt x="144" y="70"/>
                      </a:lnTo>
                      <a:lnTo>
                        <a:pt x="153" y="63"/>
                      </a:lnTo>
                      <a:lnTo>
                        <a:pt x="160" y="55"/>
                      </a:lnTo>
                      <a:lnTo>
                        <a:pt x="168" y="46"/>
                      </a:lnTo>
                      <a:lnTo>
                        <a:pt x="176" y="38"/>
                      </a:lnTo>
                      <a:lnTo>
                        <a:pt x="182" y="28"/>
                      </a:lnTo>
                      <a:lnTo>
                        <a:pt x="191" y="21"/>
                      </a:lnTo>
                      <a:lnTo>
                        <a:pt x="199" y="14"/>
                      </a:lnTo>
                      <a:lnTo>
                        <a:pt x="209" y="8"/>
                      </a:lnTo>
                      <a:lnTo>
                        <a:pt x="220" y="4"/>
                      </a:lnTo>
                      <a:lnTo>
                        <a:pt x="225" y="2"/>
                      </a:lnTo>
                      <a:lnTo>
                        <a:pt x="232" y="1"/>
                      </a:lnTo>
                      <a:lnTo>
                        <a:pt x="238" y="0"/>
                      </a:lnTo>
                      <a:lnTo>
                        <a:pt x="246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65" name="Freeform 273"/>
                <p:cNvSpPr>
                  <a:spLocks/>
                </p:cNvSpPr>
                <p:nvPr>
                  <p:custDataLst>
                    <p:tags r:id="rId192"/>
                  </p:custDataLst>
                </p:nvPr>
              </p:nvSpPr>
              <p:spPr bwMode="auto">
                <a:xfrm>
                  <a:off x="3749" y="2157"/>
                  <a:ext cx="130" cy="78"/>
                </a:xfrm>
                <a:custGeom>
                  <a:avLst/>
                  <a:gdLst>
                    <a:gd name="T0" fmla="*/ 0 w 471"/>
                    <a:gd name="T1" fmla="*/ 0 h 237"/>
                    <a:gd name="T2" fmla="*/ 0 w 471"/>
                    <a:gd name="T3" fmla="*/ 0 h 237"/>
                    <a:gd name="T4" fmla="*/ 0 w 471"/>
                    <a:gd name="T5" fmla="*/ 0 h 237"/>
                    <a:gd name="T6" fmla="*/ 0 w 471"/>
                    <a:gd name="T7" fmla="*/ 0 h 237"/>
                    <a:gd name="T8" fmla="*/ 0 w 471"/>
                    <a:gd name="T9" fmla="*/ 0 h 237"/>
                    <a:gd name="T10" fmla="*/ 0 w 471"/>
                    <a:gd name="T11" fmla="*/ 0 h 237"/>
                    <a:gd name="T12" fmla="*/ 0 w 471"/>
                    <a:gd name="T13" fmla="*/ 0 h 237"/>
                    <a:gd name="T14" fmla="*/ 0 w 471"/>
                    <a:gd name="T15" fmla="*/ 0 h 237"/>
                    <a:gd name="T16" fmla="*/ 0 w 471"/>
                    <a:gd name="T17" fmla="*/ 0 h 237"/>
                    <a:gd name="T18" fmla="*/ 0 w 471"/>
                    <a:gd name="T19" fmla="*/ 0 h 237"/>
                    <a:gd name="T20" fmla="*/ 0 w 471"/>
                    <a:gd name="T21" fmla="*/ 0 h 237"/>
                    <a:gd name="T22" fmla="*/ 0 w 471"/>
                    <a:gd name="T23" fmla="*/ 0 h 237"/>
                    <a:gd name="T24" fmla="*/ 0 w 471"/>
                    <a:gd name="T25" fmla="*/ 0 h 237"/>
                    <a:gd name="T26" fmla="*/ 0 w 471"/>
                    <a:gd name="T27" fmla="*/ 1 h 237"/>
                    <a:gd name="T28" fmla="*/ 0 w 471"/>
                    <a:gd name="T29" fmla="*/ 1 h 237"/>
                    <a:gd name="T30" fmla="*/ 0 w 471"/>
                    <a:gd name="T31" fmla="*/ 1 h 237"/>
                    <a:gd name="T32" fmla="*/ 0 w 471"/>
                    <a:gd name="T33" fmla="*/ 1 h 237"/>
                    <a:gd name="T34" fmla="*/ 0 w 471"/>
                    <a:gd name="T35" fmla="*/ 1 h 237"/>
                    <a:gd name="T36" fmla="*/ 0 w 471"/>
                    <a:gd name="T37" fmla="*/ 1 h 237"/>
                    <a:gd name="T38" fmla="*/ 0 w 471"/>
                    <a:gd name="T39" fmla="*/ 1 h 237"/>
                    <a:gd name="T40" fmla="*/ 0 w 471"/>
                    <a:gd name="T41" fmla="*/ 1 h 237"/>
                    <a:gd name="T42" fmla="*/ 0 w 471"/>
                    <a:gd name="T43" fmla="*/ 1 h 237"/>
                    <a:gd name="T44" fmla="*/ 0 w 471"/>
                    <a:gd name="T45" fmla="*/ 0 h 237"/>
                    <a:gd name="T46" fmla="*/ 0 w 471"/>
                    <a:gd name="T47" fmla="*/ 0 h 237"/>
                    <a:gd name="T48" fmla="*/ 0 w 471"/>
                    <a:gd name="T49" fmla="*/ 0 h 237"/>
                    <a:gd name="T50" fmla="*/ 0 w 471"/>
                    <a:gd name="T51" fmla="*/ 0 h 237"/>
                    <a:gd name="T52" fmla="*/ 0 w 471"/>
                    <a:gd name="T53" fmla="*/ 0 h 237"/>
                    <a:gd name="T54" fmla="*/ 0 w 471"/>
                    <a:gd name="T55" fmla="*/ 0 h 237"/>
                    <a:gd name="T56" fmla="*/ 0 w 471"/>
                    <a:gd name="T57" fmla="*/ 0 h 237"/>
                    <a:gd name="T58" fmla="*/ 0 w 471"/>
                    <a:gd name="T59" fmla="*/ 0 h 237"/>
                    <a:gd name="T60" fmla="*/ 0 w 471"/>
                    <a:gd name="T61" fmla="*/ 0 h 237"/>
                    <a:gd name="T62" fmla="*/ 0 w 471"/>
                    <a:gd name="T63" fmla="*/ 0 h 237"/>
                    <a:gd name="T64" fmla="*/ 0 w 471"/>
                    <a:gd name="T65" fmla="*/ 0 h 237"/>
                    <a:gd name="T66" fmla="*/ 0 w 471"/>
                    <a:gd name="T67" fmla="*/ 0 h 237"/>
                    <a:gd name="T68" fmla="*/ 0 w 471"/>
                    <a:gd name="T69" fmla="*/ 0 h 237"/>
                    <a:gd name="T70" fmla="*/ 0 w 471"/>
                    <a:gd name="T71" fmla="*/ 0 h 237"/>
                    <a:gd name="T72" fmla="*/ 0 w 471"/>
                    <a:gd name="T73" fmla="*/ 0 h 237"/>
                    <a:gd name="T74" fmla="*/ 0 w 471"/>
                    <a:gd name="T75" fmla="*/ 0 h 237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471" h="237">
                      <a:moveTo>
                        <a:pt x="7" y="0"/>
                      </a:moveTo>
                      <a:lnTo>
                        <a:pt x="86" y="0"/>
                      </a:lnTo>
                      <a:lnTo>
                        <a:pt x="89" y="4"/>
                      </a:lnTo>
                      <a:lnTo>
                        <a:pt x="92" y="7"/>
                      </a:lnTo>
                      <a:lnTo>
                        <a:pt x="97" y="10"/>
                      </a:lnTo>
                      <a:lnTo>
                        <a:pt x="102" y="13"/>
                      </a:lnTo>
                      <a:lnTo>
                        <a:pt x="113" y="18"/>
                      </a:lnTo>
                      <a:lnTo>
                        <a:pt x="125" y="23"/>
                      </a:lnTo>
                      <a:lnTo>
                        <a:pt x="147" y="32"/>
                      </a:lnTo>
                      <a:lnTo>
                        <a:pt x="159" y="37"/>
                      </a:lnTo>
                      <a:lnTo>
                        <a:pt x="192" y="58"/>
                      </a:lnTo>
                      <a:lnTo>
                        <a:pt x="223" y="77"/>
                      </a:lnTo>
                      <a:lnTo>
                        <a:pt x="237" y="88"/>
                      </a:lnTo>
                      <a:lnTo>
                        <a:pt x="253" y="97"/>
                      </a:lnTo>
                      <a:lnTo>
                        <a:pt x="267" y="105"/>
                      </a:lnTo>
                      <a:lnTo>
                        <a:pt x="283" y="113"/>
                      </a:lnTo>
                      <a:lnTo>
                        <a:pt x="299" y="121"/>
                      </a:lnTo>
                      <a:lnTo>
                        <a:pt x="316" y="127"/>
                      </a:lnTo>
                      <a:lnTo>
                        <a:pt x="335" y="133"/>
                      </a:lnTo>
                      <a:lnTo>
                        <a:pt x="355" y="139"/>
                      </a:lnTo>
                      <a:lnTo>
                        <a:pt x="376" y="143"/>
                      </a:lnTo>
                      <a:lnTo>
                        <a:pt x="399" y="146"/>
                      </a:lnTo>
                      <a:lnTo>
                        <a:pt x="424" y="148"/>
                      </a:lnTo>
                      <a:lnTo>
                        <a:pt x="451" y="148"/>
                      </a:lnTo>
                      <a:lnTo>
                        <a:pt x="451" y="179"/>
                      </a:lnTo>
                      <a:lnTo>
                        <a:pt x="452" y="187"/>
                      </a:lnTo>
                      <a:lnTo>
                        <a:pt x="457" y="202"/>
                      </a:lnTo>
                      <a:lnTo>
                        <a:pt x="459" y="211"/>
                      </a:lnTo>
                      <a:lnTo>
                        <a:pt x="462" y="219"/>
                      </a:lnTo>
                      <a:lnTo>
                        <a:pt x="467" y="227"/>
                      </a:lnTo>
                      <a:lnTo>
                        <a:pt x="471" y="234"/>
                      </a:lnTo>
                      <a:lnTo>
                        <a:pt x="467" y="236"/>
                      </a:lnTo>
                      <a:lnTo>
                        <a:pt x="459" y="237"/>
                      </a:lnTo>
                      <a:lnTo>
                        <a:pt x="451" y="236"/>
                      </a:lnTo>
                      <a:lnTo>
                        <a:pt x="440" y="235"/>
                      </a:lnTo>
                      <a:lnTo>
                        <a:pt x="416" y="231"/>
                      </a:lnTo>
                      <a:lnTo>
                        <a:pt x="390" y="226"/>
                      </a:lnTo>
                      <a:lnTo>
                        <a:pt x="362" y="219"/>
                      </a:lnTo>
                      <a:lnTo>
                        <a:pt x="337" y="213"/>
                      </a:lnTo>
                      <a:lnTo>
                        <a:pt x="315" y="207"/>
                      </a:lnTo>
                      <a:lnTo>
                        <a:pt x="299" y="204"/>
                      </a:lnTo>
                      <a:lnTo>
                        <a:pt x="294" y="203"/>
                      </a:lnTo>
                      <a:lnTo>
                        <a:pt x="290" y="201"/>
                      </a:lnTo>
                      <a:lnTo>
                        <a:pt x="287" y="199"/>
                      </a:lnTo>
                      <a:lnTo>
                        <a:pt x="283" y="196"/>
                      </a:lnTo>
                      <a:lnTo>
                        <a:pt x="277" y="190"/>
                      </a:lnTo>
                      <a:lnTo>
                        <a:pt x="272" y="184"/>
                      </a:lnTo>
                      <a:lnTo>
                        <a:pt x="267" y="178"/>
                      </a:lnTo>
                      <a:lnTo>
                        <a:pt x="261" y="171"/>
                      </a:lnTo>
                      <a:lnTo>
                        <a:pt x="255" y="166"/>
                      </a:lnTo>
                      <a:lnTo>
                        <a:pt x="246" y="160"/>
                      </a:lnTo>
                      <a:lnTo>
                        <a:pt x="240" y="159"/>
                      </a:lnTo>
                      <a:lnTo>
                        <a:pt x="234" y="158"/>
                      </a:lnTo>
                      <a:lnTo>
                        <a:pt x="227" y="159"/>
                      </a:lnTo>
                      <a:lnTo>
                        <a:pt x="221" y="159"/>
                      </a:lnTo>
                      <a:lnTo>
                        <a:pt x="205" y="163"/>
                      </a:lnTo>
                      <a:lnTo>
                        <a:pt x="191" y="166"/>
                      </a:lnTo>
                      <a:lnTo>
                        <a:pt x="183" y="167"/>
                      </a:lnTo>
                      <a:lnTo>
                        <a:pt x="176" y="168"/>
                      </a:lnTo>
                      <a:lnTo>
                        <a:pt x="169" y="168"/>
                      </a:lnTo>
                      <a:lnTo>
                        <a:pt x="164" y="166"/>
                      </a:lnTo>
                      <a:lnTo>
                        <a:pt x="158" y="164"/>
                      </a:lnTo>
                      <a:lnTo>
                        <a:pt x="153" y="161"/>
                      </a:lnTo>
                      <a:lnTo>
                        <a:pt x="148" y="155"/>
                      </a:lnTo>
                      <a:lnTo>
                        <a:pt x="146" y="148"/>
                      </a:lnTo>
                      <a:lnTo>
                        <a:pt x="139" y="148"/>
                      </a:lnTo>
                      <a:lnTo>
                        <a:pt x="131" y="147"/>
                      </a:lnTo>
                      <a:lnTo>
                        <a:pt x="122" y="145"/>
                      </a:lnTo>
                      <a:lnTo>
                        <a:pt x="113" y="142"/>
                      </a:lnTo>
                      <a:lnTo>
                        <a:pt x="92" y="135"/>
                      </a:lnTo>
                      <a:lnTo>
                        <a:pt x="70" y="126"/>
                      </a:lnTo>
                      <a:lnTo>
                        <a:pt x="48" y="117"/>
                      </a:lnTo>
                      <a:lnTo>
                        <a:pt x="29" y="107"/>
                      </a:lnTo>
                      <a:lnTo>
                        <a:pt x="12" y="96"/>
                      </a:lnTo>
                      <a:lnTo>
                        <a:pt x="0" y="87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66" name="Freeform 274"/>
                <p:cNvSpPr>
                  <a:spLocks/>
                </p:cNvSpPr>
                <p:nvPr>
                  <p:custDataLst>
                    <p:tags r:id="rId193"/>
                  </p:custDataLst>
                </p:nvPr>
              </p:nvSpPr>
              <p:spPr bwMode="auto">
                <a:xfrm>
                  <a:off x="3885" y="2192"/>
                  <a:ext cx="46" cy="41"/>
                </a:xfrm>
                <a:custGeom>
                  <a:avLst/>
                  <a:gdLst>
                    <a:gd name="T0" fmla="*/ 0 w 167"/>
                    <a:gd name="T1" fmla="*/ 0 h 123"/>
                    <a:gd name="T2" fmla="*/ 0 w 167"/>
                    <a:gd name="T3" fmla="*/ 0 h 123"/>
                    <a:gd name="T4" fmla="*/ 0 w 167"/>
                    <a:gd name="T5" fmla="*/ 0 h 123"/>
                    <a:gd name="T6" fmla="*/ 0 w 167"/>
                    <a:gd name="T7" fmla="*/ 0 h 123"/>
                    <a:gd name="T8" fmla="*/ 0 w 167"/>
                    <a:gd name="T9" fmla="*/ 0 h 123"/>
                    <a:gd name="T10" fmla="*/ 0 w 167"/>
                    <a:gd name="T11" fmla="*/ 0 h 123"/>
                    <a:gd name="T12" fmla="*/ 0 w 167"/>
                    <a:gd name="T13" fmla="*/ 0 h 123"/>
                    <a:gd name="T14" fmla="*/ 0 w 167"/>
                    <a:gd name="T15" fmla="*/ 0 h 123"/>
                    <a:gd name="T16" fmla="*/ 0 w 167"/>
                    <a:gd name="T17" fmla="*/ 0 h 123"/>
                    <a:gd name="T18" fmla="*/ 0 w 167"/>
                    <a:gd name="T19" fmla="*/ 0 h 123"/>
                    <a:gd name="T20" fmla="*/ 0 w 167"/>
                    <a:gd name="T21" fmla="*/ 0 h 123"/>
                    <a:gd name="T22" fmla="*/ 0 w 167"/>
                    <a:gd name="T23" fmla="*/ 0 h 123"/>
                    <a:gd name="T24" fmla="*/ 0 w 167"/>
                    <a:gd name="T25" fmla="*/ 0 h 123"/>
                    <a:gd name="T26" fmla="*/ 0 w 167"/>
                    <a:gd name="T27" fmla="*/ 0 h 123"/>
                    <a:gd name="T28" fmla="*/ 0 w 167"/>
                    <a:gd name="T29" fmla="*/ 0 h 123"/>
                    <a:gd name="T30" fmla="*/ 0 w 167"/>
                    <a:gd name="T31" fmla="*/ 0 h 123"/>
                    <a:gd name="T32" fmla="*/ 0 w 167"/>
                    <a:gd name="T33" fmla="*/ 0 h 123"/>
                    <a:gd name="T34" fmla="*/ 0 w 167"/>
                    <a:gd name="T35" fmla="*/ 0 h 123"/>
                    <a:gd name="T36" fmla="*/ 0 w 167"/>
                    <a:gd name="T37" fmla="*/ 0 h 123"/>
                    <a:gd name="T38" fmla="*/ 0 w 167"/>
                    <a:gd name="T39" fmla="*/ 0 h 123"/>
                    <a:gd name="T40" fmla="*/ 0 w 167"/>
                    <a:gd name="T41" fmla="*/ 0 h 123"/>
                    <a:gd name="T42" fmla="*/ 0 w 167"/>
                    <a:gd name="T43" fmla="*/ 0 h 123"/>
                    <a:gd name="T44" fmla="*/ 0 w 167"/>
                    <a:gd name="T45" fmla="*/ 0 h 123"/>
                    <a:gd name="T46" fmla="*/ 0 w 167"/>
                    <a:gd name="T47" fmla="*/ 0 h 123"/>
                    <a:gd name="T48" fmla="*/ 0 w 167"/>
                    <a:gd name="T49" fmla="*/ 0 h 123"/>
                    <a:gd name="T50" fmla="*/ 0 w 167"/>
                    <a:gd name="T51" fmla="*/ 0 h 123"/>
                    <a:gd name="T52" fmla="*/ 0 w 167"/>
                    <a:gd name="T53" fmla="*/ 0 h 123"/>
                    <a:gd name="T54" fmla="*/ 0 w 167"/>
                    <a:gd name="T55" fmla="*/ 0 h 123"/>
                    <a:gd name="T56" fmla="*/ 0 w 167"/>
                    <a:gd name="T57" fmla="*/ 0 h 123"/>
                    <a:gd name="T58" fmla="*/ 0 w 167"/>
                    <a:gd name="T59" fmla="*/ 0 h 123"/>
                    <a:gd name="T60" fmla="*/ 0 w 167"/>
                    <a:gd name="T61" fmla="*/ 0 h 123"/>
                    <a:gd name="T62" fmla="*/ 0 w 167"/>
                    <a:gd name="T63" fmla="*/ 0 h 123"/>
                    <a:gd name="T64" fmla="*/ 0 w 167"/>
                    <a:gd name="T65" fmla="*/ 0 h 123"/>
                    <a:gd name="T66" fmla="*/ 0 w 167"/>
                    <a:gd name="T67" fmla="*/ 0 h 123"/>
                    <a:gd name="T68" fmla="*/ 0 w 167"/>
                    <a:gd name="T69" fmla="*/ 0 h 123"/>
                    <a:gd name="T70" fmla="*/ 0 w 167"/>
                    <a:gd name="T71" fmla="*/ 0 h 123"/>
                    <a:gd name="T72" fmla="*/ 0 w 167"/>
                    <a:gd name="T73" fmla="*/ 0 h 123"/>
                    <a:gd name="T74" fmla="*/ 0 w 167"/>
                    <a:gd name="T75" fmla="*/ 0 h 123"/>
                    <a:gd name="T76" fmla="*/ 0 w 167"/>
                    <a:gd name="T77" fmla="*/ 0 h 123"/>
                    <a:gd name="T78" fmla="*/ 0 w 167"/>
                    <a:gd name="T79" fmla="*/ 0 h 123"/>
                    <a:gd name="T80" fmla="*/ 0 w 167"/>
                    <a:gd name="T81" fmla="*/ 0 h 123"/>
                    <a:gd name="T82" fmla="*/ 0 w 167"/>
                    <a:gd name="T83" fmla="*/ 0 h 123"/>
                    <a:gd name="T84" fmla="*/ 0 w 167"/>
                    <a:gd name="T85" fmla="*/ 0 h 123"/>
                    <a:gd name="T86" fmla="*/ 0 w 167"/>
                    <a:gd name="T87" fmla="*/ 0 h 123"/>
                    <a:gd name="T88" fmla="*/ 0 w 167"/>
                    <a:gd name="T89" fmla="*/ 0 h 123"/>
                    <a:gd name="T90" fmla="*/ 0 w 167"/>
                    <a:gd name="T91" fmla="*/ 0 h 123"/>
                    <a:gd name="T92" fmla="*/ 0 w 167"/>
                    <a:gd name="T93" fmla="*/ 0 h 123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167" h="123">
                      <a:moveTo>
                        <a:pt x="167" y="43"/>
                      </a:moveTo>
                      <a:lnTo>
                        <a:pt x="164" y="54"/>
                      </a:lnTo>
                      <a:lnTo>
                        <a:pt x="161" y="66"/>
                      </a:lnTo>
                      <a:lnTo>
                        <a:pt x="155" y="79"/>
                      </a:lnTo>
                      <a:lnTo>
                        <a:pt x="150" y="93"/>
                      </a:lnTo>
                      <a:lnTo>
                        <a:pt x="146" y="99"/>
                      </a:lnTo>
                      <a:lnTo>
                        <a:pt x="142" y="105"/>
                      </a:lnTo>
                      <a:lnTo>
                        <a:pt x="138" y="110"/>
                      </a:lnTo>
                      <a:lnTo>
                        <a:pt x="132" y="114"/>
                      </a:lnTo>
                      <a:lnTo>
                        <a:pt x="127" y="118"/>
                      </a:lnTo>
                      <a:lnTo>
                        <a:pt x="121" y="121"/>
                      </a:lnTo>
                      <a:lnTo>
                        <a:pt x="115" y="122"/>
                      </a:lnTo>
                      <a:lnTo>
                        <a:pt x="107" y="123"/>
                      </a:lnTo>
                      <a:lnTo>
                        <a:pt x="100" y="122"/>
                      </a:lnTo>
                      <a:lnTo>
                        <a:pt x="92" y="119"/>
                      </a:lnTo>
                      <a:lnTo>
                        <a:pt x="87" y="116"/>
                      </a:lnTo>
                      <a:lnTo>
                        <a:pt x="84" y="113"/>
                      </a:lnTo>
                      <a:lnTo>
                        <a:pt x="82" y="109"/>
                      </a:lnTo>
                      <a:lnTo>
                        <a:pt x="81" y="105"/>
                      </a:lnTo>
                      <a:lnTo>
                        <a:pt x="71" y="104"/>
                      </a:lnTo>
                      <a:lnTo>
                        <a:pt x="61" y="103"/>
                      </a:lnTo>
                      <a:lnTo>
                        <a:pt x="51" y="101"/>
                      </a:lnTo>
                      <a:lnTo>
                        <a:pt x="41" y="98"/>
                      </a:lnTo>
                      <a:lnTo>
                        <a:pt x="21" y="92"/>
                      </a:lnTo>
                      <a:lnTo>
                        <a:pt x="0" y="86"/>
                      </a:lnTo>
                      <a:lnTo>
                        <a:pt x="2" y="77"/>
                      </a:lnTo>
                      <a:lnTo>
                        <a:pt x="5" y="67"/>
                      </a:lnTo>
                      <a:lnTo>
                        <a:pt x="9" y="56"/>
                      </a:lnTo>
                      <a:lnTo>
                        <a:pt x="15" y="43"/>
                      </a:lnTo>
                      <a:lnTo>
                        <a:pt x="20" y="43"/>
                      </a:lnTo>
                      <a:lnTo>
                        <a:pt x="26" y="42"/>
                      </a:lnTo>
                      <a:lnTo>
                        <a:pt x="30" y="41"/>
                      </a:lnTo>
                      <a:lnTo>
                        <a:pt x="33" y="38"/>
                      </a:lnTo>
                      <a:lnTo>
                        <a:pt x="40" y="33"/>
                      </a:lnTo>
                      <a:lnTo>
                        <a:pt x="45" y="26"/>
                      </a:lnTo>
                      <a:lnTo>
                        <a:pt x="52" y="12"/>
                      </a:lnTo>
                      <a:lnTo>
                        <a:pt x="61" y="0"/>
                      </a:lnTo>
                      <a:lnTo>
                        <a:pt x="64" y="4"/>
                      </a:lnTo>
                      <a:lnTo>
                        <a:pt x="67" y="7"/>
                      </a:lnTo>
                      <a:lnTo>
                        <a:pt x="73" y="11"/>
                      </a:lnTo>
                      <a:lnTo>
                        <a:pt x="78" y="14"/>
                      </a:lnTo>
                      <a:lnTo>
                        <a:pt x="92" y="21"/>
                      </a:lnTo>
                      <a:lnTo>
                        <a:pt x="107" y="28"/>
                      </a:lnTo>
                      <a:lnTo>
                        <a:pt x="122" y="35"/>
                      </a:lnTo>
                      <a:lnTo>
                        <a:pt x="139" y="39"/>
                      </a:lnTo>
                      <a:lnTo>
                        <a:pt x="153" y="42"/>
                      </a:lnTo>
                      <a:lnTo>
                        <a:pt x="167" y="4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67" name="Freeform 275"/>
                <p:cNvSpPr>
                  <a:spLocks/>
                </p:cNvSpPr>
                <p:nvPr>
                  <p:custDataLst>
                    <p:tags r:id="rId194"/>
                  </p:custDataLst>
                </p:nvPr>
              </p:nvSpPr>
              <p:spPr bwMode="auto">
                <a:xfrm>
                  <a:off x="3879" y="2237"/>
                  <a:ext cx="84" cy="105"/>
                </a:xfrm>
                <a:custGeom>
                  <a:avLst/>
                  <a:gdLst>
                    <a:gd name="T0" fmla="*/ 0 w 306"/>
                    <a:gd name="T1" fmla="*/ 0 h 321"/>
                    <a:gd name="T2" fmla="*/ 0 w 306"/>
                    <a:gd name="T3" fmla="*/ 0 h 321"/>
                    <a:gd name="T4" fmla="*/ 0 w 306"/>
                    <a:gd name="T5" fmla="*/ 0 h 321"/>
                    <a:gd name="T6" fmla="*/ 0 w 306"/>
                    <a:gd name="T7" fmla="*/ 0 h 321"/>
                    <a:gd name="T8" fmla="*/ 0 w 306"/>
                    <a:gd name="T9" fmla="*/ 0 h 321"/>
                    <a:gd name="T10" fmla="*/ 0 w 306"/>
                    <a:gd name="T11" fmla="*/ 0 h 321"/>
                    <a:gd name="T12" fmla="*/ 0 w 306"/>
                    <a:gd name="T13" fmla="*/ 0 h 321"/>
                    <a:gd name="T14" fmla="*/ 0 w 306"/>
                    <a:gd name="T15" fmla="*/ 0 h 321"/>
                    <a:gd name="T16" fmla="*/ 0 w 306"/>
                    <a:gd name="T17" fmla="*/ 0 h 321"/>
                    <a:gd name="T18" fmla="*/ 0 w 306"/>
                    <a:gd name="T19" fmla="*/ 0 h 321"/>
                    <a:gd name="T20" fmla="*/ 0 w 306"/>
                    <a:gd name="T21" fmla="*/ 0 h 321"/>
                    <a:gd name="T22" fmla="*/ 0 w 306"/>
                    <a:gd name="T23" fmla="*/ 0 h 321"/>
                    <a:gd name="T24" fmla="*/ 0 w 306"/>
                    <a:gd name="T25" fmla="*/ 0 h 321"/>
                    <a:gd name="T26" fmla="*/ 0 w 306"/>
                    <a:gd name="T27" fmla="*/ 0 h 321"/>
                    <a:gd name="T28" fmla="*/ 0 w 306"/>
                    <a:gd name="T29" fmla="*/ 0 h 321"/>
                    <a:gd name="T30" fmla="*/ 0 w 306"/>
                    <a:gd name="T31" fmla="*/ 0 h 321"/>
                    <a:gd name="T32" fmla="*/ 0 w 306"/>
                    <a:gd name="T33" fmla="*/ 0 h 321"/>
                    <a:gd name="T34" fmla="*/ 0 w 306"/>
                    <a:gd name="T35" fmla="*/ 0 h 321"/>
                    <a:gd name="T36" fmla="*/ 0 w 306"/>
                    <a:gd name="T37" fmla="*/ 0 h 321"/>
                    <a:gd name="T38" fmla="*/ 0 w 306"/>
                    <a:gd name="T39" fmla="*/ 0 h 321"/>
                    <a:gd name="T40" fmla="*/ 0 w 306"/>
                    <a:gd name="T41" fmla="*/ 0 h 321"/>
                    <a:gd name="T42" fmla="*/ 0 w 306"/>
                    <a:gd name="T43" fmla="*/ 0 h 321"/>
                    <a:gd name="T44" fmla="*/ 0 w 306"/>
                    <a:gd name="T45" fmla="*/ 0 h 321"/>
                    <a:gd name="T46" fmla="*/ 0 w 306"/>
                    <a:gd name="T47" fmla="*/ 0 h 321"/>
                    <a:gd name="T48" fmla="*/ 0 w 306"/>
                    <a:gd name="T49" fmla="*/ 0 h 321"/>
                    <a:gd name="T50" fmla="*/ 0 w 306"/>
                    <a:gd name="T51" fmla="*/ 0 h 321"/>
                    <a:gd name="T52" fmla="*/ 0 w 306"/>
                    <a:gd name="T53" fmla="*/ 0 h 321"/>
                    <a:gd name="T54" fmla="*/ 0 w 306"/>
                    <a:gd name="T55" fmla="*/ 0 h 321"/>
                    <a:gd name="T56" fmla="*/ 0 w 306"/>
                    <a:gd name="T57" fmla="*/ 0 h 321"/>
                    <a:gd name="T58" fmla="*/ 0 w 306"/>
                    <a:gd name="T59" fmla="*/ 0 h 321"/>
                    <a:gd name="T60" fmla="*/ 0 w 306"/>
                    <a:gd name="T61" fmla="*/ 0 h 321"/>
                    <a:gd name="T62" fmla="*/ 0 w 306"/>
                    <a:gd name="T63" fmla="*/ 0 h 321"/>
                    <a:gd name="T64" fmla="*/ 0 w 306"/>
                    <a:gd name="T65" fmla="*/ 0 h 321"/>
                    <a:gd name="T66" fmla="*/ 0 w 306"/>
                    <a:gd name="T67" fmla="*/ 0 h 321"/>
                    <a:gd name="T68" fmla="*/ 0 w 306"/>
                    <a:gd name="T69" fmla="*/ 0 h 321"/>
                    <a:gd name="T70" fmla="*/ 0 w 306"/>
                    <a:gd name="T71" fmla="*/ 0 h 321"/>
                    <a:gd name="T72" fmla="*/ 0 w 306"/>
                    <a:gd name="T73" fmla="*/ 0 h 321"/>
                    <a:gd name="T74" fmla="*/ 0 w 306"/>
                    <a:gd name="T75" fmla="*/ 0 h 321"/>
                    <a:gd name="T76" fmla="*/ 0 w 306"/>
                    <a:gd name="T77" fmla="*/ 0 h 321"/>
                    <a:gd name="T78" fmla="*/ 0 w 306"/>
                    <a:gd name="T79" fmla="*/ 0 h 321"/>
                    <a:gd name="T80" fmla="*/ 0 w 306"/>
                    <a:gd name="T81" fmla="*/ 0 h 321"/>
                    <a:gd name="T82" fmla="*/ 0 w 306"/>
                    <a:gd name="T83" fmla="*/ 0 h 321"/>
                    <a:gd name="T84" fmla="*/ 0 w 306"/>
                    <a:gd name="T85" fmla="*/ 1 h 321"/>
                    <a:gd name="T86" fmla="*/ 0 w 306"/>
                    <a:gd name="T87" fmla="*/ 1 h 321"/>
                    <a:gd name="T88" fmla="*/ 0 w 306"/>
                    <a:gd name="T89" fmla="*/ 1 h 321"/>
                    <a:gd name="T90" fmla="*/ 0 w 306"/>
                    <a:gd name="T91" fmla="*/ 1 h 321"/>
                    <a:gd name="T92" fmla="*/ 0 w 306"/>
                    <a:gd name="T93" fmla="*/ 1 h 321"/>
                    <a:gd name="T94" fmla="*/ 0 w 306"/>
                    <a:gd name="T95" fmla="*/ 1 h 321"/>
                    <a:gd name="T96" fmla="*/ 0 w 306"/>
                    <a:gd name="T97" fmla="*/ 1 h 321"/>
                    <a:gd name="T98" fmla="*/ 0 w 306"/>
                    <a:gd name="T99" fmla="*/ 1 h 321"/>
                    <a:gd name="T100" fmla="*/ 0 w 306"/>
                    <a:gd name="T101" fmla="*/ 1 h 321"/>
                    <a:gd name="T102" fmla="*/ 0 w 306"/>
                    <a:gd name="T103" fmla="*/ 1 h 321"/>
                    <a:gd name="T104" fmla="*/ 0 w 306"/>
                    <a:gd name="T105" fmla="*/ 1 h 321"/>
                    <a:gd name="T106" fmla="*/ 0 w 306"/>
                    <a:gd name="T107" fmla="*/ 1 h 321"/>
                    <a:gd name="T108" fmla="*/ 0 w 306"/>
                    <a:gd name="T109" fmla="*/ 1 h 321"/>
                    <a:gd name="T110" fmla="*/ 0 w 306"/>
                    <a:gd name="T111" fmla="*/ 1 h 321"/>
                    <a:gd name="T112" fmla="*/ 0 w 306"/>
                    <a:gd name="T113" fmla="*/ 1 h 321"/>
                    <a:gd name="T114" fmla="*/ 0 w 306"/>
                    <a:gd name="T115" fmla="*/ 1 h 321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306" h="321">
                      <a:moveTo>
                        <a:pt x="306" y="235"/>
                      </a:moveTo>
                      <a:lnTo>
                        <a:pt x="259" y="160"/>
                      </a:lnTo>
                      <a:lnTo>
                        <a:pt x="257" y="164"/>
                      </a:lnTo>
                      <a:lnTo>
                        <a:pt x="252" y="173"/>
                      </a:lnTo>
                      <a:lnTo>
                        <a:pt x="247" y="178"/>
                      </a:lnTo>
                      <a:lnTo>
                        <a:pt x="243" y="182"/>
                      </a:lnTo>
                      <a:lnTo>
                        <a:pt x="238" y="185"/>
                      </a:lnTo>
                      <a:lnTo>
                        <a:pt x="233" y="186"/>
                      </a:lnTo>
                      <a:lnTo>
                        <a:pt x="227" y="185"/>
                      </a:lnTo>
                      <a:lnTo>
                        <a:pt x="223" y="184"/>
                      </a:lnTo>
                      <a:lnTo>
                        <a:pt x="219" y="181"/>
                      </a:lnTo>
                      <a:lnTo>
                        <a:pt x="214" y="178"/>
                      </a:lnTo>
                      <a:lnTo>
                        <a:pt x="211" y="173"/>
                      </a:lnTo>
                      <a:lnTo>
                        <a:pt x="209" y="169"/>
                      </a:lnTo>
                      <a:lnTo>
                        <a:pt x="206" y="165"/>
                      </a:lnTo>
                      <a:lnTo>
                        <a:pt x="206" y="160"/>
                      </a:lnTo>
                      <a:lnTo>
                        <a:pt x="206" y="154"/>
                      </a:lnTo>
                      <a:lnTo>
                        <a:pt x="209" y="148"/>
                      </a:lnTo>
                      <a:lnTo>
                        <a:pt x="211" y="142"/>
                      </a:lnTo>
                      <a:lnTo>
                        <a:pt x="213" y="136"/>
                      </a:lnTo>
                      <a:lnTo>
                        <a:pt x="221" y="125"/>
                      </a:lnTo>
                      <a:lnTo>
                        <a:pt x="230" y="114"/>
                      </a:lnTo>
                      <a:lnTo>
                        <a:pt x="238" y="104"/>
                      </a:lnTo>
                      <a:lnTo>
                        <a:pt x="246" y="93"/>
                      </a:lnTo>
                      <a:lnTo>
                        <a:pt x="248" y="87"/>
                      </a:lnTo>
                      <a:lnTo>
                        <a:pt x="250" y="82"/>
                      </a:lnTo>
                      <a:lnTo>
                        <a:pt x="253" y="75"/>
                      </a:lnTo>
                      <a:lnTo>
                        <a:pt x="253" y="69"/>
                      </a:lnTo>
                      <a:lnTo>
                        <a:pt x="133" y="69"/>
                      </a:lnTo>
                      <a:lnTo>
                        <a:pt x="129" y="68"/>
                      </a:lnTo>
                      <a:lnTo>
                        <a:pt x="123" y="65"/>
                      </a:lnTo>
                      <a:lnTo>
                        <a:pt x="119" y="59"/>
                      </a:lnTo>
                      <a:lnTo>
                        <a:pt x="115" y="53"/>
                      </a:lnTo>
                      <a:lnTo>
                        <a:pt x="112" y="45"/>
                      </a:lnTo>
                      <a:lnTo>
                        <a:pt x="109" y="37"/>
                      </a:lnTo>
                      <a:lnTo>
                        <a:pt x="108" y="28"/>
                      </a:lnTo>
                      <a:lnTo>
                        <a:pt x="107" y="19"/>
                      </a:lnTo>
                      <a:lnTo>
                        <a:pt x="101" y="19"/>
                      </a:lnTo>
                      <a:lnTo>
                        <a:pt x="96" y="18"/>
                      </a:lnTo>
                      <a:lnTo>
                        <a:pt x="90" y="17"/>
                      </a:lnTo>
                      <a:lnTo>
                        <a:pt x="85" y="15"/>
                      </a:lnTo>
                      <a:lnTo>
                        <a:pt x="80" y="12"/>
                      </a:lnTo>
                      <a:lnTo>
                        <a:pt x="77" y="9"/>
                      </a:lnTo>
                      <a:lnTo>
                        <a:pt x="75" y="4"/>
                      </a:lnTo>
                      <a:lnTo>
                        <a:pt x="74" y="0"/>
                      </a:lnTo>
                      <a:lnTo>
                        <a:pt x="65" y="0"/>
                      </a:lnTo>
                      <a:lnTo>
                        <a:pt x="57" y="0"/>
                      </a:lnTo>
                      <a:lnTo>
                        <a:pt x="49" y="0"/>
                      </a:lnTo>
                      <a:lnTo>
                        <a:pt x="41" y="0"/>
                      </a:lnTo>
                      <a:lnTo>
                        <a:pt x="34" y="1"/>
                      </a:lnTo>
                      <a:lnTo>
                        <a:pt x="29" y="2"/>
                      </a:lnTo>
                      <a:lnTo>
                        <a:pt x="22" y="5"/>
                      </a:lnTo>
                      <a:lnTo>
                        <a:pt x="15" y="9"/>
                      </a:lnTo>
                      <a:lnTo>
                        <a:pt x="10" y="14"/>
                      </a:lnTo>
                      <a:lnTo>
                        <a:pt x="4" y="19"/>
                      </a:lnTo>
                      <a:lnTo>
                        <a:pt x="1" y="25"/>
                      </a:lnTo>
                      <a:lnTo>
                        <a:pt x="0" y="31"/>
                      </a:lnTo>
                      <a:lnTo>
                        <a:pt x="2" y="35"/>
                      </a:lnTo>
                      <a:lnTo>
                        <a:pt x="8" y="40"/>
                      </a:lnTo>
                      <a:lnTo>
                        <a:pt x="15" y="46"/>
                      </a:lnTo>
                      <a:lnTo>
                        <a:pt x="25" y="52"/>
                      </a:lnTo>
                      <a:lnTo>
                        <a:pt x="35" y="58"/>
                      </a:lnTo>
                      <a:lnTo>
                        <a:pt x="45" y="63"/>
                      </a:lnTo>
                      <a:lnTo>
                        <a:pt x="54" y="67"/>
                      </a:lnTo>
                      <a:lnTo>
                        <a:pt x="60" y="69"/>
                      </a:lnTo>
                      <a:lnTo>
                        <a:pt x="47" y="79"/>
                      </a:lnTo>
                      <a:lnTo>
                        <a:pt x="32" y="91"/>
                      </a:lnTo>
                      <a:lnTo>
                        <a:pt x="25" y="97"/>
                      </a:lnTo>
                      <a:lnTo>
                        <a:pt x="19" y="104"/>
                      </a:lnTo>
                      <a:lnTo>
                        <a:pt x="17" y="107"/>
                      </a:lnTo>
                      <a:lnTo>
                        <a:pt x="15" y="110"/>
                      </a:lnTo>
                      <a:lnTo>
                        <a:pt x="14" y="114"/>
                      </a:lnTo>
                      <a:lnTo>
                        <a:pt x="13" y="117"/>
                      </a:lnTo>
                      <a:lnTo>
                        <a:pt x="14" y="122"/>
                      </a:lnTo>
                      <a:lnTo>
                        <a:pt x="15" y="125"/>
                      </a:lnTo>
                      <a:lnTo>
                        <a:pt x="18" y="129"/>
                      </a:lnTo>
                      <a:lnTo>
                        <a:pt x="20" y="133"/>
                      </a:lnTo>
                      <a:lnTo>
                        <a:pt x="28" y="141"/>
                      </a:lnTo>
                      <a:lnTo>
                        <a:pt x="37" y="149"/>
                      </a:lnTo>
                      <a:lnTo>
                        <a:pt x="47" y="156"/>
                      </a:lnTo>
                      <a:lnTo>
                        <a:pt x="58" y="162"/>
                      </a:lnTo>
                      <a:lnTo>
                        <a:pt x="64" y="164"/>
                      </a:lnTo>
                      <a:lnTo>
                        <a:pt x="69" y="165"/>
                      </a:lnTo>
                      <a:lnTo>
                        <a:pt x="75" y="166"/>
                      </a:lnTo>
                      <a:lnTo>
                        <a:pt x="80" y="167"/>
                      </a:lnTo>
                      <a:lnTo>
                        <a:pt x="107" y="271"/>
                      </a:lnTo>
                      <a:lnTo>
                        <a:pt x="107" y="267"/>
                      </a:lnTo>
                      <a:lnTo>
                        <a:pt x="108" y="263"/>
                      </a:lnTo>
                      <a:lnTo>
                        <a:pt x="110" y="260"/>
                      </a:lnTo>
                      <a:lnTo>
                        <a:pt x="112" y="256"/>
                      </a:lnTo>
                      <a:lnTo>
                        <a:pt x="119" y="251"/>
                      </a:lnTo>
                      <a:lnTo>
                        <a:pt x="127" y="246"/>
                      </a:lnTo>
                      <a:lnTo>
                        <a:pt x="137" y="243"/>
                      </a:lnTo>
                      <a:lnTo>
                        <a:pt x="148" y="240"/>
                      </a:lnTo>
                      <a:lnTo>
                        <a:pt x="160" y="237"/>
                      </a:lnTo>
                      <a:lnTo>
                        <a:pt x="174" y="235"/>
                      </a:lnTo>
                      <a:lnTo>
                        <a:pt x="174" y="222"/>
                      </a:lnTo>
                      <a:lnTo>
                        <a:pt x="174" y="210"/>
                      </a:lnTo>
                      <a:lnTo>
                        <a:pt x="178" y="212"/>
                      </a:lnTo>
                      <a:lnTo>
                        <a:pt x="183" y="212"/>
                      </a:lnTo>
                      <a:lnTo>
                        <a:pt x="188" y="213"/>
                      </a:lnTo>
                      <a:lnTo>
                        <a:pt x="193" y="212"/>
                      </a:lnTo>
                      <a:lnTo>
                        <a:pt x="203" y="211"/>
                      </a:lnTo>
                      <a:lnTo>
                        <a:pt x="213" y="210"/>
                      </a:lnTo>
                      <a:lnTo>
                        <a:pt x="220" y="233"/>
                      </a:lnTo>
                      <a:lnTo>
                        <a:pt x="232" y="261"/>
                      </a:lnTo>
                      <a:lnTo>
                        <a:pt x="245" y="292"/>
                      </a:lnTo>
                      <a:lnTo>
                        <a:pt x="259" y="321"/>
                      </a:lnTo>
                      <a:lnTo>
                        <a:pt x="267" y="316"/>
                      </a:lnTo>
                      <a:lnTo>
                        <a:pt x="272" y="311"/>
                      </a:lnTo>
                      <a:lnTo>
                        <a:pt x="278" y="307"/>
                      </a:lnTo>
                      <a:lnTo>
                        <a:pt x="282" y="302"/>
                      </a:lnTo>
                      <a:lnTo>
                        <a:pt x="290" y="291"/>
                      </a:lnTo>
                      <a:lnTo>
                        <a:pt x="295" y="280"/>
                      </a:lnTo>
                      <a:lnTo>
                        <a:pt x="301" y="258"/>
                      </a:lnTo>
                      <a:lnTo>
                        <a:pt x="306" y="23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68" name="Freeform 276"/>
                <p:cNvSpPr>
                  <a:spLocks/>
                </p:cNvSpPr>
                <p:nvPr>
                  <p:custDataLst>
                    <p:tags r:id="rId195"/>
                  </p:custDataLst>
                </p:nvPr>
              </p:nvSpPr>
              <p:spPr bwMode="auto">
                <a:xfrm>
                  <a:off x="4079" y="2310"/>
                  <a:ext cx="127" cy="170"/>
                </a:xfrm>
                <a:custGeom>
                  <a:avLst/>
                  <a:gdLst>
                    <a:gd name="T0" fmla="*/ 0 w 471"/>
                    <a:gd name="T1" fmla="*/ 0 h 518"/>
                    <a:gd name="T2" fmla="*/ 0 w 471"/>
                    <a:gd name="T3" fmla="*/ 0 h 518"/>
                    <a:gd name="T4" fmla="*/ 0 w 471"/>
                    <a:gd name="T5" fmla="*/ 0 h 518"/>
                    <a:gd name="T6" fmla="*/ 0 w 471"/>
                    <a:gd name="T7" fmla="*/ 0 h 518"/>
                    <a:gd name="T8" fmla="*/ 0 w 471"/>
                    <a:gd name="T9" fmla="*/ 0 h 518"/>
                    <a:gd name="T10" fmla="*/ 0 w 471"/>
                    <a:gd name="T11" fmla="*/ 0 h 518"/>
                    <a:gd name="T12" fmla="*/ 0 w 471"/>
                    <a:gd name="T13" fmla="*/ 0 h 518"/>
                    <a:gd name="T14" fmla="*/ 0 w 471"/>
                    <a:gd name="T15" fmla="*/ 0 h 518"/>
                    <a:gd name="T16" fmla="*/ 0 w 471"/>
                    <a:gd name="T17" fmla="*/ 0 h 518"/>
                    <a:gd name="T18" fmla="*/ 0 w 471"/>
                    <a:gd name="T19" fmla="*/ 1 h 518"/>
                    <a:gd name="T20" fmla="*/ 0 w 471"/>
                    <a:gd name="T21" fmla="*/ 1 h 518"/>
                    <a:gd name="T22" fmla="*/ 0 w 471"/>
                    <a:gd name="T23" fmla="*/ 1 h 518"/>
                    <a:gd name="T24" fmla="*/ 0 w 471"/>
                    <a:gd name="T25" fmla="*/ 1 h 518"/>
                    <a:gd name="T26" fmla="*/ 0 w 471"/>
                    <a:gd name="T27" fmla="*/ 1 h 518"/>
                    <a:gd name="T28" fmla="*/ 0 w 471"/>
                    <a:gd name="T29" fmla="*/ 1 h 518"/>
                    <a:gd name="T30" fmla="*/ 0 w 471"/>
                    <a:gd name="T31" fmla="*/ 1 h 518"/>
                    <a:gd name="T32" fmla="*/ 0 w 471"/>
                    <a:gd name="T33" fmla="*/ 1 h 518"/>
                    <a:gd name="T34" fmla="*/ 0 w 471"/>
                    <a:gd name="T35" fmla="*/ 1 h 518"/>
                    <a:gd name="T36" fmla="*/ 0 w 471"/>
                    <a:gd name="T37" fmla="*/ 1 h 518"/>
                    <a:gd name="T38" fmla="*/ 0 w 471"/>
                    <a:gd name="T39" fmla="*/ 1 h 518"/>
                    <a:gd name="T40" fmla="*/ 0 w 471"/>
                    <a:gd name="T41" fmla="*/ 1 h 518"/>
                    <a:gd name="T42" fmla="*/ 0 w 471"/>
                    <a:gd name="T43" fmla="*/ 1 h 518"/>
                    <a:gd name="T44" fmla="*/ 0 w 471"/>
                    <a:gd name="T45" fmla="*/ 1 h 518"/>
                    <a:gd name="T46" fmla="*/ 0 w 471"/>
                    <a:gd name="T47" fmla="*/ 1 h 518"/>
                    <a:gd name="T48" fmla="*/ 0 w 471"/>
                    <a:gd name="T49" fmla="*/ 1 h 518"/>
                    <a:gd name="T50" fmla="*/ 0 w 471"/>
                    <a:gd name="T51" fmla="*/ 1 h 518"/>
                    <a:gd name="T52" fmla="*/ 0 w 471"/>
                    <a:gd name="T53" fmla="*/ 1 h 518"/>
                    <a:gd name="T54" fmla="*/ 0 w 471"/>
                    <a:gd name="T55" fmla="*/ 1 h 518"/>
                    <a:gd name="T56" fmla="*/ 0 w 471"/>
                    <a:gd name="T57" fmla="*/ 1 h 518"/>
                    <a:gd name="T58" fmla="*/ 0 w 471"/>
                    <a:gd name="T59" fmla="*/ 1 h 518"/>
                    <a:gd name="T60" fmla="*/ 0 w 471"/>
                    <a:gd name="T61" fmla="*/ 1 h 518"/>
                    <a:gd name="T62" fmla="*/ 0 w 471"/>
                    <a:gd name="T63" fmla="*/ 1 h 518"/>
                    <a:gd name="T64" fmla="*/ 0 w 471"/>
                    <a:gd name="T65" fmla="*/ 1 h 518"/>
                    <a:gd name="T66" fmla="*/ 0 w 471"/>
                    <a:gd name="T67" fmla="*/ 1 h 518"/>
                    <a:gd name="T68" fmla="*/ 0 w 471"/>
                    <a:gd name="T69" fmla="*/ 1 h 518"/>
                    <a:gd name="T70" fmla="*/ 0 w 471"/>
                    <a:gd name="T71" fmla="*/ 1 h 518"/>
                    <a:gd name="T72" fmla="*/ 0 w 471"/>
                    <a:gd name="T73" fmla="*/ 1 h 518"/>
                    <a:gd name="T74" fmla="*/ 0 w 471"/>
                    <a:gd name="T75" fmla="*/ 1 h 518"/>
                    <a:gd name="T76" fmla="*/ 0 w 471"/>
                    <a:gd name="T77" fmla="*/ 1 h 518"/>
                    <a:gd name="T78" fmla="*/ 0 w 471"/>
                    <a:gd name="T79" fmla="*/ 1 h 518"/>
                    <a:gd name="T80" fmla="*/ 0 w 471"/>
                    <a:gd name="T81" fmla="*/ 0 h 518"/>
                    <a:gd name="T82" fmla="*/ 0 w 471"/>
                    <a:gd name="T83" fmla="*/ 0 h 518"/>
                    <a:gd name="T84" fmla="*/ 0 w 471"/>
                    <a:gd name="T85" fmla="*/ 0 h 518"/>
                    <a:gd name="T86" fmla="*/ 0 w 471"/>
                    <a:gd name="T87" fmla="*/ 0 h 51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471" h="518">
                      <a:moveTo>
                        <a:pt x="113" y="0"/>
                      </a:moveTo>
                      <a:lnTo>
                        <a:pt x="104" y="5"/>
                      </a:lnTo>
                      <a:lnTo>
                        <a:pt x="94" y="12"/>
                      </a:lnTo>
                      <a:lnTo>
                        <a:pt x="85" y="18"/>
                      </a:lnTo>
                      <a:lnTo>
                        <a:pt x="76" y="25"/>
                      </a:lnTo>
                      <a:lnTo>
                        <a:pt x="67" y="32"/>
                      </a:lnTo>
                      <a:lnTo>
                        <a:pt x="59" y="38"/>
                      </a:lnTo>
                      <a:lnTo>
                        <a:pt x="50" y="44"/>
                      </a:lnTo>
                      <a:lnTo>
                        <a:pt x="40" y="49"/>
                      </a:lnTo>
                      <a:lnTo>
                        <a:pt x="37" y="59"/>
                      </a:lnTo>
                      <a:lnTo>
                        <a:pt x="32" y="71"/>
                      </a:lnTo>
                      <a:lnTo>
                        <a:pt x="27" y="82"/>
                      </a:lnTo>
                      <a:lnTo>
                        <a:pt x="20" y="93"/>
                      </a:lnTo>
                      <a:lnTo>
                        <a:pt x="14" y="106"/>
                      </a:lnTo>
                      <a:lnTo>
                        <a:pt x="8" y="118"/>
                      </a:lnTo>
                      <a:lnTo>
                        <a:pt x="4" y="131"/>
                      </a:lnTo>
                      <a:lnTo>
                        <a:pt x="0" y="142"/>
                      </a:lnTo>
                      <a:lnTo>
                        <a:pt x="7" y="136"/>
                      </a:lnTo>
                      <a:lnTo>
                        <a:pt x="16" y="141"/>
                      </a:lnTo>
                      <a:lnTo>
                        <a:pt x="23" y="147"/>
                      </a:lnTo>
                      <a:lnTo>
                        <a:pt x="30" y="153"/>
                      </a:lnTo>
                      <a:lnTo>
                        <a:pt x="37" y="159"/>
                      </a:lnTo>
                      <a:lnTo>
                        <a:pt x="43" y="164"/>
                      </a:lnTo>
                      <a:lnTo>
                        <a:pt x="50" y="168"/>
                      </a:lnTo>
                      <a:lnTo>
                        <a:pt x="53" y="170"/>
                      </a:lnTo>
                      <a:lnTo>
                        <a:pt x="57" y="171"/>
                      </a:lnTo>
                      <a:lnTo>
                        <a:pt x="62" y="172"/>
                      </a:lnTo>
                      <a:lnTo>
                        <a:pt x="66" y="172"/>
                      </a:lnTo>
                      <a:lnTo>
                        <a:pt x="71" y="191"/>
                      </a:lnTo>
                      <a:lnTo>
                        <a:pt x="75" y="211"/>
                      </a:lnTo>
                      <a:lnTo>
                        <a:pt x="77" y="233"/>
                      </a:lnTo>
                      <a:lnTo>
                        <a:pt x="80" y="254"/>
                      </a:lnTo>
                      <a:lnTo>
                        <a:pt x="84" y="272"/>
                      </a:lnTo>
                      <a:lnTo>
                        <a:pt x="88" y="289"/>
                      </a:lnTo>
                      <a:lnTo>
                        <a:pt x="90" y="294"/>
                      </a:lnTo>
                      <a:lnTo>
                        <a:pt x="94" y="299"/>
                      </a:lnTo>
                      <a:lnTo>
                        <a:pt x="96" y="302"/>
                      </a:lnTo>
                      <a:lnTo>
                        <a:pt x="100" y="302"/>
                      </a:lnTo>
                      <a:lnTo>
                        <a:pt x="104" y="302"/>
                      </a:lnTo>
                      <a:lnTo>
                        <a:pt x="107" y="301"/>
                      </a:lnTo>
                      <a:lnTo>
                        <a:pt x="110" y="299"/>
                      </a:lnTo>
                      <a:lnTo>
                        <a:pt x="112" y="297"/>
                      </a:lnTo>
                      <a:lnTo>
                        <a:pt x="118" y="291"/>
                      </a:lnTo>
                      <a:lnTo>
                        <a:pt x="121" y="283"/>
                      </a:lnTo>
                      <a:lnTo>
                        <a:pt x="128" y="268"/>
                      </a:lnTo>
                      <a:lnTo>
                        <a:pt x="133" y="259"/>
                      </a:lnTo>
                      <a:lnTo>
                        <a:pt x="140" y="260"/>
                      </a:lnTo>
                      <a:lnTo>
                        <a:pt x="145" y="262"/>
                      </a:lnTo>
                      <a:lnTo>
                        <a:pt x="151" y="265"/>
                      </a:lnTo>
                      <a:lnTo>
                        <a:pt x="155" y="268"/>
                      </a:lnTo>
                      <a:lnTo>
                        <a:pt x="160" y="272"/>
                      </a:lnTo>
                      <a:lnTo>
                        <a:pt x="164" y="274"/>
                      </a:lnTo>
                      <a:lnTo>
                        <a:pt x="168" y="277"/>
                      </a:lnTo>
                      <a:lnTo>
                        <a:pt x="173" y="277"/>
                      </a:lnTo>
                      <a:lnTo>
                        <a:pt x="176" y="277"/>
                      </a:lnTo>
                      <a:lnTo>
                        <a:pt x="179" y="276"/>
                      </a:lnTo>
                      <a:lnTo>
                        <a:pt x="183" y="274"/>
                      </a:lnTo>
                      <a:lnTo>
                        <a:pt x="185" y="272"/>
                      </a:lnTo>
                      <a:lnTo>
                        <a:pt x="189" y="266"/>
                      </a:lnTo>
                      <a:lnTo>
                        <a:pt x="192" y="259"/>
                      </a:lnTo>
                      <a:lnTo>
                        <a:pt x="197" y="252"/>
                      </a:lnTo>
                      <a:lnTo>
                        <a:pt x="201" y="247"/>
                      </a:lnTo>
                      <a:lnTo>
                        <a:pt x="203" y="244"/>
                      </a:lnTo>
                      <a:lnTo>
                        <a:pt x="206" y="243"/>
                      </a:lnTo>
                      <a:lnTo>
                        <a:pt x="209" y="241"/>
                      </a:lnTo>
                      <a:lnTo>
                        <a:pt x="212" y="241"/>
                      </a:lnTo>
                      <a:lnTo>
                        <a:pt x="224" y="242"/>
                      </a:lnTo>
                      <a:lnTo>
                        <a:pt x="233" y="244"/>
                      </a:lnTo>
                      <a:lnTo>
                        <a:pt x="241" y="247"/>
                      </a:lnTo>
                      <a:lnTo>
                        <a:pt x="246" y="252"/>
                      </a:lnTo>
                      <a:lnTo>
                        <a:pt x="254" y="261"/>
                      </a:lnTo>
                      <a:lnTo>
                        <a:pt x="259" y="271"/>
                      </a:lnTo>
                      <a:lnTo>
                        <a:pt x="274" y="293"/>
                      </a:lnTo>
                      <a:lnTo>
                        <a:pt x="290" y="314"/>
                      </a:lnTo>
                      <a:lnTo>
                        <a:pt x="308" y="336"/>
                      </a:lnTo>
                      <a:lnTo>
                        <a:pt x="325" y="359"/>
                      </a:lnTo>
                      <a:lnTo>
                        <a:pt x="333" y="371"/>
                      </a:lnTo>
                      <a:lnTo>
                        <a:pt x="341" y="382"/>
                      </a:lnTo>
                      <a:lnTo>
                        <a:pt x="347" y="394"/>
                      </a:lnTo>
                      <a:lnTo>
                        <a:pt x="354" y="407"/>
                      </a:lnTo>
                      <a:lnTo>
                        <a:pt x="358" y="419"/>
                      </a:lnTo>
                      <a:lnTo>
                        <a:pt x="363" y="431"/>
                      </a:lnTo>
                      <a:lnTo>
                        <a:pt x="365" y="443"/>
                      </a:lnTo>
                      <a:lnTo>
                        <a:pt x="366" y="457"/>
                      </a:lnTo>
                      <a:lnTo>
                        <a:pt x="365" y="461"/>
                      </a:lnTo>
                      <a:lnTo>
                        <a:pt x="363" y="466"/>
                      </a:lnTo>
                      <a:lnTo>
                        <a:pt x="359" y="470"/>
                      </a:lnTo>
                      <a:lnTo>
                        <a:pt x="355" y="474"/>
                      </a:lnTo>
                      <a:lnTo>
                        <a:pt x="346" y="481"/>
                      </a:lnTo>
                      <a:lnTo>
                        <a:pt x="339" y="487"/>
                      </a:lnTo>
                      <a:lnTo>
                        <a:pt x="348" y="490"/>
                      </a:lnTo>
                      <a:lnTo>
                        <a:pt x="356" y="493"/>
                      </a:lnTo>
                      <a:lnTo>
                        <a:pt x="363" y="496"/>
                      </a:lnTo>
                      <a:lnTo>
                        <a:pt x="368" y="500"/>
                      </a:lnTo>
                      <a:lnTo>
                        <a:pt x="379" y="508"/>
                      </a:lnTo>
                      <a:lnTo>
                        <a:pt x="392" y="518"/>
                      </a:lnTo>
                      <a:lnTo>
                        <a:pt x="395" y="511"/>
                      </a:lnTo>
                      <a:lnTo>
                        <a:pt x="398" y="504"/>
                      </a:lnTo>
                      <a:lnTo>
                        <a:pt x="401" y="499"/>
                      </a:lnTo>
                      <a:lnTo>
                        <a:pt x="404" y="495"/>
                      </a:lnTo>
                      <a:lnTo>
                        <a:pt x="409" y="491"/>
                      </a:lnTo>
                      <a:lnTo>
                        <a:pt x="413" y="489"/>
                      </a:lnTo>
                      <a:lnTo>
                        <a:pt x="418" y="487"/>
                      </a:lnTo>
                      <a:lnTo>
                        <a:pt x="422" y="485"/>
                      </a:lnTo>
                      <a:lnTo>
                        <a:pt x="444" y="483"/>
                      </a:lnTo>
                      <a:lnTo>
                        <a:pt x="471" y="481"/>
                      </a:lnTo>
                      <a:lnTo>
                        <a:pt x="471" y="459"/>
                      </a:lnTo>
                      <a:lnTo>
                        <a:pt x="468" y="438"/>
                      </a:lnTo>
                      <a:lnTo>
                        <a:pt x="464" y="420"/>
                      </a:lnTo>
                      <a:lnTo>
                        <a:pt x="457" y="403"/>
                      </a:lnTo>
                      <a:lnTo>
                        <a:pt x="449" y="387"/>
                      </a:lnTo>
                      <a:lnTo>
                        <a:pt x="441" y="372"/>
                      </a:lnTo>
                      <a:lnTo>
                        <a:pt x="431" y="359"/>
                      </a:lnTo>
                      <a:lnTo>
                        <a:pt x="421" y="347"/>
                      </a:lnTo>
                      <a:lnTo>
                        <a:pt x="397" y="322"/>
                      </a:lnTo>
                      <a:lnTo>
                        <a:pt x="371" y="300"/>
                      </a:lnTo>
                      <a:lnTo>
                        <a:pt x="345" y="277"/>
                      </a:lnTo>
                      <a:lnTo>
                        <a:pt x="319" y="253"/>
                      </a:lnTo>
                      <a:lnTo>
                        <a:pt x="299" y="237"/>
                      </a:lnTo>
                      <a:lnTo>
                        <a:pt x="279" y="218"/>
                      </a:lnTo>
                      <a:lnTo>
                        <a:pt x="261" y="200"/>
                      </a:lnTo>
                      <a:lnTo>
                        <a:pt x="242" y="182"/>
                      </a:lnTo>
                      <a:lnTo>
                        <a:pt x="224" y="162"/>
                      </a:lnTo>
                      <a:lnTo>
                        <a:pt x="208" y="143"/>
                      </a:lnTo>
                      <a:lnTo>
                        <a:pt x="192" y="124"/>
                      </a:lnTo>
                      <a:lnTo>
                        <a:pt x="179" y="105"/>
                      </a:lnTo>
                      <a:lnTo>
                        <a:pt x="158" y="79"/>
                      </a:lnTo>
                      <a:lnTo>
                        <a:pt x="136" y="52"/>
                      </a:lnTo>
                      <a:lnTo>
                        <a:pt x="127" y="40"/>
                      </a:lnTo>
                      <a:lnTo>
                        <a:pt x="120" y="27"/>
                      </a:lnTo>
                      <a:lnTo>
                        <a:pt x="117" y="21"/>
                      </a:lnTo>
                      <a:lnTo>
                        <a:pt x="115" y="14"/>
                      </a:lnTo>
                      <a:lnTo>
                        <a:pt x="113" y="7"/>
                      </a:lnTo>
                      <a:lnTo>
                        <a:pt x="11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69" name="Freeform 277"/>
                <p:cNvSpPr>
                  <a:spLocks/>
                </p:cNvSpPr>
                <p:nvPr>
                  <p:custDataLst>
                    <p:tags r:id="rId196"/>
                  </p:custDataLst>
                </p:nvPr>
              </p:nvSpPr>
              <p:spPr bwMode="auto">
                <a:xfrm>
                  <a:off x="4131" y="2468"/>
                  <a:ext cx="84" cy="82"/>
                </a:xfrm>
                <a:custGeom>
                  <a:avLst/>
                  <a:gdLst>
                    <a:gd name="T0" fmla="*/ 0 w 293"/>
                    <a:gd name="T1" fmla="*/ 0 h 246"/>
                    <a:gd name="T2" fmla="*/ 0 w 293"/>
                    <a:gd name="T3" fmla="*/ 0 h 246"/>
                    <a:gd name="T4" fmla="*/ 0 w 293"/>
                    <a:gd name="T5" fmla="*/ 0 h 246"/>
                    <a:gd name="T6" fmla="*/ 0 w 293"/>
                    <a:gd name="T7" fmla="*/ 0 h 246"/>
                    <a:gd name="T8" fmla="*/ 0 w 293"/>
                    <a:gd name="T9" fmla="*/ 0 h 246"/>
                    <a:gd name="T10" fmla="*/ 0 w 293"/>
                    <a:gd name="T11" fmla="*/ 0 h 246"/>
                    <a:gd name="T12" fmla="*/ 0 w 293"/>
                    <a:gd name="T13" fmla="*/ 0 h 246"/>
                    <a:gd name="T14" fmla="*/ 0 w 293"/>
                    <a:gd name="T15" fmla="*/ 0 h 246"/>
                    <a:gd name="T16" fmla="*/ 0 w 293"/>
                    <a:gd name="T17" fmla="*/ 0 h 246"/>
                    <a:gd name="T18" fmla="*/ 0 w 293"/>
                    <a:gd name="T19" fmla="*/ 0 h 246"/>
                    <a:gd name="T20" fmla="*/ 0 w 293"/>
                    <a:gd name="T21" fmla="*/ 0 h 246"/>
                    <a:gd name="T22" fmla="*/ 0 w 293"/>
                    <a:gd name="T23" fmla="*/ 1 h 246"/>
                    <a:gd name="T24" fmla="*/ 0 w 293"/>
                    <a:gd name="T25" fmla="*/ 1 h 246"/>
                    <a:gd name="T26" fmla="*/ 0 w 293"/>
                    <a:gd name="T27" fmla="*/ 1 h 246"/>
                    <a:gd name="T28" fmla="*/ 0 w 293"/>
                    <a:gd name="T29" fmla="*/ 1 h 246"/>
                    <a:gd name="T30" fmla="*/ 0 w 293"/>
                    <a:gd name="T31" fmla="*/ 1 h 246"/>
                    <a:gd name="T32" fmla="*/ 0 w 293"/>
                    <a:gd name="T33" fmla="*/ 1 h 246"/>
                    <a:gd name="T34" fmla="*/ 0 w 293"/>
                    <a:gd name="T35" fmla="*/ 1 h 246"/>
                    <a:gd name="T36" fmla="*/ 0 w 293"/>
                    <a:gd name="T37" fmla="*/ 1 h 246"/>
                    <a:gd name="T38" fmla="*/ 0 w 293"/>
                    <a:gd name="T39" fmla="*/ 1 h 246"/>
                    <a:gd name="T40" fmla="*/ 0 w 293"/>
                    <a:gd name="T41" fmla="*/ 1 h 246"/>
                    <a:gd name="T42" fmla="*/ 0 w 293"/>
                    <a:gd name="T43" fmla="*/ 1 h 246"/>
                    <a:gd name="T44" fmla="*/ 0 w 293"/>
                    <a:gd name="T45" fmla="*/ 1 h 246"/>
                    <a:gd name="T46" fmla="*/ 0 w 293"/>
                    <a:gd name="T47" fmla="*/ 1 h 246"/>
                    <a:gd name="T48" fmla="*/ 0 w 293"/>
                    <a:gd name="T49" fmla="*/ 1 h 246"/>
                    <a:gd name="T50" fmla="*/ 0 w 293"/>
                    <a:gd name="T51" fmla="*/ 1 h 246"/>
                    <a:gd name="T52" fmla="*/ 0 w 293"/>
                    <a:gd name="T53" fmla="*/ 0 h 246"/>
                    <a:gd name="T54" fmla="*/ 0 w 293"/>
                    <a:gd name="T55" fmla="*/ 0 h 246"/>
                    <a:gd name="T56" fmla="*/ 0 w 293"/>
                    <a:gd name="T57" fmla="*/ 0 h 246"/>
                    <a:gd name="T58" fmla="*/ 0 w 293"/>
                    <a:gd name="T59" fmla="*/ 0 h 246"/>
                    <a:gd name="T60" fmla="*/ 0 w 293"/>
                    <a:gd name="T61" fmla="*/ 0 h 246"/>
                    <a:gd name="T62" fmla="*/ 0 w 293"/>
                    <a:gd name="T63" fmla="*/ 0 h 246"/>
                    <a:gd name="T64" fmla="*/ 0 w 293"/>
                    <a:gd name="T65" fmla="*/ 0 h 246"/>
                    <a:gd name="T66" fmla="*/ 0 w 293"/>
                    <a:gd name="T67" fmla="*/ 0 h 246"/>
                    <a:gd name="T68" fmla="*/ 0 w 293"/>
                    <a:gd name="T69" fmla="*/ 0 h 246"/>
                    <a:gd name="T70" fmla="*/ 0 w 293"/>
                    <a:gd name="T71" fmla="*/ 0 h 246"/>
                    <a:gd name="T72" fmla="*/ 0 w 293"/>
                    <a:gd name="T73" fmla="*/ 0 h 246"/>
                    <a:gd name="T74" fmla="*/ 0 w 293"/>
                    <a:gd name="T75" fmla="*/ 0 h 246"/>
                    <a:gd name="T76" fmla="*/ 0 w 293"/>
                    <a:gd name="T77" fmla="*/ 0 h 246"/>
                    <a:gd name="T78" fmla="*/ 0 w 293"/>
                    <a:gd name="T79" fmla="*/ 0 h 24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293" h="246">
                      <a:moveTo>
                        <a:pt x="133" y="12"/>
                      </a:moveTo>
                      <a:lnTo>
                        <a:pt x="152" y="19"/>
                      </a:lnTo>
                      <a:lnTo>
                        <a:pt x="166" y="24"/>
                      </a:lnTo>
                      <a:lnTo>
                        <a:pt x="179" y="30"/>
                      </a:lnTo>
                      <a:lnTo>
                        <a:pt x="193" y="37"/>
                      </a:lnTo>
                      <a:lnTo>
                        <a:pt x="196" y="30"/>
                      </a:lnTo>
                      <a:lnTo>
                        <a:pt x="199" y="23"/>
                      </a:lnTo>
                      <a:lnTo>
                        <a:pt x="202" y="18"/>
                      </a:lnTo>
                      <a:lnTo>
                        <a:pt x="205" y="14"/>
                      </a:lnTo>
                      <a:lnTo>
                        <a:pt x="210" y="10"/>
                      </a:lnTo>
                      <a:lnTo>
                        <a:pt x="214" y="8"/>
                      </a:lnTo>
                      <a:lnTo>
                        <a:pt x="219" y="6"/>
                      </a:lnTo>
                      <a:lnTo>
                        <a:pt x="223" y="4"/>
                      </a:lnTo>
                      <a:lnTo>
                        <a:pt x="245" y="2"/>
                      </a:lnTo>
                      <a:lnTo>
                        <a:pt x="272" y="0"/>
                      </a:lnTo>
                      <a:lnTo>
                        <a:pt x="293" y="80"/>
                      </a:lnTo>
                      <a:lnTo>
                        <a:pt x="279" y="93"/>
                      </a:lnTo>
                      <a:lnTo>
                        <a:pt x="266" y="107"/>
                      </a:lnTo>
                      <a:lnTo>
                        <a:pt x="250" y="123"/>
                      </a:lnTo>
                      <a:lnTo>
                        <a:pt x="237" y="141"/>
                      </a:lnTo>
                      <a:lnTo>
                        <a:pt x="231" y="150"/>
                      </a:lnTo>
                      <a:lnTo>
                        <a:pt x="225" y="159"/>
                      </a:lnTo>
                      <a:lnTo>
                        <a:pt x="220" y="169"/>
                      </a:lnTo>
                      <a:lnTo>
                        <a:pt x="215" y="178"/>
                      </a:lnTo>
                      <a:lnTo>
                        <a:pt x="212" y="187"/>
                      </a:lnTo>
                      <a:lnTo>
                        <a:pt x="209" y="197"/>
                      </a:lnTo>
                      <a:lnTo>
                        <a:pt x="206" y="207"/>
                      </a:lnTo>
                      <a:lnTo>
                        <a:pt x="206" y="216"/>
                      </a:lnTo>
                      <a:lnTo>
                        <a:pt x="201" y="216"/>
                      </a:lnTo>
                      <a:lnTo>
                        <a:pt x="196" y="217"/>
                      </a:lnTo>
                      <a:lnTo>
                        <a:pt x="190" y="218"/>
                      </a:lnTo>
                      <a:lnTo>
                        <a:pt x="186" y="220"/>
                      </a:lnTo>
                      <a:lnTo>
                        <a:pt x="178" y="224"/>
                      </a:lnTo>
                      <a:lnTo>
                        <a:pt x="170" y="229"/>
                      </a:lnTo>
                      <a:lnTo>
                        <a:pt x="163" y="234"/>
                      </a:lnTo>
                      <a:lnTo>
                        <a:pt x="154" y="239"/>
                      </a:lnTo>
                      <a:lnTo>
                        <a:pt x="145" y="243"/>
                      </a:lnTo>
                      <a:lnTo>
                        <a:pt x="133" y="246"/>
                      </a:lnTo>
                      <a:lnTo>
                        <a:pt x="118" y="243"/>
                      </a:lnTo>
                      <a:lnTo>
                        <a:pt x="102" y="240"/>
                      </a:lnTo>
                      <a:lnTo>
                        <a:pt x="87" y="236"/>
                      </a:lnTo>
                      <a:lnTo>
                        <a:pt x="71" y="232"/>
                      </a:lnTo>
                      <a:lnTo>
                        <a:pt x="65" y="229"/>
                      </a:lnTo>
                      <a:lnTo>
                        <a:pt x="59" y="226"/>
                      </a:lnTo>
                      <a:lnTo>
                        <a:pt x="54" y="223"/>
                      </a:lnTo>
                      <a:lnTo>
                        <a:pt x="49" y="220"/>
                      </a:lnTo>
                      <a:lnTo>
                        <a:pt x="45" y="216"/>
                      </a:lnTo>
                      <a:lnTo>
                        <a:pt x="43" y="212"/>
                      </a:lnTo>
                      <a:lnTo>
                        <a:pt x="41" y="208"/>
                      </a:lnTo>
                      <a:lnTo>
                        <a:pt x="41" y="204"/>
                      </a:lnTo>
                      <a:lnTo>
                        <a:pt x="44" y="193"/>
                      </a:lnTo>
                      <a:lnTo>
                        <a:pt x="47" y="178"/>
                      </a:lnTo>
                      <a:lnTo>
                        <a:pt x="46" y="170"/>
                      </a:lnTo>
                      <a:lnTo>
                        <a:pt x="45" y="162"/>
                      </a:lnTo>
                      <a:lnTo>
                        <a:pt x="43" y="154"/>
                      </a:lnTo>
                      <a:lnTo>
                        <a:pt x="40" y="147"/>
                      </a:lnTo>
                      <a:lnTo>
                        <a:pt x="32" y="132"/>
                      </a:lnTo>
                      <a:lnTo>
                        <a:pt x="24" y="119"/>
                      </a:lnTo>
                      <a:lnTo>
                        <a:pt x="15" y="106"/>
                      </a:lnTo>
                      <a:lnTo>
                        <a:pt x="8" y="91"/>
                      </a:lnTo>
                      <a:lnTo>
                        <a:pt x="4" y="83"/>
                      </a:lnTo>
                      <a:lnTo>
                        <a:pt x="2" y="74"/>
                      </a:lnTo>
                      <a:lnTo>
                        <a:pt x="1" y="65"/>
                      </a:lnTo>
                      <a:lnTo>
                        <a:pt x="0" y="55"/>
                      </a:lnTo>
                      <a:lnTo>
                        <a:pt x="1" y="50"/>
                      </a:lnTo>
                      <a:lnTo>
                        <a:pt x="2" y="45"/>
                      </a:lnTo>
                      <a:lnTo>
                        <a:pt x="4" y="40"/>
                      </a:lnTo>
                      <a:lnTo>
                        <a:pt x="8" y="36"/>
                      </a:lnTo>
                      <a:lnTo>
                        <a:pt x="12" y="32"/>
                      </a:lnTo>
                      <a:lnTo>
                        <a:pt x="17" y="29"/>
                      </a:lnTo>
                      <a:lnTo>
                        <a:pt x="21" y="25"/>
                      </a:lnTo>
                      <a:lnTo>
                        <a:pt x="26" y="22"/>
                      </a:lnTo>
                      <a:lnTo>
                        <a:pt x="37" y="17"/>
                      </a:lnTo>
                      <a:lnTo>
                        <a:pt x="48" y="14"/>
                      </a:lnTo>
                      <a:lnTo>
                        <a:pt x="58" y="13"/>
                      </a:lnTo>
                      <a:lnTo>
                        <a:pt x="67" y="12"/>
                      </a:lnTo>
                      <a:lnTo>
                        <a:pt x="79" y="12"/>
                      </a:lnTo>
                      <a:lnTo>
                        <a:pt x="96" y="12"/>
                      </a:lnTo>
                      <a:lnTo>
                        <a:pt x="113" y="12"/>
                      </a:lnTo>
                      <a:lnTo>
                        <a:pt x="133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70" name="Freeform 278"/>
                <p:cNvSpPr>
                  <a:spLocks/>
                </p:cNvSpPr>
                <p:nvPr>
                  <p:custDataLst>
                    <p:tags r:id="rId197"/>
                  </p:custDataLst>
                </p:nvPr>
              </p:nvSpPr>
              <p:spPr bwMode="auto">
                <a:xfrm>
                  <a:off x="4384" y="1987"/>
                  <a:ext cx="54" cy="82"/>
                </a:xfrm>
                <a:custGeom>
                  <a:avLst/>
                  <a:gdLst>
                    <a:gd name="T0" fmla="*/ 0 w 200"/>
                    <a:gd name="T1" fmla="*/ 0 h 246"/>
                    <a:gd name="T2" fmla="*/ 0 w 200"/>
                    <a:gd name="T3" fmla="*/ 0 h 246"/>
                    <a:gd name="T4" fmla="*/ 0 w 200"/>
                    <a:gd name="T5" fmla="*/ 0 h 246"/>
                    <a:gd name="T6" fmla="*/ 0 w 200"/>
                    <a:gd name="T7" fmla="*/ 0 h 246"/>
                    <a:gd name="T8" fmla="*/ 0 w 200"/>
                    <a:gd name="T9" fmla="*/ 0 h 246"/>
                    <a:gd name="T10" fmla="*/ 0 w 200"/>
                    <a:gd name="T11" fmla="*/ 0 h 246"/>
                    <a:gd name="T12" fmla="*/ 0 w 200"/>
                    <a:gd name="T13" fmla="*/ 0 h 246"/>
                    <a:gd name="T14" fmla="*/ 0 w 200"/>
                    <a:gd name="T15" fmla="*/ 0 h 246"/>
                    <a:gd name="T16" fmla="*/ 0 w 200"/>
                    <a:gd name="T17" fmla="*/ 0 h 246"/>
                    <a:gd name="T18" fmla="*/ 0 w 200"/>
                    <a:gd name="T19" fmla="*/ 0 h 246"/>
                    <a:gd name="T20" fmla="*/ 0 w 200"/>
                    <a:gd name="T21" fmla="*/ 0 h 246"/>
                    <a:gd name="T22" fmla="*/ 0 w 200"/>
                    <a:gd name="T23" fmla="*/ 0 h 246"/>
                    <a:gd name="T24" fmla="*/ 0 w 200"/>
                    <a:gd name="T25" fmla="*/ 0 h 246"/>
                    <a:gd name="T26" fmla="*/ 0 w 200"/>
                    <a:gd name="T27" fmla="*/ 0 h 246"/>
                    <a:gd name="T28" fmla="*/ 0 w 200"/>
                    <a:gd name="T29" fmla="*/ 1 h 246"/>
                    <a:gd name="T30" fmla="*/ 0 w 200"/>
                    <a:gd name="T31" fmla="*/ 1 h 246"/>
                    <a:gd name="T32" fmla="*/ 0 w 200"/>
                    <a:gd name="T33" fmla="*/ 1 h 246"/>
                    <a:gd name="T34" fmla="*/ 0 w 200"/>
                    <a:gd name="T35" fmla="*/ 1 h 246"/>
                    <a:gd name="T36" fmla="*/ 0 w 200"/>
                    <a:gd name="T37" fmla="*/ 1 h 246"/>
                    <a:gd name="T38" fmla="*/ 0 w 200"/>
                    <a:gd name="T39" fmla="*/ 1 h 246"/>
                    <a:gd name="T40" fmla="*/ 0 w 200"/>
                    <a:gd name="T41" fmla="*/ 1 h 246"/>
                    <a:gd name="T42" fmla="*/ 0 w 200"/>
                    <a:gd name="T43" fmla="*/ 1 h 246"/>
                    <a:gd name="T44" fmla="*/ 0 w 200"/>
                    <a:gd name="T45" fmla="*/ 1 h 246"/>
                    <a:gd name="T46" fmla="*/ 0 w 200"/>
                    <a:gd name="T47" fmla="*/ 1 h 246"/>
                    <a:gd name="T48" fmla="*/ 0 w 200"/>
                    <a:gd name="T49" fmla="*/ 1 h 246"/>
                    <a:gd name="T50" fmla="*/ 0 w 200"/>
                    <a:gd name="T51" fmla="*/ 1 h 246"/>
                    <a:gd name="T52" fmla="*/ 0 w 200"/>
                    <a:gd name="T53" fmla="*/ 1 h 246"/>
                    <a:gd name="T54" fmla="*/ 0 w 200"/>
                    <a:gd name="T55" fmla="*/ 1 h 246"/>
                    <a:gd name="T56" fmla="*/ 0 w 200"/>
                    <a:gd name="T57" fmla="*/ 1 h 246"/>
                    <a:gd name="T58" fmla="*/ 0 w 200"/>
                    <a:gd name="T59" fmla="*/ 1 h 246"/>
                    <a:gd name="T60" fmla="*/ 0 w 200"/>
                    <a:gd name="T61" fmla="*/ 0 h 246"/>
                    <a:gd name="T62" fmla="*/ 0 w 200"/>
                    <a:gd name="T63" fmla="*/ 0 h 246"/>
                    <a:gd name="T64" fmla="*/ 0 w 200"/>
                    <a:gd name="T65" fmla="*/ 0 h 246"/>
                    <a:gd name="T66" fmla="*/ 0 w 200"/>
                    <a:gd name="T67" fmla="*/ 0 h 246"/>
                    <a:gd name="T68" fmla="*/ 0 w 200"/>
                    <a:gd name="T69" fmla="*/ 0 h 246"/>
                    <a:gd name="T70" fmla="*/ 0 w 200"/>
                    <a:gd name="T71" fmla="*/ 0 h 246"/>
                    <a:gd name="T72" fmla="*/ 0 w 200"/>
                    <a:gd name="T73" fmla="*/ 0 h 246"/>
                    <a:gd name="T74" fmla="*/ 0 w 200"/>
                    <a:gd name="T75" fmla="*/ 0 h 246"/>
                    <a:gd name="T76" fmla="*/ 0 w 200"/>
                    <a:gd name="T77" fmla="*/ 0 h 246"/>
                    <a:gd name="T78" fmla="*/ 0 w 200"/>
                    <a:gd name="T79" fmla="*/ 0 h 246"/>
                    <a:gd name="T80" fmla="*/ 0 w 200"/>
                    <a:gd name="T81" fmla="*/ 0 h 24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200" h="246">
                      <a:moveTo>
                        <a:pt x="13" y="49"/>
                      </a:moveTo>
                      <a:lnTo>
                        <a:pt x="18" y="41"/>
                      </a:lnTo>
                      <a:lnTo>
                        <a:pt x="22" y="32"/>
                      </a:lnTo>
                      <a:lnTo>
                        <a:pt x="28" y="26"/>
                      </a:lnTo>
                      <a:lnTo>
                        <a:pt x="33" y="20"/>
                      </a:lnTo>
                      <a:lnTo>
                        <a:pt x="38" y="16"/>
                      </a:lnTo>
                      <a:lnTo>
                        <a:pt x="44" y="12"/>
                      </a:lnTo>
                      <a:lnTo>
                        <a:pt x="50" y="9"/>
                      </a:lnTo>
                      <a:lnTo>
                        <a:pt x="54" y="6"/>
                      </a:lnTo>
                      <a:lnTo>
                        <a:pt x="73" y="1"/>
                      </a:lnTo>
                      <a:lnTo>
                        <a:pt x="80" y="0"/>
                      </a:lnTo>
                      <a:lnTo>
                        <a:pt x="88" y="12"/>
                      </a:lnTo>
                      <a:lnTo>
                        <a:pt x="98" y="23"/>
                      </a:lnTo>
                      <a:lnTo>
                        <a:pt x="108" y="34"/>
                      </a:lnTo>
                      <a:lnTo>
                        <a:pt x="119" y="46"/>
                      </a:lnTo>
                      <a:lnTo>
                        <a:pt x="125" y="50"/>
                      </a:lnTo>
                      <a:lnTo>
                        <a:pt x="132" y="54"/>
                      </a:lnTo>
                      <a:lnTo>
                        <a:pt x="139" y="58"/>
                      </a:lnTo>
                      <a:lnTo>
                        <a:pt x="145" y="61"/>
                      </a:lnTo>
                      <a:lnTo>
                        <a:pt x="152" y="64"/>
                      </a:lnTo>
                      <a:lnTo>
                        <a:pt x="158" y="66"/>
                      </a:lnTo>
                      <a:lnTo>
                        <a:pt x="166" y="67"/>
                      </a:lnTo>
                      <a:lnTo>
                        <a:pt x="174" y="67"/>
                      </a:lnTo>
                      <a:lnTo>
                        <a:pt x="184" y="96"/>
                      </a:lnTo>
                      <a:lnTo>
                        <a:pt x="191" y="123"/>
                      </a:lnTo>
                      <a:lnTo>
                        <a:pt x="195" y="137"/>
                      </a:lnTo>
                      <a:lnTo>
                        <a:pt x="198" y="151"/>
                      </a:lnTo>
                      <a:lnTo>
                        <a:pt x="199" y="165"/>
                      </a:lnTo>
                      <a:lnTo>
                        <a:pt x="200" y="178"/>
                      </a:lnTo>
                      <a:lnTo>
                        <a:pt x="200" y="185"/>
                      </a:lnTo>
                      <a:lnTo>
                        <a:pt x="199" y="192"/>
                      </a:lnTo>
                      <a:lnTo>
                        <a:pt x="198" y="197"/>
                      </a:lnTo>
                      <a:lnTo>
                        <a:pt x="196" y="202"/>
                      </a:lnTo>
                      <a:lnTo>
                        <a:pt x="195" y="207"/>
                      </a:lnTo>
                      <a:lnTo>
                        <a:pt x="192" y="211"/>
                      </a:lnTo>
                      <a:lnTo>
                        <a:pt x="189" y="214"/>
                      </a:lnTo>
                      <a:lnTo>
                        <a:pt x="186" y="216"/>
                      </a:lnTo>
                      <a:lnTo>
                        <a:pt x="179" y="220"/>
                      </a:lnTo>
                      <a:lnTo>
                        <a:pt x="173" y="222"/>
                      </a:lnTo>
                      <a:lnTo>
                        <a:pt x="164" y="224"/>
                      </a:lnTo>
                      <a:lnTo>
                        <a:pt x="156" y="224"/>
                      </a:lnTo>
                      <a:lnTo>
                        <a:pt x="140" y="224"/>
                      </a:lnTo>
                      <a:lnTo>
                        <a:pt x="124" y="226"/>
                      </a:lnTo>
                      <a:lnTo>
                        <a:pt x="118" y="229"/>
                      </a:lnTo>
                      <a:lnTo>
                        <a:pt x="112" y="232"/>
                      </a:lnTo>
                      <a:lnTo>
                        <a:pt x="111" y="235"/>
                      </a:lnTo>
                      <a:lnTo>
                        <a:pt x="109" y="238"/>
                      </a:lnTo>
                      <a:lnTo>
                        <a:pt x="108" y="242"/>
                      </a:lnTo>
                      <a:lnTo>
                        <a:pt x="107" y="246"/>
                      </a:lnTo>
                      <a:lnTo>
                        <a:pt x="98" y="245"/>
                      </a:lnTo>
                      <a:lnTo>
                        <a:pt x="90" y="243"/>
                      </a:lnTo>
                      <a:lnTo>
                        <a:pt x="85" y="240"/>
                      </a:lnTo>
                      <a:lnTo>
                        <a:pt x="80" y="235"/>
                      </a:lnTo>
                      <a:lnTo>
                        <a:pt x="77" y="230"/>
                      </a:lnTo>
                      <a:lnTo>
                        <a:pt x="75" y="223"/>
                      </a:lnTo>
                      <a:lnTo>
                        <a:pt x="73" y="216"/>
                      </a:lnTo>
                      <a:lnTo>
                        <a:pt x="72" y="209"/>
                      </a:lnTo>
                      <a:lnTo>
                        <a:pt x="72" y="192"/>
                      </a:lnTo>
                      <a:lnTo>
                        <a:pt x="72" y="176"/>
                      </a:lnTo>
                      <a:lnTo>
                        <a:pt x="71" y="168"/>
                      </a:lnTo>
                      <a:lnTo>
                        <a:pt x="71" y="161"/>
                      </a:lnTo>
                      <a:lnTo>
                        <a:pt x="69" y="154"/>
                      </a:lnTo>
                      <a:lnTo>
                        <a:pt x="67" y="148"/>
                      </a:lnTo>
                      <a:lnTo>
                        <a:pt x="64" y="142"/>
                      </a:lnTo>
                      <a:lnTo>
                        <a:pt x="61" y="137"/>
                      </a:lnTo>
                      <a:lnTo>
                        <a:pt x="56" y="134"/>
                      </a:lnTo>
                      <a:lnTo>
                        <a:pt x="51" y="130"/>
                      </a:lnTo>
                      <a:lnTo>
                        <a:pt x="40" y="125"/>
                      </a:lnTo>
                      <a:lnTo>
                        <a:pt x="29" y="120"/>
                      </a:lnTo>
                      <a:lnTo>
                        <a:pt x="18" y="115"/>
                      </a:lnTo>
                      <a:lnTo>
                        <a:pt x="9" y="110"/>
                      </a:lnTo>
                      <a:lnTo>
                        <a:pt x="6" y="106"/>
                      </a:lnTo>
                      <a:lnTo>
                        <a:pt x="3" y="103"/>
                      </a:lnTo>
                      <a:lnTo>
                        <a:pt x="1" y="98"/>
                      </a:lnTo>
                      <a:lnTo>
                        <a:pt x="0" y="93"/>
                      </a:lnTo>
                      <a:lnTo>
                        <a:pt x="1" y="87"/>
                      </a:lnTo>
                      <a:lnTo>
                        <a:pt x="3" y="83"/>
                      </a:lnTo>
                      <a:lnTo>
                        <a:pt x="5" y="78"/>
                      </a:lnTo>
                      <a:lnTo>
                        <a:pt x="7" y="73"/>
                      </a:lnTo>
                      <a:lnTo>
                        <a:pt x="10" y="68"/>
                      </a:lnTo>
                      <a:lnTo>
                        <a:pt x="12" y="62"/>
                      </a:lnTo>
                      <a:lnTo>
                        <a:pt x="13" y="56"/>
                      </a:lnTo>
                      <a:lnTo>
                        <a:pt x="13" y="4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71" name="Freeform 279"/>
                <p:cNvSpPr>
                  <a:spLocks/>
                </p:cNvSpPr>
                <p:nvPr>
                  <p:custDataLst>
                    <p:tags r:id="rId198"/>
                  </p:custDataLst>
                </p:nvPr>
              </p:nvSpPr>
              <p:spPr bwMode="auto">
                <a:xfrm>
                  <a:off x="4742" y="2804"/>
                  <a:ext cx="146" cy="160"/>
                </a:xfrm>
                <a:custGeom>
                  <a:avLst/>
                  <a:gdLst>
                    <a:gd name="T0" fmla="*/ 0 w 538"/>
                    <a:gd name="T1" fmla="*/ 0 h 487"/>
                    <a:gd name="T2" fmla="*/ 0 w 538"/>
                    <a:gd name="T3" fmla="*/ 0 h 487"/>
                    <a:gd name="T4" fmla="*/ 0 w 538"/>
                    <a:gd name="T5" fmla="*/ 0 h 487"/>
                    <a:gd name="T6" fmla="*/ 0 w 538"/>
                    <a:gd name="T7" fmla="*/ 0 h 487"/>
                    <a:gd name="T8" fmla="*/ 0 w 538"/>
                    <a:gd name="T9" fmla="*/ 0 h 487"/>
                    <a:gd name="T10" fmla="*/ 0 w 538"/>
                    <a:gd name="T11" fmla="*/ 0 h 487"/>
                    <a:gd name="T12" fmla="*/ 0 w 538"/>
                    <a:gd name="T13" fmla="*/ 1 h 487"/>
                    <a:gd name="T14" fmla="*/ 0 w 538"/>
                    <a:gd name="T15" fmla="*/ 1 h 487"/>
                    <a:gd name="T16" fmla="*/ 0 w 538"/>
                    <a:gd name="T17" fmla="*/ 1 h 487"/>
                    <a:gd name="T18" fmla="*/ 0 w 538"/>
                    <a:gd name="T19" fmla="*/ 1 h 487"/>
                    <a:gd name="T20" fmla="*/ 0 w 538"/>
                    <a:gd name="T21" fmla="*/ 1 h 487"/>
                    <a:gd name="T22" fmla="*/ 0 w 538"/>
                    <a:gd name="T23" fmla="*/ 1 h 487"/>
                    <a:gd name="T24" fmla="*/ 0 w 538"/>
                    <a:gd name="T25" fmla="*/ 1 h 487"/>
                    <a:gd name="T26" fmla="*/ 0 w 538"/>
                    <a:gd name="T27" fmla="*/ 1 h 487"/>
                    <a:gd name="T28" fmla="*/ 0 w 538"/>
                    <a:gd name="T29" fmla="*/ 1 h 487"/>
                    <a:gd name="T30" fmla="*/ 0 w 538"/>
                    <a:gd name="T31" fmla="*/ 1 h 487"/>
                    <a:gd name="T32" fmla="*/ 0 w 538"/>
                    <a:gd name="T33" fmla="*/ 1 h 487"/>
                    <a:gd name="T34" fmla="*/ 0 w 538"/>
                    <a:gd name="T35" fmla="*/ 1 h 487"/>
                    <a:gd name="T36" fmla="*/ 0 w 538"/>
                    <a:gd name="T37" fmla="*/ 1 h 487"/>
                    <a:gd name="T38" fmla="*/ 0 w 538"/>
                    <a:gd name="T39" fmla="*/ 1 h 487"/>
                    <a:gd name="T40" fmla="*/ 0 w 538"/>
                    <a:gd name="T41" fmla="*/ 1 h 487"/>
                    <a:gd name="T42" fmla="*/ 0 w 538"/>
                    <a:gd name="T43" fmla="*/ 1 h 487"/>
                    <a:gd name="T44" fmla="*/ 0 w 538"/>
                    <a:gd name="T45" fmla="*/ 1 h 487"/>
                    <a:gd name="T46" fmla="*/ 0 w 538"/>
                    <a:gd name="T47" fmla="*/ 1 h 487"/>
                    <a:gd name="T48" fmla="*/ 0 w 538"/>
                    <a:gd name="T49" fmla="*/ 1 h 487"/>
                    <a:gd name="T50" fmla="*/ 0 w 538"/>
                    <a:gd name="T51" fmla="*/ 1 h 487"/>
                    <a:gd name="T52" fmla="*/ 0 w 538"/>
                    <a:gd name="T53" fmla="*/ 1 h 487"/>
                    <a:gd name="T54" fmla="*/ 0 w 538"/>
                    <a:gd name="T55" fmla="*/ 1 h 487"/>
                    <a:gd name="T56" fmla="*/ 0 w 538"/>
                    <a:gd name="T57" fmla="*/ 1 h 487"/>
                    <a:gd name="T58" fmla="*/ 0 w 538"/>
                    <a:gd name="T59" fmla="*/ 1 h 487"/>
                    <a:gd name="T60" fmla="*/ 0 w 538"/>
                    <a:gd name="T61" fmla="*/ 1 h 487"/>
                    <a:gd name="T62" fmla="*/ 0 w 538"/>
                    <a:gd name="T63" fmla="*/ 1 h 487"/>
                    <a:gd name="T64" fmla="*/ 0 w 538"/>
                    <a:gd name="T65" fmla="*/ 1 h 487"/>
                    <a:gd name="T66" fmla="*/ 0 w 538"/>
                    <a:gd name="T67" fmla="*/ 1 h 487"/>
                    <a:gd name="T68" fmla="*/ 0 w 538"/>
                    <a:gd name="T69" fmla="*/ 1 h 487"/>
                    <a:gd name="T70" fmla="*/ 0 w 538"/>
                    <a:gd name="T71" fmla="*/ 1 h 487"/>
                    <a:gd name="T72" fmla="*/ 0 w 538"/>
                    <a:gd name="T73" fmla="*/ 1 h 487"/>
                    <a:gd name="T74" fmla="*/ 0 w 538"/>
                    <a:gd name="T75" fmla="*/ 1 h 487"/>
                    <a:gd name="T76" fmla="*/ 0 w 538"/>
                    <a:gd name="T77" fmla="*/ 1 h 487"/>
                    <a:gd name="T78" fmla="*/ 0 w 538"/>
                    <a:gd name="T79" fmla="*/ 1 h 487"/>
                    <a:gd name="T80" fmla="*/ 0 w 538"/>
                    <a:gd name="T81" fmla="*/ 1 h 487"/>
                    <a:gd name="T82" fmla="*/ 0 w 538"/>
                    <a:gd name="T83" fmla="*/ 1 h 487"/>
                    <a:gd name="T84" fmla="*/ 0 w 538"/>
                    <a:gd name="T85" fmla="*/ 1 h 487"/>
                    <a:gd name="T86" fmla="*/ 0 w 538"/>
                    <a:gd name="T87" fmla="*/ 0 h 487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538" h="487">
                      <a:moveTo>
                        <a:pt x="20" y="0"/>
                      </a:moveTo>
                      <a:lnTo>
                        <a:pt x="58" y="10"/>
                      </a:lnTo>
                      <a:lnTo>
                        <a:pt x="91" y="21"/>
                      </a:lnTo>
                      <a:lnTo>
                        <a:pt x="119" y="30"/>
                      </a:lnTo>
                      <a:lnTo>
                        <a:pt x="142" y="38"/>
                      </a:lnTo>
                      <a:lnTo>
                        <a:pt x="160" y="47"/>
                      </a:lnTo>
                      <a:lnTo>
                        <a:pt x="177" y="55"/>
                      </a:lnTo>
                      <a:lnTo>
                        <a:pt x="190" y="62"/>
                      </a:lnTo>
                      <a:lnTo>
                        <a:pt x="202" y="70"/>
                      </a:lnTo>
                      <a:lnTo>
                        <a:pt x="222" y="86"/>
                      </a:lnTo>
                      <a:lnTo>
                        <a:pt x="242" y="102"/>
                      </a:lnTo>
                      <a:lnTo>
                        <a:pt x="253" y="110"/>
                      </a:lnTo>
                      <a:lnTo>
                        <a:pt x="266" y="118"/>
                      </a:lnTo>
                      <a:lnTo>
                        <a:pt x="281" y="127"/>
                      </a:lnTo>
                      <a:lnTo>
                        <a:pt x="300" y="136"/>
                      </a:lnTo>
                      <a:lnTo>
                        <a:pt x="297" y="152"/>
                      </a:lnTo>
                      <a:lnTo>
                        <a:pt x="297" y="158"/>
                      </a:lnTo>
                      <a:lnTo>
                        <a:pt x="299" y="161"/>
                      </a:lnTo>
                      <a:lnTo>
                        <a:pt x="300" y="167"/>
                      </a:lnTo>
                      <a:lnTo>
                        <a:pt x="314" y="178"/>
                      </a:lnTo>
                      <a:lnTo>
                        <a:pt x="347" y="205"/>
                      </a:lnTo>
                      <a:lnTo>
                        <a:pt x="381" y="231"/>
                      </a:lnTo>
                      <a:lnTo>
                        <a:pt x="399" y="247"/>
                      </a:lnTo>
                      <a:lnTo>
                        <a:pt x="393" y="248"/>
                      </a:lnTo>
                      <a:lnTo>
                        <a:pt x="386" y="250"/>
                      </a:lnTo>
                      <a:lnTo>
                        <a:pt x="382" y="250"/>
                      </a:lnTo>
                      <a:lnTo>
                        <a:pt x="379" y="250"/>
                      </a:lnTo>
                      <a:lnTo>
                        <a:pt x="376" y="249"/>
                      </a:lnTo>
                      <a:lnTo>
                        <a:pt x="372" y="247"/>
                      </a:lnTo>
                      <a:lnTo>
                        <a:pt x="372" y="256"/>
                      </a:lnTo>
                      <a:lnTo>
                        <a:pt x="372" y="265"/>
                      </a:lnTo>
                      <a:lnTo>
                        <a:pt x="372" y="272"/>
                      </a:lnTo>
                      <a:lnTo>
                        <a:pt x="372" y="278"/>
                      </a:lnTo>
                      <a:lnTo>
                        <a:pt x="373" y="285"/>
                      </a:lnTo>
                      <a:lnTo>
                        <a:pt x="375" y="292"/>
                      </a:lnTo>
                      <a:lnTo>
                        <a:pt x="377" y="301"/>
                      </a:lnTo>
                      <a:lnTo>
                        <a:pt x="380" y="309"/>
                      </a:lnTo>
                      <a:lnTo>
                        <a:pt x="384" y="317"/>
                      </a:lnTo>
                      <a:lnTo>
                        <a:pt x="389" y="325"/>
                      </a:lnTo>
                      <a:lnTo>
                        <a:pt x="394" y="333"/>
                      </a:lnTo>
                      <a:lnTo>
                        <a:pt x="401" y="341"/>
                      </a:lnTo>
                      <a:lnTo>
                        <a:pt x="407" y="348"/>
                      </a:lnTo>
                      <a:lnTo>
                        <a:pt x="414" y="355"/>
                      </a:lnTo>
                      <a:lnTo>
                        <a:pt x="421" y="361"/>
                      </a:lnTo>
                      <a:lnTo>
                        <a:pt x="428" y="366"/>
                      </a:lnTo>
                      <a:lnTo>
                        <a:pt x="436" y="371"/>
                      </a:lnTo>
                      <a:lnTo>
                        <a:pt x="444" y="374"/>
                      </a:lnTo>
                      <a:lnTo>
                        <a:pt x="451" y="376"/>
                      </a:lnTo>
                      <a:lnTo>
                        <a:pt x="459" y="376"/>
                      </a:lnTo>
                      <a:lnTo>
                        <a:pt x="459" y="384"/>
                      </a:lnTo>
                      <a:lnTo>
                        <a:pt x="461" y="390"/>
                      </a:lnTo>
                      <a:lnTo>
                        <a:pt x="465" y="396"/>
                      </a:lnTo>
                      <a:lnTo>
                        <a:pt x="468" y="401"/>
                      </a:lnTo>
                      <a:lnTo>
                        <a:pt x="472" y="406"/>
                      </a:lnTo>
                      <a:lnTo>
                        <a:pt x="478" y="411"/>
                      </a:lnTo>
                      <a:lnTo>
                        <a:pt x="483" y="414"/>
                      </a:lnTo>
                      <a:lnTo>
                        <a:pt x="489" y="417"/>
                      </a:lnTo>
                      <a:lnTo>
                        <a:pt x="500" y="423"/>
                      </a:lnTo>
                      <a:lnTo>
                        <a:pt x="510" y="429"/>
                      </a:lnTo>
                      <a:lnTo>
                        <a:pt x="513" y="432"/>
                      </a:lnTo>
                      <a:lnTo>
                        <a:pt x="516" y="436"/>
                      </a:lnTo>
                      <a:lnTo>
                        <a:pt x="518" y="440"/>
                      </a:lnTo>
                      <a:lnTo>
                        <a:pt x="518" y="444"/>
                      </a:lnTo>
                      <a:lnTo>
                        <a:pt x="519" y="446"/>
                      </a:lnTo>
                      <a:lnTo>
                        <a:pt x="522" y="448"/>
                      </a:lnTo>
                      <a:lnTo>
                        <a:pt x="525" y="450"/>
                      </a:lnTo>
                      <a:lnTo>
                        <a:pt x="528" y="452"/>
                      </a:lnTo>
                      <a:lnTo>
                        <a:pt x="536" y="455"/>
                      </a:lnTo>
                      <a:lnTo>
                        <a:pt x="538" y="456"/>
                      </a:lnTo>
                      <a:lnTo>
                        <a:pt x="538" y="461"/>
                      </a:lnTo>
                      <a:lnTo>
                        <a:pt x="536" y="467"/>
                      </a:lnTo>
                      <a:lnTo>
                        <a:pt x="534" y="472"/>
                      </a:lnTo>
                      <a:lnTo>
                        <a:pt x="529" y="477"/>
                      </a:lnTo>
                      <a:lnTo>
                        <a:pt x="525" y="481"/>
                      </a:lnTo>
                      <a:lnTo>
                        <a:pt x="519" y="484"/>
                      </a:lnTo>
                      <a:lnTo>
                        <a:pt x="513" y="487"/>
                      </a:lnTo>
                      <a:lnTo>
                        <a:pt x="505" y="487"/>
                      </a:lnTo>
                      <a:lnTo>
                        <a:pt x="490" y="487"/>
                      </a:lnTo>
                      <a:lnTo>
                        <a:pt x="474" y="485"/>
                      </a:lnTo>
                      <a:lnTo>
                        <a:pt x="461" y="483"/>
                      </a:lnTo>
                      <a:lnTo>
                        <a:pt x="448" y="480"/>
                      </a:lnTo>
                      <a:lnTo>
                        <a:pt x="436" y="476"/>
                      </a:lnTo>
                      <a:lnTo>
                        <a:pt x="425" y="471"/>
                      </a:lnTo>
                      <a:lnTo>
                        <a:pt x="414" y="466"/>
                      </a:lnTo>
                      <a:lnTo>
                        <a:pt x="404" y="459"/>
                      </a:lnTo>
                      <a:lnTo>
                        <a:pt x="395" y="453"/>
                      </a:lnTo>
                      <a:lnTo>
                        <a:pt x="386" y="446"/>
                      </a:lnTo>
                      <a:lnTo>
                        <a:pt x="378" y="438"/>
                      </a:lnTo>
                      <a:lnTo>
                        <a:pt x="369" y="431"/>
                      </a:lnTo>
                      <a:lnTo>
                        <a:pt x="355" y="415"/>
                      </a:lnTo>
                      <a:lnTo>
                        <a:pt x="341" y="398"/>
                      </a:lnTo>
                      <a:lnTo>
                        <a:pt x="326" y="381"/>
                      </a:lnTo>
                      <a:lnTo>
                        <a:pt x="312" y="365"/>
                      </a:lnTo>
                      <a:lnTo>
                        <a:pt x="298" y="350"/>
                      </a:lnTo>
                      <a:lnTo>
                        <a:pt x="282" y="336"/>
                      </a:lnTo>
                      <a:lnTo>
                        <a:pt x="274" y="330"/>
                      </a:lnTo>
                      <a:lnTo>
                        <a:pt x="265" y="325"/>
                      </a:lnTo>
                      <a:lnTo>
                        <a:pt x="256" y="320"/>
                      </a:lnTo>
                      <a:lnTo>
                        <a:pt x="246" y="316"/>
                      </a:lnTo>
                      <a:lnTo>
                        <a:pt x="235" y="313"/>
                      </a:lnTo>
                      <a:lnTo>
                        <a:pt x="224" y="311"/>
                      </a:lnTo>
                      <a:lnTo>
                        <a:pt x="212" y="309"/>
                      </a:lnTo>
                      <a:lnTo>
                        <a:pt x="200" y="309"/>
                      </a:lnTo>
                      <a:lnTo>
                        <a:pt x="189" y="309"/>
                      </a:lnTo>
                      <a:lnTo>
                        <a:pt x="180" y="310"/>
                      </a:lnTo>
                      <a:lnTo>
                        <a:pt x="171" y="311"/>
                      </a:lnTo>
                      <a:lnTo>
                        <a:pt x="165" y="313"/>
                      </a:lnTo>
                      <a:lnTo>
                        <a:pt x="153" y="317"/>
                      </a:lnTo>
                      <a:lnTo>
                        <a:pt x="144" y="322"/>
                      </a:lnTo>
                      <a:lnTo>
                        <a:pt x="130" y="334"/>
                      </a:lnTo>
                      <a:lnTo>
                        <a:pt x="113" y="345"/>
                      </a:lnTo>
                      <a:lnTo>
                        <a:pt x="126" y="352"/>
                      </a:lnTo>
                      <a:lnTo>
                        <a:pt x="134" y="358"/>
                      </a:lnTo>
                      <a:lnTo>
                        <a:pt x="136" y="361"/>
                      </a:lnTo>
                      <a:lnTo>
                        <a:pt x="138" y="363"/>
                      </a:lnTo>
                      <a:lnTo>
                        <a:pt x="140" y="366"/>
                      </a:lnTo>
                      <a:lnTo>
                        <a:pt x="140" y="370"/>
                      </a:lnTo>
                      <a:lnTo>
                        <a:pt x="136" y="380"/>
                      </a:lnTo>
                      <a:lnTo>
                        <a:pt x="130" y="394"/>
                      </a:lnTo>
                      <a:lnTo>
                        <a:pt x="124" y="401"/>
                      </a:lnTo>
                      <a:lnTo>
                        <a:pt x="120" y="407"/>
                      </a:lnTo>
                      <a:lnTo>
                        <a:pt x="117" y="412"/>
                      </a:lnTo>
                      <a:lnTo>
                        <a:pt x="113" y="414"/>
                      </a:lnTo>
                      <a:lnTo>
                        <a:pt x="93" y="395"/>
                      </a:lnTo>
                      <a:lnTo>
                        <a:pt x="70" y="399"/>
                      </a:lnTo>
                      <a:lnTo>
                        <a:pt x="47" y="403"/>
                      </a:lnTo>
                      <a:lnTo>
                        <a:pt x="28" y="406"/>
                      </a:lnTo>
                      <a:lnTo>
                        <a:pt x="20" y="407"/>
                      </a:lnTo>
                      <a:lnTo>
                        <a:pt x="20" y="259"/>
                      </a:lnTo>
                      <a:lnTo>
                        <a:pt x="0" y="234"/>
                      </a:lnTo>
                      <a:lnTo>
                        <a:pt x="20" y="222"/>
                      </a:lnTo>
                      <a:lnTo>
                        <a:pt x="2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72" name="Freeform 280"/>
                <p:cNvSpPr>
                  <a:spLocks/>
                </p:cNvSpPr>
                <p:nvPr>
                  <p:custDataLst>
                    <p:tags r:id="rId199"/>
                  </p:custDataLst>
                </p:nvPr>
              </p:nvSpPr>
              <p:spPr bwMode="auto">
                <a:xfrm>
                  <a:off x="4863" y="2794"/>
                  <a:ext cx="67" cy="81"/>
                </a:xfrm>
                <a:custGeom>
                  <a:avLst/>
                  <a:gdLst>
                    <a:gd name="T0" fmla="*/ 0 w 253"/>
                    <a:gd name="T1" fmla="*/ 0 h 246"/>
                    <a:gd name="T2" fmla="*/ 0 w 253"/>
                    <a:gd name="T3" fmla="*/ 0 h 246"/>
                    <a:gd name="T4" fmla="*/ 0 w 253"/>
                    <a:gd name="T5" fmla="*/ 0 h 246"/>
                    <a:gd name="T6" fmla="*/ 0 w 253"/>
                    <a:gd name="T7" fmla="*/ 0 h 246"/>
                    <a:gd name="T8" fmla="*/ 0 w 253"/>
                    <a:gd name="T9" fmla="*/ 0 h 246"/>
                    <a:gd name="T10" fmla="*/ 0 w 253"/>
                    <a:gd name="T11" fmla="*/ 0 h 246"/>
                    <a:gd name="T12" fmla="*/ 0 w 253"/>
                    <a:gd name="T13" fmla="*/ 0 h 246"/>
                    <a:gd name="T14" fmla="*/ 0 w 253"/>
                    <a:gd name="T15" fmla="*/ 0 h 246"/>
                    <a:gd name="T16" fmla="*/ 0 w 253"/>
                    <a:gd name="T17" fmla="*/ 0 h 246"/>
                    <a:gd name="T18" fmla="*/ 0 w 253"/>
                    <a:gd name="T19" fmla="*/ 0 h 246"/>
                    <a:gd name="T20" fmla="*/ 0 w 253"/>
                    <a:gd name="T21" fmla="*/ 0 h 246"/>
                    <a:gd name="T22" fmla="*/ 0 w 253"/>
                    <a:gd name="T23" fmla="*/ 1 h 246"/>
                    <a:gd name="T24" fmla="*/ 0 w 253"/>
                    <a:gd name="T25" fmla="*/ 1 h 246"/>
                    <a:gd name="T26" fmla="*/ 0 w 253"/>
                    <a:gd name="T27" fmla="*/ 1 h 246"/>
                    <a:gd name="T28" fmla="*/ 0 w 253"/>
                    <a:gd name="T29" fmla="*/ 1 h 246"/>
                    <a:gd name="T30" fmla="*/ 0 w 253"/>
                    <a:gd name="T31" fmla="*/ 1 h 246"/>
                    <a:gd name="T32" fmla="*/ 0 w 253"/>
                    <a:gd name="T33" fmla="*/ 1 h 246"/>
                    <a:gd name="T34" fmla="*/ 0 w 253"/>
                    <a:gd name="T35" fmla="*/ 1 h 246"/>
                    <a:gd name="T36" fmla="*/ 0 w 253"/>
                    <a:gd name="T37" fmla="*/ 1 h 246"/>
                    <a:gd name="T38" fmla="*/ 0 w 253"/>
                    <a:gd name="T39" fmla="*/ 1 h 246"/>
                    <a:gd name="T40" fmla="*/ 0 w 253"/>
                    <a:gd name="T41" fmla="*/ 1 h 246"/>
                    <a:gd name="T42" fmla="*/ 0 w 253"/>
                    <a:gd name="T43" fmla="*/ 1 h 246"/>
                    <a:gd name="T44" fmla="*/ 0 w 253"/>
                    <a:gd name="T45" fmla="*/ 1 h 246"/>
                    <a:gd name="T46" fmla="*/ 0 w 253"/>
                    <a:gd name="T47" fmla="*/ 1 h 246"/>
                    <a:gd name="T48" fmla="*/ 0 w 253"/>
                    <a:gd name="T49" fmla="*/ 1 h 246"/>
                    <a:gd name="T50" fmla="*/ 0 w 253"/>
                    <a:gd name="T51" fmla="*/ 1 h 246"/>
                    <a:gd name="T52" fmla="*/ 0 w 253"/>
                    <a:gd name="T53" fmla="*/ 1 h 246"/>
                    <a:gd name="T54" fmla="*/ 0 w 253"/>
                    <a:gd name="T55" fmla="*/ 1 h 246"/>
                    <a:gd name="T56" fmla="*/ 0 w 253"/>
                    <a:gd name="T57" fmla="*/ 0 h 246"/>
                    <a:gd name="T58" fmla="*/ 0 w 253"/>
                    <a:gd name="T59" fmla="*/ 0 h 246"/>
                    <a:gd name="T60" fmla="*/ 0 w 253"/>
                    <a:gd name="T61" fmla="*/ 0 h 246"/>
                    <a:gd name="T62" fmla="*/ 0 w 253"/>
                    <a:gd name="T63" fmla="*/ 0 h 246"/>
                    <a:gd name="T64" fmla="*/ 0 w 253"/>
                    <a:gd name="T65" fmla="*/ 0 h 246"/>
                    <a:gd name="T66" fmla="*/ 0 w 253"/>
                    <a:gd name="T67" fmla="*/ 0 h 246"/>
                    <a:gd name="T68" fmla="*/ 0 w 253"/>
                    <a:gd name="T69" fmla="*/ 0 h 246"/>
                    <a:gd name="T70" fmla="*/ 0 w 253"/>
                    <a:gd name="T71" fmla="*/ 0 h 246"/>
                    <a:gd name="T72" fmla="*/ 0 w 253"/>
                    <a:gd name="T73" fmla="*/ 0 h 246"/>
                    <a:gd name="T74" fmla="*/ 0 w 253"/>
                    <a:gd name="T75" fmla="*/ 0 h 246"/>
                    <a:gd name="T76" fmla="*/ 0 w 253"/>
                    <a:gd name="T77" fmla="*/ 0 h 246"/>
                    <a:gd name="T78" fmla="*/ 0 w 253"/>
                    <a:gd name="T79" fmla="*/ 0 h 246"/>
                    <a:gd name="T80" fmla="*/ 0 w 253"/>
                    <a:gd name="T81" fmla="*/ 0 h 246"/>
                    <a:gd name="T82" fmla="*/ 0 w 253"/>
                    <a:gd name="T83" fmla="*/ 0 h 246"/>
                    <a:gd name="T84" fmla="*/ 0 w 253"/>
                    <a:gd name="T85" fmla="*/ 0 h 246"/>
                    <a:gd name="T86" fmla="*/ 0 w 253"/>
                    <a:gd name="T87" fmla="*/ 0 h 246"/>
                    <a:gd name="T88" fmla="*/ 0 w 253"/>
                    <a:gd name="T89" fmla="*/ 0 h 246"/>
                    <a:gd name="T90" fmla="*/ 0 w 253"/>
                    <a:gd name="T91" fmla="*/ 0 h 246"/>
                    <a:gd name="T92" fmla="*/ 0 w 253"/>
                    <a:gd name="T93" fmla="*/ 0 h 246"/>
                    <a:gd name="T94" fmla="*/ 0 w 253"/>
                    <a:gd name="T95" fmla="*/ 0 h 246"/>
                    <a:gd name="T96" fmla="*/ 0 w 253"/>
                    <a:gd name="T97" fmla="*/ 0 h 246"/>
                    <a:gd name="T98" fmla="*/ 0 w 253"/>
                    <a:gd name="T99" fmla="*/ 0 h 246"/>
                    <a:gd name="T100" fmla="*/ 0 w 253"/>
                    <a:gd name="T101" fmla="*/ 0 h 246"/>
                    <a:gd name="T102" fmla="*/ 0 w 253"/>
                    <a:gd name="T103" fmla="*/ 0 h 246"/>
                    <a:gd name="T104" fmla="*/ 0 w 253"/>
                    <a:gd name="T105" fmla="*/ 0 h 246"/>
                    <a:gd name="T106" fmla="*/ 0 w 253"/>
                    <a:gd name="T107" fmla="*/ 0 h 246"/>
                    <a:gd name="T108" fmla="*/ 0 w 253"/>
                    <a:gd name="T109" fmla="*/ 0 h 246"/>
                    <a:gd name="T110" fmla="*/ 0 w 253"/>
                    <a:gd name="T111" fmla="*/ 0 h 24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253" h="246">
                      <a:moveTo>
                        <a:pt x="127" y="0"/>
                      </a:moveTo>
                      <a:lnTo>
                        <a:pt x="136" y="1"/>
                      </a:lnTo>
                      <a:lnTo>
                        <a:pt x="146" y="4"/>
                      </a:lnTo>
                      <a:lnTo>
                        <a:pt x="157" y="8"/>
                      </a:lnTo>
                      <a:lnTo>
                        <a:pt x="168" y="14"/>
                      </a:lnTo>
                      <a:lnTo>
                        <a:pt x="179" y="21"/>
                      </a:lnTo>
                      <a:lnTo>
                        <a:pt x="189" y="28"/>
                      </a:lnTo>
                      <a:lnTo>
                        <a:pt x="199" y="37"/>
                      </a:lnTo>
                      <a:lnTo>
                        <a:pt x="209" y="47"/>
                      </a:lnTo>
                      <a:lnTo>
                        <a:pt x="218" y="57"/>
                      </a:lnTo>
                      <a:lnTo>
                        <a:pt x="227" y="66"/>
                      </a:lnTo>
                      <a:lnTo>
                        <a:pt x="234" y="76"/>
                      </a:lnTo>
                      <a:lnTo>
                        <a:pt x="240" y="85"/>
                      </a:lnTo>
                      <a:lnTo>
                        <a:pt x="245" y="94"/>
                      </a:lnTo>
                      <a:lnTo>
                        <a:pt x="250" y="103"/>
                      </a:lnTo>
                      <a:lnTo>
                        <a:pt x="252" y="111"/>
                      </a:lnTo>
                      <a:lnTo>
                        <a:pt x="253" y="117"/>
                      </a:lnTo>
                      <a:lnTo>
                        <a:pt x="252" y="128"/>
                      </a:lnTo>
                      <a:lnTo>
                        <a:pt x="248" y="140"/>
                      </a:lnTo>
                      <a:lnTo>
                        <a:pt x="243" y="151"/>
                      </a:lnTo>
                      <a:lnTo>
                        <a:pt x="236" y="163"/>
                      </a:lnTo>
                      <a:lnTo>
                        <a:pt x="229" y="174"/>
                      </a:lnTo>
                      <a:lnTo>
                        <a:pt x="219" y="185"/>
                      </a:lnTo>
                      <a:lnTo>
                        <a:pt x="209" y="195"/>
                      </a:lnTo>
                      <a:lnTo>
                        <a:pt x="197" y="204"/>
                      </a:lnTo>
                      <a:lnTo>
                        <a:pt x="184" y="214"/>
                      </a:lnTo>
                      <a:lnTo>
                        <a:pt x="171" y="222"/>
                      </a:lnTo>
                      <a:lnTo>
                        <a:pt x="157" y="229"/>
                      </a:lnTo>
                      <a:lnTo>
                        <a:pt x="143" y="235"/>
                      </a:lnTo>
                      <a:lnTo>
                        <a:pt x="129" y="240"/>
                      </a:lnTo>
                      <a:lnTo>
                        <a:pt x="115" y="243"/>
                      </a:lnTo>
                      <a:lnTo>
                        <a:pt x="100" y="245"/>
                      </a:lnTo>
                      <a:lnTo>
                        <a:pt x="86" y="246"/>
                      </a:lnTo>
                      <a:lnTo>
                        <a:pt x="74" y="245"/>
                      </a:lnTo>
                      <a:lnTo>
                        <a:pt x="64" y="243"/>
                      </a:lnTo>
                      <a:lnTo>
                        <a:pt x="53" y="240"/>
                      </a:lnTo>
                      <a:lnTo>
                        <a:pt x="43" y="237"/>
                      </a:lnTo>
                      <a:lnTo>
                        <a:pt x="33" y="234"/>
                      </a:lnTo>
                      <a:lnTo>
                        <a:pt x="22" y="231"/>
                      </a:lnTo>
                      <a:lnTo>
                        <a:pt x="11" y="229"/>
                      </a:lnTo>
                      <a:lnTo>
                        <a:pt x="0" y="228"/>
                      </a:lnTo>
                      <a:lnTo>
                        <a:pt x="3" y="219"/>
                      </a:lnTo>
                      <a:lnTo>
                        <a:pt x="6" y="212"/>
                      </a:lnTo>
                      <a:lnTo>
                        <a:pt x="10" y="205"/>
                      </a:lnTo>
                      <a:lnTo>
                        <a:pt x="16" y="200"/>
                      </a:lnTo>
                      <a:lnTo>
                        <a:pt x="22" y="196"/>
                      </a:lnTo>
                      <a:lnTo>
                        <a:pt x="29" y="193"/>
                      </a:lnTo>
                      <a:lnTo>
                        <a:pt x="37" y="191"/>
                      </a:lnTo>
                      <a:lnTo>
                        <a:pt x="46" y="191"/>
                      </a:lnTo>
                      <a:lnTo>
                        <a:pt x="50" y="197"/>
                      </a:lnTo>
                      <a:lnTo>
                        <a:pt x="53" y="209"/>
                      </a:lnTo>
                      <a:lnTo>
                        <a:pt x="60" y="207"/>
                      </a:lnTo>
                      <a:lnTo>
                        <a:pt x="65" y="204"/>
                      </a:lnTo>
                      <a:lnTo>
                        <a:pt x="68" y="201"/>
                      </a:lnTo>
                      <a:lnTo>
                        <a:pt x="72" y="198"/>
                      </a:lnTo>
                      <a:lnTo>
                        <a:pt x="75" y="190"/>
                      </a:lnTo>
                      <a:lnTo>
                        <a:pt x="79" y="179"/>
                      </a:lnTo>
                      <a:lnTo>
                        <a:pt x="84" y="180"/>
                      </a:lnTo>
                      <a:lnTo>
                        <a:pt x="88" y="181"/>
                      </a:lnTo>
                      <a:lnTo>
                        <a:pt x="91" y="181"/>
                      </a:lnTo>
                      <a:lnTo>
                        <a:pt x="95" y="181"/>
                      </a:lnTo>
                      <a:lnTo>
                        <a:pt x="98" y="179"/>
                      </a:lnTo>
                      <a:lnTo>
                        <a:pt x="99" y="179"/>
                      </a:lnTo>
                      <a:lnTo>
                        <a:pt x="106" y="178"/>
                      </a:lnTo>
                      <a:lnTo>
                        <a:pt x="112" y="177"/>
                      </a:lnTo>
                      <a:lnTo>
                        <a:pt x="120" y="174"/>
                      </a:lnTo>
                      <a:lnTo>
                        <a:pt x="130" y="171"/>
                      </a:lnTo>
                      <a:lnTo>
                        <a:pt x="149" y="164"/>
                      </a:lnTo>
                      <a:lnTo>
                        <a:pt x="169" y="153"/>
                      </a:lnTo>
                      <a:lnTo>
                        <a:pt x="179" y="147"/>
                      </a:lnTo>
                      <a:lnTo>
                        <a:pt x="188" y="141"/>
                      </a:lnTo>
                      <a:lnTo>
                        <a:pt x="197" y="135"/>
                      </a:lnTo>
                      <a:lnTo>
                        <a:pt x="205" y="129"/>
                      </a:lnTo>
                      <a:lnTo>
                        <a:pt x="210" y="123"/>
                      </a:lnTo>
                      <a:lnTo>
                        <a:pt x="216" y="117"/>
                      </a:lnTo>
                      <a:lnTo>
                        <a:pt x="218" y="111"/>
                      </a:lnTo>
                      <a:lnTo>
                        <a:pt x="219" y="105"/>
                      </a:lnTo>
                      <a:lnTo>
                        <a:pt x="219" y="98"/>
                      </a:lnTo>
                      <a:lnTo>
                        <a:pt x="217" y="92"/>
                      </a:lnTo>
                      <a:lnTo>
                        <a:pt x="214" y="88"/>
                      </a:lnTo>
                      <a:lnTo>
                        <a:pt x="212" y="84"/>
                      </a:lnTo>
                      <a:lnTo>
                        <a:pt x="210" y="80"/>
                      </a:lnTo>
                      <a:lnTo>
                        <a:pt x="208" y="76"/>
                      </a:lnTo>
                      <a:lnTo>
                        <a:pt x="207" y="72"/>
                      </a:lnTo>
                      <a:lnTo>
                        <a:pt x="206" y="68"/>
                      </a:lnTo>
                      <a:lnTo>
                        <a:pt x="201" y="67"/>
                      </a:lnTo>
                      <a:lnTo>
                        <a:pt x="196" y="67"/>
                      </a:lnTo>
                      <a:lnTo>
                        <a:pt x="191" y="65"/>
                      </a:lnTo>
                      <a:lnTo>
                        <a:pt x="188" y="63"/>
                      </a:lnTo>
                      <a:lnTo>
                        <a:pt x="184" y="61"/>
                      </a:lnTo>
                      <a:lnTo>
                        <a:pt x="182" y="57"/>
                      </a:lnTo>
                      <a:lnTo>
                        <a:pt x="180" y="54"/>
                      </a:lnTo>
                      <a:lnTo>
                        <a:pt x="179" y="49"/>
                      </a:lnTo>
                      <a:lnTo>
                        <a:pt x="140" y="49"/>
                      </a:lnTo>
                      <a:lnTo>
                        <a:pt x="138" y="47"/>
                      </a:lnTo>
                      <a:lnTo>
                        <a:pt x="136" y="44"/>
                      </a:lnTo>
                      <a:lnTo>
                        <a:pt x="136" y="39"/>
                      </a:lnTo>
                      <a:lnTo>
                        <a:pt x="136" y="36"/>
                      </a:lnTo>
                      <a:lnTo>
                        <a:pt x="139" y="27"/>
                      </a:lnTo>
                      <a:lnTo>
                        <a:pt x="140" y="18"/>
                      </a:lnTo>
                      <a:lnTo>
                        <a:pt x="124" y="14"/>
                      </a:lnTo>
                      <a:lnTo>
                        <a:pt x="110" y="11"/>
                      </a:lnTo>
                      <a:lnTo>
                        <a:pt x="104" y="11"/>
                      </a:lnTo>
                      <a:lnTo>
                        <a:pt x="97" y="12"/>
                      </a:lnTo>
                      <a:lnTo>
                        <a:pt x="91" y="15"/>
                      </a:lnTo>
                      <a:lnTo>
                        <a:pt x="86" y="18"/>
                      </a:lnTo>
                      <a:lnTo>
                        <a:pt x="96" y="10"/>
                      </a:lnTo>
                      <a:lnTo>
                        <a:pt x="104" y="5"/>
                      </a:lnTo>
                      <a:lnTo>
                        <a:pt x="108" y="3"/>
                      </a:lnTo>
                      <a:lnTo>
                        <a:pt x="113" y="1"/>
                      </a:lnTo>
                      <a:lnTo>
                        <a:pt x="119" y="0"/>
                      </a:lnTo>
                      <a:lnTo>
                        <a:pt x="127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73" name="Freeform 281"/>
                <p:cNvSpPr>
                  <a:spLocks/>
                </p:cNvSpPr>
                <p:nvPr>
                  <p:custDataLst>
                    <p:tags r:id="rId200"/>
                  </p:custDataLst>
                </p:nvPr>
              </p:nvSpPr>
              <p:spPr bwMode="auto">
                <a:xfrm>
                  <a:off x="3777" y="2563"/>
                  <a:ext cx="40" cy="75"/>
                </a:xfrm>
                <a:custGeom>
                  <a:avLst/>
                  <a:gdLst>
                    <a:gd name="T0" fmla="*/ 0 w 141"/>
                    <a:gd name="T1" fmla="*/ 1 h 228"/>
                    <a:gd name="T2" fmla="*/ 0 w 141"/>
                    <a:gd name="T3" fmla="*/ 1 h 228"/>
                    <a:gd name="T4" fmla="*/ 0 w 141"/>
                    <a:gd name="T5" fmla="*/ 1 h 228"/>
                    <a:gd name="T6" fmla="*/ 0 w 141"/>
                    <a:gd name="T7" fmla="*/ 1 h 228"/>
                    <a:gd name="T8" fmla="*/ 0 w 141"/>
                    <a:gd name="T9" fmla="*/ 0 h 228"/>
                    <a:gd name="T10" fmla="*/ 0 w 141"/>
                    <a:gd name="T11" fmla="*/ 0 h 228"/>
                    <a:gd name="T12" fmla="*/ 0 w 141"/>
                    <a:gd name="T13" fmla="*/ 0 h 228"/>
                    <a:gd name="T14" fmla="*/ 0 w 141"/>
                    <a:gd name="T15" fmla="*/ 0 h 228"/>
                    <a:gd name="T16" fmla="*/ 0 w 141"/>
                    <a:gd name="T17" fmla="*/ 0 h 228"/>
                    <a:gd name="T18" fmla="*/ 0 w 141"/>
                    <a:gd name="T19" fmla="*/ 0 h 228"/>
                    <a:gd name="T20" fmla="*/ 0 w 141"/>
                    <a:gd name="T21" fmla="*/ 0 h 228"/>
                    <a:gd name="T22" fmla="*/ 0 w 141"/>
                    <a:gd name="T23" fmla="*/ 0 h 228"/>
                    <a:gd name="T24" fmla="*/ 0 w 141"/>
                    <a:gd name="T25" fmla="*/ 0 h 228"/>
                    <a:gd name="T26" fmla="*/ 0 w 141"/>
                    <a:gd name="T27" fmla="*/ 0 h 228"/>
                    <a:gd name="T28" fmla="*/ 0 w 141"/>
                    <a:gd name="T29" fmla="*/ 0 h 228"/>
                    <a:gd name="T30" fmla="*/ 0 w 141"/>
                    <a:gd name="T31" fmla="*/ 0 h 228"/>
                    <a:gd name="T32" fmla="*/ 0 w 141"/>
                    <a:gd name="T33" fmla="*/ 0 h 228"/>
                    <a:gd name="T34" fmla="*/ 0 w 141"/>
                    <a:gd name="T35" fmla="*/ 0 h 228"/>
                    <a:gd name="T36" fmla="*/ 0 w 141"/>
                    <a:gd name="T37" fmla="*/ 0 h 228"/>
                    <a:gd name="T38" fmla="*/ 0 w 141"/>
                    <a:gd name="T39" fmla="*/ 0 h 228"/>
                    <a:gd name="T40" fmla="*/ 0 w 141"/>
                    <a:gd name="T41" fmla="*/ 0 h 228"/>
                    <a:gd name="T42" fmla="*/ 0 w 141"/>
                    <a:gd name="T43" fmla="*/ 0 h 228"/>
                    <a:gd name="T44" fmla="*/ 0 w 141"/>
                    <a:gd name="T45" fmla="*/ 0 h 228"/>
                    <a:gd name="T46" fmla="*/ 0 w 141"/>
                    <a:gd name="T47" fmla="*/ 0 h 228"/>
                    <a:gd name="T48" fmla="*/ 0 w 141"/>
                    <a:gd name="T49" fmla="*/ 0 h 228"/>
                    <a:gd name="T50" fmla="*/ 0 w 141"/>
                    <a:gd name="T51" fmla="*/ 0 h 228"/>
                    <a:gd name="T52" fmla="*/ 0 w 141"/>
                    <a:gd name="T53" fmla="*/ 0 h 228"/>
                    <a:gd name="T54" fmla="*/ 0 w 141"/>
                    <a:gd name="T55" fmla="*/ 0 h 228"/>
                    <a:gd name="T56" fmla="*/ 0 w 141"/>
                    <a:gd name="T57" fmla="*/ 0 h 228"/>
                    <a:gd name="T58" fmla="*/ 0 w 141"/>
                    <a:gd name="T59" fmla="*/ 0 h 228"/>
                    <a:gd name="T60" fmla="*/ 0 w 141"/>
                    <a:gd name="T61" fmla="*/ 1 h 228"/>
                    <a:gd name="T62" fmla="*/ 0 w 141"/>
                    <a:gd name="T63" fmla="*/ 1 h 228"/>
                    <a:gd name="T64" fmla="*/ 0 w 141"/>
                    <a:gd name="T65" fmla="*/ 1 h 228"/>
                    <a:gd name="T66" fmla="*/ 0 w 141"/>
                    <a:gd name="T67" fmla="*/ 1 h 228"/>
                    <a:gd name="T68" fmla="*/ 0 w 141"/>
                    <a:gd name="T69" fmla="*/ 1 h 228"/>
                    <a:gd name="T70" fmla="*/ 0 w 141"/>
                    <a:gd name="T71" fmla="*/ 1 h 228"/>
                    <a:gd name="T72" fmla="*/ 0 w 141"/>
                    <a:gd name="T73" fmla="*/ 1 h 228"/>
                    <a:gd name="T74" fmla="*/ 0 w 141"/>
                    <a:gd name="T75" fmla="*/ 1 h 228"/>
                    <a:gd name="T76" fmla="*/ 0 w 141"/>
                    <a:gd name="T77" fmla="*/ 1 h 228"/>
                    <a:gd name="T78" fmla="*/ 0 w 141"/>
                    <a:gd name="T79" fmla="*/ 1 h 228"/>
                    <a:gd name="T80" fmla="*/ 0 w 141"/>
                    <a:gd name="T81" fmla="*/ 1 h 22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41" h="228">
                      <a:moveTo>
                        <a:pt x="41" y="228"/>
                      </a:moveTo>
                      <a:lnTo>
                        <a:pt x="36" y="220"/>
                      </a:lnTo>
                      <a:lnTo>
                        <a:pt x="29" y="208"/>
                      </a:lnTo>
                      <a:lnTo>
                        <a:pt x="22" y="194"/>
                      </a:lnTo>
                      <a:lnTo>
                        <a:pt x="16" y="178"/>
                      </a:lnTo>
                      <a:lnTo>
                        <a:pt x="10" y="163"/>
                      </a:lnTo>
                      <a:lnTo>
                        <a:pt x="5" y="148"/>
                      </a:lnTo>
                      <a:lnTo>
                        <a:pt x="2" y="135"/>
                      </a:lnTo>
                      <a:lnTo>
                        <a:pt x="0" y="123"/>
                      </a:lnTo>
                      <a:lnTo>
                        <a:pt x="2" y="104"/>
                      </a:lnTo>
                      <a:lnTo>
                        <a:pt x="4" y="87"/>
                      </a:lnTo>
                      <a:lnTo>
                        <a:pt x="6" y="70"/>
                      </a:lnTo>
                      <a:lnTo>
                        <a:pt x="9" y="55"/>
                      </a:lnTo>
                      <a:lnTo>
                        <a:pt x="18" y="28"/>
                      </a:lnTo>
                      <a:lnTo>
                        <a:pt x="28" y="0"/>
                      </a:lnTo>
                      <a:lnTo>
                        <a:pt x="45" y="16"/>
                      </a:lnTo>
                      <a:lnTo>
                        <a:pt x="62" y="28"/>
                      </a:lnTo>
                      <a:lnTo>
                        <a:pt x="76" y="37"/>
                      </a:lnTo>
                      <a:lnTo>
                        <a:pt x="89" y="48"/>
                      </a:lnTo>
                      <a:lnTo>
                        <a:pt x="95" y="55"/>
                      </a:lnTo>
                      <a:lnTo>
                        <a:pt x="101" y="63"/>
                      </a:lnTo>
                      <a:lnTo>
                        <a:pt x="107" y="74"/>
                      </a:lnTo>
                      <a:lnTo>
                        <a:pt x="114" y="86"/>
                      </a:lnTo>
                      <a:lnTo>
                        <a:pt x="120" y="100"/>
                      </a:lnTo>
                      <a:lnTo>
                        <a:pt x="127" y="117"/>
                      </a:lnTo>
                      <a:lnTo>
                        <a:pt x="133" y="138"/>
                      </a:lnTo>
                      <a:lnTo>
                        <a:pt x="141" y="161"/>
                      </a:lnTo>
                      <a:lnTo>
                        <a:pt x="140" y="169"/>
                      </a:lnTo>
                      <a:lnTo>
                        <a:pt x="138" y="177"/>
                      </a:lnTo>
                      <a:lnTo>
                        <a:pt x="135" y="186"/>
                      </a:lnTo>
                      <a:lnTo>
                        <a:pt x="131" y="192"/>
                      </a:lnTo>
                      <a:lnTo>
                        <a:pt x="127" y="199"/>
                      </a:lnTo>
                      <a:lnTo>
                        <a:pt x="121" y="204"/>
                      </a:lnTo>
                      <a:lnTo>
                        <a:pt x="115" y="209"/>
                      </a:lnTo>
                      <a:lnTo>
                        <a:pt x="108" y="213"/>
                      </a:lnTo>
                      <a:lnTo>
                        <a:pt x="100" y="217"/>
                      </a:lnTo>
                      <a:lnTo>
                        <a:pt x="93" y="220"/>
                      </a:lnTo>
                      <a:lnTo>
                        <a:pt x="85" y="223"/>
                      </a:lnTo>
                      <a:lnTo>
                        <a:pt x="76" y="225"/>
                      </a:lnTo>
                      <a:lnTo>
                        <a:pt x="59" y="227"/>
                      </a:lnTo>
                      <a:lnTo>
                        <a:pt x="41" y="22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13" name="Group 282"/>
                <p:cNvGrpSpPr>
                  <a:grpSpLocks/>
                </p:cNvGrpSpPr>
                <p:nvPr>
                  <p:custDataLst>
                    <p:tags r:id="rId201"/>
                  </p:custDataLst>
                </p:nvPr>
              </p:nvGrpSpPr>
              <p:grpSpPr bwMode="auto">
                <a:xfrm>
                  <a:off x="4369" y="2381"/>
                  <a:ext cx="147" cy="277"/>
                  <a:chOff x="5062" y="2295"/>
                  <a:chExt cx="177" cy="279"/>
                </a:xfrm>
              </p:grpSpPr>
              <p:sp>
                <p:nvSpPr>
                  <p:cNvPr id="519" name="Freeform 283"/>
                  <p:cNvSpPr>
                    <a:spLocks/>
                  </p:cNvSpPr>
                  <p:nvPr/>
                </p:nvSpPr>
                <p:spPr bwMode="auto">
                  <a:xfrm>
                    <a:off x="5154" y="2449"/>
                    <a:ext cx="19" cy="37"/>
                  </a:xfrm>
                  <a:custGeom>
                    <a:avLst/>
                    <a:gdLst>
                      <a:gd name="T0" fmla="*/ 0 w 60"/>
                      <a:gd name="T1" fmla="*/ 0 h 110"/>
                      <a:gd name="T2" fmla="*/ 0 w 60"/>
                      <a:gd name="T3" fmla="*/ 0 h 110"/>
                      <a:gd name="T4" fmla="*/ 0 w 60"/>
                      <a:gd name="T5" fmla="*/ 0 h 110"/>
                      <a:gd name="T6" fmla="*/ 0 w 60"/>
                      <a:gd name="T7" fmla="*/ 0 h 110"/>
                      <a:gd name="T8" fmla="*/ 0 w 60"/>
                      <a:gd name="T9" fmla="*/ 0 h 110"/>
                      <a:gd name="T10" fmla="*/ 0 w 60"/>
                      <a:gd name="T11" fmla="*/ 0 h 110"/>
                      <a:gd name="T12" fmla="*/ 0 w 60"/>
                      <a:gd name="T13" fmla="*/ 0 h 110"/>
                      <a:gd name="T14" fmla="*/ 0 w 60"/>
                      <a:gd name="T15" fmla="*/ 0 h 110"/>
                      <a:gd name="T16" fmla="*/ 0 w 60"/>
                      <a:gd name="T17" fmla="*/ 0 h 110"/>
                      <a:gd name="T18" fmla="*/ 0 w 60"/>
                      <a:gd name="T19" fmla="*/ 0 h 110"/>
                      <a:gd name="T20" fmla="*/ 0 w 60"/>
                      <a:gd name="T21" fmla="*/ 0 h 110"/>
                      <a:gd name="T22" fmla="*/ 0 w 60"/>
                      <a:gd name="T23" fmla="*/ 0 h 110"/>
                      <a:gd name="T24" fmla="*/ 0 w 60"/>
                      <a:gd name="T25" fmla="*/ 0 h 110"/>
                      <a:gd name="T26" fmla="*/ 0 w 60"/>
                      <a:gd name="T27" fmla="*/ 0 h 110"/>
                      <a:gd name="T28" fmla="*/ 0 w 60"/>
                      <a:gd name="T29" fmla="*/ 0 h 110"/>
                      <a:gd name="T30" fmla="*/ 0 w 60"/>
                      <a:gd name="T31" fmla="*/ 0 h 110"/>
                      <a:gd name="T32" fmla="*/ 0 w 60"/>
                      <a:gd name="T33" fmla="*/ 0 h 110"/>
                      <a:gd name="T34" fmla="*/ 0 w 60"/>
                      <a:gd name="T35" fmla="*/ 0 h 110"/>
                      <a:gd name="T36" fmla="*/ 0 w 60"/>
                      <a:gd name="T37" fmla="*/ 0 h 110"/>
                      <a:gd name="T38" fmla="*/ 0 w 60"/>
                      <a:gd name="T39" fmla="*/ 0 h 110"/>
                      <a:gd name="T40" fmla="*/ 0 w 60"/>
                      <a:gd name="T41" fmla="*/ 0 h 110"/>
                      <a:gd name="T42" fmla="*/ 0 w 60"/>
                      <a:gd name="T43" fmla="*/ 0 h 110"/>
                      <a:gd name="T44" fmla="*/ 0 w 60"/>
                      <a:gd name="T45" fmla="*/ 0 h 110"/>
                      <a:gd name="T46" fmla="*/ 0 w 60"/>
                      <a:gd name="T47" fmla="*/ 0 h 110"/>
                      <a:gd name="T48" fmla="*/ 0 w 60"/>
                      <a:gd name="T49" fmla="*/ 0 h 110"/>
                      <a:gd name="T50" fmla="*/ 0 w 60"/>
                      <a:gd name="T51" fmla="*/ 0 h 110"/>
                      <a:gd name="T52" fmla="*/ 0 w 60"/>
                      <a:gd name="T53" fmla="*/ 0 h 110"/>
                      <a:gd name="T54" fmla="*/ 0 w 60"/>
                      <a:gd name="T55" fmla="*/ 0 h 110"/>
                      <a:gd name="T56" fmla="*/ 0 w 60"/>
                      <a:gd name="T57" fmla="*/ 0 h 110"/>
                      <a:gd name="T58" fmla="*/ 0 w 60"/>
                      <a:gd name="T59" fmla="*/ 0 h 110"/>
                      <a:gd name="T60" fmla="*/ 0 w 60"/>
                      <a:gd name="T61" fmla="*/ 0 h 110"/>
                      <a:gd name="T62" fmla="*/ 0 w 60"/>
                      <a:gd name="T63" fmla="*/ 0 h 110"/>
                      <a:gd name="T64" fmla="*/ 0 w 60"/>
                      <a:gd name="T65" fmla="*/ 0 h 110"/>
                      <a:gd name="T66" fmla="*/ 0 w 60"/>
                      <a:gd name="T67" fmla="*/ 0 h 110"/>
                      <a:gd name="T68" fmla="*/ 0 w 60"/>
                      <a:gd name="T69" fmla="*/ 0 h 110"/>
                      <a:gd name="T70" fmla="*/ 0 w 60"/>
                      <a:gd name="T71" fmla="*/ 0 h 110"/>
                      <a:gd name="T72" fmla="*/ 0 w 60"/>
                      <a:gd name="T73" fmla="*/ 0 h 110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60" h="110">
                        <a:moveTo>
                          <a:pt x="39" y="110"/>
                        </a:moveTo>
                        <a:lnTo>
                          <a:pt x="42" y="109"/>
                        </a:lnTo>
                        <a:lnTo>
                          <a:pt x="46" y="106"/>
                        </a:lnTo>
                        <a:lnTo>
                          <a:pt x="49" y="101"/>
                        </a:lnTo>
                        <a:lnTo>
                          <a:pt x="52" y="96"/>
                        </a:lnTo>
                        <a:lnTo>
                          <a:pt x="54" y="90"/>
                        </a:lnTo>
                        <a:lnTo>
                          <a:pt x="57" y="84"/>
                        </a:lnTo>
                        <a:lnTo>
                          <a:pt x="59" y="78"/>
                        </a:lnTo>
                        <a:lnTo>
                          <a:pt x="60" y="73"/>
                        </a:lnTo>
                        <a:lnTo>
                          <a:pt x="59" y="60"/>
                        </a:lnTo>
                        <a:lnTo>
                          <a:pt x="58" y="48"/>
                        </a:lnTo>
                        <a:lnTo>
                          <a:pt x="57" y="38"/>
                        </a:lnTo>
                        <a:lnTo>
                          <a:pt x="54" y="29"/>
                        </a:lnTo>
                        <a:lnTo>
                          <a:pt x="51" y="21"/>
                        </a:lnTo>
                        <a:lnTo>
                          <a:pt x="48" y="13"/>
                        </a:lnTo>
                        <a:lnTo>
                          <a:pt x="45" y="6"/>
                        </a:lnTo>
                        <a:lnTo>
                          <a:pt x="39" y="0"/>
                        </a:lnTo>
                        <a:lnTo>
                          <a:pt x="35" y="3"/>
                        </a:lnTo>
                        <a:lnTo>
                          <a:pt x="30" y="8"/>
                        </a:lnTo>
                        <a:lnTo>
                          <a:pt x="27" y="13"/>
                        </a:lnTo>
                        <a:lnTo>
                          <a:pt x="24" y="18"/>
                        </a:lnTo>
                        <a:lnTo>
                          <a:pt x="18" y="29"/>
                        </a:lnTo>
                        <a:lnTo>
                          <a:pt x="15" y="40"/>
                        </a:lnTo>
                        <a:lnTo>
                          <a:pt x="10" y="51"/>
                        </a:lnTo>
                        <a:lnTo>
                          <a:pt x="7" y="62"/>
                        </a:lnTo>
                        <a:lnTo>
                          <a:pt x="6" y="66"/>
                        </a:lnTo>
                        <a:lnTo>
                          <a:pt x="4" y="69"/>
                        </a:lnTo>
                        <a:lnTo>
                          <a:pt x="2" y="72"/>
                        </a:lnTo>
                        <a:lnTo>
                          <a:pt x="0" y="73"/>
                        </a:lnTo>
                        <a:lnTo>
                          <a:pt x="1" y="78"/>
                        </a:lnTo>
                        <a:lnTo>
                          <a:pt x="3" y="84"/>
                        </a:lnTo>
                        <a:lnTo>
                          <a:pt x="7" y="90"/>
                        </a:lnTo>
                        <a:lnTo>
                          <a:pt x="12" y="96"/>
                        </a:lnTo>
                        <a:lnTo>
                          <a:pt x="18" y="101"/>
                        </a:lnTo>
                        <a:lnTo>
                          <a:pt x="25" y="106"/>
                        </a:lnTo>
                        <a:lnTo>
                          <a:pt x="32" y="109"/>
                        </a:lnTo>
                        <a:lnTo>
                          <a:pt x="39" y="11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20" name="Freeform 284"/>
                  <p:cNvSpPr>
                    <a:spLocks/>
                  </p:cNvSpPr>
                  <p:nvPr/>
                </p:nvSpPr>
                <p:spPr bwMode="auto">
                  <a:xfrm>
                    <a:off x="5189" y="2422"/>
                    <a:ext cx="24" cy="25"/>
                  </a:xfrm>
                  <a:custGeom>
                    <a:avLst/>
                    <a:gdLst>
                      <a:gd name="T0" fmla="*/ 0 w 72"/>
                      <a:gd name="T1" fmla="*/ 0 h 75"/>
                      <a:gd name="T2" fmla="*/ 0 w 72"/>
                      <a:gd name="T3" fmla="*/ 0 h 75"/>
                      <a:gd name="T4" fmla="*/ 0 w 72"/>
                      <a:gd name="T5" fmla="*/ 0 h 75"/>
                      <a:gd name="T6" fmla="*/ 0 w 72"/>
                      <a:gd name="T7" fmla="*/ 0 h 75"/>
                      <a:gd name="T8" fmla="*/ 0 w 72"/>
                      <a:gd name="T9" fmla="*/ 0 h 75"/>
                      <a:gd name="T10" fmla="*/ 0 w 72"/>
                      <a:gd name="T11" fmla="*/ 0 h 75"/>
                      <a:gd name="T12" fmla="*/ 0 w 72"/>
                      <a:gd name="T13" fmla="*/ 0 h 75"/>
                      <a:gd name="T14" fmla="*/ 0 w 72"/>
                      <a:gd name="T15" fmla="*/ 0 h 75"/>
                      <a:gd name="T16" fmla="*/ 0 w 72"/>
                      <a:gd name="T17" fmla="*/ 0 h 75"/>
                      <a:gd name="T18" fmla="*/ 0 w 72"/>
                      <a:gd name="T19" fmla="*/ 0 h 75"/>
                      <a:gd name="T20" fmla="*/ 0 w 72"/>
                      <a:gd name="T21" fmla="*/ 0 h 75"/>
                      <a:gd name="T22" fmla="*/ 0 w 72"/>
                      <a:gd name="T23" fmla="*/ 0 h 75"/>
                      <a:gd name="T24" fmla="*/ 0 w 72"/>
                      <a:gd name="T25" fmla="*/ 0 h 75"/>
                      <a:gd name="T26" fmla="*/ 0 w 72"/>
                      <a:gd name="T27" fmla="*/ 0 h 75"/>
                      <a:gd name="T28" fmla="*/ 0 w 72"/>
                      <a:gd name="T29" fmla="*/ 0 h 75"/>
                      <a:gd name="T30" fmla="*/ 0 w 72"/>
                      <a:gd name="T31" fmla="*/ 0 h 75"/>
                      <a:gd name="T32" fmla="*/ 0 w 72"/>
                      <a:gd name="T33" fmla="*/ 0 h 75"/>
                      <a:gd name="T34" fmla="*/ 0 w 72"/>
                      <a:gd name="T35" fmla="*/ 0 h 75"/>
                      <a:gd name="T36" fmla="*/ 0 w 72"/>
                      <a:gd name="T37" fmla="*/ 0 h 75"/>
                      <a:gd name="T38" fmla="*/ 0 w 72"/>
                      <a:gd name="T39" fmla="*/ 0 h 75"/>
                      <a:gd name="T40" fmla="*/ 0 w 72"/>
                      <a:gd name="T41" fmla="*/ 0 h 75"/>
                      <a:gd name="T42" fmla="*/ 0 w 72"/>
                      <a:gd name="T43" fmla="*/ 0 h 75"/>
                      <a:gd name="T44" fmla="*/ 0 w 72"/>
                      <a:gd name="T45" fmla="*/ 0 h 75"/>
                      <a:gd name="T46" fmla="*/ 0 w 72"/>
                      <a:gd name="T47" fmla="*/ 0 h 75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72" h="75">
                        <a:moveTo>
                          <a:pt x="0" y="13"/>
                        </a:moveTo>
                        <a:lnTo>
                          <a:pt x="8" y="18"/>
                        </a:lnTo>
                        <a:lnTo>
                          <a:pt x="15" y="25"/>
                        </a:lnTo>
                        <a:lnTo>
                          <a:pt x="23" y="32"/>
                        </a:lnTo>
                        <a:lnTo>
                          <a:pt x="31" y="40"/>
                        </a:lnTo>
                        <a:lnTo>
                          <a:pt x="37" y="48"/>
                        </a:lnTo>
                        <a:lnTo>
                          <a:pt x="42" y="57"/>
                        </a:lnTo>
                        <a:lnTo>
                          <a:pt x="45" y="65"/>
                        </a:lnTo>
                        <a:lnTo>
                          <a:pt x="46" y="75"/>
                        </a:lnTo>
                        <a:lnTo>
                          <a:pt x="72" y="75"/>
                        </a:lnTo>
                        <a:lnTo>
                          <a:pt x="65" y="50"/>
                        </a:lnTo>
                        <a:lnTo>
                          <a:pt x="60" y="34"/>
                        </a:lnTo>
                        <a:lnTo>
                          <a:pt x="60" y="27"/>
                        </a:lnTo>
                        <a:lnTo>
                          <a:pt x="63" y="19"/>
                        </a:lnTo>
                        <a:lnTo>
                          <a:pt x="67" y="11"/>
                        </a:lnTo>
                        <a:lnTo>
                          <a:pt x="72" y="1"/>
                        </a:lnTo>
                        <a:lnTo>
                          <a:pt x="52" y="0"/>
                        </a:lnTo>
                        <a:lnTo>
                          <a:pt x="32" y="0"/>
                        </a:lnTo>
                        <a:lnTo>
                          <a:pt x="22" y="1"/>
                        </a:lnTo>
                        <a:lnTo>
                          <a:pt x="13" y="3"/>
                        </a:lnTo>
                        <a:lnTo>
                          <a:pt x="9" y="5"/>
                        </a:lnTo>
                        <a:lnTo>
                          <a:pt x="6" y="7"/>
                        </a:lnTo>
                        <a:lnTo>
                          <a:pt x="2" y="10"/>
                        </a:lnTo>
                        <a:lnTo>
                          <a:pt x="0" y="1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21" name="Freeform 285"/>
                  <p:cNvSpPr>
                    <a:spLocks/>
                  </p:cNvSpPr>
                  <p:nvPr/>
                </p:nvSpPr>
                <p:spPr bwMode="auto">
                  <a:xfrm>
                    <a:off x="5160" y="2389"/>
                    <a:ext cx="5" cy="16"/>
                  </a:xfrm>
                  <a:custGeom>
                    <a:avLst/>
                    <a:gdLst>
                      <a:gd name="T0" fmla="*/ 0 w 15"/>
                      <a:gd name="T1" fmla="*/ 0 h 49"/>
                      <a:gd name="T2" fmla="*/ 0 w 15"/>
                      <a:gd name="T3" fmla="*/ 0 h 49"/>
                      <a:gd name="T4" fmla="*/ 0 w 15"/>
                      <a:gd name="T5" fmla="*/ 0 h 49"/>
                      <a:gd name="T6" fmla="*/ 0 w 15"/>
                      <a:gd name="T7" fmla="*/ 0 h 49"/>
                      <a:gd name="T8" fmla="*/ 0 w 15"/>
                      <a:gd name="T9" fmla="*/ 0 h 49"/>
                      <a:gd name="T10" fmla="*/ 0 w 15"/>
                      <a:gd name="T11" fmla="*/ 0 h 49"/>
                      <a:gd name="T12" fmla="*/ 0 w 15"/>
                      <a:gd name="T13" fmla="*/ 0 h 49"/>
                      <a:gd name="T14" fmla="*/ 0 w 15"/>
                      <a:gd name="T15" fmla="*/ 0 h 49"/>
                      <a:gd name="T16" fmla="*/ 0 w 15"/>
                      <a:gd name="T17" fmla="*/ 0 h 49"/>
                      <a:gd name="T18" fmla="*/ 0 w 15"/>
                      <a:gd name="T19" fmla="*/ 0 h 49"/>
                      <a:gd name="T20" fmla="*/ 0 w 15"/>
                      <a:gd name="T21" fmla="*/ 0 h 49"/>
                      <a:gd name="T22" fmla="*/ 0 w 15"/>
                      <a:gd name="T23" fmla="*/ 0 h 49"/>
                      <a:gd name="T24" fmla="*/ 0 w 15"/>
                      <a:gd name="T25" fmla="*/ 0 h 49"/>
                      <a:gd name="T26" fmla="*/ 0 w 15"/>
                      <a:gd name="T27" fmla="*/ 0 h 49"/>
                      <a:gd name="T28" fmla="*/ 0 w 15"/>
                      <a:gd name="T29" fmla="*/ 0 h 49"/>
                      <a:gd name="T30" fmla="*/ 0 w 15"/>
                      <a:gd name="T31" fmla="*/ 0 h 49"/>
                      <a:gd name="T32" fmla="*/ 0 w 15"/>
                      <a:gd name="T33" fmla="*/ 0 h 49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15" h="49">
                        <a:moveTo>
                          <a:pt x="15" y="49"/>
                        </a:moveTo>
                        <a:lnTo>
                          <a:pt x="15" y="33"/>
                        </a:lnTo>
                        <a:lnTo>
                          <a:pt x="15" y="19"/>
                        </a:lnTo>
                        <a:lnTo>
                          <a:pt x="14" y="13"/>
                        </a:lnTo>
                        <a:lnTo>
                          <a:pt x="13" y="7"/>
                        </a:lnTo>
                        <a:lnTo>
                          <a:pt x="11" y="3"/>
                        </a:lnTo>
                        <a:lnTo>
                          <a:pt x="9" y="0"/>
                        </a:lnTo>
                        <a:lnTo>
                          <a:pt x="4" y="7"/>
                        </a:lnTo>
                        <a:lnTo>
                          <a:pt x="2" y="15"/>
                        </a:lnTo>
                        <a:lnTo>
                          <a:pt x="0" y="23"/>
                        </a:lnTo>
                        <a:lnTo>
                          <a:pt x="0" y="30"/>
                        </a:lnTo>
                        <a:lnTo>
                          <a:pt x="1" y="36"/>
                        </a:lnTo>
                        <a:lnTo>
                          <a:pt x="4" y="42"/>
                        </a:lnTo>
                        <a:lnTo>
                          <a:pt x="7" y="44"/>
                        </a:lnTo>
                        <a:lnTo>
                          <a:pt x="9" y="46"/>
                        </a:lnTo>
                        <a:lnTo>
                          <a:pt x="12" y="48"/>
                        </a:lnTo>
                        <a:lnTo>
                          <a:pt x="15" y="49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22" name="Freeform 286"/>
                  <p:cNvSpPr>
                    <a:spLocks/>
                  </p:cNvSpPr>
                  <p:nvPr/>
                </p:nvSpPr>
                <p:spPr bwMode="auto">
                  <a:xfrm>
                    <a:off x="5139" y="2387"/>
                    <a:ext cx="15" cy="13"/>
                  </a:xfrm>
                  <a:custGeom>
                    <a:avLst/>
                    <a:gdLst>
                      <a:gd name="T0" fmla="*/ 0 w 47"/>
                      <a:gd name="T1" fmla="*/ 0 h 40"/>
                      <a:gd name="T2" fmla="*/ 0 w 47"/>
                      <a:gd name="T3" fmla="*/ 0 h 40"/>
                      <a:gd name="T4" fmla="*/ 0 w 47"/>
                      <a:gd name="T5" fmla="*/ 0 h 40"/>
                      <a:gd name="T6" fmla="*/ 0 w 47"/>
                      <a:gd name="T7" fmla="*/ 0 h 40"/>
                      <a:gd name="T8" fmla="*/ 0 w 47"/>
                      <a:gd name="T9" fmla="*/ 0 h 40"/>
                      <a:gd name="T10" fmla="*/ 0 w 47"/>
                      <a:gd name="T11" fmla="*/ 0 h 40"/>
                      <a:gd name="T12" fmla="*/ 0 w 47"/>
                      <a:gd name="T13" fmla="*/ 0 h 40"/>
                      <a:gd name="T14" fmla="*/ 0 w 47"/>
                      <a:gd name="T15" fmla="*/ 0 h 40"/>
                      <a:gd name="T16" fmla="*/ 0 w 47"/>
                      <a:gd name="T17" fmla="*/ 0 h 40"/>
                      <a:gd name="T18" fmla="*/ 0 w 47"/>
                      <a:gd name="T19" fmla="*/ 0 h 40"/>
                      <a:gd name="T20" fmla="*/ 0 w 47"/>
                      <a:gd name="T21" fmla="*/ 0 h 40"/>
                      <a:gd name="T22" fmla="*/ 0 w 47"/>
                      <a:gd name="T23" fmla="*/ 0 h 40"/>
                      <a:gd name="T24" fmla="*/ 0 w 47"/>
                      <a:gd name="T25" fmla="*/ 0 h 40"/>
                      <a:gd name="T26" fmla="*/ 0 w 47"/>
                      <a:gd name="T27" fmla="*/ 0 h 40"/>
                      <a:gd name="T28" fmla="*/ 0 w 47"/>
                      <a:gd name="T29" fmla="*/ 0 h 4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47" h="40">
                        <a:moveTo>
                          <a:pt x="20" y="6"/>
                        </a:moveTo>
                        <a:lnTo>
                          <a:pt x="0" y="37"/>
                        </a:lnTo>
                        <a:lnTo>
                          <a:pt x="6" y="39"/>
                        </a:lnTo>
                        <a:lnTo>
                          <a:pt x="12" y="40"/>
                        </a:lnTo>
                        <a:lnTo>
                          <a:pt x="19" y="39"/>
                        </a:lnTo>
                        <a:lnTo>
                          <a:pt x="26" y="38"/>
                        </a:lnTo>
                        <a:lnTo>
                          <a:pt x="32" y="36"/>
                        </a:lnTo>
                        <a:lnTo>
                          <a:pt x="39" y="33"/>
                        </a:lnTo>
                        <a:lnTo>
                          <a:pt x="43" y="30"/>
                        </a:lnTo>
                        <a:lnTo>
                          <a:pt x="47" y="25"/>
                        </a:lnTo>
                        <a:lnTo>
                          <a:pt x="47" y="0"/>
                        </a:lnTo>
                        <a:lnTo>
                          <a:pt x="41" y="0"/>
                        </a:lnTo>
                        <a:lnTo>
                          <a:pt x="33" y="1"/>
                        </a:lnTo>
                        <a:lnTo>
                          <a:pt x="26" y="3"/>
                        </a:lnTo>
                        <a:lnTo>
                          <a:pt x="20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23" name="Freeform 287"/>
                  <p:cNvSpPr>
                    <a:spLocks/>
                  </p:cNvSpPr>
                  <p:nvPr/>
                </p:nvSpPr>
                <p:spPr bwMode="auto">
                  <a:xfrm>
                    <a:off x="5184" y="2465"/>
                    <a:ext cx="13" cy="10"/>
                  </a:xfrm>
                  <a:custGeom>
                    <a:avLst/>
                    <a:gdLst>
                      <a:gd name="T0" fmla="*/ 0 w 39"/>
                      <a:gd name="T1" fmla="*/ 0 h 31"/>
                      <a:gd name="T2" fmla="*/ 0 w 39"/>
                      <a:gd name="T3" fmla="*/ 0 h 31"/>
                      <a:gd name="T4" fmla="*/ 0 w 39"/>
                      <a:gd name="T5" fmla="*/ 0 h 31"/>
                      <a:gd name="T6" fmla="*/ 0 w 39"/>
                      <a:gd name="T7" fmla="*/ 0 h 31"/>
                      <a:gd name="T8" fmla="*/ 0 w 39"/>
                      <a:gd name="T9" fmla="*/ 0 h 31"/>
                      <a:gd name="T10" fmla="*/ 0 w 39"/>
                      <a:gd name="T11" fmla="*/ 0 h 31"/>
                      <a:gd name="T12" fmla="*/ 0 w 39"/>
                      <a:gd name="T13" fmla="*/ 0 h 31"/>
                      <a:gd name="T14" fmla="*/ 0 w 39"/>
                      <a:gd name="T15" fmla="*/ 0 h 31"/>
                      <a:gd name="T16" fmla="*/ 0 w 39"/>
                      <a:gd name="T17" fmla="*/ 0 h 31"/>
                      <a:gd name="T18" fmla="*/ 0 w 39"/>
                      <a:gd name="T19" fmla="*/ 0 h 31"/>
                      <a:gd name="T20" fmla="*/ 0 w 39"/>
                      <a:gd name="T21" fmla="*/ 0 h 31"/>
                      <a:gd name="T22" fmla="*/ 0 w 39"/>
                      <a:gd name="T23" fmla="*/ 0 h 31"/>
                      <a:gd name="T24" fmla="*/ 0 w 39"/>
                      <a:gd name="T25" fmla="*/ 0 h 31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39" h="31">
                        <a:moveTo>
                          <a:pt x="0" y="0"/>
                        </a:moveTo>
                        <a:lnTo>
                          <a:pt x="3" y="8"/>
                        </a:lnTo>
                        <a:lnTo>
                          <a:pt x="6" y="13"/>
                        </a:lnTo>
                        <a:lnTo>
                          <a:pt x="12" y="19"/>
                        </a:lnTo>
                        <a:lnTo>
                          <a:pt x="17" y="23"/>
                        </a:lnTo>
                        <a:lnTo>
                          <a:pt x="23" y="26"/>
                        </a:lnTo>
                        <a:lnTo>
                          <a:pt x="28" y="29"/>
                        </a:lnTo>
                        <a:lnTo>
                          <a:pt x="34" y="31"/>
                        </a:lnTo>
                        <a:lnTo>
                          <a:pt x="39" y="31"/>
                        </a:lnTo>
                        <a:lnTo>
                          <a:pt x="33" y="22"/>
                        </a:lnTo>
                        <a:lnTo>
                          <a:pt x="25" y="14"/>
                        </a:lnTo>
                        <a:lnTo>
                          <a:pt x="16" y="7"/>
                        </a:lnTo>
                        <a:lnTo>
                          <a:pt x="6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24" name="Freeform 288"/>
                  <p:cNvSpPr>
                    <a:spLocks/>
                  </p:cNvSpPr>
                  <p:nvPr/>
                </p:nvSpPr>
                <p:spPr bwMode="auto">
                  <a:xfrm>
                    <a:off x="5172" y="2410"/>
                    <a:ext cx="10" cy="6"/>
                  </a:xfrm>
                  <a:custGeom>
                    <a:avLst/>
                    <a:gdLst>
                      <a:gd name="T0" fmla="*/ 0 w 34"/>
                      <a:gd name="T1" fmla="*/ 0 h 19"/>
                      <a:gd name="T2" fmla="*/ 0 w 34"/>
                      <a:gd name="T3" fmla="*/ 0 h 19"/>
                      <a:gd name="T4" fmla="*/ 0 w 34"/>
                      <a:gd name="T5" fmla="*/ 0 h 19"/>
                      <a:gd name="T6" fmla="*/ 0 w 34"/>
                      <a:gd name="T7" fmla="*/ 0 h 19"/>
                      <a:gd name="T8" fmla="*/ 0 w 34"/>
                      <a:gd name="T9" fmla="*/ 0 h 19"/>
                      <a:gd name="T10" fmla="*/ 0 w 34"/>
                      <a:gd name="T11" fmla="*/ 0 h 19"/>
                      <a:gd name="T12" fmla="*/ 0 w 34"/>
                      <a:gd name="T13" fmla="*/ 0 h 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4" h="19">
                        <a:moveTo>
                          <a:pt x="0" y="0"/>
                        </a:moveTo>
                        <a:lnTo>
                          <a:pt x="34" y="19"/>
                        </a:lnTo>
                        <a:lnTo>
                          <a:pt x="34" y="0"/>
                        </a:lnTo>
                        <a:lnTo>
                          <a:pt x="24" y="0"/>
                        </a:lnTo>
                        <a:lnTo>
                          <a:pt x="14" y="0"/>
                        </a:lnTo>
                        <a:lnTo>
                          <a:pt x="7" y="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25" name="Freeform 289"/>
                  <p:cNvSpPr>
                    <a:spLocks/>
                  </p:cNvSpPr>
                  <p:nvPr/>
                </p:nvSpPr>
                <p:spPr bwMode="auto">
                  <a:xfrm>
                    <a:off x="5180" y="2471"/>
                    <a:ext cx="6" cy="4"/>
                  </a:xfrm>
                  <a:custGeom>
                    <a:avLst/>
                    <a:gdLst>
                      <a:gd name="T0" fmla="*/ 0 w 19"/>
                      <a:gd name="T1" fmla="*/ 0 h 12"/>
                      <a:gd name="T2" fmla="*/ 0 w 19"/>
                      <a:gd name="T3" fmla="*/ 0 h 12"/>
                      <a:gd name="T4" fmla="*/ 0 w 19"/>
                      <a:gd name="T5" fmla="*/ 0 h 12"/>
                      <a:gd name="T6" fmla="*/ 0 w 19"/>
                      <a:gd name="T7" fmla="*/ 0 h 1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9" h="12">
                        <a:moveTo>
                          <a:pt x="0" y="0"/>
                        </a:moveTo>
                        <a:lnTo>
                          <a:pt x="19" y="12"/>
                        </a:lnTo>
                        <a:lnTo>
                          <a:pt x="13" y="6"/>
                        </a:lnTo>
                        <a:lnTo>
                          <a:pt x="6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26" name="Freeform 290"/>
                  <p:cNvSpPr>
                    <a:spLocks/>
                  </p:cNvSpPr>
                  <p:nvPr/>
                </p:nvSpPr>
                <p:spPr bwMode="auto">
                  <a:xfrm>
                    <a:off x="5062" y="2447"/>
                    <a:ext cx="42" cy="55"/>
                  </a:xfrm>
                  <a:custGeom>
                    <a:avLst/>
                    <a:gdLst>
                      <a:gd name="T0" fmla="*/ 0 w 126"/>
                      <a:gd name="T1" fmla="*/ 0 h 166"/>
                      <a:gd name="T2" fmla="*/ 0 w 126"/>
                      <a:gd name="T3" fmla="*/ 0 h 166"/>
                      <a:gd name="T4" fmla="*/ 0 w 126"/>
                      <a:gd name="T5" fmla="*/ 0 h 166"/>
                      <a:gd name="T6" fmla="*/ 0 w 126"/>
                      <a:gd name="T7" fmla="*/ 0 h 166"/>
                      <a:gd name="T8" fmla="*/ 0 w 126"/>
                      <a:gd name="T9" fmla="*/ 0 h 166"/>
                      <a:gd name="T10" fmla="*/ 0 w 126"/>
                      <a:gd name="T11" fmla="*/ 0 h 166"/>
                      <a:gd name="T12" fmla="*/ 0 w 126"/>
                      <a:gd name="T13" fmla="*/ 0 h 166"/>
                      <a:gd name="T14" fmla="*/ 0 w 126"/>
                      <a:gd name="T15" fmla="*/ 0 h 166"/>
                      <a:gd name="T16" fmla="*/ 0 w 126"/>
                      <a:gd name="T17" fmla="*/ 0 h 166"/>
                      <a:gd name="T18" fmla="*/ 0 w 126"/>
                      <a:gd name="T19" fmla="*/ 0 h 166"/>
                      <a:gd name="T20" fmla="*/ 0 w 126"/>
                      <a:gd name="T21" fmla="*/ 0 h 166"/>
                      <a:gd name="T22" fmla="*/ 0 w 126"/>
                      <a:gd name="T23" fmla="*/ 0 h 166"/>
                      <a:gd name="T24" fmla="*/ 0 w 126"/>
                      <a:gd name="T25" fmla="*/ 0 h 166"/>
                      <a:gd name="T26" fmla="*/ 0 w 126"/>
                      <a:gd name="T27" fmla="*/ 0 h 166"/>
                      <a:gd name="T28" fmla="*/ 0 w 126"/>
                      <a:gd name="T29" fmla="*/ 0 h 166"/>
                      <a:gd name="T30" fmla="*/ 0 w 126"/>
                      <a:gd name="T31" fmla="*/ 0 h 166"/>
                      <a:gd name="T32" fmla="*/ 0 w 126"/>
                      <a:gd name="T33" fmla="*/ 0 h 166"/>
                      <a:gd name="T34" fmla="*/ 0 w 126"/>
                      <a:gd name="T35" fmla="*/ 0 h 166"/>
                      <a:gd name="T36" fmla="*/ 0 w 126"/>
                      <a:gd name="T37" fmla="*/ 0 h 166"/>
                      <a:gd name="T38" fmla="*/ 0 w 126"/>
                      <a:gd name="T39" fmla="*/ 0 h 166"/>
                      <a:gd name="T40" fmla="*/ 0 w 126"/>
                      <a:gd name="T41" fmla="*/ 0 h 166"/>
                      <a:gd name="T42" fmla="*/ 0 w 126"/>
                      <a:gd name="T43" fmla="*/ 0 h 166"/>
                      <a:gd name="T44" fmla="*/ 0 w 126"/>
                      <a:gd name="T45" fmla="*/ 0 h 166"/>
                      <a:gd name="T46" fmla="*/ 0 w 126"/>
                      <a:gd name="T47" fmla="*/ 0 h 166"/>
                      <a:gd name="T48" fmla="*/ 0 w 126"/>
                      <a:gd name="T49" fmla="*/ 0 h 166"/>
                      <a:gd name="T50" fmla="*/ 0 w 126"/>
                      <a:gd name="T51" fmla="*/ 0 h 166"/>
                      <a:gd name="T52" fmla="*/ 0 w 126"/>
                      <a:gd name="T53" fmla="*/ 0 h 166"/>
                      <a:gd name="T54" fmla="*/ 0 w 126"/>
                      <a:gd name="T55" fmla="*/ 0 h 166"/>
                      <a:gd name="T56" fmla="*/ 0 w 126"/>
                      <a:gd name="T57" fmla="*/ 0 h 166"/>
                      <a:gd name="T58" fmla="*/ 0 w 126"/>
                      <a:gd name="T59" fmla="*/ 0 h 166"/>
                      <a:gd name="T60" fmla="*/ 0 w 126"/>
                      <a:gd name="T61" fmla="*/ 0 h 166"/>
                      <a:gd name="T62" fmla="*/ 0 w 126"/>
                      <a:gd name="T63" fmla="*/ 0 h 166"/>
                      <a:gd name="T64" fmla="*/ 0 w 126"/>
                      <a:gd name="T65" fmla="*/ 0 h 166"/>
                      <a:gd name="T66" fmla="*/ 0 w 126"/>
                      <a:gd name="T67" fmla="*/ 0 h 166"/>
                      <a:gd name="T68" fmla="*/ 0 w 126"/>
                      <a:gd name="T69" fmla="*/ 0 h 166"/>
                      <a:gd name="T70" fmla="*/ 0 w 126"/>
                      <a:gd name="T71" fmla="*/ 0 h 166"/>
                      <a:gd name="T72" fmla="*/ 0 w 126"/>
                      <a:gd name="T73" fmla="*/ 0 h 166"/>
                      <a:gd name="T74" fmla="*/ 0 w 126"/>
                      <a:gd name="T75" fmla="*/ 0 h 166"/>
                      <a:gd name="T76" fmla="*/ 0 w 126"/>
                      <a:gd name="T77" fmla="*/ 0 h 166"/>
                      <a:gd name="T78" fmla="*/ 0 w 126"/>
                      <a:gd name="T79" fmla="*/ 0 h 166"/>
                      <a:gd name="T80" fmla="*/ 0 w 126"/>
                      <a:gd name="T81" fmla="*/ 0 h 16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26" h="166">
                        <a:moveTo>
                          <a:pt x="113" y="0"/>
                        </a:moveTo>
                        <a:lnTo>
                          <a:pt x="117" y="5"/>
                        </a:lnTo>
                        <a:lnTo>
                          <a:pt x="121" y="10"/>
                        </a:lnTo>
                        <a:lnTo>
                          <a:pt x="124" y="13"/>
                        </a:lnTo>
                        <a:lnTo>
                          <a:pt x="125" y="17"/>
                        </a:lnTo>
                        <a:lnTo>
                          <a:pt x="126" y="20"/>
                        </a:lnTo>
                        <a:lnTo>
                          <a:pt x="126" y="25"/>
                        </a:lnTo>
                        <a:lnTo>
                          <a:pt x="123" y="32"/>
                        </a:lnTo>
                        <a:lnTo>
                          <a:pt x="118" y="41"/>
                        </a:lnTo>
                        <a:lnTo>
                          <a:pt x="113" y="50"/>
                        </a:lnTo>
                        <a:lnTo>
                          <a:pt x="106" y="61"/>
                        </a:lnTo>
                        <a:lnTo>
                          <a:pt x="91" y="83"/>
                        </a:lnTo>
                        <a:lnTo>
                          <a:pt x="72" y="104"/>
                        </a:lnTo>
                        <a:lnTo>
                          <a:pt x="53" y="126"/>
                        </a:lnTo>
                        <a:lnTo>
                          <a:pt x="34" y="144"/>
                        </a:lnTo>
                        <a:lnTo>
                          <a:pt x="25" y="152"/>
                        </a:lnTo>
                        <a:lnTo>
                          <a:pt x="16" y="158"/>
                        </a:lnTo>
                        <a:lnTo>
                          <a:pt x="7" y="163"/>
                        </a:lnTo>
                        <a:lnTo>
                          <a:pt x="0" y="166"/>
                        </a:lnTo>
                        <a:lnTo>
                          <a:pt x="0" y="160"/>
                        </a:lnTo>
                        <a:lnTo>
                          <a:pt x="0" y="153"/>
                        </a:lnTo>
                        <a:lnTo>
                          <a:pt x="0" y="145"/>
                        </a:lnTo>
                        <a:lnTo>
                          <a:pt x="0" y="136"/>
                        </a:lnTo>
                        <a:lnTo>
                          <a:pt x="3" y="131"/>
                        </a:lnTo>
                        <a:lnTo>
                          <a:pt x="6" y="128"/>
                        </a:lnTo>
                        <a:lnTo>
                          <a:pt x="12" y="124"/>
                        </a:lnTo>
                        <a:lnTo>
                          <a:pt x="16" y="121"/>
                        </a:lnTo>
                        <a:lnTo>
                          <a:pt x="26" y="116"/>
                        </a:lnTo>
                        <a:lnTo>
                          <a:pt x="33" y="110"/>
                        </a:lnTo>
                        <a:lnTo>
                          <a:pt x="40" y="104"/>
                        </a:lnTo>
                        <a:lnTo>
                          <a:pt x="48" y="96"/>
                        </a:lnTo>
                        <a:lnTo>
                          <a:pt x="53" y="89"/>
                        </a:lnTo>
                        <a:lnTo>
                          <a:pt x="58" y="82"/>
                        </a:lnTo>
                        <a:lnTo>
                          <a:pt x="67" y="66"/>
                        </a:lnTo>
                        <a:lnTo>
                          <a:pt x="72" y="50"/>
                        </a:lnTo>
                        <a:lnTo>
                          <a:pt x="79" y="36"/>
                        </a:lnTo>
                        <a:lnTo>
                          <a:pt x="87" y="23"/>
                        </a:lnTo>
                        <a:lnTo>
                          <a:pt x="92" y="16"/>
                        </a:lnTo>
                        <a:lnTo>
                          <a:pt x="97" y="11"/>
                        </a:lnTo>
                        <a:lnTo>
                          <a:pt x="104" y="5"/>
                        </a:lnTo>
                        <a:lnTo>
                          <a:pt x="113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27" name="Freeform 291"/>
                  <p:cNvSpPr>
                    <a:spLocks/>
                  </p:cNvSpPr>
                  <p:nvPr/>
                </p:nvSpPr>
                <p:spPr bwMode="auto">
                  <a:xfrm>
                    <a:off x="5154" y="2465"/>
                    <a:ext cx="85" cy="86"/>
                  </a:xfrm>
                  <a:custGeom>
                    <a:avLst/>
                    <a:gdLst>
                      <a:gd name="T0" fmla="*/ 0 w 259"/>
                      <a:gd name="T1" fmla="*/ 0 h 259"/>
                      <a:gd name="T2" fmla="*/ 0 w 259"/>
                      <a:gd name="T3" fmla="*/ 0 h 259"/>
                      <a:gd name="T4" fmla="*/ 0 w 259"/>
                      <a:gd name="T5" fmla="*/ 0 h 259"/>
                      <a:gd name="T6" fmla="*/ 0 w 259"/>
                      <a:gd name="T7" fmla="*/ 0 h 259"/>
                      <a:gd name="T8" fmla="*/ 0 w 259"/>
                      <a:gd name="T9" fmla="*/ 0 h 259"/>
                      <a:gd name="T10" fmla="*/ 0 w 259"/>
                      <a:gd name="T11" fmla="*/ 0 h 259"/>
                      <a:gd name="T12" fmla="*/ 0 w 259"/>
                      <a:gd name="T13" fmla="*/ 0 h 259"/>
                      <a:gd name="T14" fmla="*/ 0 w 259"/>
                      <a:gd name="T15" fmla="*/ 0 h 259"/>
                      <a:gd name="T16" fmla="*/ 0 w 259"/>
                      <a:gd name="T17" fmla="*/ 0 h 259"/>
                      <a:gd name="T18" fmla="*/ 0 w 259"/>
                      <a:gd name="T19" fmla="*/ 0 h 259"/>
                      <a:gd name="T20" fmla="*/ 0 w 259"/>
                      <a:gd name="T21" fmla="*/ 0 h 259"/>
                      <a:gd name="T22" fmla="*/ 0 w 259"/>
                      <a:gd name="T23" fmla="*/ 0 h 259"/>
                      <a:gd name="T24" fmla="*/ 0 w 259"/>
                      <a:gd name="T25" fmla="*/ 0 h 259"/>
                      <a:gd name="T26" fmla="*/ 0 w 259"/>
                      <a:gd name="T27" fmla="*/ 0 h 259"/>
                      <a:gd name="T28" fmla="*/ 0 w 259"/>
                      <a:gd name="T29" fmla="*/ 0 h 259"/>
                      <a:gd name="T30" fmla="*/ 0 w 259"/>
                      <a:gd name="T31" fmla="*/ 0 h 259"/>
                      <a:gd name="T32" fmla="*/ 0 w 259"/>
                      <a:gd name="T33" fmla="*/ 0 h 259"/>
                      <a:gd name="T34" fmla="*/ 0 w 259"/>
                      <a:gd name="T35" fmla="*/ 0 h 259"/>
                      <a:gd name="T36" fmla="*/ 0 w 259"/>
                      <a:gd name="T37" fmla="*/ 0 h 259"/>
                      <a:gd name="T38" fmla="*/ 0 w 259"/>
                      <a:gd name="T39" fmla="*/ 0 h 259"/>
                      <a:gd name="T40" fmla="*/ 0 w 259"/>
                      <a:gd name="T41" fmla="*/ 0 h 259"/>
                      <a:gd name="T42" fmla="*/ 0 w 259"/>
                      <a:gd name="T43" fmla="*/ 0 h 259"/>
                      <a:gd name="T44" fmla="*/ 0 w 259"/>
                      <a:gd name="T45" fmla="*/ 0 h 259"/>
                      <a:gd name="T46" fmla="*/ 0 w 259"/>
                      <a:gd name="T47" fmla="*/ 0 h 259"/>
                      <a:gd name="T48" fmla="*/ 0 w 259"/>
                      <a:gd name="T49" fmla="*/ 0 h 259"/>
                      <a:gd name="T50" fmla="*/ 0 w 259"/>
                      <a:gd name="T51" fmla="*/ 0 h 259"/>
                      <a:gd name="T52" fmla="*/ 0 w 259"/>
                      <a:gd name="T53" fmla="*/ 0 h 259"/>
                      <a:gd name="T54" fmla="*/ 0 w 259"/>
                      <a:gd name="T55" fmla="*/ 0 h 259"/>
                      <a:gd name="T56" fmla="*/ 0 w 259"/>
                      <a:gd name="T57" fmla="*/ 0 h 259"/>
                      <a:gd name="T58" fmla="*/ 0 w 259"/>
                      <a:gd name="T59" fmla="*/ 0 h 259"/>
                      <a:gd name="T60" fmla="*/ 0 w 259"/>
                      <a:gd name="T61" fmla="*/ 0 h 259"/>
                      <a:gd name="T62" fmla="*/ 0 w 259"/>
                      <a:gd name="T63" fmla="*/ 0 h 259"/>
                      <a:gd name="T64" fmla="*/ 0 w 259"/>
                      <a:gd name="T65" fmla="*/ 0 h 259"/>
                      <a:gd name="T66" fmla="*/ 0 w 259"/>
                      <a:gd name="T67" fmla="*/ 0 h 259"/>
                      <a:gd name="T68" fmla="*/ 0 w 259"/>
                      <a:gd name="T69" fmla="*/ 0 h 259"/>
                      <a:gd name="T70" fmla="*/ 0 w 259"/>
                      <a:gd name="T71" fmla="*/ 0 h 259"/>
                      <a:gd name="T72" fmla="*/ 0 w 259"/>
                      <a:gd name="T73" fmla="*/ 0 h 259"/>
                      <a:gd name="T74" fmla="*/ 0 w 259"/>
                      <a:gd name="T75" fmla="*/ 0 h 259"/>
                      <a:gd name="T76" fmla="*/ 0 w 259"/>
                      <a:gd name="T77" fmla="*/ 0 h 259"/>
                      <a:gd name="T78" fmla="*/ 0 w 259"/>
                      <a:gd name="T79" fmla="*/ 0 h 259"/>
                      <a:gd name="T80" fmla="*/ 0 w 259"/>
                      <a:gd name="T81" fmla="*/ 0 h 259"/>
                      <a:gd name="T82" fmla="*/ 0 w 259"/>
                      <a:gd name="T83" fmla="*/ 0 h 259"/>
                      <a:gd name="T84" fmla="*/ 0 w 259"/>
                      <a:gd name="T85" fmla="*/ 0 h 259"/>
                      <a:gd name="T86" fmla="*/ 0 w 259"/>
                      <a:gd name="T87" fmla="*/ 0 h 259"/>
                      <a:gd name="T88" fmla="*/ 0 w 259"/>
                      <a:gd name="T89" fmla="*/ 0 h 259"/>
                      <a:gd name="T90" fmla="*/ 0 w 259"/>
                      <a:gd name="T91" fmla="*/ 0 h 259"/>
                      <a:gd name="T92" fmla="*/ 0 w 259"/>
                      <a:gd name="T93" fmla="*/ 0 h 259"/>
                      <a:gd name="T94" fmla="*/ 0 w 259"/>
                      <a:gd name="T95" fmla="*/ 0 h 259"/>
                      <a:gd name="T96" fmla="*/ 0 w 259"/>
                      <a:gd name="T97" fmla="*/ 0 h 259"/>
                      <a:gd name="T98" fmla="*/ 0 w 259"/>
                      <a:gd name="T99" fmla="*/ 0 h 259"/>
                      <a:gd name="T100" fmla="*/ 0 w 259"/>
                      <a:gd name="T101" fmla="*/ 0 h 259"/>
                      <a:gd name="T102" fmla="*/ 0 w 259"/>
                      <a:gd name="T103" fmla="*/ 0 h 259"/>
                      <a:gd name="T104" fmla="*/ 0 w 259"/>
                      <a:gd name="T105" fmla="*/ 0 h 259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0" t="0" r="r" b="b"/>
                    <a:pathLst>
                      <a:path w="259" h="259">
                        <a:moveTo>
                          <a:pt x="13" y="192"/>
                        </a:moveTo>
                        <a:lnTo>
                          <a:pt x="8" y="182"/>
                        </a:lnTo>
                        <a:lnTo>
                          <a:pt x="4" y="173"/>
                        </a:lnTo>
                        <a:lnTo>
                          <a:pt x="1" y="163"/>
                        </a:lnTo>
                        <a:lnTo>
                          <a:pt x="0" y="154"/>
                        </a:lnTo>
                        <a:lnTo>
                          <a:pt x="0" y="142"/>
                        </a:lnTo>
                        <a:lnTo>
                          <a:pt x="0" y="130"/>
                        </a:lnTo>
                        <a:lnTo>
                          <a:pt x="6" y="130"/>
                        </a:lnTo>
                        <a:lnTo>
                          <a:pt x="13" y="128"/>
                        </a:lnTo>
                        <a:lnTo>
                          <a:pt x="19" y="126"/>
                        </a:lnTo>
                        <a:lnTo>
                          <a:pt x="24" y="123"/>
                        </a:lnTo>
                        <a:lnTo>
                          <a:pt x="34" y="117"/>
                        </a:lnTo>
                        <a:lnTo>
                          <a:pt x="41" y="108"/>
                        </a:lnTo>
                        <a:lnTo>
                          <a:pt x="48" y="100"/>
                        </a:lnTo>
                        <a:lnTo>
                          <a:pt x="56" y="93"/>
                        </a:lnTo>
                        <a:lnTo>
                          <a:pt x="60" y="91"/>
                        </a:lnTo>
                        <a:lnTo>
                          <a:pt x="63" y="89"/>
                        </a:lnTo>
                        <a:lnTo>
                          <a:pt x="68" y="87"/>
                        </a:lnTo>
                        <a:lnTo>
                          <a:pt x="73" y="87"/>
                        </a:lnTo>
                        <a:lnTo>
                          <a:pt x="83" y="87"/>
                        </a:lnTo>
                        <a:lnTo>
                          <a:pt x="93" y="87"/>
                        </a:lnTo>
                        <a:lnTo>
                          <a:pt x="94" y="93"/>
                        </a:lnTo>
                        <a:lnTo>
                          <a:pt x="97" y="101"/>
                        </a:lnTo>
                        <a:lnTo>
                          <a:pt x="101" y="105"/>
                        </a:lnTo>
                        <a:lnTo>
                          <a:pt x="104" y="108"/>
                        </a:lnTo>
                        <a:lnTo>
                          <a:pt x="108" y="110"/>
                        </a:lnTo>
                        <a:lnTo>
                          <a:pt x="113" y="111"/>
                        </a:lnTo>
                        <a:lnTo>
                          <a:pt x="120" y="110"/>
                        </a:lnTo>
                        <a:lnTo>
                          <a:pt x="127" y="108"/>
                        </a:lnTo>
                        <a:lnTo>
                          <a:pt x="135" y="104"/>
                        </a:lnTo>
                        <a:lnTo>
                          <a:pt x="141" y="99"/>
                        </a:lnTo>
                        <a:lnTo>
                          <a:pt x="148" y="93"/>
                        </a:lnTo>
                        <a:lnTo>
                          <a:pt x="153" y="86"/>
                        </a:lnTo>
                        <a:lnTo>
                          <a:pt x="160" y="78"/>
                        </a:lnTo>
                        <a:lnTo>
                          <a:pt x="165" y="70"/>
                        </a:lnTo>
                        <a:lnTo>
                          <a:pt x="174" y="51"/>
                        </a:lnTo>
                        <a:lnTo>
                          <a:pt x="183" y="33"/>
                        </a:lnTo>
                        <a:lnTo>
                          <a:pt x="188" y="16"/>
                        </a:lnTo>
                        <a:lnTo>
                          <a:pt x="193" y="0"/>
                        </a:lnTo>
                        <a:lnTo>
                          <a:pt x="195" y="4"/>
                        </a:lnTo>
                        <a:lnTo>
                          <a:pt x="198" y="9"/>
                        </a:lnTo>
                        <a:lnTo>
                          <a:pt x="202" y="12"/>
                        </a:lnTo>
                        <a:lnTo>
                          <a:pt x="206" y="15"/>
                        </a:lnTo>
                        <a:lnTo>
                          <a:pt x="213" y="18"/>
                        </a:lnTo>
                        <a:lnTo>
                          <a:pt x="219" y="19"/>
                        </a:lnTo>
                        <a:lnTo>
                          <a:pt x="219" y="32"/>
                        </a:lnTo>
                        <a:lnTo>
                          <a:pt x="219" y="44"/>
                        </a:lnTo>
                        <a:lnTo>
                          <a:pt x="219" y="52"/>
                        </a:lnTo>
                        <a:lnTo>
                          <a:pt x="219" y="55"/>
                        </a:lnTo>
                        <a:lnTo>
                          <a:pt x="227" y="61"/>
                        </a:lnTo>
                        <a:lnTo>
                          <a:pt x="231" y="66"/>
                        </a:lnTo>
                        <a:lnTo>
                          <a:pt x="234" y="70"/>
                        </a:lnTo>
                        <a:lnTo>
                          <a:pt x="239" y="75"/>
                        </a:lnTo>
                        <a:lnTo>
                          <a:pt x="234" y="88"/>
                        </a:lnTo>
                        <a:lnTo>
                          <a:pt x="233" y="100"/>
                        </a:lnTo>
                        <a:lnTo>
                          <a:pt x="234" y="104"/>
                        </a:lnTo>
                        <a:lnTo>
                          <a:pt x="234" y="108"/>
                        </a:lnTo>
                        <a:lnTo>
                          <a:pt x="237" y="110"/>
                        </a:lnTo>
                        <a:lnTo>
                          <a:pt x="239" y="111"/>
                        </a:lnTo>
                        <a:lnTo>
                          <a:pt x="243" y="121"/>
                        </a:lnTo>
                        <a:lnTo>
                          <a:pt x="247" y="129"/>
                        </a:lnTo>
                        <a:lnTo>
                          <a:pt x="249" y="137"/>
                        </a:lnTo>
                        <a:lnTo>
                          <a:pt x="251" y="145"/>
                        </a:lnTo>
                        <a:lnTo>
                          <a:pt x="254" y="161"/>
                        </a:lnTo>
                        <a:lnTo>
                          <a:pt x="259" y="179"/>
                        </a:lnTo>
                        <a:lnTo>
                          <a:pt x="245" y="235"/>
                        </a:lnTo>
                        <a:lnTo>
                          <a:pt x="241" y="230"/>
                        </a:lnTo>
                        <a:lnTo>
                          <a:pt x="239" y="222"/>
                        </a:lnTo>
                        <a:lnTo>
                          <a:pt x="238" y="215"/>
                        </a:lnTo>
                        <a:lnTo>
                          <a:pt x="237" y="208"/>
                        </a:lnTo>
                        <a:lnTo>
                          <a:pt x="238" y="196"/>
                        </a:lnTo>
                        <a:lnTo>
                          <a:pt x="239" y="192"/>
                        </a:lnTo>
                        <a:lnTo>
                          <a:pt x="231" y="191"/>
                        </a:lnTo>
                        <a:lnTo>
                          <a:pt x="222" y="188"/>
                        </a:lnTo>
                        <a:lnTo>
                          <a:pt x="213" y="184"/>
                        </a:lnTo>
                        <a:lnTo>
                          <a:pt x="206" y="179"/>
                        </a:lnTo>
                        <a:lnTo>
                          <a:pt x="199" y="189"/>
                        </a:lnTo>
                        <a:lnTo>
                          <a:pt x="194" y="199"/>
                        </a:lnTo>
                        <a:lnTo>
                          <a:pt x="191" y="209"/>
                        </a:lnTo>
                        <a:lnTo>
                          <a:pt x="188" y="219"/>
                        </a:lnTo>
                        <a:lnTo>
                          <a:pt x="186" y="240"/>
                        </a:lnTo>
                        <a:lnTo>
                          <a:pt x="185" y="259"/>
                        </a:lnTo>
                        <a:lnTo>
                          <a:pt x="132" y="259"/>
                        </a:lnTo>
                        <a:lnTo>
                          <a:pt x="124" y="242"/>
                        </a:lnTo>
                        <a:lnTo>
                          <a:pt x="115" y="226"/>
                        </a:lnTo>
                        <a:lnTo>
                          <a:pt x="110" y="220"/>
                        </a:lnTo>
                        <a:lnTo>
                          <a:pt x="105" y="214"/>
                        </a:lnTo>
                        <a:lnTo>
                          <a:pt x="99" y="209"/>
                        </a:lnTo>
                        <a:lnTo>
                          <a:pt x="93" y="204"/>
                        </a:lnTo>
                        <a:lnTo>
                          <a:pt x="97" y="196"/>
                        </a:lnTo>
                        <a:lnTo>
                          <a:pt x="102" y="190"/>
                        </a:lnTo>
                        <a:lnTo>
                          <a:pt x="105" y="186"/>
                        </a:lnTo>
                        <a:lnTo>
                          <a:pt x="108" y="183"/>
                        </a:lnTo>
                        <a:lnTo>
                          <a:pt x="112" y="180"/>
                        </a:lnTo>
                        <a:lnTo>
                          <a:pt x="114" y="177"/>
                        </a:lnTo>
                        <a:lnTo>
                          <a:pt x="117" y="173"/>
                        </a:lnTo>
                        <a:lnTo>
                          <a:pt x="119" y="166"/>
                        </a:lnTo>
                        <a:lnTo>
                          <a:pt x="93" y="154"/>
                        </a:lnTo>
                        <a:lnTo>
                          <a:pt x="32" y="154"/>
                        </a:lnTo>
                        <a:lnTo>
                          <a:pt x="28" y="155"/>
                        </a:lnTo>
                        <a:lnTo>
                          <a:pt x="24" y="158"/>
                        </a:lnTo>
                        <a:lnTo>
                          <a:pt x="20" y="163"/>
                        </a:lnTo>
                        <a:lnTo>
                          <a:pt x="18" y="168"/>
                        </a:lnTo>
                        <a:lnTo>
                          <a:pt x="16" y="175"/>
                        </a:lnTo>
                        <a:lnTo>
                          <a:pt x="14" y="181"/>
                        </a:lnTo>
                        <a:lnTo>
                          <a:pt x="13" y="187"/>
                        </a:lnTo>
                        <a:lnTo>
                          <a:pt x="13" y="19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28" name="Freeform 292"/>
                  <p:cNvSpPr>
                    <a:spLocks/>
                  </p:cNvSpPr>
                  <p:nvPr/>
                </p:nvSpPr>
                <p:spPr bwMode="auto">
                  <a:xfrm>
                    <a:off x="5104" y="2395"/>
                    <a:ext cx="23" cy="31"/>
                  </a:xfrm>
                  <a:custGeom>
                    <a:avLst/>
                    <a:gdLst>
                      <a:gd name="T0" fmla="*/ 0 w 72"/>
                      <a:gd name="T1" fmla="*/ 0 h 92"/>
                      <a:gd name="T2" fmla="*/ 0 w 72"/>
                      <a:gd name="T3" fmla="*/ 0 h 92"/>
                      <a:gd name="T4" fmla="*/ 0 w 72"/>
                      <a:gd name="T5" fmla="*/ 0 h 92"/>
                      <a:gd name="T6" fmla="*/ 0 w 72"/>
                      <a:gd name="T7" fmla="*/ 0 h 92"/>
                      <a:gd name="T8" fmla="*/ 0 w 72"/>
                      <a:gd name="T9" fmla="*/ 0 h 92"/>
                      <a:gd name="T10" fmla="*/ 0 w 72"/>
                      <a:gd name="T11" fmla="*/ 0 h 92"/>
                      <a:gd name="T12" fmla="*/ 0 w 72"/>
                      <a:gd name="T13" fmla="*/ 0 h 92"/>
                      <a:gd name="T14" fmla="*/ 0 w 72"/>
                      <a:gd name="T15" fmla="*/ 0 h 92"/>
                      <a:gd name="T16" fmla="*/ 0 w 72"/>
                      <a:gd name="T17" fmla="*/ 0 h 92"/>
                      <a:gd name="T18" fmla="*/ 0 w 72"/>
                      <a:gd name="T19" fmla="*/ 0 h 92"/>
                      <a:gd name="T20" fmla="*/ 0 w 72"/>
                      <a:gd name="T21" fmla="*/ 0 h 92"/>
                      <a:gd name="T22" fmla="*/ 0 w 72"/>
                      <a:gd name="T23" fmla="*/ 0 h 92"/>
                      <a:gd name="T24" fmla="*/ 0 w 72"/>
                      <a:gd name="T25" fmla="*/ 0 h 92"/>
                      <a:gd name="T26" fmla="*/ 0 w 72"/>
                      <a:gd name="T27" fmla="*/ 0 h 92"/>
                      <a:gd name="T28" fmla="*/ 0 w 72"/>
                      <a:gd name="T29" fmla="*/ 0 h 92"/>
                      <a:gd name="T30" fmla="*/ 0 w 72"/>
                      <a:gd name="T31" fmla="*/ 0 h 92"/>
                      <a:gd name="T32" fmla="*/ 0 w 72"/>
                      <a:gd name="T33" fmla="*/ 0 h 92"/>
                      <a:gd name="T34" fmla="*/ 0 w 72"/>
                      <a:gd name="T35" fmla="*/ 0 h 92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2" h="92">
                        <a:moveTo>
                          <a:pt x="72" y="43"/>
                        </a:moveTo>
                        <a:lnTo>
                          <a:pt x="72" y="92"/>
                        </a:lnTo>
                        <a:lnTo>
                          <a:pt x="65" y="86"/>
                        </a:lnTo>
                        <a:lnTo>
                          <a:pt x="58" y="81"/>
                        </a:lnTo>
                        <a:lnTo>
                          <a:pt x="51" y="75"/>
                        </a:lnTo>
                        <a:lnTo>
                          <a:pt x="46" y="69"/>
                        </a:lnTo>
                        <a:lnTo>
                          <a:pt x="38" y="58"/>
                        </a:lnTo>
                        <a:lnTo>
                          <a:pt x="32" y="46"/>
                        </a:lnTo>
                        <a:lnTo>
                          <a:pt x="25" y="34"/>
                        </a:lnTo>
                        <a:lnTo>
                          <a:pt x="19" y="23"/>
                        </a:lnTo>
                        <a:lnTo>
                          <a:pt x="11" y="12"/>
                        </a:lnTo>
                        <a:lnTo>
                          <a:pt x="0" y="0"/>
                        </a:lnTo>
                        <a:lnTo>
                          <a:pt x="25" y="12"/>
                        </a:lnTo>
                        <a:lnTo>
                          <a:pt x="44" y="21"/>
                        </a:lnTo>
                        <a:lnTo>
                          <a:pt x="51" y="26"/>
                        </a:lnTo>
                        <a:lnTo>
                          <a:pt x="58" y="31"/>
                        </a:lnTo>
                        <a:lnTo>
                          <a:pt x="66" y="36"/>
                        </a:lnTo>
                        <a:lnTo>
                          <a:pt x="72" y="4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29" name="Freeform 293"/>
                  <p:cNvSpPr>
                    <a:spLocks/>
                  </p:cNvSpPr>
                  <p:nvPr/>
                </p:nvSpPr>
                <p:spPr bwMode="auto">
                  <a:xfrm>
                    <a:off x="5143" y="2436"/>
                    <a:ext cx="16" cy="21"/>
                  </a:xfrm>
                  <a:custGeom>
                    <a:avLst/>
                    <a:gdLst>
                      <a:gd name="T0" fmla="*/ 0 w 46"/>
                      <a:gd name="T1" fmla="*/ 0 h 62"/>
                      <a:gd name="T2" fmla="*/ 0 w 46"/>
                      <a:gd name="T3" fmla="*/ 0 h 62"/>
                      <a:gd name="T4" fmla="*/ 0 w 46"/>
                      <a:gd name="T5" fmla="*/ 0 h 62"/>
                      <a:gd name="T6" fmla="*/ 0 w 46"/>
                      <a:gd name="T7" fmla="*/ 0 h 62"/>
                      <a:gd name="T8" fmla="*/ 0 w 46"/>
                      <a:gd name="T9" fmla="*/ 0 h 62"/>
                      <a:gd name="T10" fmla="*/ 0 w 46"/>
                      <a:gd name="T11" fmla="*/ 0 h 62"/>
                      <a:gd name="T12" fmla="*/ 0 w 46"/>
                      <a:gd name="T13" fmla="*/ 0 h 62"/>
                      <a:gd name="T14" fmla="*/ 0 w 46"/>
                      <a:gd name="T15" fmla="*/ 0 h 62"/>
                      <a:gd name="T16" fmla="*/ 0 w 46"/>
                      <a:gd name="T17" fmla="*/ 0 h 62"/>
                      <a:gd name="T18" fmla="*/ 0 w 46"/>
                      <a:gd name="T19" fmla="*/ 0 h 62"/>
                      <a:gd name="T20" fmla="*/ 0 w 46"/>
                      <a:gd name="T21" fmla="*/ 0 h 62"/>
                      <a:gd name="T22" fmla="*/ 0 w 46"/>
                      <a:gd name="T23" fmla="*/ 0 h 62"/>
                      <a:gd name="T24" fmla="*/ 0 w 46"/>
                      <a:gd name="T25" fmla="*/ 0 h 62"/>
                      <a:gd name="T26" fmla="*/ 0 w 46"/>
                      <a:gd name="T27" fmla="*/ 0 h 62"/>
                      <a:gd name="T28" fmla="*/ 0 w 46"/>
                      <a:gd name="T29" fmla="*/ 0 h 62"/>
                      <a:gd name="T30" fmla="*/ 0 w 46"/>
                      <a:gd name="T31" fmla="*/ 0 h 62"/>
                      <a:gd name="T32" fmla="*/ 0 w 46"/>
                      <a:gd name="T33" fmla="*/ 0 h 62"/>
                      <a:gd name="T34" fmla="*/ 0 w 46"/>
                      <a:gd name="T35" fmla="*/ 0 h 62"/>
                      <a:gd name="T36" fmla="*/ 0 w 46"/>
                      <a:gd name="T37" fmla="*/ 0 h 62"/>
                      <a:gd name="T38" fmla="*/ 0 w 46"/>
                      <a:gd name="T39" fmla="*/ 0 h 62"/>
                      <a:gd name="T40" fmla="*/ 0 w 46"/>
                      <a:gd name="T41" fmla="*/ 0 h 62"/>
                      <a:gd name="T42" fmla="*/ 0 w 46"/>
                      <a:gd name="T43" fmla="*/ 0 h 62"/>
                      <a:gd name="T44" fmla="*/ 0 w 46"/>
                      <a:gd name="T45" fmla="*/ 0 h 62"/>
                      <a:gd name="T46" fmla="*/ 0 w 46"/>
                      <a:gd name="T47" fmla="*/ 0 h 62"/>
                      <a:gd name="T48" fmla="*/ 0 w 46"/>
                      <a:gd name="T49" fmla="*/ 0 h 62"/>
                      <a:gd name="T50" fmla="*/ 0 w 46"/>
                      <a:gd name="T51" fmla="*/ 0 h 62"/>
                      <a:gd name="T52" fmla="*/ 0 w 46"/>
                      <a:gd name="T53" fmla="*/ 0 h 62"/>
                      <a:gd name="T54" fmla="*/ 0 w 46"/>
                      <a:gd name="T55" fmla="*/ 0 h 62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46" h="62">
                        <a:moveTo>
                          <a:pt x="6" y="6"/>
                        </a:moveTo>
                        <a:lnTo>
                          <a:pt x="19" y="5"/>
                        </a:lnTo>
                        <a:lnTo>
                          <a:pt x="31" y="3"/>
                        </a:lnTo>
                        <a:lnTo>
                          <a:pt x="39" y="1"/>
                        </a:lnTo>
                        <a:lnTo>
                          <a:pt x="46" y="0"/>
                        </a:lnTo>
                        <a:lnTo>
                          <a:pt x="46" y="9"/>
                        </a:lnTo>
                        <a:lnTo>
                          <a:pt x="46" y="18"/>
                        </a:lnTo>
                        <a:lnTo>
                          <a:pt x="46" y="27"/>
                        </a:lnTo>
                        <a:lnTo>
                          <a:pt x="46" y="38"/>
                        </a:lnTo>
                        <a:lnTo>
                          <a:pt x="45" y="46"/>
                        </a:lnTo>
                        <a:lnTo>
                          <a:pt x="41" y="54"/>
                        </a:lnTo>
                        <a:lnTo>
                          <a:pt x="39" y="57"/>
                        </a:lnTo>
                        <a:lnTo>
                          <a:pt x="37" y="60"/>
                        </a:lnTo>
                        <a:lnTo>
                          <a:pt x="35" y="61"/>
                        </a:lnTo>
                        <a:lnTo>
                          <a:pt x="33" y="62"/>
                        </a:lnTo>
                        <a:lnTo>
                          <a:pt x="27" y="61"/>
                        </a:lnTo>
                        <a:lnTo>
                          <a:pt x="22" y="60"/>
                        </a:lnTo>
                        <a:lnTo>
                          <a:pt x="17" y="59"/>
                        </a:lnTo>
                        <a:lnTo>
                          <a:pt x="14" y="57"/>
                        </a:lnTo>
                        <a:lnTo>
                          <a:pt x="11" y="54"/>
                        </a:lnTo>
                        <a:lnTo>
                          <a:pt x="7" y="51"/>
                        </a:lnTo>
                        <a:lnTo>
                          <a:pt x="5" y="47"/>
                        </a:lnTo>
                        <a:lnTo>
                          <a:pt x="4" y="44"/>
                        </a:lnTo>
                        <a:lnTo>
                          <a:pt x="1" y="34"/>
                        </a:lnTo>
                        <a:lnTo>
                          <a:pt x="0" y="25"/>
                        </a:lnTo>
                        <a:lnTo>
                          <a:pt x="0" y="16"/>
                        </a:lnTo>
                        <a:lnTo>
                          <a:pt x="0" y="6"/>
                        </a:lnTo>
                        <a:lnTo>
                          <a:pt x="6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30" name="Freeform 294"/>
                  <p:cNvSpPr>
                    <a:spLocks/>
                  </p:cNvSpPr>
                  <p:nvPr/>
                </p:nvSpPr>
                <p:spPr bwMode="auto">
                  <a:xfrm>
                    <a:off x="5089" y="2295"/>
                    <a:ext cx="50" cy="98"/>
                  </a:xfrm>
                  <a:custGeom>
                    <a:avLst/>
                    <a:gdLst>
                      <a:gd name="T0" fmla="*/ 0 w 152"/>
                      <a:gd name="T1" fmla="*/ 0 h 296"/>
                      <a:gd name="T2" fmla="*/ 0 w 152"/>
                      <a:gd name="T3" fmla="*/ 0 h 296"/>
                      <a:gd name="T4" fmla="*/ 0 w 152"/>
                      <a:gd name="T5" fmla="*/ 0 h 296"/>
                      <a:gd name="T6" fmla="*/ 0 w 152"/>
                      <a:gd name="T7" fmla="*/ 0 h 296"/>
                      <a:gd name="T8" fmla="*/ 0 w 152"/>
                      <a:gd name="T9" fmla="*/ 0 h 296"/>
                      <a:gd name="T10" fmla="*/ 0 w 152"/>
                      <a:gd name="T11" fmla="*/ 0 h 296"/>
                      <a:gd name="T12" fmla="*/ 0 w 152"/>
                      <a:gd name="T13" fmla="*/ 0 h 296"/>
                      <a:gd name="T14" fmla="*/ 0 w 152"/>
                      <a:gd name="T15" fmla="*/ 0 h 296"/>
                      <a:gd name="T16" fmla="*/ 0 w 152"/>
                      <a:gd name="T17" fmla="*/ 0 h 296"/>
                      <a:gd name="T18" fmla="*/ 0 w 152"/>
                      <a:gd name="T19" fmla="*/ 0 h 296"/>
                      <a:gd name="T20" fmla="*/ 0 w 152"/>
                      <a:gd name="T21" fmla="*/ 0 h 296"/>
                      <a:gd name="T22" fmla="*/ 0 w 152"/>
                      <a:gd name="T23" fmla="*/ 0 h 296"/>
                      <a:gd name="T24" fmla="*/ 0 w 152"/>
                      <a:gd name="T25" fmla="*/ 0 h 296"/>
                      <a:gd name="T26" fmla="*/ 0 w 152"/>
                      <a:gd name="T27" fmla="*/ 0 h 296"/>
                      <a:gd name="T28" fmla="*/ 0 w 152"/>
                      <a:gd name="T29" fmla="*/ 0 h 296"/>
                      <a:gd name="T30" fmla="*/ 0 w 152"/>
                      <a:gd name="T31" fmla="*/ 0 h 296"/>
                      <a:gd name="T32" fmla="*/ 0 w 152"/>
                      <a:gd name="T33" fmla="*/ 0 h 296"/>
                      <a:gd name="T34" fmla="*/ 0 w 152"/>
                      <a:gd name="T35" fmla="*/ 0 h 296"/>
                      <a:gd name="T36" fmla="*/ 0 w 152"/>
                      <a:gd name="T37" fmla="*/ 0 h 296"/>
                      <a:gd name="T38" fmla="*/ 0 w 152"/>
                      <a:gd name="T39" fmla="*/ 0 h 296"/>
                      <a:gd name="T40" fmla="*/ 0 w 152"/>
                      <a:gd name="T41" fmla="*/ 0 h 296"/>
                      <a:gd name="T42" fmla="*/ 0 w 152"/>
                      <a:gd name="T43" fmla="*/ 0 h 296"/>
                      <a:gd name="T44" fmla="*/ 0 w 152"/>
                      <a:gd name="T45" fmla="*/ 0 h 296"/>
                      <a:gd name="T46" fmla="*/ 0 w 152"/>
                      <a:gd name="T47" fmla="*/ 0 h 296"/>
                      <a:gd name="T48" fmla="*/ 0 w 152"/>
                      <a:gd name="T49" fmla="*/ 0 h 296"/>
                      <a:gd name="T50" fmla="*/ 0 w 152"/>
                      <a:gd name="T51" fmla="*/ 0 h 296"/>
                      <a:gd name="T52" fmla="*/ 0 w 152"/>
                      <a:gd name="T53" fmla="*/ 0 h 296"/>
                      <a:gd name="T54" fmla="*/ 0 w 152"/>
                      <a:gd name="T55" fmla="*/ 0 h 296"/>
                      <a:gd name="T56" fmla="*/ 0 w 152"/>
                      <a:gd name="T57" fmla="*/ 0 h 296"/>
                      <a:gd name="T58" fmla="*/ 0 w 152"/>
                      <a:gd name="T59" fmla="*/ 0 h 296"/>
                      <a:gd name="T60" fmla="*/ 0 w 152"/>
                      <a:gd name="T61" fmla="*/ 0 h 296"/>
                      <a:gd name="T62" fmla="*/ 0 w 152"/>
                      <a:gd name="T63" fmla="*/ 0 h 296"/>
                      <a:gd name="T64" fmla="*/ 0 w 152"/>
                      <a:gd name="T65" fmla="*/ 0 h 296"/>
                      <a:gd name="T66" fmla="*/ 0 w 152"/>
                      <a:gd name="T67" fmla="*/ 0 h 296"/>
                      <a:gd name="T68" fmla="*/ 0 w 152"/>
                      <a:gd name="T69" fmla="*/ 0 h 296"/>
                      <a:gd name="T70" fmla="*/ 0 w 152"/>
                      <a:gd name="T71" fmla="*/ 0 h 296"/>
                      <a:gd name="T72" fmla="*/ 0 w 152"/>
                      <a:gd name="T73" fmla="*/ 0 h 296"/>
                      <a:gd name="T74" fmla="*/ 0 w 152"/>
                      <a:gd name="T75" fmla="*/ 0 h 296"/>
                      <a:gd name="T76" fmla="*/ 0 w 152"/>
                      <a:gd name="T77" fmla="*/ 0 h 296"/>
                      <a:gd name="T78" fmla="*/ 0 w 152"/>
                      <a:gd name="T79" fmla="*/ 0 h 296"/>
                      <a:gd name="T80" fmla="*/ 0 w 152"/>
                      <a:gd name="T81" fmla="*/ 0 h 296"/>
                      <a:gd name="T82" fmla="*/ 0 w 152"/>
                      <a:gd name="T83" fmla="*/ 0 h 296"/>
                      <a:gd name="T84" fmla="*/ 0 w 152"/>
                      <a:gd name="T85" fmla="*/ 0 h 296"/>
                      <a:gd name="T86" fmla="*/ 0 w 152"/>
                      <a:gd name="T87" fmla="*/ 0 h 29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152" h="296">
                        <a:moveTo>
                          <a:pt x="26" y="0"/>
                        </a:moveTo>
                        <a:lnTo>
                          <a:pt x="59" y="0"/>
                        </a:lnTo>
                        <a:lnTo>
                          <a:pt x="62" y="4"/>
                        </a:lnTo>
                        <a:lnTo>
                          <a:pt x="66" y="9"/>
                        </a:lnTo>
                        <a:lnTo>
                          <a:pt x="71" y="13"/>
                        </a:lnTo>
                        <a:lnTo>
                          <a:pt x="77" y="17"/>
                        </a:lnTo>
                        <a:lnTo>
                          <a:pt x="82" y="21"/>
                        </a:lnTo>
                        <a:lnTo>
                          <a:pt x="88" y="23"/>
                        </a:lnTo>
                        <a:lnTo>
                          <a:pt x="93" y="24"/>
                        </a:lnTo>
                        <a:lnTo>
                          <a:pt x="99" y="25"/>
                        </a:lnTo>
                        <a:lnTo>
                          <a:pt x="104" y="24"/>
                        </a:lnTo>
                        <a:lnTo>
                          <a:pt x="108" y="21"/>
                        </a:lnTo>
                        <a:lnTo>
                          <a:pt x="114" y="17"/>
                        </a:lnTo>
                        <a:lnTo>
                          <a:pt x="118" y="12"/>
                        </a:lnTo>
                        <a:lnTo>
                          <a:pt x="119" y="23"/>
                        </a:lnTo>
                        <a:lnTo>
                          <a:pt x="122" y="35"/>
                        </a:lnTo>
                        <a:lnTo>
                          <a:pt x="126" y="49"/>
                        </a:lnTo>
                        <a:lnTo>
                          <a:pt x="130" y="62"/>
                        </a:lnTo>
                        <a:lnTo>
                          <a:pt x="136" y="76"/>
                        </a:lnTo>
                        <a:lnTo>
                          <a:pt x="141" y="86"/>
                        </a:lnTo>
                        <a:lnTo>
                          <a:pt x="144" y="91"/>
                        </a:lnTo>
                        <a:lnTo>
                          <a:pt x="147" y="94"/>
                        </a:lnTo>
                        <a:lnTo>
                          <a:pt x="149" y="97"/>
                        </a:lnTo>
                        <a:lnTo>
                          <a:pt x="152" y="99"/>
                        </a:lnTo>
                        <a:lnTo>
                          <a:pt x="148" y="110"/>
                        </a:lnTo>
                        <a:lnTo>
                          <a:pt x="143" y="120"/>
                        </a:lnTo>
                        <a:lnTo>
                          <a:pt x="137" y="131"/>
                        </a:lnTo>
                        <a:lnTo>
                          <a:pt x="129" y="140"/>
                        </a:lnTo>
                        <a:lnTo>
                          <a:pt x="123" y="149"/>
                        </a:lnTo>
                        <a:lnTo>
                          <a:pt x="117" y="157"/>
                        </a:lnTo>
                        <a:lnTo>
                          <a:pt x="114" y="165"/>
                        </a:lnTo>
                        <a:lnTo>
                          <a:pt x="112" y="172"/>
                        </a:lnTo>
                        <a:lnTo>
                          <a:pt x="113" y="187"/>
                        </a:lnTo>
                        <a:lnTo>
                          <a:pt x="115" y="197"/>
                        </a:lnTo>
                        <a:lnTo>
                          <a:pt x="115" y="201"/>
                        </a:lnTo>
                        <a:lnTo>
                          <a:pt x="115" y="205"/>
                        </a:lnTo>
                        <a:lnTo>
                          <a:pt x="114" y="210"/>
                        </a:lnTo>
                        <a:lnTo>
                          <a:pt x="112" y="216"/>
                        </a:lnTo>
                        <a:lnTo>
                          <a:pt x="118" y="216"/>
                        </a:lnTo>
                        <a:lnTo>
                          <a:pt x="126" y="216"/>
                        </a:lnTo>
                        <a:lnTo>
                          <a:pt x="136" y="216"/>
                        </a:lnTo>
                        <a:lnTo>
                          <a:pt x="146" y="216"/>
                        </a:lnTo>
                        <a:lnTo>
                          <a:pt x="139" y="235"/>
                        </a:lnTo>
                        <a:lnTo>
                          <a:pt x="136" y="252"/>
                        </a:lnTo>
                        <a:lnTo>
                          <a:pt x="135" y="259"/>
                        </a:lnTo>
                        <a:lnTo>
                          <a:pt x="136" y="267"/>
                        </a:lnTo>
                        <a:lnTo>
                          <a:pt x="139" y="275"/>
                        </a:lnTo>
                        <a:lnTo>
                          <a:pt x="146" y="283"/>
                        </a:lnTo>
                        <a:lnTo>
                          <a:pt x="136" y="288"/>
                        </a:lnTo>
                        <a:lnTo>
                          <a:pt x="125" y="291"/>
                        </a:lnTo>
                        <a:lnTo>
                          <a:pt x="115" y="295"/>
                        </a:lnTo>
                        <a:lnTo>
                          <a:pt x="105" y="296"/>
                        </a:lnTo>
                        <a:lnTo>
                          <a:pt x="94" y="296"/>
                        </a:lnTo>
                        <a:lnTo>
                          <a:pt x="85" y="294"/>
                        </a:lnTo>
                        <a:lnTo>
                          <a:pt x="79" y="291"/>
                        </a:lnTo>
                        <a:lnTo>
                          <a:pt x="73" y="288"/>
                        </a:lnTo>
                        <a:lnTo>
                          <a:pt x="70" y="284"/>
                        </a:lnTo>
                        <a:lnTo>
                          <a:pt x="67" y="280"/>
                        </a:lnTo>
                        <a:lnTo>
                          <a:pt x="66" y="276"/>
                        </a:lnTo>
                        <a:lnTo>
                          <a:pt x="66" y="271"/>
                        </a:lnTo>
                        <a:lnTo>
                          <a:pt x="76" y="262"/>
                        </a:lnTo>
                        <a:lnTo>
                          <a:pt x="85" y="253"/>
                        </a:lnTo>
                        <a:lnTo>
                          <a:pt x="77" y="251"/>
                        </a:lnTo>
                        <a:lnTo>
                          <a:pt x="69" y="249"/>
                        </a:lnTo>
                        <a:lnTo>
                          <a:pt x="60" y="246"/>
                        </a:lnTo>
                        <a:lnTo>
                          <a:pt x="52" y="242"/>
                        </a:lnTo>
                        <a:lnTo>
                          <a:pt x="45" y="236"/>
                        </a:lnTo>
                        <a:lnTo>
                          <a:pt x="38" y="231"/>
                        </a:lnTo>
                        <a:lnTo>
                          <a:pt x="32" y="226"/>
                        </a:lnTo>
                        <a:lnTo>
                          <a:pt x="25" y="219"/>
                        </a:lnTo>
                        <a:lnTo>
                          <a:pt x="20" y="213"/>
                        </a:lnTo>
                        <a:lnTo>
                          <a:pt x="14" y="205"/>
                        </a:lnTo>
                        <a:lnTo>
                          <a:pt x="10" y="198"/>
                        </a:lnTo>
                        <a:lnTo>
                          <a:pt x="6" y="190"/>
                        </a:lnTo>
                        <a:lnTo>
                          <a:pt x="3" y="180"/>
                        </a:lnTo>
                        <a:lnTo>
                          <a:pt x="1" y="172"/>
                        </a:lnTo>
                        <a:lnTo>
                          <a:pt x="0" y="163"/>
                        </a:lnTo>
                        <a:lnTo>
                          <a:pt x="0" y="154"/>
                        </a:lnTo>
                        <a:lnTo>
                          <a:pt x="0" y="142"/>
                        </a:lnTo>
                        <a:lnTo>
                          <a:pt x="0" y="130"/>
                        </a:lnTo>
                        <a:lnTo>
                          <a:pt x="26" y="130"/>
                        </a:lnTo>
                        <a:lnTo>
                          <a:pt x="27" y="106"/>
                        </a:lnTo>
                        <a:lnTo>
                          <a:pt x="31" y="67"/>
                        </a:lnTo>
                        <a:lnTo>
                          <a:pt x="32" y="46"/>
                        </a:lnTo>
                        <a:lnTo>
                          <a:pt x="32" y="27"/>
                        </a:lnTo>
                        <a:lnTo>
                          <a:pt x="31" y="18"/>
                        </a:lnTo>
                        <a:lnTo>
                          <a:pt x="29" y="10"/>
                        </a:lnTo>
                        <a:lnTo>
                          <a:pt x="28" y="4"/>
                        </a:lnTo>
                        <a:lnTo>
                          <a:pt x="26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31" name="Freeform 295"/>
                  <p:cNvSpPr>
                    <a:spLocks/>
                  </p:cNvSpPr>
                  <p:nvPr/>
                </p:nvSpPr>
                <p:spPr bwMode="auto">
                  <a:xfrm>
                    <a:off x="5189" y="2442"/>
                    <a:ext cx="8" cy="13"/>
                  </a:xfrm>
                  <a:custGeom>
                    <a:avLst/>
                    <a:gdLst>
                      <a:gd name="T0" fmla="*/ 0 w 26"/>
                      <a:gd name="T1" fmla="*/ 0 h 38"/>
                      <a:gd name="T2" fmla="*/ 0 w 26"/>
                      <a:gd name="T3" fmla="*/ 0 h 38"/>
                      <a:gd name="T4" fmla="*/ 0 w 26"/>
                      <a:gd name="T5" fmla="*/ 0 h 38"/>
                      <a:gd name="T6" fmla="*/ 0 w 26"/>
                      <a:gd name="T7" fmla="*/ 0 h 38"/>
                      <a:gd name="T8" fmla="*/ 0 w 26"/>
                      <a:gd name="T9" fmla="*/ 0 h 38"/>
                      <a:gd name="T10" fmla="*/ 0 w 26"/>
                      <a:gd name="T11" fmla="*/ 0 h 38"/>
                      <a:gd name="T12" fmla="*/ 0 w 26"/>
                      <a:gd name="T13" fmla="*/ 0 h 38"/>
                      <a:gd name="T14" fmla="*/ 0 w 26"/>
                      <a:gd name="T15" fmla="*/ 0 h 38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6" h="38">
                        <a:moveTo>
                          <a:pt x="26" y="38"/>
                        </a:moveTo>
                        <a:lnTo>
                          <a:pt x="26" y="0"/>
                        </a:lnTo>
                        <a:lnTo>
                          <a:pt x="21" y="1"/>
                        </a:lnTo>
                        <a:lnTo>
                          <a:pt x="13" y="4"/>
                        </a:lnTo>
                        <a:lnTo>
                          <a:pt x="6" y="8"/>
                        </a:lnTo>
                        <a:lnTo>
                          <a:pt x="0" y="13"/>
                        </a:lnTo>
                        <a:lnTo>
                          <a:pt x="18" y="30"/>
                        </a:lnTo>
                        <a:lnTo>
                          <a:pt x="26" y="3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32" name="Freeform 296"/>
                  <p:cNvSpPr>
                    <a:spLocks/>
                  </p:cNvSpPr>
                  <p:nvPr/>
                </p:nvSpPr>
                <p:spPr bwMode="auto">
                  <a:xfrm>
                    <a:off x="5165" y="2420"/>
                    <a:ext cx="10" cy="10"/>
                  </a:xfrm>
                  <a:custGeom>
                    <a:avLst/>
                    <a:gdLst>
                      <a:gd name="T0" fmla="*/ 0 w 34"/>
                      <a:gd name="T1" fmla="*/ 0 h 31"/>
                      <a:gd name="T2" fmla="*/ 0 w 34"/>
                      <a:gd name="T3" fmla="*/ 0 h 31"/>
                      <a:gd name="T4" fmla="*/ 0 w 34"/>
                      <a:gd name="T5" fmla="*/ 0 h 31"/>
                      <a:gd name="T6" fmla="*/ 0 w 34"/>
                      <a:gd name="T7" fmla="*/ 0 h 31"/>
                      <a:gd name="T8" fmla="*/ 0 w 34"/>
                      <a:gd name="T9" fmla="*/ 0 h 31"/>
                      <a:gd name="T10" fmla="*/ 0 w 34"/>
                      <a:gd name="T11" fmla="*/ 0 h 31"/>
                      <a:gd name="T12" fmla="*/ 0 w 34"/>
                      <a:gd name="T13" fmla="*/ 0 h 31"/>
                      <a:gd name="T14" fmla="*/ 0 w 34"/>
                      <a:gd name="T15" fmla="*/ 0 h 31"/>
                      <a:gd name="T16" fmla="*/ 0 w 34"/>
                      <a:gd name="T17" fmla="*/ 0 h 31"/>
                      <a:gd name="T18" fmla="*/ 0 w 34"/>
                      <a:gd name="T19" fmla="*/ 0 h 31"/>
                      <a:gd name="T20" fmla="*/ 0 w 34"/>
                      <a:gd name="T21" fmla="*/ 0 h 31"/>
                      <a:gd name="T22" fmla="*/ 0 w 34"/>
                      <a:gd name="T23" fmla="*/ 0 h 31"/>
                      <a:gd name="T24" fmla="*/ 0 w 34"/>
                      <a:gd name="T25" fmla="*/ 0 h 31"/>
                      <a:gd name="T26" fmla="*/ 0 w 34"/>
                      <a:gd name="T27" fmla="*/ 0 h 31"/>
                      <a:gd name="T28" fmla="*/ 0 w 34"/>
                      <a:gd name="T29" fmla="*/ 0 h 3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34" h="31">
                        <a:moveTo>
                          <a:pt x="0" y="18"/>
                        </a:moveTo>
                        <a:lnTo>
                          <a:pt x="8" y="22"/>
                        </a:lnTo>
                        <a:lnTo>
                          <a:pt x="17" y="26"/>
                        </a:lnTo>
                        <a:lnTo>
                          <a:pt x="27" y="30"/>
                        </a:lnTo>
                        <a:lnTo>
                          <a:pt x="34" y="31"/>
                        </a:lnTo>
                        <a:lnTo>
                          <a:pt x="33" y="24"/>
                        </a:lnTo>
                        <a:lnTo>
                          <a:pt x="30" y="15"/>
                        </a:lnTo>
                        <a:lnTo>
                          <a:pt x="26" y="6"/>
                        </a:lnTo>
                        <a:lnTo>
                          <a:pt x="20" y="0"/>
                        </a:lnTo>
                        <a:lnTo>
                          <a:pt x="16" y="5"/>
                        </a:lnTo>
                        <a:lnTo>
                          <a:pt x="10" y="11"/>
                        </a:lnTo>
                        <a:lnTo>
                          <a:pt x="8" y="14"/>
                        </a:lnTo>
                        <a:lnTo>
                          <a:pt x="6" y="16"/>
                        </a:lnTo>
                        <a:lnTo>
                          <a:pt x="4" y="18"/>
                        </a:lnTo>
                        <a:lnTo>
                          <a:pt x="0" y="1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33" name="Freeform 297"/>
                  <p:cNvSpPr>
                    <a:spLocks/>
                  </p:cNvSpPr>
                  <p:nvPr/>
                </p:nvSpPr>
                <p:spPr bwMode="auto">
                  <a:xfrm>
                    <a:off x="5139" y="2418"/>
                    <a:ext cx="6" cy="12"/>
                  </a:xfrm>
                  <a:custGeom>
                    <a:avLst/>
                    <a:gdLst>
                      <a:gd name="T0" fmla="*/ 0 w 20"/>
                      <a:gd name="T1" fmla="*/ 0 h 37"/>
                      <a:gd name="T2" fmla="*/ 0 w 20"/>
                      <a:gd name="T3" fmla="*/ 0 h 37"/>
                      <a:gd name="T4" fmla="*/ 0 w 20"/>
                      <a:gd name="T5" fmla="*/ 0 h 37"/>
                      <a:gd name="T6" fmla="*/ 0 w 20"/>
                      <a:gd name="T7" fmla="*/ 0 h 37"/>
                      <a:gd name="T8" fmla="*/ 0 w 20"/>
                      <a:gd name="T9" fmla="*/ 0 h 37"/>
                      <a:gd name="T10" fmla="*/ 0 w 20"/>
                      <a:gd name="T11" fmla="*/ 0 h 3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0" h="37">
                        <a:moveTo>
                          <a:pt x="0" y="6"/>
                        </a:moveTo>
                        <a:lnTo>
                          <a:pt x="0" y="37"/>
                        </a:lnTo>
                        <a:lnTo>
                          <a:pt x="7" y="33"/>
                        </a:lnTo>
                        <a:lnTo>
                          <a:pt x="20" y="30"/>
                        </a:lnTo>
                        <a:lnTo>
                          <a:pt x="20" y="0"/>
                        </a:lnTo>
                        <a:lnTo>
                          <a:pt x="0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34" name="Line 298"/>
                  <p:cNvSpPr>
                    <a:spLocks noChangeShapeType="1"/>
                  </p:cNvSpPr>
                  <p:nvPr/>
                </p:nvSpPr>
                <p:spPr bwMode="auto">
                  <a:xfrm>
                    <a:off x="5180" y="2449"/>
                    <a:ext cx="1" cy="10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35" name="Freeform 299"/>
                  <p:cNvSpPr>
                    <a:spLocks/>
                  </p:cNvSpPr>
                  <p:nvPr/>
                </p:nvSpPr>
                <p:spPr bwMode="auto">
                  <a:xfrm>
                    <a:off x="5180" y="2453"/>
                    <a:ext cx="4" cy="6"/>
                  </a:xfrm>
                  <a:custGeom>
                    <a:avLst/>
                    <a:gdLst>
                      <a:gd name="T0" fmla="*/ 0 w 13"/>
                      <a:gd name="T1" fmla="*/ 0 h 18"/>
                      <a:gd name="T2" fmla="*/ 0 w 13"/>
                      <a:gd name="T3" fmla="*/ 0 h 18"/>
                      <a:gd name="T4" fmla="*/ 0 w 13"/>
                      <a:gd name="T5" fmla="*/ 0 h 18"/>
                      <a:gd name="T6" fmla="*/ 0 w 13"/>
                      <a:gd name="T7" fmla="*/ 0 h 18"/>
                      <a:gd name="T8" fmla="*/ 0 w 13"/>
                      <a:gd name="T9" fmla="*/ 0 h 1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3" h="18">
                        <a:moveTo>
                          <a:pt x="0" y="18"/>
                        </a:moveTo>
                        <a:lnTo>
                          <a:pt x="1" y="13"/>
                        </a:lnTo>
                        <a:lnTo>
                          <a:pt x="3" y="9"/>
                        </a:lnTo>
                        <a:lnTo>
                          <a:pt x="7" y="4"/>
                        </a:lnTo>
                        <a:lnTo>
                          <a:pt x="13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36" name="Line 30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178" y="2447"/>
                    <a:ext cx="6" cy="6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37" name="Freeform 301"/>
                  <p:cNvSpPr>
                    <a:spLocks/>
                  </p:cNvSpPr>
                  <p:nvPr/>
                </p:nvSpPr>
                <p:spPr bwMode="auto">
                  <a:xfrm>
                    <a:off x="5116" y="2564"/>
                    <a:ext cx="9" cy="10"/>
                  </a:xfrm>
                  <a:custGeom>
                    <a:avLst/>
                    <a:gdLst>
                      <a:gd name="T0" fmla="*/ 0 w 27"/>
                      <a:gd name="T1" fmla="*/ 0 h 31"/>
                      <a:gd name="T2" fmla="*/ 0 w 27"/>
                      <a:gd name="T3" fmla="*/ 0 h 31"/>
                      <a:gd name="T4" fmla="*/ 0 w 27"/>
                      <a:gd name="T5" fmla="*/ 0 h 31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7" h="31">
                        <a:moveTo>
                          <a:pt x="0" y="0"/>
                        </a:moveTo>
                        <a:lnTo>
                          <a:pt x="20" y="31"/>
                        </a:lnTo>
                        <a:lnTo>
                          <a:pt x="27" y="1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38" name="Freeform 302"/>
                  <p:cNvSpPr>
                    <a:spLocks/>
                  </p:cNvSpPr>
                  <p:nvPr/>
                </p:nvSpPr>
                <p:spPr bwMode="auto">
                  <a:xfrm>
                    <a:off x="5119" y="2568"/>
                    <a:ext cx="6" cy="1"/>
                  </a:xfrm>
                  <a:custGeom>
                    <a:avLst/>
                    <a:gdLst>
                      <a:gd name="T0" fmla="*/ 0 w 20"/>
                      <a:gd name="T1" fmla="*/ 0 h 1"/>
                      <a:gd name="T2" fmla="*/ 0 w 20"/>
                      <a:gd name="T3" fmla="*/ 0 h 1"/>
                      <a:gd name="T4" fmla="*/ 0 w 20"/>
                      <a:gd name="T5" fmla="*/ 0 h 1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1">
                        <a:moveTo>
                          <a:pt x="20" y="0"/>
                        </a:moveTo>
                        <a:lnTo>
                          <a:pt x="10" y="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39" name="Freeform 303"/>
                  <p:cNvSpPr>
                    <a:spLocks/>
                  </p:cNvSpPr>
                  <p:nvPr/>
                </p:nvSpPr>
                <p:spPr bwMode="auto">
                  <a:xfrm>
                    <a:off x="5127" y="2557"/>
                    <a:ext cx="12" cy="5"/>
                  </a:xfrm>
                  <a:custGeom>
                    <a:avLst/>
                    <a:gdLst>
                      <a:gd name="T0" fmla="*/ 0 w 34"/>
                      <a:gd name="T1" fmla="*/ 0 h 13"/>
                      <a:gd name="T2" fmla="*/ 0 w 34"/>
                      <a:gd name="T3" fmla="*/ 0 h 13"/>
                      <a:gd name="T4" fmla="*/ 0 w 34"/>
                      <a:gd name="T5" fmla="*/ 0 h 13"/>
                      <a:gd name="T6" fmla="*/ 0 w 34"/>
                      <a:gd name="T7" fmla="*/ 0 h 13"/>
                      <a:gd name="T8" fmla="*/ 0 w 34"/>
                      <a:gd name="T9" fmla="*/ 0 h 13"/>
                      <a:gd name="T10" fmla="*/ 0 w 34"/>
                      <a:gd name="T11" fmla="*/ 0 h 13"/>
                      <a:gd name="T12" fmla="*/ 0 w 34"/>
                      <a:gd name="T13" fmla="*/ 0 h 13"/>
                      <a:gd name="T14" fmla="*/ 0 w 34"/>
                      <a:gd name="T15" fmla="*/ 0 h 13"/>
                      <a:gd name="T16" fmla="*/ 0 w 34"/>
                      <a:gd name="T17" fmla="*/ 0 h 1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34" h="13">
                        <a:moveTo>
                          <a:pt x="0" y="13"/>
                        </a:moveTo>
                        <a:lnTo>
                          <a:pt x="6" y="13"/>
                        </a:lnTo>
                        <a:lnTo>
                          <a:pt x="10" y="11"/>
                        </a:lnTo>
                        <a:lnTo>
                          <a:pt x="16" y="10"/>
                        </a:lnTo>
                        <a:lnTo>
                          <a:pt x="20" y="7"/>
                        </a:lnTo>
                        <a:lnTo>
                          <a:pt x="28" y="2"/>
                        </a:lnTo>
                        <a:lnTo>
                          <a:pt x="34" y="0"/>
                        </a:lnTo>
                        <a:lnTo>
                          <a:pt x="25" y="0"/>
                        </a:lnTo>
                        <a:lnTo>
                          <a:pt x="15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40" name="Freeform 304"/>
                  <p:cNvSpPr>
                    <a:spLocks/>
                  </p:cNvSpPr>
                  <p:nvPr/>
                </p:nvSpPr>
                <p:spPr bwMode="auto">
                  <a:xfrm>
                    <a:off x="5127" y="2547"/>
                    <a:ext cx="12" cy="6"/>
                  </a:xfrm>
                  <a:custGeom>
                    <a:avLst/>
                    <a:gdLst>
                      <a:gd name="T0" fmla="*/ 0 w 34"/>
                      <a:gd name="T1" fmla="*/ 0 h 18"/>
                      <a:gd name="T2" fmla="*/ 0 w 34"/>
                      <a:gd name="T3" fmla="*/ 0 h 18"/>
                      <a:gd name="T4" fmla="*/ 0 w 34"/>
                      <a:gd name="T5" fmla="*/ 0 h 18"/>
                      <a:gd name="T6" fmla="*/ 0 w 34"/>
                      <a:gd name="T7" fmla="*/ 0 h 18"/>
                      <a:gd name="T8" fmla="*/ 0 w 34"/>
                      <a:gd name="T9" fmla="*/ 0 h 18"/>
                      <a:gd name="T10" fmla="*/ 0 w 34"/>
                      <a:gd name="T11" fmla="*/ 0 h 18"/>
                      <a:gd name="T12" fmla="*/ 0 w 34"/>
                      <a:gd name="T13" fmla="*/ 0 h 1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4" h="18">
                        <a:moveTo>
                          <a:pt x="34" y="18"/>
                        </a:moveTo>
                        <a:lnTo>
                          <a:pt x="34" y="0"/>
                        </a:lnTo>
                        <a:lnTo>
                          <a:pt x="28" y="0"/>
                        </a:lnTo>
                        <a:lnTo>
                          <a:pt x="20" y="0"/>
                        </a:lnTo>
                        <a:lnTo>
                          <a:pt x="10" y="0"/>
                        </a:lnTo>
                        <a:lnTo>
                          <a:pt x="0" y="0"/>
                        </a:lnTo>
                        <a:lnTo>
                          <a:pt x="34" y="1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41" name="Freeform 305"/>
                  <p:cNvSpPr>
                    <a:spLocks/>
                  </p:cNvSpPr>
                  <p:nvPr/>
                </p:nvSpPr>
                <p:spPr bwMode="auto">
                  <a:xfrm>
                    <a:off x="5141" y="2535"/>
                    <a:ext cx="20" cy="8"/>
                  </a:xfrm>
                  <a:custGeom>
                    <a:avLst/>
                    <a:gdLst>
                      <a:gd name="T0" fmla="*/ 0 w 59"/>
                      <a:gd name="T1" fmla="*/ 0 h 25"/>
                      <a:gd name="T2" fmla="*/ 0 w 59"/>
                      <a:gd name="T3" fmla="*/ 0 h 25"/>
                      <a:gd name="T4" fmla="*/ 0 w 59"/>
                      <a:gd name="T5" fmla="*/ 0 h 25"/>
                      <a:gd name="T6" fmla="*/ 0 w 59"/>
                      <a:gd name="T7" fmla="*/ 0 h 25"/>
                      <a:gd name="T8" fmla="*/ 0 w 59"/>
                      <a:gd name="T9" fmla="*/ 0 h 25"/>
                      <a:gd name="T10" fmla="*/ 0 w 59"/>
                      <a:gd name="T11" fmla="*/ 0 h 25"/>
                      <a:gd name="T12" fmla="*/ 0 w 59"/>
                      <a:gd name="T13" fmla="*/ 0 h 25"/>
                      <a:gd name="T14" fmla="*/ 0 w 59"/>
                      <a:gd name="T15" fmla="*/ 0 h 25"/>
                      <a:gd name="T16" fmla="*/ 0 w 59"/>
                      <a:gd name="T17" fmla="*/ 0 h 25"/>
                      <a:gd name="T18" fmla="*/ 0 w 59"/>
                      <a:gd name="T19" fmla="*/ 0 h 25"/>
                      <a:gd name="T20" fmla="*/ 0 w 59"/>
                      <a:gd name="T21" fmla="*/ 0 h 25"/>
                      <a:gd name="T22" fmla="*/ 0 w 59"/>
                      <a:gd name="T23" fmla="*/ 0 h 25"/>
                      <a:gd name="T24" fmla="*/ 0 w 59"/>
                      <a:gd name="T25" fmla="*/ 0 h 25"/>
                      <a:gd name="T26" fmla="*/ 0 w 59"/>
                      <a:gd name="T27" fmla="*/ 0 h 25"/>
                      <a:gd name="T28" fmla="*/ 0 w 59"/>
                      <a:gd name="T29" fmla="*/ 0 h 2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59" h="25">
                        <a:moveTo>
                          <a:pt x="53" y="25"/>
                        </a:moveTo>
                        <a:lnTo>
                          <a:pt x="56" y="12"/>
                        </a:lnTo>
                        <a:lnTo>
                          <a:pt x="59" y="0"/>
                        </a:lnTo>
                        <a:lnTo>
                          <a:pt x="44" y="0"/>
                        </a:lnTo>
                        <a:lnTo>
                          <a:pt x="27" y="0"/>
                        </a:lnTo>
                        <a:lnTo>
                          <a:pt x="19" y="1"/>
                        </a:lnTo>
                        <a:lnTo>
                          <a:pt x="12" y="2"/>
                        </a:lnTo>
                        <a:lnTo>
                          <a:pt x="5" y="4"/>
                        </a:lnTo>
                        <a:lnTo>
                          <a:pt x="0" y="6"/>
                        </a:lnTo>
                        <a:lnTo>
                          <a:pt x="13" y="14"/>
                        </a:lnTo>
                        <a:lnTo>
                          <a:pt x="26" y="20"/>
                        </a:lnTo>
                        <a:lnTo>
                          <a:pt x="33" y="22"/>
                        </a:lnTo>
                        <a:lnTo>
                          <a:pt x="38" y="24"/>
                        </a:lnTo>
                        <a:lnTo>
                          <a:pt x="46" y="25"/>
                        </a:lnTo>
                        <a:lnTo>
                          <a:pt x="53" y="25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42" name="Line 3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91" y="2516"/>
                    <a:ext cx="6" cy="2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275" name="Freeform 307"/>
                <p:cNvSpPr>
                  <a:spLocks/>
                </p:cNvSpPr>
                <p:nvPr>
                  <p:custDataLst>
                    <p:tags r:id="rId202"/>
                  </p:custDataLst>
                </p:nvPr>
              </p:nvSpPr>
              <p:spPr bwMode="auto">
                <a:xfrm>
                  <a:off x="4586" y="2897"/>
                  <a:ext cx="9" cy="35"/>
                </a:xfrm>
                <a:custGeom>
                  <a:avLst/>
                  <a:gdLst>
                    <a:gd name="T0" fmla="*/ 0 w 33"/>
                    <a:gd name="T1" fmla="*/ 5773 h 43"/>
                    <a:gd name="T2" fmla="*/ 0 w 33"/>
                    <a:gd name="T3" fmla="*/ 4564 h 43"/>
                    <a:gd name="T4" fmla="*/ 0 w 33"/>
                    <a:gd name="T5" fmla="*/ 3625 h 43"/>
                    <a:gd name="T6" fmla="*/ 0 w 33"/>
                    <a:gd name="T7" fmla="*/ 2819 h 43"/>
                    <a:gd name="T8" fmla="*/ 0 w 33"/>
                    <a:gd name="T9" fmla="*/ 2014 h 43"/>
                    <a:gd name="T10" fmla="*/ 0 w 33"/>
                    <a:gd name="T11" fmla="*/ 1208 h 43"/>
                    <a:gd name="T12" fmla="*/ 0 w 33"/>
                    <a:gd name="T13" fmla="*/ 672 h 43"/>
                    <a:gd name="T14" fmla="*/ 0 w 33"/>
                    <a:gd name="T15" fmla="*/ 269 h 43"/>
                    <a:gd name="T16" fmla="*/ 0 w 33"/>
                    <a:gd name="T17" fmla="*/ 0 h 43"/>
                    <a:gd name="T18" fmla="*/ 0 w 33"/>
                    <a:gd name="T19" fmla="*/ 3356 h 43"/>
                    <a:gd name="T20" fmla="*/ 0 w 33"/>
                    <a:gd name="T21" fmla="*/ 3625 h 43"/>
                    <a:gd name="T22" fmla="*/ 0 w 33"/>
                    <a:gd name="T23" fmla="*/ 3894 h 43"/>
                    <a:gd name="T24" fmla="*/ 0 w 33"/>
                    <a:gd name="T25" fmla="*/ 4296 h 43"/>
                    <a:gd name="T26" fmla="*/ 0 w 33"/>
                    <a:gd name="T27" fmla="*/ 4564 h 43"/>
                    <a:gd name="T28" fmla="*/ 0 w 33"/>
                    <a:gd name="T29" fmla="*/ 4833 h 43"/>
                    <a:gd name="T30" fmla="*/ 0 w 33"/>
                    <a:gd name="T31" fmla="*/ 5101 h 43"/>
                    <a:gd name="T32" fmla="*/ 0 w 33"/>
                    <a:gd name="T33" fmla="*/ 5505 h 43"/>
                    <a:gd name="T34" fmla="*/ 0 w 33"/>
                    <a:gd name="T35" fmla="*/ 5773 h 43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33" h="43">
                      <a:moveTo>
                        <a:pt x="0" y="43"/>
                      </a:moveTo>
                      <a:lnTo>
                        <a:pt x="1" y="34"/>
                      </a:lnTo>
                      <a:lnTo>
                        <a:pt x="2" y="27"/>
                      </a:lnTo>
                      <a:lnTo>
                        <a:pt x="5" y="21"/>
                      </a:lnTo>
                      <a:lnTo>
                        <a:pt x="9" y="15"/>
                      </a:lnTo>
                      <a:lnTo>
                        <a:pt x="14" y="9"/>
                      </a:lnTo>
                      <a:lnTo>
                        <a:pt x="20" y="5"/>
                      </a:lnTo>
                      <a:lnTo>
                        <a:pt x="26" y="2"/>
                      </a:lnTo>
                      <a:lnTo>
                        <a:pt x="33" y="0"/>
                      </a:lnTo>
                      <a:lnTo>
                        <a:pt x="33" y="25"/>
                      </a:lnTo>
                      <a:lnTo>
                        <a:pt x="23" y="27"/>
                      </a:lnTo>
                      <a:lnTo>
                        <a:pt x="18" y="29"/>
                      </a:lnTo>
                      <a:lnTo>
                        <a:pt x="16" y="32"/>
                      </a:lnTo>
                      <a:lnTo>
                        <a:pt x="16" y="34"/>
                      </a:lnTo>
                      <a:lnTo>
                        <a:pt x="16" y="36"/>
                      </a:lnTo>
                      <a:lnTo>
                        <a:pt x="14" y="38"/>
                      </a:lnTo>
                      <a:lnTo>
                        <a:pt x="10" y="41"/>
                      </a:lnTo>
                      <a:lnTo>
                        <a:pt x="0" y="4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76" name="Freeform 308"/>
                <p:cNvSpPr>
                  <a:spLocks/>
                </p:cNvSpPr>
                <p:nvPr>
                  <p:custDataLst>
                    <p:tags r:id="rId203"/>
                  </p:custDataLst>
                </p:nvPr>
              </p:nvSpPr>
              <p:spPr bwMode="auto">
                <a:xfrm>
                  <a:off x="4634" y="2859"/>
                  <a:ext cx="14" cy="37"/>
                </a:xfrm>
                <a:custGeom>
                  <a:avLst/>
                  <a:gdLst>
                    <a:gd name="T0" fmla="*/ 0 w 54"/>
                    <a:gd name="T1" fmla="*/ 2 h 92"/>
                    <a:gd name="T2" fmla="*/ 0 w 54"/>
                    <a:gd name="T3" fmla="*/ 2 h 92"/>
                    <a:gd name="T4" fmla="*/ 0 w 54"/>
                    <a:gd name="T5" fmla="*/ 1 h 92"/>
                    <a:gd name="T6" fmla="*/ 0 w 54"/>
                    <a:gd name="T7" fmla="*/ 1 h 92"/>
                    <a:gd name="T8" fmla="*/ 0 w 54"/>
                    <a:gd name="T9" fmla="*/ 1 h 92"/>
                    <a:gd name="T10" fmla="*/ 0 w 54"/>
                    <a:gd name="T11" fmla="*/ 1 h 92"/>
                    <a:gd name="T12" fmla="*/ 0 w 54"/>
                    <a:gd name="T13" fmla="*/ 1 h 92"/>
                    <a:gd name="T14" fmla="*/ 0 w 54"/>
                    <a:gd name="T15" fmla="*/ 0 h 92"/>
                    <a:gd name="T16" fmla="*/ 0 w 54"/>
                    <a:gd name="T17" fmla="*/ 0 h 92"/>
                    <a:gd name="T18" fmla="*/ 0 w 54"/>
                    <a:gd name="T19" fmla="*/ 0 h 92"/>
                    <a:gd name="T20" fmla="*/ 0 w 54"/>
                    <a:gd name="T21" fmla="*/ 1 h 92"/>
                    <a:gd name="T22" fmla="*/ 0 w 54"/>
                    <a:gd name="T23" fmla="*/ 1 h 92"/>
                    <a:gd name="T24" fmla="*/ 0 w 54"/>
                    <a:gd name="T25" fmla="*/ 1 h 92"/>
                    <a:gd name="T26" fmla="*/ 0 w 54"/>
                    <a:gd name="T27" fmla="*/ 1 h 92"/>
                    <a:gd name="T28" fmla="*/ 0 w 54"/>
                    <a:gd name="T29" fmla="*/ 1 h 92"/>
                    <a:gd name="T30" fmla="*/ 0 w 54"/>
                    <a:gd name="T31" fmla="*/ 2 h 92"/>
                    <a:gd name="T32" fmla="*/ 0 w 54"/>
                    <a:gd name="T33" fmla="*/ 2 h 92"/>
                    <a:gd name="T34" fmla="*/ 0 w 54"/>
                    <a:gd name="T35" fmla="*/ 2 h 92"/>
                    <a:gd name="T36" fmla="*/ 0 w 54"/>
                    <a:gd name="T37" fmla="*/ 2 h 92"/>
                    <a:gd name="T38" fmla="*/ 0 w 54"/>
                    <a:gd name="T39" fmla="*/ 2 h 92"/>
                    <a:gd name="T40" fmla="*/ 0 w 54"/>
                    <a:gd name="T41" fmla="*/ 2 h 92"/>
                    <a:gd name="T42" fmla="*/ 0 w 54"/>
                    <a:gd name="T43" fmla="*/ 2 h 92"/>
                    <a:gd name="T44" fmla="*/ 0 w 54"/>
                    <a:gd name="T45" fmla="*/ 2 h 92"/>
                    <a:gd name="T46" fmla="*/ 0 w 54"/>
                    <a:gd name="T47" fmla="*/ 2 h 92"/>
                    <a:gd name="T48" fmla="*/ 0 w 54"/>
                    <a:gd name="T49" fmla="*/ 2 h 92"/>
                    <a:gd name="T50" fmla="*/ 0 w 54"/>
                    <a:gd name="T51" fmla="*/ 2 h 92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54" h="92">
                      <a:moveTo>
                        <a:pt x="0" y="55"/>
                      </a:moveTo>
                      <a:lnTo>
                        <a:pt x="1" y="51"/>
                      </a:lnTo>
                      <a:lnTo>
                        <a:pt x="2" y="46"/>
                      </a:lnTo>
                      <a:lnTo>
                        <a:pt x="3" y="42"/>
                      </a:lnTo>
                      <a:lnTo>
                        <a:pt x="6" y="37"/>
                      </a:lnTo>
                      <a:lnTo>
                        <a:pt x="11" y="29"/>
                      </a:lnTo>
                      <a:lnTo>
                        <a:pt x="18" y="21"/>
                      </a:lnTo>
                      <a:lnTo>
                        <a:pt x="31" y="7"/>
                      </a:lnTo>
                      <a:lnTo>
                        <a:pt x="41" y="0"/>
                      </a:lnTo>
                      <a:lnTo>
                        <a:pt x="54" y="12"/>
                      </a:lnTo>
                      <a:lnTo>
                        <a:pt x="51" y="21"/>
                      </a:lnTo>
                      <a:lnTo>
                        <a:pt x="47" y="29"/>
                      </a:lnTo>
                      <a:lnTo>
                        <a:pt x="44" y="35"/>
                      </a:lnTo>
                      <a:lnTo>
                        <a:pt x="41" y="41"/>
                      </a:lnTo>
                      <a:lnTo>
                        <a:pt x="33" y="49"/>
                      </a:lnTo>
                      <a:lnTo>
                        <a:pt x="28" y="55"/>
                      </a:lnTo>
                      <a:lnTo>
                        <a:pt x="26" y="64"/>
                      </a:lnTo>
                      <a:lnTo>
                        <a:pt x="26" y="74"/>
                      </a:lnTo>
                      <a:lnTo>
                        <a:pt x="24" y="83"/>
                      </a:lnTo>
                      <a:lnTo>
                        <a:pt x="20" y="92"/>
                      </a:lnTo>
                      <a:lnTo>
                        <a:pt x="14" y="83"/>
                      </a:lnTo>
                      <a:lnTo>
                        <a:pt x="8" y="74"/>
                      </a:lnTo>
                      <a:lnTo>
                        <a:pt x="5" y="70"/>
                      </a:lnTo>
                      <a:lnTo>
                        <a:pt x="2" y="64"/>
                      </a:lnTo>
                      <a:lnTo>
                        <a:pt x="1" y="60"/>
                      </a:lnTo>
                      <a:lnTo>
                        <a:pt x="0" y="5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77" name="Freeform 309"/>
                <p:cNvSpPr>
                  <a:spLocks/>
                </p:cNvSpPr>
                <p:nvPr>
                  <p:custDataLst>
                    <p:tags r:id="rId204"/>
                  </p:custDataLst>
                </p:nvPr>
              </p:nvSpPr>
              <p:spPr bwMode="auto">
                <a:xfrm>
                  <a:off x="4664" y="2783"/>
                  <a:ext cx="15" cy="36"/>
                </a:xfrm>
                <a:custGeom>
                  <a:avLst/>
                  <a:gdLst>
                    <a:gd name="T0" fmla="*/ 0 w 60"/>
                    <a:gd name="T1" fmla="*/ 0 h 18"/>
                    <a:gd name="T2" fmla="*/ 0 w 60"/>
                    <a:gd name="T3" fmla="*/ 26009600 h 18"/>
                    <a:gd name="T4" fmla="*/ 0 w 60"/>
                    <a:gd name="T5" fmla="*/ 58521600 h 18"/>
                    <a:gd name="T6" fmla="*/ 0 w 60"/>
                    <a:gd name="T7" fmla="*/ 71526400 h 18"/>
                    <a:gd name="T8" fmla="*/ 0 w 60"/>
                    <a:gd name="T9" fmla="*/ 84531200 h 18"/>
                    <a:gd name="T10" fmla="*/ 0 w 60"/>
                    <a:gd name="T11" fmla="*/ 104038400 h 18"/>
                    <a:gd name="T12" fmla="*/ 0 w 60"/>
                    <a:gd name="T13" fmla="*/ 117043200 h 18"/>
                    <a:gd name="T14" fmla="*/ 0 w 60"/>
                    <a:gd name="T15" fmla="*/ 117043200 h 18"/>
                    <a:gd name="T16" fmla="*/ 0 w 60"/>
                    <a:gd name="T17" fmla="*/ 117043200 h 18"/>
                    <a:gd name="T18" fmla="*/ 0 w 60"/>
                    <a:gd name="T19" fmla="*/ 117043200 h 18"/>
                    <a:gd name="T20" fmla="*/ 0 w 60"/>
                    <a:gd name="T21" fmla="*/ 117043200 h 18"/>
                    <a:gd name="T22" fmla="*/ 0 w 60"/>
                    <a:gd name="T23" fmla="*/ 0 h 1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60" h="18">
                      <a:moveTo>
                        <a:pt x="0" y="0"/>
                      </a:moveTo>
                      <a:lnTo>
                        <a:pt x="19" y="4"/>
                      </a:lnTo>
                      <a:lnTo>
                        <a:pt x="37" y="9"/>
                      </a:lnTo>
                      <a:lnTo>
                        <a:pt x="45" y="11"/>
                      </a:lnTo>
                      <a:lnTo>
                        <a:pt x="51" y="13"/>
                      </a:lnTo>
                      <a:lnTo>
                        <a:pt x="56" y="16"/>
                      </a:lnTo>
                      <a:lnTo>
                        <a:pt x="60" y="18"/>
                      </a:lnTo>
                      <a:lnTo>
                        <a:pt x="38" y="18"/>
                      </a:lnTo>
                      <a:lnTo>
                        <a:pt x="23" y="18"/>
                      </a:lnTo>
                      <a:lnTo>
                        <a:pt x="10" y="18"/>
                      </a:lnTo>
                      <a:lnTo>
                        <a:pt x="0" y="1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78" name="Freeform 310"/>
                <p:cNvSpPr>
                  <a:spLocks/>
                </p:cNvSpPr>
                <p:nvPr>
                  <p:custDataLst>
                    <p:tags r:id="rId205"/>
                  </p:custDataLst>
                </p:nvPr>
              </p:nvSpPr>
              <p:spPr bwMode="auto">
                <a:xfrm>
                  <a:off x="4654" y="2764"/>
                  <a:ext cx="16" cy="36"/>
                </a:xfrm>
                <a:custGeom>
                  <a:avLst/>
                  <a:gdLst>
                    <a:gd name="T0" fmla="*/ 0 w 66"/>
                    <a:gd name="T1" fmla="*/ 117043200 h 18"/>
                    <a:gd name="T2" fmla="*/ 0 w 66"/>
                    <a:gd name="T3" fmla="*/ 117043200 h 18"/>
                    <a:gd name="T4" fmla="*/ 0 w 66"/>
                    <a:gd name="T5" fmla="*/ 84531200 h 18"/>
                    <a:gd name="T6" fmla="*/ 0 w 66"/>
                    <a:gd name="T7" fmla="*/ 45516800 h 18"/>
                    <a:gd name="T8" fmla="*/ 0 w 66"/>
                    <a:gd name="T9" fmla="*/ 26009600 h 18"/>
                    <a:gd name="T10" fmla="*/ 0 w 66"/>
                    <a:gd name="T11" fmla="*/ 13004800 h 18"/>
                    <a:gd name="T12" fmla="*/ 0 w 66"/>
                    <a:gd name="T13" fmla="*/ 6502400 h 18"/>
                    <a:gd name="T14" fmla="*/ 0 w 66"/>
                    <a:gd name="T15" fmla="*/ 0 h 18"/>
                    <a:gd name="T16" fmla="*/ 0 w 66"/>
                    <a:gd name="T17" fmla="*/ 117043200 h 1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6" h="18">
                      <a:moveTo>
                        <a:pt x="0" y="18"/>
                      </a:moveTo>
                      <a:lnTo>
                        <a:pt x="66" y="18"/>
                      </a:lnTo>
                      <a:lnTo>
                        <a:pt x="52" y="13"/>
                      </a:lnTo>
                      <a:lnTo>
                        <a:pt x="40" y="7"/>
                      </a:lnTo>
                      <a:lnTo>
                        <a:pt x="35" y="4"/>
                      </a:lnTo>
                      <a:lnTo>
                        <a:pt x="29" y="2"/>
                      </a:lnTo>
                      <a:lnTo>
                        <a:pt x="25" y="1"/>
                      </a:lnTo>
                      <a:lnTo>
                        <a:pt x="19" y="0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79" name="Freeform 311"/>
                <p:cNvSpPr>
                  <a:spLocks/>
                </p:cNvSpPr>
                <p:nvPr>
                  <p:custDataLst>
                    <p:tags r:id="rId206"/>
                  </p:custDataLst>
                </p:nvPr>
              </p:nvSpPr>
              <p:spPr bwMode="auto">
                <a:xfrm>
                  <a:off x="4544" y="2699"/>
                  <a:ext cx="5" cy="36"/>
                </a:xfrm>
                <a:custGeom>
                  <a:avLst/>
                  <a:gdLst>
                    <a:gd name="T0" fmla="*/ 0 w 17"/>
                    <a:gd name="T1" fmla="*/ 8988 h 42"/>
                    <a:gd name="T2" fmla="*/ 0 w 17"/>
                    <a:gd name="T3" fmla="*/ 10486 h 42"/>
                    <a:gd name="T4" fmla="*/ 0 w 17"/>
                    <a:gd name="T5" fmla="*/ 8239 h 42"/>
                    <a:gd name="T6" fmla="*/ 0 w 17"/>
                    <a:gd name="T7" fmla="*/ 5742 h 42"/>
                    <a:gd name="T8" fmla="*/ 0 w 17"/>
                    <a:gd name="T9" fmla="*/ 4494 h 42"/>
                    <a:gd name="T10" fmla="*/ 0 w 17"/>
                    <a:gd name="T11" fmla="*/ 2996 h 42"/>
                    <a:gd name="T12" fmla="*/ 0 w 17"/>
                    <a:gd name="T13" fmla="*/ 1498 h 42"/>
                    <a:gd name="T14" fmla="*/ 0 w 17"/>
                    <a:gd name="T15" fmla="*/ 0 h 42"/>
                    <a:gd name="T16" fmla="*/ 0 w 17"/>
                    <a:gd name="T17" fmla="*/ 8988 h 4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7" h="42">
                      <a:moveTo>
                        <a:pt x="0" y="36"/>
                      </a:moveTo>
                      <a:lnTo>
                        <a:pt x="13" y="42"/>
                      </a:lnTo>
                      <a:lnTo>
                        <a:pt x="14" y="33"/>
                      </a:lnTo>
                      <a:lnTo>
                        <a:pt x="16" y="23"/>
                      </a:lnTo>
                      <a:lnTo>
                        <a:pt x="17" y="18"/>
                      </a:lnTo>
                      <a:lnTo>
                        <a:pt x="16" y="12"/>
                      </a:lnTo>
                      <a:lnTo>
                        <a:pt x="16" y="6"/>
                      </a:lnTo>
                      <a:lnTo>
                        <a:pt x="13" y="0"/>
                      </a:lnTo>
                      <a:lnTo>
                        <a:pt x="0" y="3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80" name="Freeform 312"/>
                <p:cNvSpPr>
                  <a:spLocks/>
                </p:cNvSpPr>
                <p:nvPr>
                  <p:custDataLst>
                    <p:tags r:id="rId207"/>
                  </p:custDataLst>
                </p:nvPr>
              </p:nvSpPr>
              <p:spPr bwMode="auto">
                <a:xfrm>
                  <a:off x="4498" y="2784"/>
                  <a:ext cx="19" cy="37"/>
                </a:xfrm>
                <a:custGeom>
                  <a:avLst/>
                  <a:gdLst>
                    <a:gd name="T0" fmla="*/ 0 w 72"/>
                    <a:gd name="T1" fmla="*/ 856545 h 29"/>
                    <a:gd name="T2" fmla="*/ 0 w 72"/>
                    <a:gd name="T3" fmla="*/ 767944 h 29"/>
                    <a:gd name="T4" fmla="*/ 0 w 72"/>
                    <a:gd name="T5" fmla="*/ 708872 h 29"/>
                    <a:gd name="T6" fmla="*/ 0 w 72"/>
                    <a:gd name="T7" fmla="*/ 708872 h 29"/>
                    <a:gd name="T8" fmla="*/ 0 w 72"/>
                    <a:gd name="T9" fmla="*/ 708872 h 29"/>
                    <a:gd name="T10" fmla="*/ 0 w 72"/>
                    <a:gd name="T11" fmla="*/ 797471 h 29"/>
                    <a:gd name="T12" fmla="*/ 0 w 72"/>
                    <a:gd name="T13" fmla="*/ 856545 h 29"/>
                    <a:gd name="T14" fmla="*/ 0 w 72"/>
                    <a:gd name="T15" fmla="*/ 118149 h 29"/>
                    <a:gd name="T16" fmla="*/ 0 w 72"/>
                    <a:gd name="T17" fmla="*/ 29540 h 29"/>
                    <a:gd name="T18" fmla="*/ 0 w 72"/>
                    <a:gd name="T19" fmla="*/ 0 h 29"/>
                    <a:gd name="T20" fmla="*/ 0 w 72"/>
                    <a:gd name="T21" fmla="*/ 0 h 29"/>
                    <a:gd name="T22" fmla="*/ 0 w 72"/>
                    <a:gd name="T23" fmla="*/ 59075 h 29"/>
                    <a:gd name="T24" fmla="*/ 0 w 72"/>
                    <a:gd name="T25" fmla="*/ 88596 h 29"/>
                    <a:gd name="T26" fmla="*/ 0 w 72"/>
                    <a:gd name="T27" fmla="*/ 147682 h 29"/>
                    <a:gd name="T28" fmla="*/ 0 w 72"/>
                    <a:gd name="T29" fmla="*/ 147682 h 29"/>
                    <a:gd name="T30" fmla="*/ 0 w 72"/>
                    <a:gd name="T31" fmla="*/ 118149 h 29"/>
                    <a:gd name="T32" fmla="*/ 0 w 72"/>
                    <a:gd name="T33" fmla="*/ 472588 h 29"/>
                    <a:gd name="T34" fmla="*/ 0 w 72"/>
                    <a:gd name="T35" fmla="*/ 856545 h 29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2" h="29">
                      <a:moveTo>
                        <a:pt x="6" y="29"/>
                      </a:moveTo>
                      <a:lnTo>
                        <a:pt x="15" y="26"/>
                      </a:lnTo>
                      <a:lnTo>
                        <a:pt x="24" y="24"/>
                      </a:lnTo>
                      <a:lnTo>
                        <a:pt x="32" y="24"/>
                      </a:lnTo>
                      <a:lnTo>
                        <a:pt x="39" y="24"/>
                      </a:lnTo>
                      <a:lnTo>
                        <a:pt x="55" y="27"/>
                      </a:lnTo>
                      <a:lnTo>
                        <a:pt x="72" y="29"/>
                      </a:lnTo>
                      <a:lnTo>
                        <a:pt x="72" y="4"/>
                      </a:lnTo>
                      <a:lnTo>
                        <a:pt x="58" y="1"/>
                      </a:lnTo>
                      <a:lnTo>
                        <a:pt x="47" y="0"/>
                      </a:lnTo>
                      <a:lnTo>
                        <a:pt x="39" y="0"/>
                      </a:lnTo>
                      <a:lnTo>
                        <a:pt x="34" y="2"/>
                      </a:lnTo>
                      <a:lnTo>
                        <a:pt x="27" y="3"/>
                      </a:lnTo>
                      <a:lnTo>
                        <a:pt x="21" y="5"/>
                      </a:lnTo>
                      <a:lnTo>
                        <a:pt x="12" y="5"/>
                      </a:lnTo>
                      <a:lnTo>
                        <a:pt x="0" y="4"/>
                      </a:lnTo>
                      <a:lnTo>
                        <a:pt x="3" y="16"/>
                      </a:lnTo>
                      <a:lnTo>
                        <a:pt x="6" y="2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81" name="Freeform 313"/>
                <p:cNvSpPr>
                  <a:spLocks/>
                </p:cNvSpPr>
                <p:nvPr>
                  <p:custDataLst>
                    <p:tags r:id="rId208"/>
                  </p:custDataLst>
                </p:nvPr>
              </p:nvSpPr>
              <p:spPr bwMode="auto">
                <a:xfrm>
                  <a:off x="4503" y="2901"/>
                  <a:ext cx="12" cy="35"/>
                </a:xfrm>
                <a:custGeom>
                  <a:avLst/>
                  <a:gdLst>
                    <a:gd name="T0" fmla="*/ 0 w 46"/>
                    <a:gd name="T1" fmla="*/ 0 h 37"/>
                    <a:gd name="T2" fmla="*/ 0 w 46"/>
                    <a:gd name="T3" fmla="*/ 7335 h 37"/>
                    <a:gd name="T4" fmla="*/ 0 w 46"/>
                    <a:gd name="T5" fmla="*/ 12224 h 37"/>
                    <a:gd name="T6" fmla="*/ 0 w 46"/>
                    <a:gd name="T7" fmla="*/ 16298 h 37"/>
                    <a:gd name="T8" fmla="*/ 0 w 46"/>
                    <a:gd name="T9" fmla="*/ 20373 h 37"/>
                    <a:gd name="T10" fmla="*/ 0 w 46"/>
                    <a:gd name="T11" fmla="*/ 23632 h 37"/>
                    <a:gd name="T12" fmla="*/ 0 w 46"/>
                    <a:gd name="T13" fmla="*/ 26892 h 37"/>
                    <a:gd name="T14" fmla="*/ 0 w 46"/>
                    <a:gd name="T15" fmla="*/ 29338 h 37"/>
                    <a:gd name="T16" fmla="*/ 0 w 46"/>
                    <a:gd name="T17" fmla="*/ 30152 h 37"/>
                    <a:gd name="T18" fmla="*/ 0 w 46"/>
                    <a:gd name="T19" fmla="*/ 29338 h 37"/>
                    <a:gd name="T20" fmla="*/ 0 w 46"/>
                    <a:gd name="T21" fmla="*/ 26892 h 37"/>
                    <a:gd name="T22" fmla="*/ 0 w 46"/>
                    <a:gd name="T23" fmla="*/ 23632 h 37"/>
                    <a:gd name="T24" fmla="*/ 0 w 46"/>
                    <a:gd name="T25" fmla="*/ 18743 h 37"/>
                    <a:gd name="T26" fmla="*/ 0 w 46"/>
                    <a:gd name="T27" fmla="*/ 9779 h 37"/>
                    <a:gd name="T28" fmla="*/ 0 w 46"/>
                    <a:gd name="T29" fmla="*/ 0 h 3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6" h="37">
                      <a:moveTo>
                        <a:pt x="0" y="0"/>
                      </a:moveTo>
                      <a:lnTo>
                        <a:pt x="9" y="9"/>
                      </a:lnTo>
                      <a:lnTo>
                        <a:pt x="20" y="15"/>
                      </a:lnTo>
                      <a:lnTo>
                        <a:pt x="31" y="20"/>
                      </a:lnTo>
                      <a:lnTo>
                        <a:pt x="46" y="25"/>
                      </a:lnTo>
                      <a:lnTo>
                        <a:pt x="37" y="29"/>
                      </a:lnTo>
                      <a:lnTo>
                        <a:pt x="29" y="33"/>
                      </a:lnTo>
                      <a:lnTo>
                        <a:pt x="21" y="36"/>
                      </a:lnTo>
                      <a:lnTo>
                        <a:pt x="13" y="37"/>
                      </a:lnTo>
                      <a:lnTo>
                        <a:pt x="9" y="36"/>
                      </a:lnTo>
                      <a:lnTo>
                        <a:pt x="7" y="33"/>
                      </a:lnTo>
                      <a:lnTo>
                        <a:pt x="5" y="29"/>
                      </a:lnTo>
                      <a:lnTo>
                        <a:pt x="3" y="23"/>
                      </a:lnTo>
                      <a:lnTo>
                        <a:pt x="1" y="1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82" name="Freeform 314"/>
                <p:cNvSpPr>
                  <a:spLocks/>
                </p:cNvSpPr>
                <p:nvPr>
                  <p:custDataLst>
                    <p:tags r:id="rId209"/>
                  </p:custDataLst>
                </p:nvPr>
              </p:nvSpPr>
              <p:spPr bwMode="auto">
                <a:xfrm>
                  <a:off x="4574" y="2787"/>
                  <a:ext cx="7" cy="36"/>
                </a:xfrm>
                <a:custGeom>
                  <a:avLst/>
                  <a:gdLst>
                    <a:gd name="T0" fmla="*/ 0 w 26"/>
                    <a:gd name="T1" fmla="*/ 0 h 19"/>
                    <a:gd name="T2" fmla="*/ 0 w 26"/>
                    <a:gd name="T3" fmla="*/ 64573456 h 19"/>
                    <a:gd name="T4" fmla="*/ 0 w 26"/>
                    <a:gd name="T5" fmla="*/ 30587193 h 19"/>
                    <a:gd name="T6" fmla="*/ 0 w 26"/>
                    <a:gd name="T7" fmla="*/ 0 h 19"/>
                    <a:gd name="T8" fmla="*/ 0 w 26"/>
                    <a:gd name="T9" fmla="*/ 0 h 19"/>
                    <a:gd name="T10" fmla="*/ 0 w 26"/>
                    <a:gd name="T11" fmla="*/ 0 h 1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6" h="19">
                      <a:moveTo>
                        <a:pt x="0" y="0"/>
                      </a:moveTo>
                      <a:lnTo>
                        <a:pt x="26" y="19"/>
                      </a:lnTo>
                      <a:lnTo>
                        <a:pt x="26" y="9"/>
                      </a:lnTo>
                      <a:lnTo>
                        <a:pt x="26" y="0"/>
                      </a:lnTo>
                      <a:lnTo>
                        <a:pt x="15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83" name="Freeform 315"/>
                <p:cNvSpPr>
                  <a:spLocks/>
                </p:cNvSpPr>
                <p:nvPr>
                  <p:custDataLst>
                    <p:tags r:id="rId210"/>
                  </p:custDataLst>
                </p:nvPr>
              </p:nvSpPr>
              <p:spPr bwMode="auto">
                <a:xfrm>
                  <a:off x="4486" y="2784"/>
                  <a:ext cx="12" cy="37"/>
                </a:xfrm>
                <a:custGeom>
                  <a:avLst/>
                  <a:gdLst>
                    <a:gd name="T0" fmla="*/ 0 w 43"/>
                    <a:gd name="T1" fmla="*/ 0 h 31"/>
                    <a:gd name="T2" fmla="*/ 0 w 43"/>
                    <a:gd name="T3" fmla="*/ 159216 h 31"/>
                    <a:gd name="T4" fmla="*/ 0 w 43"/>
                    <a:gd name="T5" fmla="*/ 305155 h 31"/>
                    <a:gd name="T6" fmla="*/ 0 w 43"/>
                    <a:gd name="T7" fmla="*/ 344958 h 31"/>
                    <a:gd name="T8" fmla="*/ 0 w 43"/>
                    <a:gd name="T9" fmla="*/ 384756 h 31"/>
                    <a:gd name="T10" fmla="*/ 0 w 43"/>
                    <a:gd name="T11" fmla="*/ 411291 h 31"/>
                    <a:gd name="T12" fmla="*/ 0 w 43"/>
                    <a:gd name="T13" fmla="*/ 411291 h 31"/>
                    <a:gd name="T14" fmla="*/ 0 w 43"/>
                    <a:gd name="T15" fmla="*/ 291885 h 31"/>
                    <a:gd name="T16" fmla="*/ 0 w 43"/>
                    <a:gd name="T17" fmla="*/ 172477 h 31"/>
                    <a:gd name="T18" fmla="*/ 0 w 43"/>
                    <a:gd name="T19" fmla="*/ 66342 h 31"/>
                    <a:gd name="T20" fmla="*/ 0 w 43"/>
                    <a:gd name="T21" fmla="*/ 0 h 31"/>
                    <a:gd name="T22" fmla="*/ 0 w 43"/>
                    <a:gd name="T23" fmla="*/ 0 h 3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3" h="31">
                      <a:moveTo>
                        <a:pt x="2" y="0"/>
                      </a:moveTo>
                      <a:lnTo>
                        <a:pt x="1" y="12"/>
                      </a:lnTo>
                      <a:lnTo>
                        <a:pt x="0" y="23"/>
                      </a:lnTo>
                      <a:lnTo>
                        <a:pt x="0" y="26"/>
                      </a:lnTo>
                      <a:lnTo>
                        <a:pt x="0" y="29"/>
                      </a:lnTo>
                      <a:lnTo>
                        <a:pt x="0" y="31"/>
                      </a:lnTo>
                      <a:lnTo>
                        <a:pt x="2" y="31"/>
                      </a:lnTo>
                      <a:lnTo>
                        <a:pt x="13" y="22"/>
                      </a:lnTo>
                      <a:lnTo>
                        <a:pt x="25" y="13"/>
                      </a:lnTo>
                      <a:lnTo>
                        <a:pt x="35" y="5"/>
                      </a:lnTo>
                      <a:lnTo>
                        <a:pt x="43" y="0"/>
                      </a:lnTo>
                      <a:lnTo>
                        <a:pt x="2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84" name="Freeform 316"/>
                <p:cNvSpPr>
                  <a:spLocks/>
                </p:cNvSpPr>
                <p:nvPr>
                  <p:custDataLst>
                    <p:tags r:id="rId211"/>
                  </p:custDataLst>
                </p:nvPr>
              </p:nvSpPr>
              <p:spPr bwMode="auto">
                <a:xfrm>
                  <a:off x="4514" y="2814"/>
                  <a:ext cx="19" cy="36"/>
                </a:xfrm>
                <a:custGeom>
                  <a:avLst/>
                  <a:gdLst>
                    <a:gd name="T0" fmla="*/ 0 w 71"/>
                    <a:gd name="T1" fmla="*/ 471 h 49"/>
                    <a:gd name="T2" fmla="*/ 0 w 71"/>
                    <a:gd name="T3" fmla="*/ 707 h 49"/>
                    <a:gd name="T4" fmla="*/ 0 w 71"/>
                    <a:gd name="T5" fmla="*/ 982 h 49"/>
                    <a:gd name="T6" fmla="*/ 0 w 71"/>
                    <a:gd name="T7" fmla="*/ 1217 h 49"/>
                    <a:gd name="T8" fmla="*/ 0 w 71"/>
                    <a:gd name="T9" fmla="*/ 1452 h 49"/>
                    <a:gd name="T10" fmla="*/ 0 w 71"/>
                    <a:gd name="T11" fmla="*/ 1610 h 49"/>
                    <a:gd name="T12" fmla="*/ 0 w 71"/>
                    <a:gd name="T13" fmla="*/ 1806 h 49"/>
                    <a:gd name="T14" fmla="*/ 0 w 71"/>
                    <a:gd name="T15" fmla="*/ 1885 h 49"/>
                    <a:gd name="T16" fmla="*/ 0 w 71"/>
                    <a:gd name="T17" fmla="*/ 1923 h 49"/>
                    <a:gd name="T18" fmla="*/ 0 w 71"/>
                    <a:gd name="T19" fmla="*/ 1885 h 49"/>
                    <a:gd name="T20" fmla="*/ 0 w 71"/>
                    <a:gd name="T21" fmla="*/ 1806 h 49"/>
                    <a:gd name="T22" fmla="*/ 0 w 71"/>
                    <a:gd name="T23" fmla="*/ 1649 h 49"/>
                    <a:gd name="T24" fmla="*/ 0 w 71"/>
                    <a:gd name="T25" fmla="*/ 1452 h 49"/>
                    <a:gd name="T26" fmla="*/ 0 w 71"/>
                    <a:gd name="T27" fmla="*/ 1100 h 49"/>
                    <a:gd name="T28" fmla="*/ 0 w 71"/>
                    <a:gd name="T29" fmla="*/ 707 h 49"/>
                    <a:gd name="T30" fmla="*/ 0 w 71"/>
                    <a:gd name="T31" fmla="*/ 471 h 49"/>
                    <a:gd name="T32" fmla="*/ 0 w 71"/>
                    <a:gd name="T33" fmla="*/ 353 h 49"/>
                    <a:gd name="T34" fmla="*/ 0 w 71"/>
                    <a:gd name="T35" fmla="*/ 275 h 49"/>
                    <a:gd name="T36" fmla="*/ 0 w 71"/>
                    <a:gd name="T37" fmla="*/ 235 h 49"/>
                    <a:gd name="T38" fmla="*/ 0 w 71"/>
                    <a:gd name="T39" fmla="*/ 235 h 49"/>
                    <a:gd name="T40" fmla="*/ 0 w 71"/>
                    <a:gd name="T41" fmla="*/ 196 h 49"/>
                    <a:gd name="T42" fmla="*/ 0 w 71"/>
                    <a:gd name="T43" fmla="*/ 118 h 49"/>
                    <a:gd name="T44" fmla="*/ 0 w 71"/>
                    <a:gd name="T45" fmla="*/ 0 h 49"/>
                    <a:gd name="T46" fmla="*/ 0 w 71"/>
                    <a:gd name="T47" fmla="*/ 40 h 49"/>
                    <a:gd name="T48" fmla="*/ 0 w 71"/>
                    <a:gd name="T49" fmla="*/ 235 h 49"/>
                    <a:gd name="T50" fmla="*/ 0 w 71"/>
                    <a:gd name="T51" fmla="*/ 314 h 49"/>
                    <a:gd name="T52" fmla="*/ 0 w 71"/>
                    <a:gd name="T53" fmla="*/ 392 h 49"/>
                    <a:gd name="T54" fmla="*/ 0 w 71"/>
                    <a:gd name="T55" fmla="*/ 432 h 49"/>
                    <a:gd name="T56" fmla="*/ 0 w 71"/>
                    <a:gd name="T57" fmla="*/ 471 h 49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71" h="49">
                      <a:moveTo>
                        <a:pt x="4" y="12"/>
                      </a:moveTo>
                      <a:lnTo>
                        <a:pt x="4" y="18"/>
                      </a:lnTo>
                      <a:lnTo>
                        <a:pt x="5" y="25"/>
                      </a:lnTo>
                      <a:lnTo>
                        <a:pt x="7" y="31"/>
                      </a:lnTo>
                      <a:lnTo>
                        <a:pt x="9" y="37"/>
                      </a:lnTo>
                      <a:lnTo>
                        <a:pt x="14" y="41"/>
                      </a:lnTo>
                      <a:lnTo>
                        <a:pt x="18" y="46"/>
                      </a:lnTo>
                      <a:lnTo>
                        <a:pt x="23" y="48"/>
                      </a:lnTo>
                      <a:lnTo>
                        <a:pt x="30" y="49"/>
                      </a:lnTo>
                      <a:lnTo>
                        <a:pt x="35" y="48"/>
                      </a:lnTo>
                      <a:lnTo>
                        <a:pt x="40" y="46"/>
                      </a:lnTo>
                      <a:lnTo>
                        <a:pt x="45" y="42"/>
                      </a:lnTo>
                      <a:lnTo>
                        <a:pt x="50" y="37"/>
                      </a:lnTo>
                      <a:lnTo>
                        <a:pt x="60" y="28"/>
                      </a:lnTo>
                      <a:lnTo>
                        <a:pt x="71" y="18"/>
                      </a:lnTo>
                      <a:lnTo>
                        <a:pt x="61" y="12"/>
                      </a:lnTo>
                      <a:lnTo>
                        <a:pt x="52" y="9"/>
                      </a:lnTo>
                      <a:lnTo>
                        <a:pt x="44" y="7"/>
                      </a:lnTo>
                      <a:lnTo>
                        <a:pt x="37" y="6"/>
                      </a:lnTo>
                      <a:lnTo>
                        <a:pt x="29" y="6"/>
                      </a:lnTo>
                      <a:lnTo>
                        <a:pt x="21" y="5"/>
                      </a:lnTo>
                      <a:lnTo>
                        <a:pt x="14" y="3"/>
                      </a:lnTo>
                      <a:lnTo>
                        <a:pt x="4" y="0"/>
                      </a:lnTo>
                      <a:lnTo>
                        <a:pt x="3" y="1"/>
                      </a:lnTo>
                      <a:lnTo>
                        <a:pt x="1" y="6"/>
                      </a:lnTo>
                      <a:lnTo>
                        <a:pt x="0" y="8"/>
                      </a:lnTo>
                      <a:lnTo>
                        <a:pt x="0" y="10"/>
                      </a:lnTo>
                      <a:lnTo>
                        <a:pt x="1" y="11"/>
                      </a:lnTo>
                      <a:lnTo>
                        <a:pt x="4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85" name="Freeform 317"/>
                <p:cNvSpPr>
                  <a:spLocks/>
                </p:cNvSpPr>
                <p:nvPr>
                  <p:custDataLst>
                    <p:tags r:id="rId212"/>
                  </p:custDataLst>
                </p:nvPr>
              </p:nvSpPr>
              <p:spPr bwMode="auto">
                <a:xfrm>
                  <a:off x="4389" y="2942"/>
                  <a:ext cx="29" cy="37"/>
                </a:xfrm>
                <a:custGeom>
                  <a:avLst/>
                  <a:gdLst>
                    <a:gd name="T0" fmla="*/ 0 w 112"/>
                    <a:gd name="T1" fmla="*/ 218993 h 26"/>
                    <a:gd name="T2" fmla="*/ 0 w 112"/>
                    <a:gd name="T3" fmla="*/ 218993 h 26"/>
                    <a:gd name="T4" fmla="*/ 0 w 112"/>
                    <a:gd name="T5" fmla="*/ 328503 h 26"/>
                    <a:gd name="T6" fmla="*/ 0 w 112"/>
                    <a:gd name="T7" fmla="*/ 438003 h 26"/>
                    <a:gd name="T8" fmla="*/ 0 w 112"/>
                    <a:gd name="T9" fmla="*/ 657083 h 26"/>
                    <a:gd name="T10" fmla="*/ 0 w 112"/>
                    <a:gd name="T11" fmla="*/ 985569 h 26"/>
                    <a:gd name="T12" fmla="*/ 0 w 112"/>
                    <a:gd name="T13" fmla="*/ 1314078 h 26"/>
                    <a:gd name="T14" fmla="*/ 0 w 112"/>
                    <a:gd name="T15" fmla="*/ 1752176 h 26"/>
                    <a:gd name="T16" fmla="*/ 0 w 112"/>
                    <a:gd name="T17" fmla="*/ 2190177 h 26"/>
                    <a:gd name="T18" fmla="*/ 0 w 112"/>
                    <a:gd name="T19" fmla="*/ 2409204 h 26"/>
                    <a:gd name="T20" fmla="*/ 0 w 112"/>
                    <a:gd name="T21" fmla="*/ 2518734 h 26"/>
                    <a:gd name="T22" fmla="*/ 0 w 112"/>
                    <a:gd name="T23" fmla="*/ 2737747 h 26"/>
                    <a:gd name="T24" fmla="*/ 0 w 112"/>
                    <a:gd name="T25" fmla="*/ 2737747 h 26"/>
                    <a:gd name="T26" fmla="*/ 0 w 112"/>
                    <a:gd name="T27" fmla="*/ 2847234 h 26"/>
                    <a:gd name="T28" fmla="*/ 0 w 112"/>
                    <a:gd name="T29" fmla="*/ 2847234 h 26"/>
                    <a:gd name="T30" fmla="*/ 0 w 112"/>
                    <a:gd name="T31" fmla="*/ 2628254 h 26"/>
                    <a:gd name="T32" fmla="*/ 0 w 112"/>
                    <a:gd name="T33" fmla="*/ 2080668 h 26"/>
                    <a:gd name="T34" fmla="*/ 0 w 112"/>
                    <a:gd name="T35" fmla="*/ 1423632 h 26"/>
                    <a:gd name="T36" fmla="*/ 0 w 112"/>
                    <a:gd name="T37" fmla="*/ 876069 h 26"/>
                    <a:gd name="T38" fmla="*/ 0 w 112"/>
                    <a:gd name="T39" fmla="*/ 438003 h 26"/>
                    <a:gd name="T40" fmla="*/ 0 w 112"/>
                    <a:gd name="T41" fmla="*/ 218993 h 26"/>
                    <a:gd name="T42" fmla="*/ 0 w 112"/>
                    <a:gd name="T43" fmla="*/ 109520 h 26"/>
                    <a:gd name="T44" fmla="*/ 0 w 112"/>
                    <a:gd name="T45" fmla="*/ 0 h 26"/>
                    <a:gd name="T46" fmla="*/ 0 w 112"/>
                    <a:gd name="T47" fmla="*/ 109520 h 26"/>
                    <a:gd name="T48" fmla="*/ 0 w 112"/>
                    <a:gd name="T49" fmla="*/ 218993 h 2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112" h="26">
                      <a:moveTo>
                        <a:pt x="46" y="2"/>
                      </a:moveTo>
                      <a:lnTo>
                        <a:pt x="56" y="2"/>
                      </a:lnTo>
                      <a:lnTo>
                        <a:pt x="66" y="3"/>
                      </a:lnTo>
                      <a:lnTo>
                        <a:pt x="74" y="4"/>
                      </a:lnTo>
                      <a:lnTo>
                        <a:pt x="84" y="6"/>
                      </a:lnTo>
                      <a:lnTo>
                        <a:pt x="92" y="9"/>
                      </a:lnTo>
                      <a:lnTo>
                        <a:pt x="100" y="12"/>
                      </a:lnTo>
                      <a:lnTo>
                        <a:pt x="106" y="16"/>
                      </a:lnTo>
                      <a:lnTo>
                        <a:pt x="112" y="20"/>
                      </a:lnTo>
                      <a:lnTo>
                        <a:pt x="110" y="22"/>
                      </a:lnTo>
                      <a:lnTo>
                        <a:pt x="105" y="23"/>
                      </a:lnTo>
                      <a:lnTo>
                        <a:pt x="101" y="25"/>
                      </a:lnTo>
                      <a:lnTo>
                        <a:pt x="95" y="25"/>
                      </a:lnTo>
                      <a:lnTo>
                        <a:pt x="87" y="26"/>
                      </a:lnTo>
                      <a:lnTo>
                        <a:pt x="79" y="26"/>
                      </a:lnTo>
                      <a:lnTo>
                        <a:pt x="66" y="24"/>
                      </a:lnTo>
                      <a:lnTo>
                        <a:pt x="41" y="19"/>
                      </a:lnTo>
                      <a:lnTo>
                        <a:pt x="16" y="13"/>
                      </a:lnTo>
                      <a:lnTo>
                        <a:pt x="0" y="8"/>
                      </a:lnTo>
                      <a:lnTo>
                        <a:pt x="5" y="4"/>
                      </a:lnTo>
                      <a:lnTo>
                        <a:pt x="11" y="2"/>
                      </a:lnTo>
                      <a:lnTo>
                        <a:pt x="18" y="1"/>
                      </a:lnTo>
                      <a:lnTo>
                        <a:pt x="25" y="0"/>
                      </a:lnTo>
                      <a:lnTo>
                        <a:pt x="37" y="1"/>
                      </a:lnTo>
                      <a:lnTo>
                        <a:pt x="46" y="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86" name="Freeform 318"/>
                <p:cNvSpPr>
                  <a:spLocks/>
                </p:cNvSpPr>
                <p:nvPr>
                  <p:custDataLst>
                    <p:tags r:id="rId213"/>
                  </p:custDataLst>
                </p:nvPr>
              </p:nvSpPr>
              <p:spPr bwMode="auto">
                <a:xfrm>
                  <a:off x="4451" y="2966"/>
                  <a:ext cx="9" cy="37"/>
                </a:xfrm>
                <a:custGeom>
                  <a:avLst/>
                  <a:gdLst>
                    <a:gd name="T0" fmla="*/ 0 w 41"/>
                    <a:gd name="T1" fmla="*/ 0 h 25"/>
                    <a:gd name="T2" fmla="*/ 0 w 41"/>
                    <a:gd name="T3" fmla="*/ 0 h 25"/>
                    <a:gd name="T4" fmla="*/ 0 w 41"/>
                    <a:gd name="T5" fmla="*/ 1402649 h 25"/>
                    <a:gd name="T6" fmla="*/ 0 w 41"/>
                    <a:gd name="T7" fmla="*/ 2629904 h 25"/>
                    <a:gd name="T8" fmla="*/ 0 w 41"/>
                    <a:gd name="T9" fmla="*/ 3506579 h 25"/>
                    <a:gd name="T10" fmla="*/ 0 w 41"/>
                    <a:gd name="T11" fmla="*/ 4383218 h 25"/>
                    <a:gd name="T12" fmla="*/ 0 w 41"/>
                    <a:gd name="T13" fmla="*/ 0 h 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1" h="25">
                      <a:moveTo>
                        <a:pt x="0" y="0"/>
                      </a:moveTo>
                      <a:lnTo>
                        <a:pt x="41" y="0"/>
                      </a:lnTo>
                      <a:lnTo>
                        <a:pt x="28" y="8"/>
                      </a:lnTo>
                      <a:lnTo>
                        <a:pt x="18" y="15"/>
                      </a:lnTo>
                      <a:lnTo>
                        <a:pt x="9" y="20"/>
                      </a:lnTo>
                      <a:lnTo>
                        <a:pt x="0" y="2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87" name="Freeform 319"/>
                <p:cNvSpPr>
                  <a:spLocks/>
                </p:cNvSpPr>
                <p:nvPr>
                  <p:custDataLst>
                    <p:tags r:id="rId214"/>
                  </p:custDataLst>
                </p:nvPr>
              </p:nvSpPr>
              <p:spPr bwMode="auto">
                <a:xfrm>
                  <a:off x="4346" y="2923"/>
                  <a:ext cx="23" cy="35"/>
                </a:xfrm>
                <a:custGeom>
                  <a:avLst/>
                  <a:gdLst>
                    <a:gd name="T0" fmla="*/ 0 w 81"/>
                    <a:gd name="T1" fmla="*/ 211131 h 31"/>
                    <a:gd name="T2" fmla="*/ 0 w 81"/>
                    <a:gd name="T3" fmla="*/ 149840 h 31"/>
                    <a:gd name="T4" fmla="*/ 0 w 81"/>
                    <a:gd name="T5" fmla="*/ 88545 h 31"/>
                    <a:gd name="T6" fmla="*/ 0 w 81"/>
                    <a:gd name="T7" fmla="*/ 68109 h 31"/>
                    <a:gd name="T8" fmla="*/ 0 w 81"/>
                    <a:gd name="T9" fmla="*/ 54485 h 31"/>
                    <a:gd name="T10" fmla="*/ 0 w 81"/>
                    <a:gd name="T11" fmla="*/ 40866 h 31"/>
                    <a:gd name="T12" fmla="*/ 0 w 81"/>
                    <a:gd name="T13" fmla="*/ 27239 h 31"/>
                    <a:gd name="T14" fmla="*/ 0 w 81"/>
                    <a:gd name="T15" fmla="*/ 13625 h 31"/>
                    <a:gd name="T16" fmla="*/ 0 w 81"/>
                    <a:gd name="T17" fmla="*/ 0 h 31"/>
                    <a:gd name="T18" fmla="*/ 0 w 81"/>
                    <a:gd name="T19" fmla="*/ 6810 h 31"/>
                    <a:gd name="T20" fmla="*/ 0 w 81"/>
                    <a:gd name="T21" fmla="*/ 6810 h 31"/>
                    <a:gd name="T22" fmla="*/ 0 w 81"/>
                    <a:gd name="T23" fmla="*/ 6810 h 31"/>
                    <a:gd name="T24" fmla="*/ 0 w 81"/>
                    <a:gd name="T25" fmla="*/ 6810 h 31"/>
                    <a:gd name="T26" fmla="*/ 0 w 81"/>
                    <a:gd name="T27" fmla="*/ 6810 h 31"/>
                    <a:gd name="T28" fmla="*/ 0 w 81"/>
                    <a:gd name="T29" fmla="*/ 6810 h 31"/>
                    <a:gd name="T30" fmla="*/ 0 w 81"/>
                    <a:gd name="T31" fmla="*/ 40866 h 31"/>
                    <a:gd name="T32" fmla="*/ 0 w 81"/>
                    <a:gd name="T33" fmla="*/ 68109 h 31"/>
                    <a:gd name="T34" fmla="*/ 0 w 81"/>
                    <a:gd name="T35" fmla="*/ 95351 h 31"/>
                    <a:gd name="T36" fmla="*/ 0 w 81"/>
                    <a:gd name="T37" fmla="*/ 122590 h 31"/>
                    <a:gd name="T38" fmla="*/ 0 w 81"/>
                    <a:gd name="T39" fmla="*/ 143027 h 31"/>
                    <a:gd name="T40" fmla="*/ 0 w 81"/>
                    <a:gd name="T41" fmla="*/ 156645 h 31"/>
                    <a:gd name="T42" fmla="*/ 0 w 81"/>
                    <a:gd name="T43" fmla="*/ 170269 h 31"/>
                    <a:gd name="T44" fmla="*/ 0 w 81"/>
                    <a:gd name="T45" fmla="*/ 170269 h 31"/>
                    <a:gd name="T46" fmla="*/ 0 w 81"/>
                    <a:gd name="T47" fmla="*/ 211131 h 31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81" h="31">
                      <a:moveTo>
                        <a:pt x="0" y="31"/>
                      </a:moveTo>
                      <a:lnTo>
                        <a:pt x="0" y="22"/>
                      </a:lnTo>
                      <a:lnTo>
                        <a:pt x="0" y="13"/>
                      </a:lnTo>
                      <a:lnTo>
                        <a:pt x="0" y="10"/>
                      </a:lnTo>
                      <a:lnTo>
                        <a:pt x="2" y="8"/>
                      </a:lnTo>
                      <a:lnTo>
                        <a:pt x="3" y="6"/>
                      </a:lnTo>
                      <a:lnTo>
                        <a:pt x="4" y="4"/>
                      </a:lnTo>
                      <a:lnTo>
                        <a:pt x="8" y="2"/>
                      </a:lnTo>
                      <a:lnTo>
                        <a:pt x="14" y="0"/>
                      </a:lnTo>
                      <a:lnTo>
                        <a:pt x="26" y="1"/>
                      </a:lnTo>
                      <a:lnTo>
                        <a:pt x="41" y="1"/>
                      </a:lnTo>
                      <a:lnTo>
                        <a:pt x="56" y="1"/>
                      </a:lnTo>
                      <a:lnTo>
                        <a:pt x="65" y="1"/>
                      </a:lnTo>
                      <a:lnTo>
                        <a:pt x="73" y="1"/>
                      </a:lnTo>
                      <a:lnTo>
                        <a:pt x="81" y="1"/>
                      </a:lnTo>
                      <a:lnTo>
                        <a:pt x="73" y="6"/>
                      </a:lnTo>
                      <a:lnTo>
                        <a:pt x="67" y="10"/>
                      </a:lnTo>
                      <a:lnTo>
                        <a:pt x="64" y="14"/>
                      </a:lnTo>
                      <a:lnTo>
                        <a:pt x="62" y="18"/>
                      </a:lnTo>
                      <a:lnTo>
                        <a:pt x="59" y="21"/>
                      </a:lnTo>
                      <a:lnTo>
                        <a:pt x="54" y="23"/>
                      </a:lnTo>
                      <a:lnTo>
                        <a:pt x="47" y="25"/>
                      </a:lnTo>
                      <a:lnTo>
                        <a:pt x="34" y="25"/>
                      </a:lnTo>
                      <a:lnTo>
                        <a:pt x="0" y="3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88" name="Freeform 320"/>
                <p:cNvSpPr>
                  <a:spLocks/>
                </p:cNvSpPr>
                <p:nvPr>
                  <p:custDataLst>
                    <p:tags r:id="rId215"/>
                  </p:custDataLst>
                </p:nvPr>
              </p:nvSpPr>
              <p:spPr bwMode="auto">
                <a:xfrm>
                  <a:off x="4374" y="2914"/>
                  <a:ext cx="25" cy="35"/>
                </a:xfrm>
                <a:custGeom>
                  <a:avLst/>
                  <a:gdLst>
                    <a:gd name="T0" fmla="*/ 0 w 89"/>
                    <a:gd name="T1" fmla="*/ 1372 h 49"/>
                    <a:gd name="T2" fmla="*/ 0 w 89"/>
                    <a:gd name="T3" fmla="*/ 1372 h 49"/>
                    <a:gd name="T4" fmla="*/ 0 w 89"/>
                    <a:gd name="T5" fmla="*/ 1148 h 49"/>
                    <a:gd name="T6" fmla="*/ 0 w 89"/>
                    <a:gd name="T7" fmla="*/ 980 h 49"/>
                    <a:gd name="T8" fmla="*/ 0 w 89"/>
                    <a:gd name="T9" fmla="*/ 840 h 49"/>
                    <a:gd name="T10" fmla="*/ 0 w 89"/>
                    <a:gd name="T11" fmla="*/ 700 h 49"/>
                    <a:gd name="T12" fmla="*/ 0 w 89"/>
                    <a:gd name="T13" fmla="*/ 589 h 49"/>
                    <a:gd name="T14" fmla="*/ 0 w 89"/>
                    <a:gd name="T15" fmla="*/ 392 h 49"/>
                    <a:gd name="T16" fmla="*/ 0 w 89"/>
                    <a:gd name="T17" fmla="*/ 224 h 49"/>
                    <a:gd name="T18" fmla="*/ 0 w 89"/>
                    <a:gd name="T19" fmla="*/ 0 h 49"/>
                    <a:gd name="T20" fmla="*/ 0 w 89"/>
                    <a:gd name="T21" fmla="*/ 280 h 49"/>
                    <a:gd name="T22" fmla="*/ 0 w 89"/>
                    <a:gd name="T23" fmla="*/ 644 h 49"/>
                    <a:gd name="T24" fmla="*/ 0 w 89"/>
                    <a:gd name="T25" fmla="*/ 811 h 49"/>
                    <a:gd name="T26" fmla="*/ 0 w 89"/>
                    <a:gd name="T27" fmla="*/ 1008 h 49"/>
                    <a:gd name="T28" fmla="*/ 0 w 89"/>
                    <a:gd name="T29" fmla="*/ 1204 h 49"/>
                    <a:gd name="T30" fmla="*/ 0 w 89"/>
                    <a:gd name="T31" fmla="*/ 1372 h 4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89" h="49">
                      <a:moveTo>
                        <a:pt x="2" y="49"/>
                      </a:moveTo>
                      <a:lnTo>
                        <a:pt x="89" y="49"/>
                      </a:lnTo>
                      <a:lnTo>
                        <a:pt x="78" y="41"/>
                      </a:lnTo>
                      <a:lnTo>
                        <a:pt x="68" y="35"/>
                      </a:lnTo>
                      <a:lnTo>
                        <a:pt x="57" y="30"/>
                      </a:lnTo>
                      <a:lnTo>
                        <a:pt x="46" y="25"/>
                      </a:lnTo>
                      <a:lnTo>
                        <a:pt x="36" y="21"/>
                      </a:lnTo>
                      <a:lnTo>
                        <a:pt x="26" y="14"/>
                      </a:lnTo>
                      <a:lnTo>
                        <a:pt x="16" y="8"/>
                      </a:lnTo>
                      <a:lnTo>
                        <a:pt x="9" y="0"/>
                      </a:lnTo>
                      <a:lnTo>
                        <a:pt x="4" y="10"/>
                      </a:lnTo>
                      <a:lnTo>
                        <a:pt x="1" y="23"/>
                      </a:lnTo>
                      <a:lnTo>
                        <a:pt x="0" y="29"/>
                      </a:lnTo>
                      <a:lnTo>
                        <a:pt x="0" y="36"/>
                      </a:lnTo>
                      <a:lnTo>
                        <a:pt x="0" y="43"/>
                      </a:lnTo>
                      <a:lnTo>
                        <a:pt x="2" y="4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89" name="Freeform 321"/>
                <p:cNvSpPr>
                  <a:spLocks/>
                </p:cNvSpPr>
                <p:nvPr>
                  <p:custDataLst>
                    <p:tags r:id="rId216"/>
                  </p:custDataLst>
                </p:nvPr>
              </p:nvSpPr>
              <p:spPr bwMode="auto">
                <a:xfrm>
                  <a:off x="4407" y="2920"/>
                  <a:ext cx="23" cy="37"/>
                </a:xfrm>
                <a:custGeom>
                  <a:avLst/>
                  <a:gdLst>
                    <a:gd name="T0" fmla="*/ 0 w 86"/>
                    <a:gd name="T1" fmla="*/ 2445 h 46"/>
                    <a:gd name="T2" fmla="*/ 0 w 86"/>
                    <a:gd name="T3" fmla="*/ 3028 h 46"/>
                    <a:gd name="T4" fmla="*/ 0 w 86"/>
                    <a:gd name="T5" fmla="*/ 3377 h 46"/>
                    <a:gd name="T6" fmla="*/ 0 w 86"/>
                    <a:gd name="T7" fmla="*/ 3492 h 46"/>
                    <a:gd name="T8" fmla="*/ 0 w 86"/>
                    <a:gd name="T9" fmla="*/ 3492 h 46"/>
                    <a:gd name="T10" fmla="*/ 0 w 86"/>
                    <a:gd name="T11" fmla="*/ 3377 h 46"/>
                    <a:gd name="T12" fmla="*/ 0 w 86"/>
                    <a:gd name="T13" fmla="*/ 3143 h 46"/>
                    <a:gd name="T14" fmla="*/ 0 w 86"/>
                    <a:gd name="T15" fmla="*/ 4191 h 46"/>
                    <a:gd name="T16" fmla="*/ 0 w 86"/>
                    <a:gd name="T17" fmla="*/ 5355 h 46"/>
                    <a:gd name="T18" fmla="*/ 0 w 86"/>
                    <a:gd name="T19" fmla="*/ 5239 h 46"/>
                    <a:gd name="T20" fmla="*/ 0 w 86"/>
                    <a:gd name="T21" fmla="*/ 5006 h 46"/>
                    <a:gd name="T22" fmla="*/ 0 w 86"/>
                    <a:gd name="T23" fmla="*/ 4657 h 46"/>
                    <a:gd name="T24" fmla="*/ 0 w 86"/>
                    <a:gd name="T25" fmla="*/ 4657 h 46"/>
                    <a:gd name="T26" fmla="*/ 0 w 86"/>
                    <a:gd name="T27" fmla="*/ 3726 h 46"/>
                    <a:gd name="T28" fmla="*/ 0 w 86"/>
                    <a:gd name="T29" fmla="*/ 2911 h 46"/>
                    <a:gd name="T30" fmla="*/ 0 w 86"/>
                    <a:gd name="T31" fmla="*/ 2212 h 46"/>
                    <a:gd name="T32" fmla="*/ 0 w 86"/>
                    <a:gd name="T33" fmla="*/ 1630 h 46"/>
                    <a:gd name="T34" fmla="*/ 0 w 86"/>
                    <a:gd name="T35" fmla="*/ 1047 h 46"/>
                    <a:gd name="T36" fmla="*/ 0 w 86"/>
                    <a:gd name="T37" fmla="*/ 698 h 46"/>
                    <a:gd name="T38" fmla="*/ 0 w 86"/>
                    <a:gd name="T39" fmla="*/ 349 h 46"/>
                    <a:gd name="T40" fmla="*/ 0 w 86"/>
                    <a:gd name="T41" fmla="*/ 117 h 46"/>
                    <a:gd name="T42" fmla="*/ 0 w 86"/>
                    <a:gd name="T43" fmla="*/ 0 h 46"/>
                    <a:gd name="T44" fmla="*/ 0 w 86"/>
                    <a:gd name="T45" fmla="*/ 0 h 46"/>
                    <a:gd name="T46" fmla="*/ 0 w 86"/>
                    <a:gd name="T47" fmla="*/ 117 h 46"/>
                    <a:gd name="T48" fmla="*/ 0 w 86"/>
                    <a:gd name="T49" fmla="*/ 349 h 46"/>
                    <a:gd name="T50" fmla="*/ 0 w 86"/>
                    <a:gd name="T51" fmla="*/ 698 h 46"/>
                    <a:gd name="T52" fmla="*/ 0 w 86"/>
                    <a:gd name="T53" fmla="*/ 1164 h 46"/>
                    <a:gd name="T54" fmla="*/ 0 w 86"/>
                    <a:gd name="T55" fmla="*/ 1746 h 46"/>
                    <a:gd name="T56" fmla="*/ 0 w 86"/>
                    <a:gd name="T57" fmla="*/ 2445 h 4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86" h="46">
                      <a:moveTo>
                        <a:pt x="0" y="21"/>
                      </a:moveTo>
                      <a:lnTo>
                        <a:pt x="14" y="26"/>
                      </a:lnTo>
                      <a:lnTo>
                        <a:pt x="25" y="29"/>
                      </a:lnTo>
                      <a:lnTo>
                        <a:pt x="30" y="30"/>
                      </a:lnTo>
                      <a:lnTo>
                        <a:pt x="36" y="30"/>
                      </a:lnTo>
                      <a:lnTo>
                        <a:pt x="41" y="29"/>
                      </a:lnTo>
                      <a:lnTo>
                        <a:pt x="46" y="27"/>
                      </a:lnTo>
                      <a:lnTo>
                        <a:pt x="46" y="36"/>
                      </a:lnTo>
                      <a:lnTo>
                        <a:pt x="46" y="46"/>
                      </a:lnTo>
                      <a:lnTo>
                        <a:pt x="56" y="45"/>
                      </a:lnTo>
                      <a:lnTo>
                        <a:pt x="67" y="43"/>
                      </a:lnTo>
                      <a:lnTo>
                        <a:pt x="77" y="40"/>
                      </a:lnTo>
                      <a:lnTo>
                        <a:pt x="86" y="40"/>
                      </a:lnTo>
                      <a:lnTo>
                        <a:pt x="83" y="32"/>
                      </a:lnTo>
                      <a:lnTo>
                        <a:pt x="80" y="25"/>
                      </a:lnTo>
                      <a:lnTo>
                        <a:pt x="74" y="19"/>
                      </a:lnTo>
                      <a:lnTo>
                        <a:pt x="70" y="14"/>
                      </a:lnTo>
                      <a:lnTo>
                        <a:pt x="64" y="9"/>
                      </a:lnTo>
                      <a:lnTo>
                        <a:pt x="58" y="6"/>
                      </a:lnTo>
                      <a:lnTo>
                        <a:pt x="51" y="3"/>
                      </a:lnTo>
                      <a:lnTo>
                        <a:pt x="46" y="1"/>
                      </a:lnTo>
                      <a:lnTo>
                        <a:pt x="39" y="0"/>
                      </a:lnTo>
                      <a:lnTo>
                        <a:pt x="33" y="0"/>
                      </a:lnTo>
                      <a:lnTo>
                        <a:pt x="26" y="1"/>
                      </a:lnTo>
                      <a:lnTo>
                        <a:pt x="19" y="3"/>
                      </a:lnTo>
                      <a:lnTo>
                        <a:pt x="14" y="6"/>
                      </a:lnTo>
                      <a:lnTo>
                        <a:pt x="8" y="10"/>
                      </a:lnTo>
                      <a:lnTo>
                        <a:pt x="4" y="15"/>
                      </a:lnTo>
                      <a:lnTo>
                        <a:pt x="0" y="2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90" name="Freeform 322"/>
                <p:cNvSpPr>
                  <a:spLocks/>
                </p:cNvSpPr>
                <p:nvPr>
                  <p:custDataLst>
                    <p:tags r:id="rId217"/>
                  </p:custDataLst>
                </p:nvPr>
              </p:nvSpPr>
              <p:spPr bwMode="auto">
                <a:xfrm>
                  <a:off x="4440" y="2923"/>
                  <a:ext cx="16" cy="35"/>
                </a:xfrm>
                <a:custGeom>
                  <a:avLst/>
                  <a:gdLst>
                    <a:gd name="T0" fmla="*/ 0 w 59"/>
                    <a:gd name="T1" fmla="*/ 0 h 18"/>
                    <a:gd name="T2" fmla="*/ 0 w 59"/>
                    <a:gd name="T3" fmla="*/ 83471133 h 18"/>
                    <a:gd name="T4" fmla="*/ 0 w 59"/>
                    <a:gd name="T5" fmla="*/ 83471133 h 18"/>
                    <a:gd name="T6" fmla="*/ 0 w 59"/>
                    <a:gd name="T7" fmla="*/ 27823678 h 18"/>
                    <a:gd name="T8" fmla="*/ 0 w 59"/>
                    <a:gd name="T9" fmla="*/ 23186627 h 18"/>
                    <a:gd name="T10" fmla="*/ 0 w 59"/>
                    <a:gd name="T11" fmla="*/ 18548637 h 18"/>
                    <a:gd name="T12" fmla="*/ 0 w 59"/>
                    <a:gd name="T13" fmla="*/ 23186627 h 18"/>
                    <a:gd name="T14" fmla="*/ 0 w 59"/>
                    <a:gd name="T15" fmla="*/ 27823678 h 18"/>
                    <a:gd name="T16" fmla="*/ 0 w 59"/>
                    <a:gd name="T17" fmla="*/ 27823678 h 18"/>
                    <a:gd name="T18" fmla="*/ 0 w 59"/>
                    <a:gd name="T19" fmla="*/ 23186627 h 18"/>
                    <a:gd name="T20" fmla="*/ 0 w 59"/>
                    <a:gd name="T21" fmla="*/ 18548637 h 18"/>
                    <a:gd name="T22" fmla="*/ 0 w 59"/>
                    <a:gd name="T23" fmla="*/ 0 h 1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59" h="18">
                      <a:moveTo>
                        <a:pt x="0" y="0"/>
                      </a:moveTo>
                      <a:lnTo>
                        <a:pt x="0" y="18"/>
                      </a:lnTo>
                      <a:lnTo>
                        <a:pt x="39" y="18"/>
                      </a:lnTo>
                      <a:lnTo>
                        <a:pt x="59" y="6"/>
                      </a:lnTo>
                      <a:lnTo>
                        <a:pt x="51" y="5"/>
                      </a:lnTo>
                      <a:lnTo>
                        <a:pt x="45" y="4"/>
                      </a:lnTo>
                      <a:lnTo>
                        <a:pt x="37" y="5"/>
                      </a:lnTo>
                      <a:lnTo>
                        <a:pt x="29" y="6"/>
                      </a:lnTo>
                      <a:lnTo>
                        <a:pt x="22" y="6"/>
                      </a:lnTo>
                      <a:lnTo>
                        <a:pt x="14" y="5"/>
                      </a:lnTo>
                      <a:lnTo>
                        <a:pt x="7" y="4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91" name="Freeform 323"/>
                <p:cNvSpPr>
                  <a:spLocks/>
                </p:cNvSpPr>
                <p:nvPr>
                  <p:custDataLst>
                    <p:tags r:id="rId218"/>
                  </p:custDataLst>
                </p:nvPr>
              </p:nvSpPr>
              <p:spPr bwMode="auto">
                <a:xfrm>
                  <a:off x="4486" y="2918"/>
                  <a:ext cx="1" cy="35"/>
                </a:xfrm>
                <a:custGeom>
                  <a:avLst/>
                  <a:gdLst>
                    <a:gd name="T0" fmla="*/ 0 w 4"/>
                    <a:gd name="T1" fmla="*/ 46050570 h 19"/>
                    <a:gd name="T2" fmla="*/ 0 w 4"/>
                    <a:gd name="T3" fmla="*/ 0 h 19"/>
                    <a:gd name="T4" fmla="*/ 0 w 4"/>
                    <a:gd name="T5" fmla="*/ 2423352 h 19"/>
                    <a:gd name="T6" fmla="*/ 0 w 4"/>
                    <a:gd name="T7" fmla="*/ 7271193 h 19"/>
                    <a:gd name="T8" fmla="*/ 0 w 4"/>
                    <a:gd name="T9" fmla="*/ 14542760 h 19"/>
                    <a:gd name="T10" fmla="*/ 0 w 4"/>
                    <a:gd name="T11" fmla="*/ 24237133 h 19"/>
                    <a:gd name="T12" fmla="*/ 0 w 4"/>
                    <a:gd name="T13" fmla="*/ 33931883 h 19"/>
                    <a:gd name="T14" fmla="*/ 0 w 4"/>
                    <a:gd name="T15" fmla="*/ 38779422 h 19"/>
                    <a:gd name="T16" fmla="*/ 0 w 4"/>
                    <a:gd name="T17" fmla="*/ 46050570 h 19"/>
                    <a:gd name="T18" fmla="*/ 0 w 4"/>
                    <a:gd name="T19" fmla="*/ 46050570 h 1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4" h="19">
                      <a:moveTo>
                        <a:pt x="4" y="19"/>
                      </a:move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1" y="16"/>
                      </a:lnTo>
                      <a:lnTo>
                        <a:pt x="2" y="19"/>
                      </a:lnTo>
                      <a:lnTo>
                        <a:pt x="4" y="1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92" name="Freeform 324"/>
                <p:cNvSpPr>
                  <a:spLocks/>
                </p:cNvSpPr>
                <p:nvPr>
                  <p:custDataLst>
                    <p:tags r:id="rId219"/>
                  </p:custDataLst>
                </p:nvPr>
              </p:nvSpPr>
              <p:spPr bwMode="auto">
                <a:xfrm>
                  <a:off x="4218" y="2801"/>
                  <a:ext cx="13" cy="37"/>
                </a:xfrm>
                <a:custGeom>
                  <a:avLst/>
                  <a:gdLst>
                    <a:gd name="T0" fmla="*/ 0 w 46"/>
                    <a:gd name="T1" fmla="*/ 2140 h 50"/>
                    <a:gd name="T2" fmla="*/ 0 w 46"/>
                    <a:gd name="T3" fmla="*/ 0 h 50"/>
                    <a:gd name="T4" fmla="*/ 0 w 46"/>
                    <a:gd name="T5" fmla="*/ 343 h 50"/>
                    <a:gd name="T6" fmla="*/ 0 w 46"/>
                    <a:gd name="T7" fmla="*/ 599 h 50"/>
                    <a:gd name="T8" fmla="*/ 0 w 46"/>
                    <a:gd name="T9" fmla="*/ 770 h 50"/>
                    <a:gd name="T10" fmla="*/ 0 w 46"/>
                    <a:gd name="T11" fmla="*/ 942 h 50"/>
                    <a:gd name="T12" fmla="*/ 0 w 46"/>
                    <a:gd name="T13" fmla="*/ 1284 h 50"/>
                    <a:gd name="T14" fmla="*/ 0 w 46"/>
                    <a:gd name="T15" fmla="*/ 1627 h 50"/>
                    <a:gd name="T16" fmla="*/ 0 w 46"/>
                    <a:gd name="T17" fmla="*/ 1797 h 50"/>
                    <a:gd name="T18" fmla="*/ 0 w 46"/>
                    <a:gd name="T19" fmla="*/ 1969 h 50"/>
                    <a:gd name="T20" fmla="*/ 0 w 46"/>
                    <a:gd name="T21" fmla="*/ 2097 h 50"/>
                    <a:gd name="T22" fmla="*/ 0 w 46"/>
                    <a:gd name="T23" fmla="*/ 2140 h 5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6" h="50">
                      <a:moveTo>
                        <a:pt x="0" y="50"/>
                      </a:moveTo>
                      <a:lnTo>
                        <a:pt x="7" y="0"/>
                      </a:lnTo>
                      <a:lnTo>
                        <a:pt x="23" y="8"/>
                      </a:lnTo>
                      <a:lnTo>
                        <a:pt x="34" y="14"/>
                      </a:lnTo>
                      <a:lnTo>
                        <a:pt x="37" y="18"/>
                      </a:lnTo>
                      <a:lnTo>
                        <a:pt x="41" y="22"/>
                      </a:lnTo>
                      <a:lnTo>
                        <a:pt x="44" y="30"/>
                      </a:lnTo>
                      <a:lnTo>
                        <a:pt x="46" y="38"/>
                      </a:lnTo>
                      <a:lnTo>
                        <a:pt x="34" y="42"/>
                      </a:lnTo>
                      <a:lnTo>
                        <a:pt x="21" y="46"/>
                      </a:lnTo>
                      <a:lnTo>
                        <a:pt x="8" y="49"/>
                      </a:lnTo>
                      <a:lnTo>
                        <a:pt x="0" y="5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93" name="Freeform 325"/>
                <p:cNvSpPr>
                  <a:spLocks/>
                </p:cNvSpPr>
                <p:nvPr>
                  <p:custDataLst>
                    <p:tags r:id="rId220"/>
                  </p:custDataLst>
                </p:nvPr>
              </p:nvSpPr>
              <p:spPr bwMode="auto">
                <a:xfrm>
                  <a:off x="4184" y="2784"/>
                  <a:ext cx="19" cy="37"/>
                </a:xfrm>
                <a:custGeom>
                  <a:avLst/>
                  <a:gdLst>
                    <a:gd name="T0" fmla="*/ 0 w 66"/>
                    <a:gd name="T1" fmla="*/ 0 h 80"/>
                    <a:gd name="T2" fmla="*/ 0 w 66"/>
                    <a:gd name="T3" fmla="*/ 0 h 80"/>
                    <a:gd name="T4" fmla="*/ 0 w 66"/>
                    <a:gd name="T5" fmla="*/ 0 h 80"/>
                    <a:gd name="T6" fmla="*/ 0 w 66"/>
                    <a:gd name="T7" fmla="*/ 0 h 80"/>
                    <a:gd name="T8" fmla="*/ 0 w 66"/>
                    <a:gd name="T9" fmla="*/ 0 h 80"/>
                    <a:gd name="T10" fmla="*/ 0 w 66"/>
                    <a:gd name="T11" fmla="*/ 1 h 80"/>
                    <a:gd name="T12" fmla="*/ 0 w 66"/>
                    <a:gd name="T13" fmla="*/ 2 h 80"/>
                    <a:gd name="T14" fmla="*/ 0 w 66"/>
                    <a:gd name="T15" fmla="*/ 3 h 80"/>
                    <a:gd name="T16" fmla="*/ 0 w 66"/>
                    <a:gd name="T17" fmla="*/ 4 h 80"/>
                    <a:gd name="T18" fmla="*/ 0 w 66"/>
                    <a:gd name="T19" fmla="*/ 6 h 80"/>
                    <a:gd name="T20" fmla="*/ 0 w 66"/>
                    <a:gd name="T21" fmla="*/ 7 h 80"/>
                    <a:gd name="T22" fmla="*/ 0 w 66"/>
                    <a:gd name="T23" fmla="*/ 8 h 80"/>
                    <a:gd name="T24" fmla="*/ 0 w 66"/>
                    <a:gd name="T25" fmla="*/ 9 h 80"/>
                    <a:gd name="T26" fmla="*/ 0 w 66"/>
                    <a:gd name="T27" fmla="*/ 10 h 80"/>
                    <a:gd name="T28" fmla="*/ 0 w 66"/>
                    <a:gd name="T29" fmla="*/ 11 h 80"/>
                    <a:gd name="T30" fmla="*/ 0 w 66"/>
                    <a:gd name="T31" fmla="*/ 12 h 80"/>
                    <a:gd name="T32" fmla="*/ 0 w 66"/>
                    <a:gd name="T33" fmla="*/ 12 h 80"/>
                    <a:gd name="T34" fmla="*/ 0 w 66"/>
                    <a:gd name="T35" fmla="*/ 3 h 80"/>
                    <a:gd name="T36" fmla="*/ 0 w 66"/>
                    <a:gd name="T37" fmla="*/ 0 h 80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66" h="80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18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3" y="7"/>
                      </a:lnTo>
                      <a:lnTo>
                        <a:pt x="34" y="14"/>
                      </a:lnTo>
                      <a:lnTo>
                        <a:pt x="36" y="21"/>
                      </a:lnTo>
                      <a:lnTo>
                        <a:pt x="38" y="27"/>
                      </a:lnTo>
                      <a:lnTo>
                        <a:pt x="44" y="36"/>
                      </a:lnTo>
                      <a:lnTo>
                        <a:pt x="49" y="45"/>
                      </a:lnTo>
                      <a:lnTo>
                        <a:pt x="56" y="52"/>
                      </a:lnTo>
                      <a:lnTo>
                        <a:pt x="61" y="60"/>
                      </a:lnTo>
                      <a:lnTo>
                        <a:pt x="62" y="65"/>
                      </a:lnTo>
                      <a:lnTo>
                        <a:pt x="65" y="69"/>
                      </a:lnTo>
                      <a:lnTo>
                        <a:pt x="66" y="75"/>
                      </a:lnTo>
                      <a:lnTo>
                        <a:pt x="66" y="80"/>
                      </a:lnTo>
                      <a:lnTo>
                        <a:pt x="0" y="1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94" name="Freeform 326"/>
                <p:cNvSpPr>
                  <a:spLocks/>
                </p:cNvSpPr>
                <p:nvPr>
                  <p:custDataLst>
                    <p:tags r:id="rId221"/>
                  </p:custDataLst>
                </p:nvPr>
              </p:nvSpPr>
              <p:spPr bwMode="auto">
                <a:xfrm>
                  <a:off x="4080" y="2774"/>
                  <a:ext cx="5" cy="36"/>
                </a:xfrm>
                <a:custGeom>
                  <a:avLst/>
                  <a:gdLst>
                    <a:gd name="T0" fmla="*/ 0 w 20"/>
                    <a:gd name="T1" fmla="*/ 2414 h 48"/>
                    <a:gd name="T2" fmla="*/ 0 w 20"/>
                    <a:gd name="T3" fmla="*/ 1961 h 48"/>
                    <a:gd name="T4" fmla="*/ 0 w 20"/>
                    <a:gd name="T5" fmla="*/ 1610 h 48"/>
                    <a:gd name="T6" fmla="*/ 0 w 20"/>
                    <a:gd name="T7" fmla="*/ 1258 h 48"/>
                    <a:gd name="T8" fmla="*/ 0 w 20"/>
                    <a:gd name="T9" fmla="*/ 956 h 48"/>
                    <a:gd name="T10" fmla="*/ 0 w 20"/>
                    <a:gd name="T11" fmla="*/ 704 h 48"/>
                    <a:gd name="T12" fmla="*/ 0 w 20"/>
                    <a:gd name="T13" fmla="*/ 453 h 48"/>
                    <a:gd name="T14" fmla="*/ 0 w 20"/>
                    <a:gd name="T15" fmla="*/ 202 h 48"/>
                    <a:gd name="T16" fmla="*/ 0 w 20"/>
                    <a:gd name="T17" fmla="*/ 0 h 48"/>
                    <a:gd name="T18" fmla="*/ 0 w 20"/>
                    <a:gd name="T19" fmla="*/ 403 h 48"/>
                    <a:gd name="T20" fmla="*/ 0 w 20"/>
                    <a:gd name="T21" fmla="*/ 855 h 48"/>
                    <a:gd name="T22" fmla="*/ 0 w 20"/>
                    <a:gd name="T23" fmla="*/ 1208 h 48"/>
                    <a:gd name="T24" fmla="*/ 0 w 20"/>
                    <a:gd name="T25" fmla="*/ 1559 h 48"/>
                    <a:gd name="T26" fmla="*/ 0 w 20"/>
                    <a:gd name="T27" fmla="*/ 2063 h 48"/>
                    <a:gd name="T28" fmla="*/ 0 w 20"/>
                    <a:gd name="T29" fmla="*/ 2414 h 4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20" h="48">
                      <a:moveTo>
                        <a:pt x="20" y="48"/>
                      </a:moveTo>
                      <a:lnTo>
                        <a:pt x="20" y="39"/>
                      </a:lnTo>
                      <a:lnTo>
                        <a:pt x="19" y="32"/>
                      </a:lnTo>
                      <a:lnTo>
                        <a:pt x="16" y="25"/>
                      </a:lnTo>
                      <a:lnTo>
                        <a:pt x="14" y="19"/>
                      </a:lnTo>
                      <a:lnTo>
                        <a:pt x="12" y="14"/>
                      </a:lnTo>
                      <a:lnTo>
                        <a:pt x="9" y="9"/>
                      </a:lnTo>
                      <a:lnTo>
                        <a:pt x="4" y="4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2" y="17"/>
                      </a:lnTo>
                      <a:lnTo>
                        <a:pt x="4" y="24"/>
                      </a:lnTo>
                      <a:lnTo>
                        <a:pt x="8" y="31"/>
                      </a:lnTo>
                      <a:lnTo>
                        <a:pt x="14" y="41"/>
                      </a:lnTo>
                      <a:lnTo>
                        <a:pt x="20" y="4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95" name="Line 327" descr="Horizontal dunkel"/>
                <p:cNvSpPr>
                  <a:spLocks noChangeShapeType="1"/>
                </p:cNvSpPr>
                <p:nvPr>
                  <p:custDataLst>
                    <p:tags r:id="rId222"/>
                  </p:custDataLst>
                </p:nvPr>
              </p:nvSpPr>
              <p:spPr bwMode="auto">
                <a:xfrm>
                  <a:off x="4095" y="2797"/>
                  <a:ext cx="3" cy="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7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Calibri" charset="0"/>
                    <a:ea typeface="新細明體" charset="0"/>
                    <a:cs typeface="新細明體" charset="0"/>
                  </a:endParaRPr>
                </a:p>
              </p:txBody>
            </p:sp>
            <p:sp>
              <p:nvSpPr>
                <p:cNvPr id="296" name="Freeform 328"/>
                <p:cNvSpPr>
                  <a:spLocks/>
                </p:cNvSpPr>
                <p:nvPr>
                  <p:custDataLst>
                    <p:tags r:id="rId223"/>
                  </p:custDataLst>
                </p:nvPr>
              </p:nvSpPr>
              <p:spPr bwMode="auto">
                <a:xfrm>
                  <a:off x="4094" y="2797"/>
                  <a:ext cx="5" cy="36"/>
                </a:xfrm>
                <a:custGeom>
                  <a:avLst/>
                  <a:gdLst>
                    <a:gd name="T0" fmla="*/ 0 w 20"/>
                    <a:gd name="T1" fmla="*/ 2147483647 h 12"/>
                    <a:gd name="T2" fmla="*/ 0 w 20"/>
                    <a:gd name="T3" fmla="*/ 2147483647 h 12"/>
                    <a:gd name="T4" fmla="*/ 0 w 20"/>
                    <a:gd name="T5" fmla="*/ 2147483647 h 12"/>
                    <a:gd name="T6" fmla="*/ 0 w 20"/>
                    <a:gd name="T7" fmla="*/ 2147483647 h 12"/>
                    <a:gd name="T8" fmla="*/ 0 w 20"/>
                    <a:gd name="T9" fmla="*/ 1687325175 h 12"/>
                    <a:gd name="T10" fmla="*/ 0 w 20"/>
                    <a:gd name="T11" fmla="*/ 0 h 12"/>
                    <a:gd name="T12" fmla="*/ 0 w 20"/>
                    <a:gd name="T13" fmla="*/ 0 h 1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0" h="12">
                      <a:moveTo>
                        <a:pt x="20" y="12"/>
                      </a:moveTo>
                      <a:lnTo>
                        <a:pt x="20" y="8"/>
                      </a:lnTo>
                      <a:lnTo>
                        <a:pt x="18" y="5"/>
                      </a:lnTo>
                      <a:lnTo>
                        <a:pt x="15" y="3"/>
                      </a:lnTo>
                      <a:lnTo>
                        <a:pt x="13" y="2"/>
                      </a:lnTo>
                      <a:lnTo>
                        <a:pt x="7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97" name="Freeform 329"/>
                <p:cNvSpPr>
                  <a:spLocks/>
                </p:cNvSpPr>
                <p:nvPr>
                  <p:custDataLst>
                    <p:tags r:id="rId224"/>
                  </p:custDataLst>
                </p:nvPr>
              </p:nvSpPr>
              <p:spPr bwMode="auto">
                <a:xfrm>
                  <a:off x="4032" y="2699"/>
                  <a:ext cx="14" cy="36"/>
                </a:xfrm>
                <a:custGeom>
                  <a:avLst/>
                  <a:gdLst>
                    <a:gd name="T0" fmla="*/ 0 w 53"/>
                    <a:gd name="T1" fmla="*/ 0 h 30"/>
                    <a:gd name="T2" fmla="*/ 0 w 53"/>
                    <a:gd name="T3" fmla="*/ 56620 h 30"/>
                    <a:gd name="T4" fmla="*/ 0 w 53"/>
                    <a:gd name="T5" fmla="*/ 184009 h 30"/>
                    <a:gd name="T6" fmla="*/ 0 w 53"/>
                    <a:gd name="T7" fmla="*/ 325553 h 30"/>
                    <a:gd name="T8" fmla="*/ 0 w 53"/>
                    <a:gd name="T9" fmla="*/ 424628 h 30"/>
                    <a:gd name="T10" fmla="*/ 0 w 53"/>
                    <a:gd name="T11" fmla="*/ 254782 h 30"/>
                    <a:gd name="T12" fmla="*/ 0 w 53"/>
                    <a:gd name="T13" fmla="*/ 84924 h 30"/>
                    <a:gd name="T14" fmla="*/ 0 w 53"/>
                    <a:gd name="T15" fmla="*/ 70770 h 30"/>
                    <a:gd name="T16" fmla="*/ 0 w 53"/>
                    <a:gd name="T17" fmla="*/ 42464 h 30"/>
                    <a:gd name="T18" fmla="*/ 0 w 53"/>
                    <a:gd name="T19" fmla="*/ 42464 h 30"/>
                    <a:gd name="T20" fmla="*/ 0 w 53"/>
                    <a:gd name="T21" fmla="*/ 42464 h 30"/>
                    <a:gd name="T22" fmla="*/ 0 w 53"/>
                    <a:gd name="T23" fmla="*/ 56620 h 30"/>
                    <a:gd name="T24" fmla="*/ 0 w 53"/>
                    <a:gd name="T25" fmla="*/ 84924 h 30"/>
                    <a:gd name="T26" fmla="*/ 0 w 53"/>
                    <a:gd name="T27" fmla="*/ 0 h 30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53" h="30">
                      <a:moveTo>
                        <a:pt x="7" y="0"/>
                      </a:moveTo>
                      <a:lnTo>
                        <a:pt x="11" y="4"/>
                      </a:lnTo>
                      <a:lnTo>
                        <a:pt x="23" y="13"/>
                      </a:lnTo>
                      <a:lnTo>
                        <a:pt x="37" y="23"/>
                      </a:lnTo>
                      <a:lnTo>
                        <a:pt x="46" y="30"/>
                      </a:lnTo>
                      <a:lnTo>
                        <a:pt x="49" y="18"/>
                      </a:lnTo>
                      <a:lnTo>
                        <a:pt x="53" y="6"/>
                      </a:lnTo>
                      <a:lnTo>
                        <a:pt x="37" y="5"/>
                      </a:lnTo>
                      <a:lnTo>
                        <a:pt x="26" y="3"/>
                      </a:lnTo>
                      <a:lnTo>
                        <a:pt x="21" y="3"/>
                      </a:lnTo>
                      <a:lnTo>
                        <a:pt x="15" y="3"/>
                      </a:lnTo>
                      <a:lnTo>
                        <a:pt x="9" y="4"/>
                      </a:lnTo>
                      <a:lnTo>
                        <a:pt x="0" y="6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98" name="Freeform 330"/>
                <p:cNvSpPr>
                  <a:spLocks/>
                </p:cNvSpPr>
                <p:nvPr>
                  <p:custDataLst>
                    <p:tags r:id="rId225"/>
                  </p:custDataLst>
                </p:nvPr>
              </p:nvSpPr>
              <p:spPr bwMode="auto">
                <a:xfrm>
                  <a:off x="4365" y="2928"/>
                  <a:ext cx="7" cy="36"/>
                </a:xfrm>
                <a:custGeom>
                  <a:avLst/>
                  <a:gdLst>
                    <a:gd name="T0" fmla="*/ 0 w 33"/>
                    <a:gd name="T1" fmla="*/ 57300 h 31"/>
                    <a:gd name="T2" fmla="*/ 0 w 33"/>
                    <a:gd name="T3" fmla="*/ 200547 h 31"/>
                    <a:gd name="T4" fmla="*/ 0 w 33"/>
                    <a:gd name="T5" fmla="*/ 296055 h 31"/>
                    <a:gd name="T6" fmla="*/ 0 w 33"/>
                    <a:gd name="T7" fmla="*/ 296055 h 31"/>
                    <a:gd name="T8" fmla="*/ 0 w 33"/>
                    <a:gd name="T9" fmla="*/ 296055 h 31"/>
                    <a:gd name="T10" fmla="*/ 0 w 33"/>
                    <a:gd name="T11" fmla="*/ 0 h 31"/>
                    <a:gd name="T12" fmla="*/ 0 w 33"/>
                    <a:gd name="T13" fmla="*/ 0 h 31"/>
                    <a:gd name="T14" fmla="*/ 0 w 33"/>
                    <a:gd name="T15" fmla="*/ 0 h 31"/>
                    <a:gd name="T16" fmla="*/ 0 w 33"/>
                    <a:gd name="T17" fmla="*/ 0 h 31"/>
                    <a:gd name="T18" fmla="*/ 0 w 33"/>
                    <a:gd name="T19" fmla="*/ 0 h 31"/>
                    <a:gd name="T20" fmla="*/ 0 w 33"/>
                    <a:gd name="T21" fmla="*/ 57300 h 3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3" h="31">
                      <a:moveTo>
                        <a:pt x="0" y="6"/>
                      </a:moveTo>
                      <a:lnTo>
                        <a:pt x="4" y="21"/>
                      </a:lnTo>
                      <a:lnTo>
                        <a:pt x="7" y="31"/>
                      </a:lnTo>
                      <a:lnTo>
                        <a:pt x="22" y="31"/>
                      </a:lnTo>
                      <a:lnTo>
                        <a:pt x="33" y="31"/>
                      </a:lnTo>
                      <a:lnTo>
                        <a:pt x="33" y="0"/>
                      </a:lnTo>
                      <a:lnTo>
                        <a:pt x="27" y="0"/>
                      </a:lnTo>
                      <a:lnTo>
                        <a:pt x="19" y="0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99" name="Freeform 331"/>
                <p:cNvSpPr>
                  <a:spLocks/>
                </p:cNvSpPr>
                <p:nvPr>
                  <p:custDataLst>
                    <p:tags r:id="rId226"/>
                  </p:custDataLst>
                </p:nvPr>
              </p:nvSpPr>
              <p:spPr bwMode="auto">
                <a:xfrm>
                  <a:off x="4690" y="2901"/>
                  <a:ext cx="18" cy="35"/>
                </a:xfrm>
                <a:custGeom>
                  <a:avLst/>
                  <a:gdLst>
                    <a:gd name="T0" fmla="*/ 0 w 65"/>
                    <a:gd name="T1" fmla="*/ 38 h 68"/>
                    <a:gd name="T2" fmla="*/ 0 w 65"/>
                    <a:gd name="T3" fmla="*/ 38 h 68"/>
                    <a:gd name="T4" fmla="*/ 0 w 65"/>
                    <a:gd name="T5" fmla="*/ 37 h 68"/>
                    <a:gd name="T6" fmla="*/ 0 w 65"/>
                    <a:gd name="T7" fmla="*/ 35 h 68"/>
                    <a:gd name="T8" fmla="*/ 0 w 65"/>
                    <a:gd name="T9" fmla="*/ 33 h 68"/>
                    <a:gd name="T10" fmla="*/ 0 w 65"/>
                    <a:gd name="T11" fmla="*/ 32 h 68"/>
                    <a:gd name="T12" fmla="*/ 0 w 65"/>
                    <a:gd name="T13" fmla="*/ 30 h 68"/>
                    <a:gd name="T14" fmla="*/ 0 w 65"/>
                    <a:gd name="T15" fmla="*/ 29 h 68"/>
                    <a:gd name="T16" fmla="*/ 0 w 65"/>
                    <a:gd name="T17" fmla="*/ 27 h 68"/>
                    <a:gd name="T18" fmla="*/ 0 w 65"/>
                    <a:gd name="T19" fmla="*/ 21 h 68"/>
                    <a:gd name="T20" fmla="*/ 0 w 65"/>
                    <a:gd name="T21" fmla="*/ 16 h 68"/>
                    <a:gd name="T22" fmla="*/ 0 w 65"/>
                    <a:gd name="T23" fmla="*/ 11 h 68"/>
                    <a:gd name="T24" fmla="*/ 0 w 65"/>
                    <a:gd name="T25" fmla="*/ 8 h 68"/>
                    <a:gd name="T26" fmla="*/ 0 w 65"/>
                    <a:gd name="T27" fmla="*/ 4 h 68"/>
                    <a:gd name="T28" fmla="*/ 0 w 65"/>
                    <a:gd name="T29" fmla="*/ 2 h 68"/>
                    <a:gd name="T30" fmla="*/ 0 w 65"/>
                    <a:gd name="T31" fmla="*/ 1 h 68"/>
                    <a:gd name="T32" fmla="*/ 0 w 65"/>
                    <a:gd name="T33" fmla="*/ 0 h 68"/>
                    <a:gd name="T34" fmla="*/ 0 w 65"/>
                    <a:gd name="T35" fmla="*/ 0 h 68"/>
                    <a:gd name="T36" fmla="*/ 0 w 65"/>
                    <a:gd name="T37" fmla="*/ 0 h 68"/>
                    <a:gd name="T38" fmla="*/ 0 w 65"/>
                    <a:gd name="T39" fmla="*/ 24 h 68"/>
                    <a:gd name="T40" fmla="*/ 0 w 65"/>
                    <a:gd name="T41" fmla="*/ 29 h 68"/>
                    <a:gd name="T42" fmla="*/ 0 w 65"/>
                    <a:gd name="T43" fmla="*/ 33 h 68"/>
                    <a:gd name="T44" fmla="*/ 0 w 65"/>
                    <a:gd name="T45" fmla="*/ 35 h 68"/>
                    <a:gd name="T46" fmla="*/ 0 w 65"/>
                    <a:gd name="T47" fmla="*/ 37 h 68"/>
                    <a:gd name="T48" fmla="*/ 0 w 65"/>
                    <a:gd name="T49" fmla="*/ 38 h 68"/>
                    <a:gd name="T50" fmla="*/ 0 w 65"/>
                    <a:gd name="T51" fmla="*/ 38 h 6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65" h="68">
                      <a:moveTo>
                        <a:pt x="19" y="68"/>
                      </a:moveTo>
                      <a:lnTo>
                        <a:pt x="16" y="68"/>
                      </a:lnTo>
                      <a:lnTo>
                        <a:pt x="14" y="66"/>
                      </a:lnTo>
                      <a:lnTo>
                        <a:pt x="11" y="64"/>
                      </a:lnTo>
                      <a:lnTo>
                        <a:pt x="7" y="61"/>
                      </a:lnTo>
                      <a:lnTo>
                        <a:pt x="4" y="59"/>
                      </a:lnTo>
                      <a:lnTo>
                        <a:pt x="2" y="55"/>
                      </a:lnTo>
                      <a:lnTo>
                        <a:pt x="0" y="52"/>
                      </a:lnTo>
                      <a:lnTo>
                        <a:pt x="0" y="49"/>
                      </a:lnTo>
                      <a:lnTo>
                        <a:pt x="0" y="38"/>
                      </a:lnTo>
                      <a:lnTo>
                        <a:pt x="2" y="29"/>
                      </a:lnTo>
                      <a:lnTo>
                        <a:pt x="5" y="21"/>
                      </a:lnTo>
                      <a:lnTo>
                        <a:pt x="9" y="14"/>
                      </a:lnTo>
                      <a:lnTo>
                        <a:pt x="15" y="8"/>
                      </a:lnTo>
                      <a:lnTo>
                        <a:pt x="22" y="4"/>
                      </a:lnTo>
                      <a:lnTo>
                        <a:pt x="30" y="2"/>
                      </a:lnTo>
                      <a:lnTo>
                        <a:pt x="39" y="0"/>
                      </a:lnTo>
                      <a:lnTo>
                        <a:pt x="52" y="0"/>
                      </a:lnTo>
                      <a:lnTo>
                        <a:pt x="65" y="0"/>
                      </a:lnTo>
                      <a:lnTo>
                        <a:pt x="65" y="43"/>
                      </a:lnTo>
                      <a:lnTo>
                        <a:pt x="56" y="52"/>
                      </a:lnTo>
                      <a:lnTo>
                        <a:pt x="45" y="61"/>
                      </a:lnTo>
                      <a:lnTo>
                        <a:pt x="39" y="64"/>
                      </a:lnTo>
                      <a:lnTo>
                        <a:pt x="34" y="66"/>
                      </a:lnTo>
                      <a:lnTo>
                        <a:pt x="27" y="68"/>
                      </a:lnTo>
                      <a:lnTo>
                        <a:pt x="19" y="6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0" name="Freeform 332"/>
                <p:cNvSpPr>
                  <a:spLocks/>
                </p:cNvSpPr>
                <p:nvPr>
                  <p:custDataLst>
                    <p:tags r:id="rId227"/>
                  </p:custDataLst>
                </p:nvPr>
              </p:nvSpPr>
              <p:spPr bwMode="auto">
                <a:xfrm>
                  <a:off x="4021" y="2638"/>
                  <a:ext cx="173" cy="232"/>
                </a:xfrm>
                <a:custGeom>
                  <a:avLst/>
                  <a:gdLst>
                    <a:gd name="T0" fmla="*/ 0 w 625"/>
                    <a:gd name="T1" fmla="*/ 1 h 694"/>
                    <a:gd name="T2" fmla="*/ 0 w 625"/>
                    <a:gd name="T3" fmla="*/ 1 h 694"/>
                    <a:gd name="T4" fmla="*/ 0 w 625"/>
                    <a:gd name="T5" fmla="*/ 1 h 694"/>
                    <a:gd name="T6" fmla="*/ 0 w 625"/>
                    <a:gd name="T7" fmla="*/ 1 h 694"/>
                    <a:gd name="T8" fmla="*/ 0 w 625"/>
                    <a:gd name="T9" fmla="*/ 1 h 694"/>
                    <a:gd name="T10" fmla="*/ 0 w 625"/>
                    <a:gd name="T11" fmla="*/ 1 h 694"/>
                    <a:gd name="T12" fmla="*/ 0 w 625"/>
                    <a:gd name="T13" fmla="*/ 1 h 694"/>
                    <a:gd name="T14" fmla="*/ 0 w 625"/>
                    <a:gd name="T15" fmla="*/ 1 h 694"/>
                    <a:gd name="T16" fmla="*/ 0 w 625"/>
                    <a:gd name="T17" fmla="*/ 1 h 694"/>
                    <a:gd name="T18" fmla="*/ 0 w 625"/>
                    <a:gd name="T19" fmla="*/ 1 h 694"/>
                    <a:gd name="T20" fmla="*/ 0 w 625"/>
                    <a:gd name="T21" fmla="*/ 2 h 694"/>
                    <a:gd name="T22" fmla="*/ 0 w 625"/>
                    <a:gd name="T23" fmla="*/ 2 h 694"/>
                    <a:gd name="T24" fmla="*/ 0 w 625"/>
                    <a:gd name="T25" fmla="*/ 2 h 694"/>
                    <a:gd name="T26" fmla="*/ 0 w 625"/>
                    <a:gd name="T27" fmla="*/ 2 h 694"/>
                    <a:gd name="T28" fmla="*/ 0 w 625"/>
                    <a:gd name="T29" fmla="*/ 2 h 694"/>
                    <a:gd name="T30" fmla="*/ 0 w 625"/>
                    <a:gd name="T31" fmla="*/ 2 h 694"/>
                    <a:gd name="T32" fmla="*/ 0 w 625"/>
                    <a:gd name="T33" fmla="*/ 2 h 694"/>
                    <a:gd name="T34" fmla="*/ 0 w 625"/>
                    <a:gd name="T35" fmla="*/ 2 h 694"/>
                    <a:gd name="T36" fmla="*/ 0 w 625"/>
                    <a:gd name="T37" fmla="*/ 2 h 694"/>
                    <a:gd name="T38" fmla="*/ 0 w 625"/>
                    <a:gd name="T39" fmla="*/ 1 h 694"/>
                    <a:gd name="T40" fmla="*/ 0 w 625"/>
                    <a:gd name="T41" fmla="*/ 1 h 694"/>
                    <a:gd name="T42" fmla="*/ 0 w 625"/>
                    <a:gd name="T43" fmla="*/ 1 h 694"/>
                    <a:gd name="T44" fmla="*/ 0 w 625"/>
                    <a:gd name="T45" fmla="*/ 1 h 694"/>
                    <a:gd name="T46" fmla="*/ 0 w 625"/>
                    <a:gd name="T47" fmla="*/ 1 h 694"/>
                    <a:gd name="T48" fmla="*/ 0 w 625"/>
                    <a:gd name="T49" fmla="*/ 1 h 694"/>
                    <a:gd name="T50" fmla="*/ 0 w 625"/>
                    <a:gd name="T51" fmla="*/ 1 h 694"/>
                    <a:gd name="T52" fmla="*/ 0 w 625"/>
                    <a:gd name="T53" fmla="*/ 1 h 694"/>
                    <a:gd name="T54" fmla="*/ 0 w 625"/>
                    <a:gd name="T55" fmla="*/ 1 h 694"/>
                    <a:gd name="T56" fmla="*/ 0 w 625"/>
                    <a:gd name="T57" fmla="*/ 1 h 694"/>
                    <a:gd name="T58" fmla="*/ 0 w 625"/>
                    <a:gd name="T59" fmla="*/ 1 h 694"/>
                    <a:gd name="T60" fmla="*/ 0 w 625"/>
                    <a:gd name="T61" fmla="*/ 0 h 694"/>
                    <a:gd name="T62" fmla="*/ 0 w 625"/>
                    <a:gd name="T63" fmla="*/ 0 h 694"/>
                    <a:gd name="T64" fmla="*/ 0 w 625"/>
                    <a:gd name="T65" fmla="*/ 0 h 694"/>
                    <a:gd name="T66" fmla="*/ 0 w 625"/>
                    <a:gd name="T67" fmla="*/ 0 h 694"/>
                    <a:gd name="T68" fmla="*/ 0 w 625"/>
                    <a:gd name="T69" fmla="*/ 0 h 694"/>
                    <a:gd name="T70" fmla="*/ 0 w 625"/>
                    <a:gd name="T71" fmla="*/ 0 h 694"/>
                    <a:gd name="T72" fmla="*/ 0 w 625"/>
                    <a:gd name="T73" fmla="*/ 0 h 694"/>
                    <a:gd name="T74" fmla="*/ 0 w 625"/>
                    <a:gd name="T75" fmla="*/ 0 h 694"/>
                    <a:gd name="T76" fmla="*/ 0 w 625"/>
                    <a:gd name="T77" fmla="*/ 0 h 694"/>
                    <a:gd name="T78" fmla="*/ 0 w 625"/>
                    <a:gd name="T79" fmla="*/ 0 h 694"/>
                    <a:gd name="T80" fmla="*/ 0 w 625"/>
                    <a:gd name="T81" fmla="*/ 0 h 694"/>
                    <a:gd name="T82" fmla="*/ 0 w 625"/>
                    <a:gd name="T83" fmla="*/ 0 h 694"/>
                    <a:gd name="T84" fmla="*/ 0 w 625"/>
                    <a:gd name="T85" fmla="*/ 0 h 694"/>
                    <a:gd name="T86" fmla="*/ 0 w 625"/>
                    <a:gd name="T87" fmla="*/ 0 h 694"/>
                    <a:gd name="T88" fmla="*/ 0 w 625"/>
                    <a:gd name="T89" fmla="*/ 1 h 694"/>
                    <a:gd name="T90" fmla="*/ 0 w 625"/>
                    <a:gd name="T91" fmla="*/ 1 h 694"/>
                    <a:gd name="T92" fmla="*/ 0 w 625"/>
                    <a:gd name="T93" fmla="*/ 1 h 694"/>
                    <a:gd name="T94" fmla="*/ 0 w 625"/>
                    <a:gd name="T95" fmla="*/ 1 h 694"/>
                    <a:gd name="T96" fmla="*/ 0 w 625"/>
                    <a:gd name="T97" fmla="*/ 1 h 694"/>
                    <a:gd name="T98" fmla="*/ 0 w 625"/>
                    <a:gd name="T99" fmla="*/ 1 h 694"/>
                    <a:gd name="T100" fmla="*/ 0 w 625"/>
                    <a:gd name="T101" fmla="*/ 1 h 694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625" h="694">
                      <a:moveTo>
                        <a:pt x="433" y="265"/>
                      </a:moveTo>
                      <a:lnTo>
                        <a:pt x="512" y="333"/>
                      </a:lnTo>
                      <a:lnTo>
                        <a:pt x="502" y="337"/>
                      </a:lnTo>
                      <a:lnTo>
                        <a:pt x="493" y="341"/>
                      </a:lnTo>
                      <a:lnTo>
                        <a:pt x="489" y="341"/>
                      </a:lnTo>
                      <a:lnTo>
                        <a:pt x="484" y="341"/>
                      </a:lnTo>
                      <a:lnTo>
                        <a:pt x="481" y="341"/>
                      </a:lnTo>
                      <a:lnTo>
                        <a:pt x="479" y="339"/>
                      </a:lnTo>
                      <a:lnTo>
                        <a:pt x="479" y="382"/>
                      </a:lnTo>
                      <a:lnTo>
                        <a:pt x="493" y="392"/>
                      </a:lnTo>
                      <a:lnTo>
                        <a:pt x="507" y="402"/>
                      </a:lnTo>
                      <a:lnTo>
                        <a:pt x="515" y="404"/>
                      </a:lnTo>
                      <a:lnTo>
                        <a:pt x="524" y="406"/>
                      </a:lnTo>
                      <a:lnTo>
                        <a:pt x="528" y="405"/>
                      </a:lnTo>
                      <a:lnTo>
                        <a:pt x="534" y="405"/>
                      </a:lnTo>
                      <a:lnTo>
                        <a:pt x="539" y="403"/>
                      </a:lnTo>
                      <a:lnTo>
                        <a:pt x="545" y="402"/>
                      </a:lnTo>
                      <a:lnTo>
                        <a:pt x="550" y="424"/>
                      </a:lnTo>
                      <a:lnTo>
                        <a:pt x="554" y="443"/>
                      </a:lnTo>
                      <a:lnTo>
                        <a:pt x="558" y="451"/>
                      </a:lnTo>
                      <a:lnTo>
                        <a:pt x="560" y="459"/>
                      </a:lnTo>
                      <a:lnTo>
                        <a:pt x="563" y="465"/>
                      </a:lnTo>
                      <a:lnTo>
                        <a:pt x="568" y="470"/>
                      </a:lnTo>
                      <a:lnTo>
                        <a:pt x="572" y="474"/>
                      </a:lnTo>
                      <a:lnTo>
                        <a:pt x="576" y="478"/>
                      </a:lnTo>
                      <a:lnTo>
                        <a:pt x="582" y="481"/>
                      </a:lnTo>
                      <a:lnTo>
                        <a:pt x="588" y="483"/>
                      </a:lnTo>
                      <a:lnTo>
                        <a:pt x="596" y="485"/>
                      </a:lnTo>
                      <a:lnTo>
                        <a:pt x="605" y="486"/>
                      </a:lnTo>
                      <a:lnTo>
                        <a:pt x="614" y="487"/>
                      </a:lnTo>
                      <a:lnTo>
                        <a:pt x="625" y="487"/>
                      </a:lnTo>
                      <a:lnTo>
                        <a:pt x="625" y="496"/>
                      </a:lnTo>
                      <a:lnTo>
                        <a:pt x="625" y="505"/>
                      </a:lnTo>
                      <a:lnTo>
                        <a:pt x="625" y="515"/>
                      </a:lnTo>
                      <a:lnTo>
                        <a:pt x="625" y="525"/>
                      </a:lnTo>
                      <a:lnTo>
                        <a:pt x="625" y="539"/>
                      </a:lnTo>
                      <a:lnTo>
                        <a:pt x="622" y="557"/>
                      </a:lnTo>
                      <a:lnTo>
                        <a:pt x="620" y="579"/>
                      </a:lnTo>
                      <a:lnTo>
                        <a:pt x="618" y="603"/>
                      </a:lnTo>
                      <a:lnTo>
                        <a:pt x="616" y="628"/>
                      </a:lnTo>
                      <a:lnTo>
                        <a:pt x="614" y="651"/>
                      </a:lnTo>
                      <a:lnTo>
                        <a:pt x="611" y="672"/>
                      </a:lnTo>
                      <a:lnTo>
                        <a:pt x="611" y="691"/>
                      </a:lnTo>
                      <a:lnTo>
                        <a:pt x="582" y="692"/>
                      </a:lnTo>
                      <a:lnTo>
                        <a:pt x="562" y="693"/>
                      </a:lnTo>
                      <a:lnTo>
                        <a:pt x="553" y="694"/>
                      </a:lnTo>
                      <a:lnTo>
                        <a:pt x="546" y="693"/>
                      </a:lnTo>
                      <a:lnTo>
                        <a:pt x="539" y="693"/>
                      </a:lnTo>
                      <a:lnTo>
                        <a:pt x="531" y="691"/>
                      </a:lnTo>
                      <a:lnTo>
                        <a:pt x="392" y="567"/>
                      </a:lnTo>
                      <a:lnTo>
                        <a:pt x="394" y="564"/>
                      </a:lnTo>
                      <a:lnTo>
                        <a:pt x="396" y="560"/>
                      </a:lnTo>
                      <a:lnTo>
                        <a:pt x="397" y="556"/>
                      </a:lnTo>
                      <a:lnTo>
                        <a:pt x="397" y="552"/>
                      </a:lnTo>
                      <a:lnTo>
                        <a:pt x="397" y="547"/>
                      </a:lnTo>
                      <a:lnTo>
                        <a:pt x="396" y="543"/>
                      </a:lnTo>
                      <a:lnTo>
                        <a:pt x="394" y="539"/>
                      </a:lnTo>
                      <a:lnTo>
                        <a:pt x="392" y="537"/>
                      </a:lnTo>
                      <a:lnTo>
                        <a:pt x="366" y="513"/>
                      </a:lnTo>
                      <a:lnTo>
                        <a:pt x="338" y="488"/>
                      </a:lnTo>
                      <a:lnTo>
                        <a:pt x="326" y="476"/>
                      </a:lnTo>
                      <a:lnTo>
                        <a:pt x="315" y="465"/>
                      </a:lnTo>
                      <a:lnTo>
                        <a:pt x="305" y="453"/>
                      </a:lnTo>
                      <a:lnTo>
                        <a:pt x="300" y="444"/>
                      </a:lnTo>
                      <a:lnTo>
                        <a:pt x="295" y="432"/>
                      </a:lnTo>
                      <a:lnTo>
                        <a:pt x="293" y="419"/>
                      </a:lnTo>
                      <a:lnTo>
                        <a:pt x="292" y="407"/>
                      </a:lnTo>
                      <a:lnTo>
                        <a:pt x="292" y="393"/>
                      </a:lnTo>
                      <a:lnTo>
                        <a:pt x="291" y="381"/>
                      </a:lnTo>
                      <a:lnTo>
                        <a:pt x="289" y="370"/>
                      </a:lnTo>
                      <a:lnTo>
                        <a:pt x="288" y="365"/>
                      </a:lnTo>
                      <a:lnTo>
                        <a:pt x="285" y="360"/>
                      </a:lnTo>
                      <a:lnTo>
                        <a:pt x="282" y="356"/>
                      </a:lnTo>
                      <a:lnTo>
                        <a:pt x="279" y="352"/>
                      </a:lnTo>
                      <a:lnTo>
                        <a:pt x="268" y="342"/>
                      </a:lnTo>
                      <a:lnTo>
                        <a:pt x="258" y="332"/>
                      </a:lnTo>
                      <a:lnTo>
                        <a:pt x="249" y="321"/>
                      </a:lnTo>
                      <a:lnTo>
                        <a:pt x="241" y="310"/>
                      </a:lnTo>
                      <a:lnTo>
                        <a:pt x="235" y="297"/>
                      </a:lnTo>
                      <a:lnTo>
                        <a:pt x="229" y="283"/>
                      </a:lnTo>
                      <a:lnTo>
                        <a:pt x="224" y="269"/>
                      </a:lnTo>
                      <a:lnTo>
                        <a:pt x="220" y="253"/>
                      </a:lnTo>
                      <a:lnTo>
                        <a:pt x="216" y="246"/>
                      </a:lnTo>
                      <a:lnTo>
                        <a:pt x="213" y="238"/>
                      </a:lnTo>
                      <a:lnTo>
                        <a:pt x="207" y="231"/>
                      </a:lnTo>
                      <a:lnTo>
                        <a:pt x="202" y="224"/>
                      </a:lnTo>
                      <a:lnTo>
                        <a:pt x="190" y="212"/>
                      </a:lnTo>
                      <a:lnTo>
                        <a:pt x="177" y="199"/>
                      </a:lnTo>
                      <a:lnTo>
                        <a:pt x="162" y="187"/>
                      </a:lnTo>
                      <a:lnTo>
                        <a:pt x="150" y="171"/>
                      </a:lnTo>
                      <a:lnTo>
                        <a:pt x="145" y="164"/>
                      </a:lnTo>
                      <a:lnTo>
                        <a:pt x="140" y="155"/>
                      </a:lnTo>
                      <a:lnTo>
                        <a:pt x="136" y="146"/>
                      </a:lnTo>
                      <a:lnTo>
                        <a:pt x="133" y="136"/>
                      </a:lnTo>
                      <a:lnTo>
                        <a:pt x="123" y="135"/>
                      </a:lnTo>
                      <a:lnTo>
                        <a:pt x="112" y="132"/>
                      </a:lnTo>
                      <a:lnTo>
                        <a:pt x="102" y="128"/>
                      </a:lnTo>
                      <a:lnTo>
                        <a:pt x="91" y="121"/>
                      </a:lnTo>
                      <a:lnTo>
                        <a:pt x="80" y="113"/>
                      </a:lnTo>
                      <a:lnTo>
                        <a:pt x="69" y="104"/>
                      </a:lnTo>
                      <a:lnTo>
                        <a:pt x="59" y="95"/>
                      </a:lnTo>
                      <a:lnTo>
                        <a:pt x="49" y="85"/>
                      </a:lnTo>
                      <a:lnTo>
                        <a:pt x="39" y="74"/>
                      </a:lnTo>
                      <a:lnTo>
                        <a:pt x="31" y="62"/>
                      </a:lnTo>
                      <a:lnTo>
                        <a:pt x="23" y="51"/>
                      </a:lnTo>
                      <a:lnTo>
                        <a:pt x="16" y="40"/>
                      </a:lnTo>
                      <a:lnTo>
                        <a:pt x="10" y="29"/>
                      </a:lnTo>
                      <a:lnTo>
                        <a:pt x="5" y="19"/>
                      </a:lnTo>
                      <a:lnTo>
                        <a:pt x="2" y="9"/>
                      </a:lnTo>
                      <a:lnTo>
                        <a:pt x="0" y="0"/>
                      </a:lnTo>
                      <a:lnTo>
                        <a:pt x="10" y="4"/>
                      </a:lnTo>
                      <a:lnTo>
                        <a:pt x="20" y="7"/>
                      </a:lnTo>
                      <a:lnTo>
                        <a:pt x="28" y="10"/>
                      </a:lnTo>
                      <a:lnTo>
                        <a:pt x="37" y="13"/>
                      </a:lnTo>
                      <a:lnTo>
                        <a:pt x="54" y="15"/>
                      </a:lnTo>
                      <a:lnTo>
                        <a:pt x="69" y="16"/>
                      </a:lnTo>
                      <a:lnTo>
                        <a:pt x="84" y="16"/>
                      </a:lnTo>
                      <a:lnTo>
                        <a:pt x="100" y="17"/>
                      </a:lnTo>
                      <a:lnTo>
                        <a:pt x="108" y="19"/>
                      </a:lnTo>
                      <a:lnTo>
                        <a:pt x="116" y="20"/>
                      </a:lnTo>
                      <a:lnTo>
                        <a:pt x="124" y="22"/>
                      </a:lnTo>
                      <a:lnTo>
                        <a:pt x="133" y="25"/>
                      </a:lnTo>
                      <a:lnTo>
                        <a:pt x="138" y="27"/>
                      </a:lnTo>
                      <a:lnTo>
                        <a:pt x="144" y="31"/>
                      </a:lnTo>
                      <a:lnTo>
                        <a:pt x="149" y="36"/>
                      </a:lnTo>
                      <a:lnTo>
                        <a:pt x="156" y="42"/>
                      </a:lnTo>
                      <a:lnTo>
                        <a:pt x="169" y="57"/>
                      </a:lnTo>
                      <a:lnTo>
                        <a:pt x="181" y="76"/>
                      </a:lnTo>
                      <a:lnTo>
                        <a:pt x="204" y="109"/>
                      </a:lnTo>
                      <a:lnTo>
                        <a:pt x="220" y="130"/>
                      </a:lnTo>
                      <a:lnTo>
                        <a:pt x="237" y="147"/>
                      </a:lnTo>
                      <a:lnTo>
                        <a:pt x="254" y="163"/>
                      </a:lnTo>
                      <a:lnTo>
                        <a:pt x="271" y="181"/>
                      </a:lnTo>
                      <a:lnTo>
                        <a:pt x="289" y="196"/>
                      </a:lnTo>
                      <a:lnTo>
                        <a:pt x="299" y="202"/>
                      </a:lnTo>
                      <a:lnTo>
                        <a:pt x="308" y="209"/>
                      </a:lnTo>
                      <a:lnTo>
                        <a:pt x="318" y="214"/>
                      </a:lnTo>
                      <a:lnTo>
                        <a:pt x="329" y="219"/>
                      </a:lnTo>
                      <a:lnTo>
                        <a:pt x="341" y="223"/>
                      </a:lnTo>
                      <a:lnTo>
                        <a:pt x="353" y="226"/>
                      </a:lnTo>
                      <a:lnTo>
                        <a:pt x="366" y="227"/>
                      </a:lnTo>
                      <a:lnTo>
                        <a:pt x="379" y="228"/>
                      </a:lnTo>
                      <a:lnTo>
                        <a:pt x="383" y="229"/>
                      </a:lnTo>
                      <a:lnTo>
                        <a:pt x="388" y="230"/>
                      </a:lnTo>
                      <a:lnTo>
                        <a:pt x="392" y="231"/>
                      </a:lnTo>
                      <a:lnTo>
                        <a:pt x="395" y="235"/>
                      </a:lnTo>
                      <a:lnTo>
                        <a:pt x="401" y="241"/>
                      </a:lnTo>
                      <a:lnTo>
                        <a:pt x="405" y="247"/>
                      </a:lnTo>
                      <a:lnTo>
                        <a:pt x="411" y="254"/>
                      </a:lnTo>
                      <a:lnTo>
                        <a:pt x="416" y="260"/>
                      </a:lnTo>
                      <a:lnTo>
                        <a:pt x="419" y="262"/>
                      </a:lnTo>
                      <a:lnTo>
                        <a:pt x="423" y="264"/>
                      </a:lnTo>
                      <a:lnTo>
                        <a:pt x="427" y="265"/>
                      </a:lnTo>
                      <a:lnTo>
                        <a:pt x="433" y="26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" name="Freeform 333"/>
                <p:cNvSpPr>
                  <a:spLocks/>
                </p:cNvSpPr>
                <p:nvPr>
                  <p:custDataLst>
                    <p:tags r:id="rId228"/>
                  </p:custDataLst>
                </p:nvPr>
              </p:nvSpPr>
              <p:spPr bwMode="auto">
                <a:xfrm>
                  <a:off x="4236" y="2669"/>
                  <a:ext cx="160" cy="162"/>
                </a:xfrm>
                <a:custGeom>
                  <a:avLst/>
                  <a:gdLst>
                    <a:gd name="T0" fmla="*/ 0 w 585"/>
                    <a:gd name="T1" fmla="*/ 0 h 493"/>
                    <a:gd name="T2" fmla="*/ 0 w 585"/>
                    <a:gd name="T3" fmla="*/ 0 h 493"/>
                    <a:gd name="T4" fmla="*/ 0 w 585"/>
                    <a:gd name="T5" fmla="*/ 0 h 493"/>
                    <a:gd name="T6" fmla="*/ 0 w 585"/>
                    <a:gd name="T7" fmla="*/ 0 h 493"/>
                    <a:gd name="T8" fmla="*/ 0 w 585"/>
                    <a:gd name="T9" fmla="*/ 0 h 493"/>
                    <a:gd name="T10" fmla="*/ 0 w 585"/>
                    <a:gd name="T11" fmla="*/ 1 h 493"/>
                    <a:gd name="T12" fmla="*/ 0 w 585"/>
                    <a:gd name="T13" fmla="*/ 1 h 493"/>
                    <a:gd name="T14" fmla="*/ 0 w 585"/>
                    <a:gd name="T15" fmla="*/ 1 h 493"/>
                    <a:gd name="T16" fmla="*/ 0 w 585"/>
                    <a:gd name="T17" fmla="*/ 1 h 493"/>
                    <a:gd name="T18" fmla="*/ 0 w 585"/>
                    <a:gd name="T19" fmla="*/ 1 h 493"/>
                    <a:gd name="T20" fmla="*/ 0 w 585"/>
                    <a:gd name="T21" fmla="*/ 1 h 493"/>
                    <a:gd name="T22" fmla="*/ 0 w 585"/>
                    <a:gd name="T23" fmla="*/ 1 h 493"/>
                    <a:gd name="T24" fmla="*/ 0 w 585"/>
                    <a:gd name="T25" fmla="*/ 1 h 493"/>
                    <a:gd name="T26" fmla="*/ 0 w 585"/>
                    <a:gd name="T27" fmla="*/ 1 h 493"/>
                    <a:gd name="T28" fmla="*/ 0 w 585"/>
                    <a:gd name="T29" fmla="*/ 1 h 493"/>
                    <a:gd name="T30" fmla="*/ 0 w 585"/>
                    <a:gd name="T31" fmla="*/ 1 h 493"/>
                    <a:gd name="T32" fmla="*/ 0 w 585"/>
                    <a:gd name="T33" fmla="*/ 1 h 493"/>
                    <a:gd name="T34" fmla="*/ 0 w 585"/>
                    <a:gd name="T35" fmla="*/ 1 h 493"/>
                    <a:gd name="T36" fmla="*/ 0 w 585"/>
                    <a:gd name="T37" fmla="*/ 1 h 493"/>
                    <a:gd name="T38" fmla="*/ 0 w 585"/>
                    <a:gd name="T39" fmla="*/ 1 h 493"/>
                    <a:gd name="T40" fmla="*/ 0 w 585"/>
                    <a:gd name="T41" fmla="*/ 1 h 493"/>
                    <a:gd name="T42" fmla="*/ 0 w 585"/>
                    <a:gd name="T43" fmla="*/ 1 h 493"/>
                    <a:gd name="T44" fmla="*/ 0 w 585"/>
                    <a:gd name="T45" fmla="*/ 1 h 493"/>
                    <a:gd name="T46" fmla="*/ 0 w 585"/>
                    <a:gd name="T47" fmla="*/ 1 h 493"/>
                    <a:gd name="T48" fmla="*/ 0 w 585"/>
                    <a:gd name="T49" fmla="*/ 1 h 493"/>
                    <a:gd name="T50" fmla="*/ 0 w 585"/>
                    <a:gd name="T51" fmla="*/ 1 h 493"/>
                    <a:gd name="T52" fmla="*/ 0 w 585"/>
                    <a:gd name="T53" fmla="*/ 1 h 493"/>
                    <a:gd name="T54" fmla="*/ 0 w 585"/>
                    <a:gd name="T55" fmla="*/ 1 h 493"/>
                    <a:gd name="T56" fmla="*/ 0 w 585"/>
                    <a:gd name="T57" fmla="*/ 1 h 493"/>
                    <a:gd name="T58" fmla="*/ 0 w 585"/>
                    <a:gd name="T59" fmla="*/ 1 h 493"/>
                    <a:gd name="T60" fmla="*/ 0 w 585"/>
                    <a:gd name="T61" fmla="*/ 1 h 493"/>
                    <a:gd name="T62" fmla="*/ 0 w 585"/>
                    <a:gd name="T63" fmla="*/ 1 h 493"/>
                    <a:gd name="T64" fmla="*/ 0 w 585"/>
                    <a:gd name="T65" fmla="*/ 0 h 493"/>
                    <a:gd name="T66" fmla="*/ 0 w 585"/>
                    <a:gd name="T67" fmla="*/ 0 h 493"/>
                    <a:gd name="T68" fmla="*/ 0 w 585"/>
                    <a:gd name="T69" fmla="*/ 0 h 493"/>
                    <a:gd name="T70" fmla="*/ 0 w 585"/>
                    <a:gd name="T71" fmla="*/ 0 h 493"/>
                    <a:gd name="T72" fmla="*/ 0 w 585"/>
                    <a:gd name="T73" fmla="*/ 1 h 493"/>
                    <a:gd name="T74" fmla="*/ 0 w 585"/>
                    <a:gd name="T75" fmla="*/ 1 h 493"/>
                    <a:gd name="T76" fmla="*/ 0 w 585"/>
                    <a:gd name="T77" fmla="*/ 0 h 493"/>
                    <a:gd name="T78" fmla="*/ 0 w 585"/>
                    <a:gd name="T79" fmla="*/ 0 h 493"/>
                    <a:gd name="T80" fmla="*/ 0 w 585"/>
                    <a:gd name="T81" fmla="*/ 0 h 493"/>
                    <a:gd name="T82" fmla="*/ 0 w 585"/>
                    <a:gd name="T83" fmla="*/ 0 h 493"/>
                    <a:gd name="T84" fmla="*/ 0 w 585"/>
                    <a:gd name="T85" fmla="*/ 0 h 493"/>
                    <a:gd name="T86" fmla="*/ 0 w 585"/>
                    <a:gd name="T87" fmla="*/ 0 h 493"/>
                    <a:gd name="T88" fmla="*/ 0 w 585"/>
                    <a:gd name="T89" fmla="*/ 0 h 493"/>
                    <a:gd name="T90" fmla="*/ 0 w 585"/>
                    <a:gd name="T91" fmla="*/ 0 h 493"/>
                    <a:gd name="T92" fmla="*/ 0 w 585"/>
                    <a:gd name="T93" fmla="*/ 0 h 493"/>
                    <a:gd name="T94" fmla="*/ 0 w 585"/>
                    <a:gd name="T95" fmla="*/ 0 h 493"/>
                    <a:gd name="T96" fmla="*/ 0 w 585"/>
                    <a:gd name="T97" fmla="*/ 0 h 493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585" h="493">
                      <a:moveTo>
                        <a:pt x="525" y="12"/>
                      </a:moveTo>
                      <a:lnTo>
                        <a:pt x="524" y="17"/>
                      </a:lnTo>
                      <a:lnTo>
                        <a:pt x="520" y="22"/>
                      </a:lnTo>
                      <a:lnTo>
                        <a:pt x="516" y="28"/>
                      </a:lnTo>
                      <a:lnTo>
                        <a:pt x="510" y="33"/>
                      </a:lnTo>
                      <a:lnTo>
                        <a:pt x="497" y="45"/>
                      </a:lnTo>
                      <a:lnTo>
                        <a:pt x="485" y="55"/>
                      </a:lnTo>
                      <a:lnTo>
                        <a:pt x="495" y="55"/>
                      </a:lnTo>
                      <a:lnTo>
                        <a:pt x="505" y="55"/>
                      </a:lnTo>
                      <a:lnTo>
                        <a:pt x="506" y="68"/>
                      </a:lnTo>
                      <a:lnTo>
                        <a:pt x="508" y="81"/>
                      </a:lnTo>
                      <a:lnTo>
                        <a:pt x="512" y="93"/>
                      </a:lnTo>
                      <a:lnTo>
                        <a:pt x="516" y="103"/>
                      </a:lnTo>
                      <a:lnTo>
                        <a:pt x="520" y="112"/>
                      </a:lnTo>
                      <a:lnTo>
                        <a:pt x="527" y="121"/>
                      </a:lnTo>
                      <a:lnTo>
                        <a:pt x="534" y="130"/>
                      </a:lnTo>
                      <a:lnTo>
                        <a:pt x="540" y="138"/>
                      </a:lnTo>
                      <a:lnTo>
                        <a:pt x="553" y="155"/>
                      </a:lnTo>
                      <a:lnTo>
                        <a:pt x="566" y="170"/>
                      </a:lnTo>
                      <a:lnTo>
                        <a:pt x="573" y="177"/>
                      </a:lnTo>
                      <a:lnTo>
                        <a:pt x="577" y="185"/>
                      </a:lnTo>
                      <a:lnTo>
                        <a:pt x="582" y="194"/>
                      </a:lnTo>
                      <a:lnTo>
                        <a:pt x="585" y="204"/>
                      </a:lnTo>
                      <a:lnTo>
                        <a:pt x="580" y="205"/>
                      </a:lnTo>
                      <a:lnTo>
                        <a:pt x="574" y="206"/>
                      </a:lnTo>
                      <a:lnTo>
                        <a:pt x="568" y="206"/>
                      </a:lnTo>
                      <a:lnTo>
                        <a:pt x="561" y="206"/>
                      </a:lnTo>
                      <a:lnTo>
                        <a:pt x="547" y="204"/>
                      </a:lnTo>
                      <a:lnTo>
                        <a:pt x="531" y="204"/>
                      </a:lnTo>
                      <a:lnTo>
                        <a:pt x="524" y="217"/>
                      </a:lnTo>
                      <a:lnTo>
                        <a:pt x="518" y="229"/>
                      </a:lnTo>
                      <a:lnTo>
                        <a:pt x="516" y="233"/>
                      </a:lnTo>
                      <a:lnTo>
                        <a:pt x="513" y="237"/>
                      </a:lnTo>
                      <a:lnTo>
                        <a:pt x="509" y="239"/>
                      </a:lnTo>
                      <a:lnTo>
                        <a:pt x="505" y="240"/>
                      </a:lnTo>
                      <a:lnTo>
                        <a:pt x="506" y="246"/>
                      </a:lnTo>
                      <a:lnTo>
                        <a:pt x="508" y="253"/>
                      </a:lnTo>
                      <a:lnTo>
                        <a:pt x="512" y="259"/>
                      </a:lnTo>
                      <a:lnTo>
                        <a:pt x="515" y="265"/>
                      </a:lnTo>
                      <a:lnTo>
                        <a:pt x="518" y="271"/>
                      </a:lnTo>
                      <a:lnTo>
                        <a:pt x="521" y="277"/>
                      </a:lnTo>
                      <a:lnTo>
                        <a:pt x="524" y="283"/>
                      </a:lnTo>
                      <a:lnTo>
                        <a:pt x="525" y="289"/>
                      </a:lnTo>
                      <a:lnTo>
                        <a:pt x="525" y="294"/>
                      </a:lnTo>
                      <a:lnTo>
                        <a:pt x="523" y="297"/>
                      </a:lnTo>
                      <a:lnTo>
                        <a:pt x="519" y="301"/>
                      </a:lnTo>
                      <a:lnTo>
                        <a:pt x="516" y="304"/>
                      </a:lnTo>
                      <a:lnTo>
                        <a:pt x="505" y="308"/>
                      </a:lnTo>
                      <a:lnTo>
                        <a:pt x="494" y="312"/>
                      </a:lnTo>
                      <a:lnTo>
                        <a:pt x="481" y="316"/>
                      </a:lnTo>
                      <a:lnTo>
                        <a:pt x="469" y="319"/>
                      </a:lnTo>
                      <a:lnTo>
                        <a:pt x="459" y="323"/>
                      </a:lnTo>
                      <a:lnTo>
                        <a:pt x="452" y="327"/>
                      </a:lnTo>
                      <a:lnTo>
                        <a:pt x="448" y="334"/>
                      </a:lnTo>
                      <a:lnTo>
                        <a:pt x="446" y="344"/>
                      </a:lnTo>
                      <a:lnTo>
                        <a:pt x="443" y="354"/>
                      </a:lnTo>
                      <a:lnTo>
                        <a:pt x="443" y="365"/>
                      </a:lnTo>
                      <a:lnTo>
                        <a:pt x="445" y="386"/>
                      </a:lnTo>
                      <a:lnTo>
                        <a:pt x="446" y="400"/>
                      </a:lnTo>
                      <a:lnTo>
                        <a:pt x="445" y="415"/>
                      </a:lnTo>
                      <a:lnTo>
                        <a:pt x="442" y="428"/>
                      </a:lnTo>
                      <a:lnTo>
                        <a:pt x="439" y="439"/>
                      </a:lnTo>
                      <a:lnTo>
                        <a:pt x="436" y="447"/>
                      </a:lnTo>
                      <a:lnTo>
                        <a:pt x="430" y="454"/>
                      </a:lnTo>
                      <a:lnTo>
                        <a:pt x="425" y="459"/>
                      </a:lnTo>
                      <a:lnTo>
                        <a:pt x="419" y="464"/>
                      </a:lnTo>
                      <a:lnTo>
                        <a:pt x="413" y="467"/>
                      </a:lnTo>
                      <a:lnTo>
                        <a:pt x="400" y="472"/>
                      </a:lnTo>
                      <a:lnTo>
                        <a:pt x="386" y="477"/>
                      </a:lnTo>
                      <a:lnTo>
                        <a:pt x="380" y="480"/>
                      </a:lnTo>
                      <a:lnTo>
                        <a:pt x="374" y="484"/>
                      </a:lnTo>
                      <a:lnTo>
                        <a:pt x="370" y="488"/>
                      </a:lnTo>
                      <a:lnTo>
                        <a:pt x="366" y="493"/>
                      </a:lnTo>
                      <a:lnTo>
                        <a:pt x="356" y="493"/>
                      </a:lnTo>
                      <a:lnTo>
                        <a:pt x="346" y="493"/>
                      </a:lnTo>
                      <a:lnTo>
                        <a:pt x="341" y="493"/>
                      </a:lnTo>
                      <a:lnTo>
                        <a:pt x="337" y="492"/>
                      </a:lnTo>
                      <a:lnTo>
                        <a:pt x="334" y="491"/>
                      </a:lnTo>
                      <a:lnTo>
                        <a:pt x="331" y="489"/>
                      </a:lnTo>
                      <a:lnTo>
                        <a:pt x="329" y="487"/>
                      </a:lnTo>
                      <a:lnTo>
                        <a:pt x="328" y="484"/>
                      </a:lnTo>
                      <a:lnTo>
                        <a:pt x="327" y="482"/>
                      </a:lnTo>
                      <a:lnTo>
                        <a:pt x="326" y="478"/>
                      </a:lnTo>
                      <a:lnTo>
                        <a:pt x="327" y="471"/>
                      </a:lnTo>
                      <a:lnTo>
                        <a:pt x="328" y="464"/>
                      </a:lnTo>
                      <a:lnTo>
                        <a:pt x="330" y="457"/>
                      </a:lnTo>
                      <a:lnTo>
                        <a:pt x="333" y="450"/>
                      </a:lnTo>
                      <a:lnTo>
                        <a:pt x="304" y="451"/>
                      </a:lnTo>
                      <a:lnTo>
                        <a:pt x="279" y="454"/>
                      </a:lnTo>
                      <a:lnTo>
                        <a:pt x="267" y="455"/>
                      </a:lnTo>
                      <a:lnTo>
                        <a:pt x="257" y="455"/>
                      </a:lnTo>
                      <a:lnTo>
                        <a:pt x="251" y="454"/>
                      </a:lnTo>
                      <a:lnTo>
                        <a:pt x="247" y="453"/>
                      </a:lnTo>
                      <a:lnTo>
                        <a:pt x="244" y="452"/>
                      </a:lnTo>
                      <a:lnTo>
                        <a:pt x="239" y="450"/>
                      </a:lnTo>
                      <a:lnTo>
                        <a:pt x="219" y="462"/>
                      </a:lnTo>
                      <a:lnTo>
                        <a:pt x="207" y="455"/>
                      </a:lnTo>
                      <a:lnTo>
                        <a:pt x="192" y="447"/>
                      </a:lnTo>
                      <a:lnTo>
                        <a:pt x="183" y="444"/>
                      </a:lnTo>
                      <a:lnTo>
                        <a:pt x="176" y="440"/>
                      </a:lnTo>
                      <a:lnTo>
                        <a:pt x="168" y="438"/>
                      </a:lnTo>
                      <a:lnTo>
                        <a:pt x="159" y="438"/>
                      </a:lnTo>
                      <a:lnTo>
                        <a:pt x="144" y="437"/>
                      </a:lnTo>
                      <a:lnTo>
                        <a:pt x="122" y="436"/>
                      </a:lnTo>
                      <a:lnTo>
                        <a:pt x="111" y="435"/>
                      </a:lnTo>
                      <a:lnTo>
                        <a:pt x="102" y="432"/>
                      </a:lnTo>
                      <a:lnTo>
                        <a:pt x="98" y="431"/>
                      </a:lnTo>
                      <a:lnTo>
                        <a:pt x="95" y="429"/>
                      </a:lnTo>
                      <a:lnTo>
                        <a:pt x="93" y="428"/>
                      </a:lnTo>
                      <a:lnTo>
                        <a:pt x="93" y="424"/>
                      </a:lnTo>
                      <a:lnTo>
                        <a:pt x="87" y="393"/>
                      </a:lnTo>
                      <a:lnTo>
                        <a:pt x="81" y="366"/>
                      </a:lnTo>
                      <a:lnTo>
                        <a:pt x="75" y="346"/>
                      </a:lnTo>
                      <a:lnTo>
                        <a:pt x="69" y="331"/>
                      </a:lnTo>
                      <a:lnTo>
                        <a:pt x="64" y="320"/>
                      </a:lnTo>
                      <a:lnTo>
                        <a:pt x="58" y="310"/>
                      </a:lnTo>
                      <a:lnTo>
                        <a:pt x="53" y="304"/>
                      </a:lnTo>
                      <a:lnTo>
                        <a:pt x="47" y="300"/>
                      </a:lnTo>
                      <a:lnTo>
                        <a:pt x="41" y="296"/>
                      </a:lnTo>
                      <a:lnTo>
                        <a:pt x="35" y="292"/>
                      </a:lnTo>
                      <a:lnTo>
                        <a:pt x="30" y="288"/>
                      </a:lnTo>
                      <a:lnTo>
                        <a:pt x="24" y="281"/>
                      </a:lnTo>
                      <a:lnTo>
                        <a:pt x="19" y="272"/>
                      </a:lnTo>
                      <a:lnTo>
                        <a:pt x="12" y="260"/>
                      </a:lnTo>
                      <a:lnTo>
                        <a:pt x="6" y="243"/>
                      </a:lnTo>
                      <a:lnTo>
                        <a:pt x="0" y="222"/>
                      </a:lnTo>
                      <a:lnTo>
                        <a:pt x="2" y="215"/>
                      </a:lnTo>
                      <a:lnTo>
                        <a:pt x="5" y="204"/>
                      </a:lnTo>
                      <a:lnTo>
                        <a:pt x="11" y="191"/>
                      </a:lnTo>
                      <a:lnTo>
                        <a:pt x="17" y="177"/>
                      </a:lnTo>
                      <a:lnTo>
                        <a:pt x="24" y="164"/>
                      </a:lnTo>
                      <a:lnTo>
                        <a:pt x="31" y="153"/>
                      </a:lnTo>
                      <a:lnTo>
                        <a:pt x="36" y="144"/>
                      </a:lnTo>
                      <a:lnTo>
                        <a:pt x="41" y="141"/>
                      </a:lnTo>
                      <a:lnTo>
                        <a:pt x="46" y="141"/>
                      </a:lnTo>
                      <a:lnTo>
                        <a:pt x="54" y="141"/>
                      </a:lnTo>
                      <a:lnTo>
                        <a:pt x="64" y="141"/>
                      </a:lnTo>
                      <a:lnTo>
                        <a:pt x="73" y="141"/>
                      </a:lnTo>
                      <a:lnTo>
                        <a:pt x="73" y="146"/>
                      </a:lnTo>
                      <a:lnTo>
                        <a:pt x="75" y="152"/>
                      </a:lnTo>
                      <a:lnTo>
                        <a:pt x="77" y="158"/>
                      </a:lnTo>
                      <a:lnTo>
                        <a:pt x="80" y="164"/>
                      </a:lnTo>
                      <a:lnTo>
                        <a:pt x="88" y="176"/>
                      </a:lnTo>
                      <a:lnTo>
                        <a:pt x="97" y="187"/>
                      </a:lnTo>
                      <a:lnTo>
                        <a:pt x="107" y="198"/>
                      </a:lnTo>
                      <a:lnTo>
                        <a:pt x="118" y="208"/>
                      </a:lnTo>
                      <a:lnTo>
                        <a:pt x="124" y="211"/>
                      </a:lnTo>
                      <a:lnTo>
                        <a:pt x="129" y="214"/>
                      </a:lnTo>
                      <a:lnTo>
                        <a:pt x="135" y="215"/>
                      </a:lnTo>
                      <a:lnTo>
                        <a:pt x="139" y="216"/>
                      </a:lnTo>
                      <a:lnTo>
                        <a:pt x="155" y="215"/>
                      </a:lnTo>
                      <a:lnTo>
                        <a:pt x="170" y="213"/>
                      </a:lnTo>
                      <a:lnTo>
                        <a:pt x="184" y="209"/>
                      </a:lnTo>
                      <a:lnTo>
                        <a:pt x="199" y="204"/>
                      </a:lnTo>
                      <a:lnTo>
                        <a:pt x="211" y="196"/>
                      </a:lnTo>
                      <a:lnTo>
                        <a:pt x="221" y="189"/>
                      </a:lnTo>
                      <a:lnTo>
                        <a:pt x="225" y="185"/>
                      </a:lnTo>
                      <a:lnTo>
                        <a:pt x="228" y="181"/>
                      </a:lnTo>
                      <a:lnTo>
                        <a:pt x="230" y="177"/>
                      </a:lnTo>
                      <a:lnTo>
                        <a:pt x="233" y="172"/>
                      </a:lnTo>
                      <a:lnTo>
                        <a:pt x="256" y="175"/>
                      </a:lnTo>
                      <a:lnTo>
                        <a:pt x="273" y="176"/>
                      </a:lnTo>
                      <a:lnTo>
                        <a:pt x="281" y="177"/>
                      </a:lnTo>
                      <a:lnTo>
                        <a:pt x="288" y="178"/>
                      </a:lnTo>
                      <a:lnTo>
                        <a:pt x="294" y="181"/>
                      </a:lnTo>
                      <a:lnTo>
                        <a:pt x="300" y="184"/>
                      </a:lnTo>
                      <a:lnTo>
                        <a:pt x="326" y="184"/>
                      </a:lnTo>
                      <a:lnTo>
                        <a:pt x="326" y="181"/>
                      </a:lnTo>
                      <a:lnTo>
                        <a:pt x="327" y="178"/>
                      </a:lnTo>
                      <a:lnTo>
                        <a:pt x="329" y="176"/>
                      </a:lnTo>
                      <a:lnTo>
                        <a:pt x="331" y="174"/>
                      </a:lnTo>
                      <a:lnTo>
                        <a:pt x="337" y="170"/>
                      </a:lnTo>
                      <a:lnTo>
                        <a:pt x="344" y="167"/>
                      </a:lnTo>
                      <a:lnTo>
                        <a:pt x="350" y="164"/>
                      </a:lnTo>
                      <a:lnTo>
                        <a:pt x="357" y="162"/>
                      </a:lnTo>
                      <a:lnTo>
                        <a:pt x="362" y="158"/>
                      </a:lnTo>
                      <a:lnTo>
                        <a:pt x="366" y="154"/>
                      </a:lnTo>
                      <a:lnTo>
                        <a:pt x="372" y="149"/>
                      </a:lnTo>
                      <a:lnTo>
                        <a:pt x="378" y="143"/>
                      </a:lnTo>
                      <a:lnTo>
                        <a:pt x="383" y="136"/>
                      </a:lnTo>
                      <a:lnTo>
                        <a:pt x="389" y="129"/>
                      </a:lnTo>
                      <a:lnTo>
                        <a:pt x="400" y="114"/>
                      </a:lnTo>
                      <a:lnTo>
                        <a:pt x="408" y="97"/>
                      </a:lnTo>
                      <a:lnTo>
                        <a:pt x="415" y="79"/>
                      </a:lnTo>
                      <a:lnTo>
                        <a:pt x="420" y="62"/>
                      </a:lnTo>
                      <a:lnTo>
                        <a:pt x="424" y="46"/>
                      </a:lnTo>
                      <a:lnTo>
                        <a:pt x="426" y="30"/>
                      </a:lnTo>
                      <a:lnTo>
                        <a:pt x="427" y="25"/>
                      </a:lnTo>
                      <a:lnTo>
                        <a:pt x="429" y="20"/>
                      </a:lnTo>
                      <a:lnTo>
                        <a:pt x="435" y="15"/>
                      </a:lnTo>
                      <a:lnTo>
                        <a:pt x="440" y="11"/>
                      </a:lnTo>
                      <a:lnTo>
                        <a:pt x="447" y="6"/>
                      </a:lnTo>
                      <a:lnTo>
                        <a:pt x="453" y="3"/>
                      </a:lnTo>
                      <a:lnTo>
                        <a:pt x="460" y="1"/>
                      </a:lnTo>
                      <a:lnTo>
                        <a:pt x="465" y="0"/>
                      </a:lnTo>
                      <a:lnTo>
                        <a:pt x="479" y="2"/>
                      </a:lnTo>
                      <a:lnTo>
                        <a:pt x="495" y="6"/>
                      </a:lnTo>
                      <a:lnTo>
                        <a:pt x="512" y="10"/>
                      </a:lnTo>
                      <a:lnTo>
                        <a:pt x="525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2" name="Freeform 334"/>
                <p:cNvSpPr>
                  <a:spLocks/>
                </p:cNvSpPr>
                <p:nvPr>
                  <p:custDataLst>
                    <p:tags r:id="rId229"/>
                  </p:custDataLst>
                </p:nvPr>
              </p:nvSpPr>
              <p:spPr bwMode="auto">
                <a:xfrm>
                  <a:off x="4460" y="2925"/>
                  <a:ext cx="58" cy="36"/>
                </a:xfrm>
                <a:custGeom>
                  <a:avLst/>
                  <a:gdLst>
                    <a:gd name="T0" fmla="*/ 0 w 212"/>
                    <a:gd name="T1" fmla="*/ 0 h 105"/>
                    <a:gd name="T2" fmla="*/ 0 w 212"/>
                    <a:gd name="T3" fmla="*/ 0 h 105"/>
                    <a:gd name="T4" fmla="*/ 0 w 212"/>
                    <a:gd name="T5" fmla="*/ 0 h 105"/>
                    <a:gd name="T6" fmla="*/ 0 w 212"/>
                    <a:gd name="T7" fmla="*/ 0 h 105"/>
                    <a:gd name="T8" fmla="*/ 0 w 212"/>
                    <a:gd name="T9" fmla="*/ 0 h 105"/>
                    <a:gd name="T10" fmla="*/ 0 w 212"/>
                    <a:gd name="T11" fmla="*/ 0 h 105"/>
                    <a:gd name="T12" fmla="*/ 0 w 212"/>
                    <a:gd name="T13" fmla="*/ 0 h 105"/>
                    <a:gd name="T14" fmla="*/ 0 w 212"/>
                    <a:gd name="T15" fmla="*/ 0 h 105"/>
                    <a:gd name="T16" fmla="*/ 0 w 212"/>
                    <a:gd name="T17" fmla="*/ 0 h 105"/>
                    <a:gd name="T18" fmla="*/ 0 w 212"/>
                    <a:gd name="T19" fmla="*/ 0 h 105"/>
                    <a:gd name="T20" fmla="*/ 0 w 212"/>
                    <a:gd name="T21" fmla="*/ 0 h 105"/>
                    <a:gd name="T22" fmla="*/ 0 w 212"/>
                    <a:gd name="T23" fmla="*/ 0 h 105"/>
                    <a:gd name="T24" fmla="*/ 0 w 212"/>
                    <a:gd name="T25" fmla="*/ 0 h 105"/>
                    <a:gd name="T26" fmla="*/ 0 w 212"/>
                    <a:gd name="T27" fmla="*/ 0 h 105"/>
                    <a:gd name="T28" fmla="*/ 0 w 212"/>
                    <a:gd name="T29" fmla="*/ 0 h 105"/>
                    <a:gd name="T30" fmla="*/ 0 w 212"/>
                    <a:gd name="T31" fmla="*/ 0 h 105"/>
                    <a:gd name="T32" fmla="*/ 0 w 212"/>
                    <a:gd name="T33" fmla="*/ 0 h 105"/>
                    <a:gd name="T34" fmla="*/ 0 w 212"/>
                    <a:gd name="T35" fmla="*/ 0 h 105"/>
                    <a:gd name="T36" fmla="*/ 0 w 212"/>
                    <a:gd name="T37" fmla="*/ 0 h 105"/>
                    <a:gd name="T38" fmla="*/ 0 w 212"/>
                    <a:gd name="T39" fmla="*/ 0 h 105"/>
                    <a:gd name="T40" fmla="*/ 0 w 212"/>
                    <a:gd name="T41" fmla="*/ 0 h 105"/>
                    <a:gd name="T42" fmla="*/ 0 w 212"/>
                    <a:gd name="T43" fmla="*/ 0 h 105"/>
                    <a:gd name="T44" fmla="*/ 0 w 212"/>
                    <a:gd name="T45" fmla="*/ 0 h 105"/>
                    <a:gd name="T46" fmla="*/ 0 w 212"/>
                    <a:gd name="T47" fmla="*/ 0 h 105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212" h="105">
                      <a:moveTo>
                        <a:pt x="0" y="105"/>
                      </a:moveTo>
                      <a:lnTo>
                        <a:pt x="16" y="85"/>
                      </a:lnTo>
                      <a:lnTo>
                        <a:pt x="35" y="68"/>
                      </a:lnTo>
                      <a:lnTo>
                        <a:pt x="44" y="60"/>
                      </a:lnTo>
                      <a:lnTo>
                        <a:pt x="54" y="53"/>
                      </a:lnTo>
                      <a:lnTo>
                        <a:pt x="64" y="46"/>
                      </a:lnTo>
                      <a:lnTo>
                        <a:pt x="73" y="38"/>
                      </a:lnTo>
                      <a:lnTo>
                        <a:pt x="83" y="32"/>
                      </a:lnTo>
                      <a:lnTo>
                        <a:pt x="94" y="27"/>
                      </a:lnTo>
                      <a:lnTo>
                        <a:pt x="106" y="21"/>
                      </a:lnTo>
                      <a:lnTo>
                        <a:pt x="118" y="16"/>
                      </a:lnTo>
                      <a:lnTo>
                        <a:pt x="144" y="8"/>
                      </a:lnTo>
                      <a:lnTo>
                        <a:pt x="172" y="0"/>
                      </a:lnTo>
                      <a:lnTo>
                        <a:pt x="212" y="0"/>
                      </a:lnTo>
                      <a:lnTo>
                        <a:pt x="202" y="9"/>
                      </a:lnTo>
                      <a:lnTo>
                        <a:pt x="190" y="18"/>
                      </a:lnTo>
                      <a:lnTo>
                        <a:pt x="178" y="27"/>
                      </a:lnTo>
                      <a:lnTo>
                        <a:pt x="165" y="35"/>
                      </a:lnTo>
                      <a:lnTo>
                        <a:pt x="137" y="52"/>
                      </a:lnTo>
                      <a:lnTo>
                        <a:pt x="109" y="66"/>
                      </a:lnTo>
                      <a:lnTo>
                        <a:pt x="79" y="79"/>
                      </a:lnTo>
                      <a:lnTo>
                        <a:pt x="50" y="90"/>
                      </a:lnTo>
                      <a:lnTo>
                        <a:pt x="23" y="99"/>
                      </a:lnTo>
                      <a:lnTo>
                        <a:pt x="0" y="10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3" name="Freeform 335"/>
                <p:cNvSpPr>
                  <a:spLocks/>
                </p:cNvSpPr>
                <p:nvPr>
                  <p:custDataLst>
                    <p:tags r:id="rId230"/>
                  </p:custDataLst>
                </p:nvPr>
              </p:nvSpPr>
              <p:spPr bwMode="auto">
                <a:xfrm>
                  <a:off x="4533" y="2715"/>
                  <a:ext cx="27" cy="56"/>
                </a:xfrm>
                <a:custGeom>
                  <a:avLst/>
                  <a:gdLst>
                    <a:gd name="T0" fmla="*/ 0 w 92"/>
                    <a:gd name="T1" fmla="*/ 0 h 166"/>
                    <a:gd name="T2" fmla="*/ 0 w 92"/>
                    <a:gd name="T3" fmla="*/ 0 h 166"/>
                    <a:gd name="T4" fmla="*/ 0 w 92"/>
                    <a:gd name="T5" fmla="*/ 0 h 166"/>
                    <a:gd name="T6" fmla="*/ 0 w 92"/>
                    <a:gd name="T7" fmla="*/ 0 h 166"/>
                    <a:gd name="T8" fmla="*/ 0 w 92"/>
                    <a:gd name="T9" fmla="*/ 0 h 166"/>
                    <a:gd name="T10" fmla="*/ 0 w 92"/>
                    <a:gd name="T11" fmla="*/ 0 h 166"/>
                    <a:gd name="T12" fmla="*/ 0 w 92"/>
                    <a:gd name="T13" fmla="*/ 0 h 166"/>
                    <a:gd name="T14" fmla="*/ 0 w 92"/>
                    <a:gd name="T15" fmla="*/ 0 h 166"/>
                    <a:gd name="T16" fmla="*/ 0 w 92"/>
                    <a:gd name="T17" fmla="*/ 0 h 166"/>
                    <a:gd name="T18" fmla="*/ 0 w 92"/>
                    <a:gd name="T19" fmla="*/ 0 h 166"/>
                    <a:gd name="T20" fmla="*/ 0 w 92"/>
                    <a:gd name="T21" fmla="*/ 1 h 166"/>
                    <a:gd name="T22" fmla="*/ 0 w 92"/>
                    <a:gd name="T23" fmla="*/ 1 h 166"/>
                    <a:gd name="T24" fmla="*/ 0 w 92"/>
                    <a:gd name="T25" fmla="*/ 1 h 166"/>
                    <a:gd name="T26" fmla="*/ 0 w 92"/>
                    <a:gd name="T27" fmla="*/ 1 h 166"/>
                    <a:gd name="T28" fmla="*/ 0 w 92"/>
                    <a:gd name="T29" fmla="*/ 1 h 166"/>
                    <a:gd name="T30" fmla="*/ 0 w 92"/>
                    <a:gd name="T31" fmla="*/ 0 h 166"/>
                    <a:gd name="T32" fmla="*/ 0 w 92"/>
                    <a:gd name="T33" fmla="*/ 0 h 166"/>
                    <a:gd name="T34" fmla="*/ 0 w 92"/>
                    <a:gd name="T35" fmla="*/ 0 h 166"/>
                    <a:gd name="T36" fmla="*/ 0 w 92"/>
                    <a:gd name="T37" fmla="*/ 0 h 166"/>
                    <a:gd name="T38" fmla="*/ 0 w 92"/>
                    <a:gd name="T39" fmla="*/ 0 h 166"/>
                    <a:gd name="T40" fmla="*/ 0 w 92"/>
                    <a:gd name="T41" fmla="*/ 0 h 166"/>
                    <a:gd name="T42" fmla="*/ 0 w 92"/>
                    <a:gd name="T43" fmla="*/ 0 h 166"/>
                    <a:gd name="T44" fmla="*/ 0 w 92"/>
                    <a:gd name="T45" fmla="*/ 0 h 166"/>
                    <a:gd name="T46" fmla="*/ 0 w 92"/>
                    <a:gd name="T47" fmla="*/ 0 h 166"/>
                    <a:gd name="T48" fmla="*/ 0 w 92"/>
                    <a:gd name="T49" fmla="*/ 0 h 166"/>
                    <a:gd name="T50" fmla="*/ 0 w 92"/>
                    <a:gd name="T51" fmla="*/ 0 h 166"/>
                    <a:gd name="T52" fmla="*/ 0 w 92"/>
                    <a:gd name="T53" fmla="*/ 0 h 166"/>
                    <a:gd name="T54" fmla="*/ 0 w 92"/>
                    <a:gd name="T55" fmla="*/ 0 h 166"/>
                    <a:gd name="T56" fmla="*/ 0 w 92"/>
                    <a:gd name="T57" fmla="*/ 0 h 166"/>
                    <a:gd name="T58" fmla="*/ 0 w 92"/>
                    <a:gd name="T59" fmla="*/ 0 h 166"/>
                    <a:gd name="T60" fmla="*/ 0 w 92"/>
                    <a:gd name="T61" fmla="*/ 0 h 166"/>
                    <a:gd name="T62" fmla="*/ 0 w 92"/>
                    <a:gd name="T63" fmla="*/ 0 h 166"/>
                    <a:gd name="T64" fmla="*/ 0 w 92"/>
                    <a:gd name="T65" fmla="*/ 0 h 166"/>
                    <a:gd name="T66" fmla="*/ 0 w 92"/>
                    <a:gd name="T67" fmla="*/ 0 h 166"/>
                    <a:gd name="T68" fmla="*/ 0 w 92"/>
                    <a:gd name="T69" fmla="*/ 0 h 166"/>
                    <a:gd name="T70" fmla="*/ 0 w 92"/>
                    <a:gd name="T71" fmla="*/ 0 h 166"/>
                    <a:gd name="T72" fmla="*/ 0 w 92"/>
                    <a:gd name="T73" fmla="*/ 0 h 166"/>
                    <a:gd name="T74" fmla="*/ 0 w 92"/>
                    <a:gd name="T75" fmla="*/ 0 h 166"/>
                    <a:gd name="T76" fmla="*/ 0 w 92"/>
                    <a:gd name="T77" fmla="*/ 0 h 166"/>
                    <a:gd name="T78" fmla="*/ 0 w 92"/>
                    <a:gd name="T79" fmla="*/ 0 h 166"/>
                    <a:gd name="T80" fmla="*/ 0 w 92"/>
                    <a:gd name="T81" fmla="*/ 0 h 166"/>
                    <a:gd name="T82" fmla="*/ 0 w 92"/>
                    <a:gd name="T83" fmla="*/ 0 h 166"/>
                    <a:gd name="T84" fmla="*/ 0 w 92"/>
                    <a:gd name="T85" fmla="*/ 0 h 166"/>
                    <a:gd name="T86" fmla="*/ 0 w 92"/>
                    <a:gd name="T87" fmla="*/ 0 h 166"/>
                    <a:gd name="T88" fmla="*/ 0 w 92"/>
                    <a:gd name="T89" fmla="*/ 0 h 166"/>
                    <a:gd name="T90" fmla="*/ 0 w 92"/>
                    <a:gd name="T91" fmla="*/ 0 h 166"/>
                    <a:gd name="T92" fmla="*/ 0 w 92"/>
                    <a:gd name="T93" fmla="*/ 0 h 166"/>
                    <a:gd name="T94" fmla="*/ 0 w 92"/>
                    <a:gd name="T95" fmla="*/ 0 h 166"/>
                    <a:gd name="T96" fmla="*/ 0 w 92"/>
                    <a:gd name="T97" fmla="*/ 0 h 166"/>
                    <a:gd name="T98" fmla="*/ 0 w 92"/>
                    <a:gd name="T99" fmla="*/ 0 h 166"/>
                    <a:gd name="T100" fmla="*/ 0 w 92"/>
                    <a:gd name="T101" fmla="*/ 0 h 166"/>
                    <a:gd name="T102" fmla="*/ 0 w 92"/>
                    <a:gd name="T103" fmla="*/ 0 h 16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92" h="166">
                      <a:moveTo>
                        <a:pt x="0" y="81"/>
                      </a:moveTo>
                      <a:lnTo>
                        <a:pt x="0" y="148"/>
                      </a:lnTo>
                      <a:lnTo>
                        <a:pt x="5" y="144"/>
                      </a:lnTo>
                      <a:lnTo>
                        <a:pt x="12" y="139"/>
                      </a:lnTo>
                      <a:lnTo>
                        <a:pt x="14" y="137"/>
                      </a:lnTo>
                      <a:lnTo>
                        <a:pt x="17" y="135"/>
                      </a:lnTo>
                      <a:lnTo>
                        <a:pt x="18" y="132"/>
                      </a:lnTo>
                      <a:lnTo>
                        <a:pt x="19" y="130"/>
                      </a:lnTo>
                      <a:lnTo>
                        <a:pt x="20" y="138"/>
                      </a:lnTo>
                      <a:lnTo>
                        <a:pt x="24" y="148"/>
                      </a:lnTo>
                      <a:lnTo>
                        <a:pt x="27" y="154"/>
                      </a:lnTo>
                      <a:lnTo>
                        <a:pt x="30" y="159"/>
                      </a:lnTo>
                      <a:lnTo>
                        <a:pt x="35" y="163"/>
                      </a:lnTo>
                      <a:lnTo>
                        <a:pt x="39" y="166"/>
                      </a:lnTo>
                      <a:lnTo>
                        <a:pt x="41" y="158"/>
                      </a:lnTo>
                      <a:lnTo>
                        <a:pt x="41" y="148"/>
                      </a:lnTo>
                      <a:lnTo>
                        <a:pt x="41" y="137"/>
                      </a:lnTo>
                      <a:lnTo>
                        <a:pt x="41" y="126"/>
                      </a:lnTo>
                      <a:lnTo>
                        <a:pt x="40" y="107"/>
                      </a:lnTo>
                      <a:lnTo>
                        <a:pt x="39" y="99"/>
                      </a:lnTo>
                      <a:lnTo>
                        <a:pt x="48" y="100"/>
                      </a:lnTo>
                      <a:lnTo>
                        <a:pt x="57" y="102"/>
                      </a:lnTo>
                      <a:lnTo>
                        <a:pt x="64" y="105"/>
                      </a:lnTo>
                      <a:lnTo>
                        <a:pt x="71" y="108"/>
                      </a:lnTo>
                      <a:lnTo>
                        <a:pt x="76" y="111"/>
                      </a:lnTo>
                      <a:lnTo>
                        <a:pt x="82" y="114"/>
                      </a:lnTo>
                      <a:lnTo>
                        <a:pt x="87" y="116"/>
                      </a:lnTo>
                      <a:lnTo>
                        <a:pt x="92" y="118"/>
                      </a:lnTo>
                      <a:lnTo>
                        <a:pt x="85" y="103"/>
                      </a:lnTo>
                      <a:lnTo>
                        <a:pt x="81" y="89"/>
                      </a:lnTo>
                      <a:lnTo>
                        <a:pt x="76" y="75"/>
                      </a:lnTo>
                      <a:lnTo>
                        <a:pt x="73" y="60"/>
                      </a:lnTo>
                      <a:lnTo>
                        <a:pt x="70" y="47"/>
                      </a:lnTo>
                      <a:lnTo>
                        <a:pt x="67" y="34"/>
                      </a:lnTo>
                      <a:lnTo>
                        <a:pt x="63" y="23"/>
                      </a:lnTo>
                      <a:lnTo>
                        <a:pt x="59" y="13"/>
                      </a:lnTo>
                      <a:lnTo>
                        <a:pt x="59" y="19"/>
                      </a:lnTo>
                      <a:lnTo>
                        <a:pt x="59" y="25"/>
                      </a:lnTo>
                      <a:lnTo>
                        <a:pt x="50" y="23"/>
                      </a:lnTo>
                      <a:lnTo>
                        <a:pt x="42" y="19"/>
                      </a:lnTo>
                      <a:lnTo>
                        <a:pt x="35" y="15"/>
                      </a:lnTo>
                      <a:lnTo>
                        <a:pt x="29" y="11"/>
                      </a:lnTo>
                      <a:lnTo>
                        <a:pt x="23" y="7"/>
                      </a:lnTo>
                      <a:lnTo>
                        <a:pt x="16" y="3"/>
                      </a:lnTo>
                      <a:lnTo>
                        <a:pt x="8" y="1"/>
                      </a:lnTo>
                      <a:lnTo>
                        <a:pt x="0" y="0"/>
                      </a:lnTo>
                      <a:lnTo>
                        <a:pt x="0" y="10"/>
                      </a:lnTo>
                      <a:lnTo>
                        <a:pt x="0" y="19"/>
                      </a:lnTo>
                      <a:lnTo>
                        <a:pt x="0" y="33"/>
                      </a:lnTo>
                      <a:lnTo>
                        <a:pt x="0" y="52"/>
                      </a:lnTo>
                      <a:lnTo>
                        <a:pt x="0" y="70"/>
                      </a:lnTo>
                      <a:lnTo>
                        <a:pt x="0" y="8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4" name="Freeform 336"/>
                <p:cNvSpPr>
                  <a:spLocks/>
                </p:cNvSpPr>
                <p:nvPr>
                  <p:custDataLst>
                    <p:tags r:id="rId231"/>
                  </p:custDataLst>
                </p:nvPr>
              </p:nvSpPr>
              <p:spPr bwMode="auto">
                <a:xfrm>
                  <a:off x="4541" y="2806"/>
                  <a:ext cx="45" cy="35"/>
                </a:xfrm>
                <a:custGeom>
                  <a:avLst/>
                  <a:gdLst>
                    <a:gd name="T0" fmla="*/ 0 w 166"/>
                    <a:gd name="T1" fmla="*/ 0 h 62"/>
                    <a:gd name="T2" fmla="*/ 0 w 166"/>
                    <a:gd name="T3" fmla="*/ 5 h 62"/>
                    <a:gd name="T4" fmla="*/ 0 w 166"/>
                    <a:gd name="T5" fmla="*/ 10 h 62"/>
                    <a:gd name="T6" fmla="*/ 0 w 166"/>
                    <a:gd name="T7" fmla="*/ 12 h 62"/>
                    <a:gd name="T8" fmla="*/ 0 w 166"/>
                    <a:gd name="T9" fmla="*/ 14 h 62"/>
                    <a:gd name="T10" fmla="*/ 0 w 166"/>
                    <a:gd name="T11" fmla="*/ 14 h 62"/>
                    <a:gd name="T12" fmla="*/ 0 w 166"/>
                    <a:gd name="T13" fmla="*/ 12 h 62"/>
                    <a:gd name="T14" fmla="*/ 0 w 166"/>
                    <a:gd name="T15" fmla="*/ 8 h 62"/>
                    <a:gd name="T16" fmla="*/ 0 w 166"/>
                    <a:gd name="T17" fmla="*/ 5 h 62"/>
                    <a:gd name="T18" fmla="*/ 0 w 166"/>
                    <a:gd name="T19" fmla="*/ 2 h 62"/>
                    <a:gd name="T20" fmla="*/ 0 w 166"/>
                    <a:gd name="T21" fmla="*/ 0 h 62"/>
                    <a:gd name="T22" fmla="*/ 0 w 166"/>
                    <a:gd name="T23" fmla="*/ 2 h 62"/>
                    <a:gd name="T24" fmla="*/ 0 w 166"/>
                    <a:gd name="T25" fmla="*/ 3 h 62"/>
                    <a:gd name="T26" fmla="*/ 0 w 166"/>
                    <a:gd name="T27" fmla="*/ 8 h 62"/>
                    <a:gd name="T28" fmla="*/ 0 w 166"/>
                    <a:gd name="T29" fmla="*/ 14 h 62"/>
                    <a:gd name="T30" fmla="*/ 0 w 166"/>
                    <a:gd name="T31" fmla="*/ 28 h 62"/>
                    <a:gd name="T32" fmla="*/ 0 w 166"/>
                    <a:gd name="T33" fmla="*/ 43 h 62"/>
                    <a:gd name="T34" fmla="*/ 0 w 166"/>
                    <a:gd name="T35" fmla="*/ 60 h 62"/>
                    <a:gd name="T36" fmla="*/ 0 w 166"/>
                    <a:gd name="T37" fmla="*/ 75 h 62"/>
                    <a:gd name="T38" fmla="*/ 0 w 166"/>
                    <a:gd name="T39" fmla="*/ 82 h 62"/>
                    <a:gd name="T40" fmla="*/ 0 w 166"/>
                    <a:gd name="T41" fmla="*/ 86 h 62"/>
                    <a:gd name="T42" fmla="*/ 0 w 166"/>
                    <a:gd name="T43" fmla="*/ 90 h 62"/>
                    <a:gd name="T44" fmla="*/ 0 w 166"/>
                    <a:gd name="T45" fmla="*/ 93 h 62"/>
                    <a:gd name="T46" fmla="*/ 0 w 166"/>
                    <a:gd name="T47" fmla="*/ 95 h 62"/>
                    <a:gd name="T48" fmla="*/ 0 w 166"/>
                    <a:gd name="T49" fmla="*/ 98 h 62"/>
                    <a:gd name="T50" fmla="*/ 0 w 166"/>
                    <a:gd name="T51" fmla="*/ 102 h 62"/>
                    <a:gd name="T52" fmla="*/ 0 w 166"/>
                    <a:gd name="T53" fmla="*/ 103 h 62"/>
                    <a:gd name="T54" fmla="*/ 0 w 166"/>
                    <a:gd name="T55" fmla="*/ 102 h 62"/>
                    <a:gd name="T56" fmla="*/ 0 w 166"/>
                    <a:gd name="T57" fmla="*/ 97 h 62"/>
                    <a:gd name="T58" fmla="*/ 0 w 166"/>
                    <a:gd name="T59" fmla="*/ 90 h 62"/>
                    <a:gd name="T60" fmla="*/ 0 w 166"/>
                    <a:gd name="T61" fmla="*/ 83 h 62"/>
                    <a:gd name="T62" fmla="*/ 0 w 166"/>
                    <a:gd name="T63" fmla="*/ 75 h 62"/>
                    <a:gd name="T64" fmla="*/ 0 w 166"/>
                    <a:gd name="T65" fmla="*/ 68 h 62"/>
                    <a:gd name="T66" fmla="*/ 0 w 166"/>
                    <a:gd name="T67" fmla="*/ 65 h 62"/>
                    <a:gd name="T68" fmla="*/ 0 w 166"/>
                    <a:gd name="T69" fmla="*/ 63 h 62"/>
                    <a:gd name="T70" fmla="*/ 0 w 166"/>
                    <a:gd name="T71" fmla="*/ 63 h 62"/>
                    <a:gd name="T72" fmla="*/ 0 w 166"/>
                    <a:gd name="T73" fmla="*/ 65 h 62"/>
                    <a:gd name="T74" fmla="*/ 0 w 166"/>
                    <a:gd name="T75" fmla="*/ 68 h 62"/>
                    <a:gd name="T76" fmla="*/ 0 w 166"/>
                    <a:gd name="T77" fmla="*/ 71 h 62"/>
                    <a:gd name="T78" fmla="*/ 0 w 166"/>
                    <a:gd name="T79" fmla="*/ 76 h 62"/>
                    <a:gd name="T80" fmla="*/ 0 w 166"/>
                    <a:gd name="T81" fmla="*/ 83 h 62"/>
                    <a:gd name="T82" fmla="*/ 0 w 166"/>
                    <a:gd name="T83" fmla="*/ 75 h 62"/>
                    <a:gd name="T84" fmla="*/ 0 w 166"/>
                    <a:gd name="T85" fmla="*/ 67 h 62"/>
                    <a:gd name="T86" fmla="*/ 0 w 166"/>
                    <a:gd name="T87" fmla="*/ 56 h 62"/>
                    <a:gd name="T88" fmla="*/ 0 w 166"/>
                    <a:gd name="T89" fmla="*/ 46 h 62"/>
                    <a:gd name="T90" fmla="*/ 0 w 166"/>
                    <a:gd name="T91" fmla="*/ 25 h 62"/>
                    <a:gd name="T92" fmla="*/ 0 w 166"/>
                    <a:gd name="T93" fmla="*/ 0 h 6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166" h="62">
                      <a:moveTo>
                        <a:pt x="7" y="0"/>
                      </a:moveTo>
                      <a:lnTo>
                        <a:pt x="14" y="3"/>
                      </a:lnTo>
                      <a:lnTo>
                        <a:pt x="22" y="6"/>
                      </a:lnTo>
                      <a:lnTo>
                        <a:pt x="30" y="7"/>
                      </a:lnTo>
                      <a:lnTo>
                        <a:pt x="36" y="8"/>
                      </a:lnTo>
                      <a:lnTo>
                        <a:pt x="48" y="8"/>
                      </a:lnTo>
                      <a:lnTo>
                        <a:pt x="58" y="7"/>
                      </a:lnTo>
                      <a:lnTo>
                        <a:pt x="69" y="5"/>
                      </a:lnTo>
                      <a:lnTo>
                        <a:pt x="80" y="3"/>
                      </a:lnTo>
                      <a:lnTo>
                        <a:pt x="92" y="1"/>
                      </a:lnTo>
                      <a:lnTo>
                        <a:pt x="106" y="0"/>
                      </a:lnTo>
                      <a:lnTo>
                        <a:pt x="111" y="1"/>
                      </a:lnTo>
                      <a:lnTo>
                        <a:pt x="115" y="2"/>
                      </a:lnTo>
                      <a:lnTo>
                        <a:pt x="120" y="5"/>
                      </a:lnTo>
                      <a:lnTo>
                        <a:pt x="124" y="8"/>
                      </a:lnTo>
                      <a:lnTo>
                        <a:pt x="132" y="17"/>
                      </a:lnTo>
                      <a:lnTo>
                        <a:pt x="138" y="26"/>
                      </a:lnTo>
                      <a:lnTo>
                        <a:pt x="145" y="36"/>
                      </a:lnTo>
                      <a:lnTo>
                        <a:pt x="151" y="45"/>
                      </a:lnTo>
                      <a:lnTo>
                        <a:pt x="155" y="49"/>
                      </a:lnTo>
                      <a:lnTo>
                        <a:pt x="158" y="52"/>
                      </a:lnTo>
                      <a:lnTo>
                        <a:pt x="162" y="54"/>
                      </a:lnTo>
                      <a:lnTo>
                        <a:pt x="166" y="56"/>
                      </a:lnTo>
                      <a:lnTo>
                        <a:pt x="159" y="57"/>
                      </a:lnTo>
                      <a:lnTo>
                        <a:pt x="151" y="59"/>
                      </a:lnTo>
                      <a:lnTo>
                        <a:pt x="143" y="61"/>
                      </a:lnTo>
                      <a:lnTo>
                        <a:pt x="133" y="62"/>
                      </a:lnTo>
                      <a:lnTo>
                        <a:pt x="125" y="61"/>
                      </a:lnTo>
                      <a:lnTo>
                        <a:pt x="119" y="58"/>
                      </a:lnTo>
                      <a:lnTo>
                        <a:pt x="112" y="54"/>
                      </a:lnTo>
                      <a:lnTo>
                        <a:pt x="106" y="50"/>
                      </a:lnTo>
                      <a:lnTo>
                        <a:pt x="100" y="45"/>
                      </a:lnTo>
                      <a:lnTo>
                        <a:pt x="93" y="41"/>
                      </a:lnTo>
                      <a:lnTo>
                        <a:pt x="87" y="39"/>
                      </a:lnTo>
                      <a:lnTo>
                        <a:pt x="79" y="38"/>
                      </a:lnTo>
                      <a:lnTo>
                        <a:pt x="56" y="38"/>
                      </a:lnTo>
                      <a:lnTo>
                        <a:pt x="35" y="39"/>
                      </a:lnTo>
                      <a:lnTo>
                        <a:pt x="26" y="41"/>
                      </a:lnTo>
                      <a:lnTo>
                        <a:pt x="19" y="43"/>
                      </a:lnTo>
                      <a:lnTo>
                        <a:pt x="12" y="46"/>
                      </a:lnTo>
                      <a:lnTo>
                        <a:pt x="7" y="50"/>
                      </a:lnTo>
                      <a:lnTo>
                        <a:pt x="2" y="45"/>
                      </a:lnTo>
                      <a:lnTo>
                        <a:pt x="1" y="40"/>
                      </a:lnTo>
                      <a:lnTo>
                        <a:pt x="0" y="34"/>
                      </a:lnTo>
                      <a:lnTo>
                        <a:pt x="1" y="28"/>
                      </a:lnTo>
                      <a:lnTo>
                        <a:pt x="4" y="15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5" name="Freeform 337"/>
                <p:cNvSpPr>
                  <a:spLocks/>
                </p:cNvSpPr>
                <p:nvPr>
                  <p:custDataLst>
                    <p:tags r:id="rId232"/>
                  </p:custDataLst>
                </p:nvPr>
              </p:nvSpPr>
              <p:spPr bwMode="auto">
                <a:xfrm>
                  <a:off x="4589" y="2758"/>
                  <a:ext cx="54" cy="40"/>
                </a:xfrm>
                <a:custGeom>
                  <a:avLst/>
                  <a:gdLst>
                    <a:gd name="T0" fmla="*/ 0 w 193"/>
                    <a:gd name="T1" fmla="*/ 0 h 121"/>
                    <a:gd name="T2" fmla="*/ 0 w 193"/>
                    <a:gd name="T3" fmla="*/ 0 h 121"/>
                    <a:gd name="T4" fmla="*/ 0 w 193"/>
                    <a:gd name="T5" fmla="*/ 0 h 121"/>
                    <a:gd name="T6" fmla="*/ 0 w 193"/>
                    <a:gd name="T7" fmla="*/ 0 h 121"/>
                    <a:gd name="T8" fmla="*/ 0 w 193"/>
                    <a:gd name="T9" fmla="*/ 0 h 121"/>
                    <a:gd name="T10" fmla="*/ 0 w 193"/>
                    <a:gd name="T11" fmla="*/ 0 h 121"/>
                    <a:gd name="T12" fmla="*/ 0 w 193"/>
                    <a:gd name="T13" fmla="*/ 0 h 121"/>
                    <a:gd name="T14" fmla="*/ 0 w 193"/>
                    <a:gd name="T15" fmla="*/ 0 h 121"/>
                    <a:gd name="T16" fmla="*/ 0 w 193"/>
                    <a:gd name="T17" fmla="*/ 0 h 121"/>
                    <a:gd name="T18" fmla="*/ 0 w 193"/>
                    <a:gd name="T19" fmla="*/ 0 h 121"/>
                    <a:gd name="T20" fmla="*/ 0 w 193"/>
                    <a:gd name="T21" fmla="*/ 0 h 121"/>
                    <a:gd name="T22" fmla="*/ 0 w 193"/>
                    <a:gd name="T23" fmla="*/ 0 h 121"/>
                    <a:gd name="T24" fmla="*/ 0 w 193"/>
                    <a:gd name="T25" fmla="*/ 0 h 121"/>
                    <a:gd name="T26" fmla="*/ 0 w 193"/>
                    <a:gd name="T27" fmla="*/ 0 h 121"/>
                    <a:gd name="T28" fmla="*/ 0 w 193"/>
                    <a:gd name="T29" fmla="*/ 0 h 121"/>
                    <a:gd name="T30" fmla="*/ 0 w 193"/>
                    <a:gd name="T31" fmla="*/ 0 h 121"/>
                    <a:gd name="T32" fmla="*/ 0 w 193"/>
                    <a:gd name="T33" fmla="*/ 0 h 121"/>
                    <a:gd name="T34" fmla="*/ 0 w 193"/>
                    <a:gd name="T35" fmla="*/ 0 h 121"/>
                    <a:gd name="T36" fmla="*/ 0 w 193"/>
                    <a:gd name="T37" fmla="*/ 0 h 121"/>
                    <a:gd name="T38" fmla="*/ 0 w 193"/>
                    <a:gd name="T39" fmla="*/ 0 h 121"/>
                    <a:gd name="T40" fmla="*/ 0 w 193"/>
                    <a:gd name="T41" fmla="*/ 0 h 121"/>
                    <a:gd name="T42" fmla="*/ 0 w 193"/>
                    <a:gd name="T43" fmla="*/ 0 h 121"/>
                    <a:gd name="T44" fmla="*/ 0 w 193"/>
                    <a:gd name="T45" fmla="*/ 0 h 121"/>
                    <a:gd name="T46" fmla="*/ 0 w 193"/>
                    <a:gd name="T47" fmla="*/ 0 h 121"/>
                    <a:gd name="T48" fmla="*/ 0 w 193"/>
                    <a:gd name="T49" fmla="*/ 0 h 121"/>
                    <a:gd name="T50" fmla="*/ 0 w 193"/>
                    <a:gd name="T51" fmla="*/ 0 h 121"/>
                    <a:gd name="T52" fmla="*/ 0 w 193"/>
                    <a:gd name="T53" fmla="*/ 0 h 121"/>
                    <a:gd name="T54" fmla="*/ 0 w 193"/>
                    <a:gd name="T55" fmla="*/ 0 h 121"/>
                    <a:gd name="T56" fmla="*/ 0 w 193"/>
                    <a:gd name="T57" fmla="*/ 0 h 121"/>
                    <a:gd name="T58" fmla="*/ 0 w 193"/>
                    <a:gd name="T59" fmla="*/ 0 h 121"/>
                    <a:gd name="T60" fmla="*/ 0 w 193"/>
                    <a:gd name="T61" fmla="*/ 0 h 121"/>
                    <a:gd name="T62" fmla="*/ 0 w 193"/>
                    <a:gd name="T63" fmla="*/ 0 h 121"/>
                    <a:gd name="T64" fmla="*/ 0 w 193"/>
                    <a:gd name="T65" fmla="*/ 0 h 12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93" h="121">
                      <a:moveTo>
                        <a:pt x="26" y="36"/>
                      </a:moveTo>
                      <a:lnTo>
                        <a:pt x="33" y="35"/>
                      </a:lnTo>
                      <a:lnTo>
                        <a:pt x="39" y="31"/>
                      </a:lnTo>
                      <a:lnTo>
                        <a:pt x="48" y="25"/>
                      </a:lnTo>
                      <a:lnTo>
                        <a:pt x="58" y="18"/>
                      </a:lnTo>
                      <a:lnTo>
                        <a:pt x="68" y="12"/>
                      </a:lnTo>
                      <a:lnTo>
                        <a:pt x="79" y="6"/>
                      </a:lnTo>
                      <a:lnTo>
                        <a:pt x="84" y="4"/>
                      </a:lnTo>
                      <a:lnTo>
                        <a:pt x="90" y="2"/>
                      </a:lnTo>
                      <a:lnTo>
                        <a:pt x="94" y="1"/>
                      </a:lnTo>
                      <a:lnTo>
                        <a:pt x="100" y="0"/>
                      </a:lnTo>
                      <a:lnTo>
                        <a:pt x="105" y="1"/>
                      </a:lnTo>
                      <a:lnTo>
                        <a:pt x="111" y="1"/>
                      </a:lnTo>
                      <a:lnTo>
                        <a:pt x="116" y="3"/>
                      </a:lnTo>
                      <a:lnTo>
                        <a:pt x="122" y="5"/>
                      </a:lnTo>
                      <a:lnTo>
                        <a:pt x="131" y="10"/>
                      </a:lnTo>
                      <a:lnTo>
                        <a:pt x="139" y="15"/>
                      </a:lnTo>
                      <a:lnTo>
                        <a:pt x="148" y="21"/>
                      </a:lnTo>
                      <a:lnTo>
                        <a:pt x="158" y="26"/>
                      </a:lnTo>
                      <a:lnTo>
                        <a:pt x="162" y="28"/>
                      </a:lnTo>
                      <a:lnTo>
                        <a:pt x="168" y="29"/>
                      </a:lnTo>
                      <a:lnTo>
                        <a:pt x="173" y="30"/>
                      </a:lnTo>
                      <a:lnTo>
                        <a:pt x="179" y="30"/>
                      </a:lnTo>
                      <a:lnTo>
                        <a:pt x="179" y="48"/>
                      </a:lnTo>
                      <a:lnTo>
                        <a:pt x="178" y="60"/>
                      </a:lnTo>
                      <a:lnTo>
                        <a:pt x="178" y="66"/>
                      </a:lnTo>
                      <a:lnTo>
                        <a:pt x="179" y="71"/>
                      </a:lnTo>
                      <a:lnTo>
                        <a:pt x="182" y="75"/>
                      </a:lnTo>
                      <a:lnTo>
                        <a:pt x="187" y="80"/>
                      </a:lnTo>
                      <a:lnTo>
                        <a:pt x="187" y="89"/>
                      </a:lnTo>
                      <a:lnTo>
                        <a:pt x="187" y="97"/>
                      </a:lnTo>
                      <a:lnTo>
                        <a:pt x="188" y="102"/>
                      </a:lnTo>
                      <a:lnTo>
                        <a:pt x="189" y="106"/>
                      </a:lnTo>
                      <a:lnTo>
                        <a:pt x="191" y="109"/>
                      </a:lnTo>
                      <a:lnTo>
                        <a:pt x="193" y="111"/>
                      </a:lnTo>
                      <a:lnTo>
                        <a:pt x="188" y="114"/>
                      </a:lnTo>
                      <a:lnTo>
                        <a:pt x="182" y="117"/>
                      </a:lnTo>
                      <a:lnTo>
                        <a:pt x="177" y="118"/>
                      </a:lnTo>
                      <a:lnTo>
                        <a:pt x="171" y="120"/>
                      </a:lnTo>
                      <a:lnTo>
                        <a:pt x="159" y="121"/>
                      </a:lnTo>
                      <a:lnTo>
                        <a:pt x="146" y="121"/>
                      </a:lnTo>
                      <a:lnTo>
                        <a:pt x="116" y="119"/>
                      </a:lnTo>
                      <a:lnTo>
                        <a:pt x="80" y="117"/>
                      </a:lnTo>
                      <a:lnTo>
                        <a:pt x="72" y="116"/>
                      </a:lnTo>
                      <a:lnTo>
                        <a:pt x="67" y="114"/>
                      </a:lnTo>
                      <a:lnTo>
                        <a:pt x="63" y="110"/>
                      </a:lnTo>
                      <a:lnTo>
                        <a:pt x="59" y="106"/>
                      </a:lnTo>
                      <a:lnTo>
                        <a:pt x="56" y="100"/>
                      </a:lnTo>
                      <a:lnTo>
                        <a:pt x="55" y="93"/>
                      </a:lnTo>
                      <a:lnTo>
                        <a:pt x="54" y="87"/>
                      </a:lnTo>
                      <a:lnTo>
                        <a:pt x="54" y="80"/>
                      </a:lnTo>
                      <a:lnTo>
                        <a:pt x="47" y="79"/>
                      </a:lnTo>
                      <a:lnTo>
                        <a:pt x="39" y="78"/>
                      </a:lnTo>
                      <a:lnTo>
                        <a:pt x="31" y="75"/>
                      </a:lnTo>
                      <a:lnTo>
                        <a:pt x="22" y="72"/>
                      </a:lnTo>
                      <a:lnTo>
                        <a:pt x="13" y="69"/>
                      </a:lnTo>
                      <a:lnTo>
                        <a:pt x="7" y="65"/>
                      </a:lnTo>
                      <a:lnTo>
                        <a:pt x="3" y="62"/>
                      </a:lnTo>
                      <a:lnTo>
                        <a:pt x="2" y="60"/>
                      </a:lnTo>
                      <a:lnTo>
                        <a:pt x="0" y="58"/>
                      </a:lnTo>
                      <a:lnTo>
                        <a:pt x="0" y="56"/>
                      </a:lnTo>
                      <a:lnTo>
                        <a:pt x="1" y="51"/>
                      </a:lnTo>
                      <a:lnTo>
                        <a:pt x="3" y="48"/>
                      </a:lnTo>
                      <a:lnTo>
                        <a:pt x="7" y="45"/>
                      </a:lnTo>
                      <a:lnTo>
                        <a:pt x="11" y="41"/>
                      </a:lnTo>
                      <a:lnTo>
                        <a:pt x="20" y="38"/>
                      </a:lnTo>
                      <a:lnTo>
                        <a:pt x="26" y="3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6" name="Freeform 338"/>
                <p:cNvSpPr>
                  <a:spLocks/>
                </p:cNvSpPr>
                <p:nvPr>
                  <p:custDataLst>
                    <p:tags r:id="rId233"/>
                  </p:custDataLst>
                </p:nvPr>
              </p:nvSpPr>
              <p:spPr bwMode="auto">
                <a:xfrm>
                  <a:off x="4393" y="2719"/>
                  <a:ext cx="105" cy="145"/>
                </a:xfrm>
                <a:custGeom>
                  <a:avLst/>
                  <a:gdLst>
                    <a:gd name="T0" fmla="*/ 0 w 379"/>
                    <a:gd name="T1" fmla="*/ 1 h 437"/>
                    <a:gd name="T2" fmla="*/ 0 w 379"/>
                    <a:gd name="T3" fmla="*/ 1 h 437"/>
                    <a:gd name="T4" fmla="*/ 0 w 379"/>
                    <a:gd name="T5" fmla="*/ 1 h 437"/>
                    <a:gd name="T6" fmla="*/ 0 w 379"/>
                    <a:gd name="T7" fmla="*/ 1 h 437"/>
                    <a:gd name="T8" fmla="*/ 0 w 379"/>
                    <a:gd name="T9" fmla="*/ 1 h 437"/>
                    <a:gd name="T10" fmla="*/ 0 w 379"/>
                    <a:gd name="T11" fmla="*/ 1 h 437"/>
                    <a:gd name="T12" fmla="*/ 0 w 379"/>
                    <a:gd name="T13" fmla="*/ 0 h 437"/>
                    <a:gd name="T14" fmla="*/ 0 w 379"/>
                    <a:gd name="T15" fmla="*/ 0 h 437"/>
                    <a:gd name="T16" fmla="*/ 0 w 379"/>
                    <a:gd name="T17" fmla="*/ 0 h 437"/>
                    <a:gd name="T18" fmla="*/ 0 w 379"/>
                    <a:gd name="T19" fmla="*/ 0 h 437"/>
                    <a:gd name="T20" fmla="*/ 0 w 379"/>
                    <a:gd name="T21" fmla="*/ 0 h 437"/>
                    <a:gd name="T22" fmla="*/ 0 w 379"/>
                    <a:gd name="T23" fmla="*/ 0 h 437"/>
                    <a:gd name="T24" fmla="*/ 0 w 379"/>
                    <a:gd name="T25" fmla="*/ 0 h 437"/>
                    <a:gd name="T26" fmla="*/ 0 w 379"/>
                    <a:gd name="T27" fmla="*/ 0 h 437"/>
                    <a:gd name="T28" fmla="*/ 0 w 379"/>
                    <a:gd name="T29" fmla="*/ 0 h 437"/>
                    <a:gd name="T30" fmla="*/ 0 w 379"/>
                    <a:gd name="T31" fmla="*/ 0 h 437"/>
                    <a:gd name="T32" fmla="*/ 0 w 379"/>
                    <a:gd name="T33" fmla="*/ 0 h 437"/>
                    <a:gd name="T34" fmla="*/ 0 w 379"/>
                    <a:gd name="T35" fmla="*/ 0 h 437"/>
                    <a:gd name="T36" fmla="*/ 0 w 379"/>
                    <a:gd name="T37" fmla="*/ 0 h 437"/>
                    <a:gd name="T38" fmla="*/ 0 w 379"/>
                    <a:gd name="T39" fmla="*/ 0 h 437"/>
                    <a:gd name="T40" fmla="*/ 0 w 379"/>
                    <a:gd name="T41" fmla="*/ 0 h 437"/>
                    <a:gd name="T42" fmla="*/ 0 w 379"/>
                    <a:gd name="T43" fmla="*/ 0 h 437"/>
                    <a:gd name="T44" fmla="*/ 0 w 379"/>
                    <a:gd name="T45" fmla="*/ 0 h 437"/>
                    <a:gd name="T46" fmla="*/ 0 w 379"/>
                    <a:gd name="T47" fmla="*/ 0 h 437"/>
                    <a:gd name="T48" fmla="*/ 0 w 379"/>
                    <a:gd name="T49" fmla="*/ 0 h 437"/>
                    <a:gd name="T50" fmla="*/ 0 w 379"/>
                    <a:gd name="T51" fmla="*/ 0 h 437"/>
                    <a:gd name="T52" fmla="*/ 0 w 379"/>
                    <a:gd name="T53" fmla="*/ 0 h 437"/>
                    <a:gd name="T54" fmla="*/ 0 w 379"/>
                    <a:gd name="T55" fmla="*/ 0 h 437"/>
                    <a:gd name="T56" fmla="*/ 0 w 379"/>
                    <a:gd name="T57" fmla="*/ 0 h 437"/>
                    <a:gd name="T58" fmla="*/ 0 w 379"/>
                    <a:gd name="T59" fmla="*/ 0 h 437"/>
                    <a:gd name="T60" fmla="*/ 0 w 379"/>
                    <a:gd name="T61" fmla="*/ 1 h 437"/>
                    <a:gd name="T62" fmla="*/ 0 w 379"/>
                    <a:gd name="T63" fmla="*/ 0 h 437"/>
                    <a:gd name="T64" fmla="*/ 0 w 379"/>
                    <a:gd name="T65" fmla="*/ 0 h 437"/>
                    <a:gd name="T66" fmla="*/ 0 w 379"/>
                    <a:gd name="T67" fmla="*/ 0 h 437"/>
                    <a:gd name="T68" fmla="*/ 0 w 379"/>
                    <a:gd name="T69" fmla="*/ 0 h 437"/>
                    <a:gd name="T70" fmla="*/ 0 w 379"/>
                    <a:gd name="T71" fmla="*/ 0 h 437"/>
                    <a:gd name="T72" fmla="*/ 0 w 379"/>
                    <a:gd name="T73" fmla="*/ 1 h 437"/>
                    <a:gd name="T74" fmla="*/ 0 w 379"/>
                    <a:gd name="T75" fmla="*/ 1 h 437"/>
                    <a:gd name="T76" fmla="*/ 0 w 379"/>
                    <a:gd name="T77" fmla="*/ 1 h 437"/>
                    <a:gd name="T78" fmla="*/ 0 w 379"/>
                    <a:gd name="T79" fmla="*/ 1 h 437"/>
                    <a:gd name="T80" fmla="*/ 0 w 379"/>
                    <a:gd name="T81" fmla="*/ 1 h 437"/>
                    <a:gd name="T82" fmla="*/ 0 w 379"/>
                    <a:gd name="T83" fmla="*/ 1 h 437"/>
                    <a:gd name="T84" fmla="*/ 0 w 379"/>
                    <a:gd name="T85" fmla="*/ 1 h 437"/>
                    <a:gd name="T86" fmla="*/ 0 w 379"/>
                    <a:gd name="T87" fmla="*/ 1 h 437"/>
                    <a:gd name="T88" fmla="*/ 0 w 379"/>
                    <a:gd name="T89" fmla="*/ 1 h 437"/>
                    <a:gd name="T90" fmla="*/ 0 w 379"/>
                    <a:gd name="T91" fmla="*/ 1 h 437"/>
                    <a:gd name="T92" fmla="*/ 0 w 379"/>
                    <a:gd name="T93" fmla="*/ 1 h 437"/>
                    <a:gd name="T94" fmla="*/ 0 w 379"/>
                    <a:gd name="T95" fmla="*/ 1 h 437"/>
                    <a:gd name="T96" fmla="*/ 0 w 379"/>
                    <a:gd name="T97" fmla="*/ 1 h 437"/>
                    <a:gd name="T98" fmla="*/ 0 w 379"/>
                    <a:gd name="T99" fmla="*/ 1 h 437"/>
                    <a:gd name="T100" fmla="*/ 0 w 379"/>
                    <a:gd name="T101" fmla="*/ 1 h 437"/>
                    <a:gd name="T102" fmla="*/ 0 w 379"/>
                    <a:gd name="T103" fmla="*/ 1 h 437"/>
                    <a:gd name="T104" fmla="*/ 0 w 379"/>
                    <a:gd name="T105" fmla="*/ 1 h 437"/>
                    <a:gd name="T106" fmla="*/ 0 w 379"/>
                    <a:gd name="T107" fmla="*/ 1 h 437"/>
                    <a:gd name="T108" fmla="*/ 0 w 379"/>
                    <a:gd name="T109" fmla="*/ 1 h 437"/>
                    <a:gd name="T110" fmla="*/ 0 w 379"/>
                    <a:gd name="T111" fmla="*/ 1 h 437"/>
                    <a:gd name="T112" fmla="*/ 0 w 379"/>
                    <a:gd name="T113" fmla="*/ 1 h 437"/>
                    <a:gd name="T114" fmla="*/ 0 w 379"/>
                    <a:gd name="T115" fmla="*/ 1 h 437"/>
                    <a:gd name="T116" fmla="*/ 0 w 379"/>
                    <a:gd name="T117" fmla="*/ 1 h 437"/>
                    <a:gd name="T118" fmla="*/ 0 w 379"/>
                    <a:gd name="T119" fmla="*/ 1 h 437"/>
                    <a:gd name="T120" fmla="*/ 0 w 379"/>
                    <a:gd name="T121" fmla="*/ 1 h 437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379" h="437">
                      <a:moveTo>
                        <a:pt x="59" y="437"/>
                      </a:moveTo>
                      <a:lnTo>
                        <a:pt x="33" y="437"/>
                      </a:lnTo>
                      <a:lnTo>
                        <a:pt x="34" y="430"/>
                      </a:lnTo>
                      <a:lnTo>
                        <a:pt x="37" y="419"/>
                      </a:lnTo>
                      <a:lnTo>
                        <a:pt x="38" y="415"/>
                      </a:lnTo>
                      <a:lnTo>
                        <a:pt x="41" y="410"/>
                      </a:lnTo>
                      <a:lnTo>
                        <a:pt x="44" y="408"/>
                      </a:lnTo>
                      <a:lnTo>
                        <a:pt x="46" y="407"/>
                      </a:lnTo>
                      <a:lnTo>
                        <a:pt x="46" y="320"/>
                      </a:lnTo>
                      <a:lnTo>
                        <a:pt x="38" y="317"/>
                      </a:lnTo>
                      <a:lnTo>
                        <a:pt x="32" y="314"/>
                      </a:lnTo>
                      <a:lnTo>
                        <a:pt x="24" y="311"/>
                      </a:lnTo>
                      <a:lnTo>
                        <a:pt x="18" y="307"/>
                      </a:lnTo>
                      <a:lnTo>
                        <a:pt x="12" y="303"/>
                      </a:lnTo>
                      <a:lnTo>
                        <a:pt x="7" y="299"/>
                      </a:lnTo>
                      <a:lnTo>
                        <a:pt x="2" y="294"/>
                      </a:lnTo>
                      <a:lnTo>
                        <a:pt x="0" y="290"/>
                      </a:lnTo>
                      <a:lnTo>
                        <a:pt x="5" y="284"/>
                      </a:lnTo>
                      <a:lnTo>
                        <a:pt x="11" y="278"/>
                      </a:lnTo>
                      <a:lnTo>
                        <a:pt x="15" y="270"/>
                      </a:lnTo>
                      <a:lnTo>
                        <a:pt x="19" y="264"/>
                      </a:lnTo>
                      <a:lnTo>
                        <a:pt x="24" y="250"/>
                      </a:lnTo>
                      <a:lnTo>
                        <a:pt x="28" y="236"/>
                      </a:lnTo>
                      <a:lnTo>
                        <a:pt x="31" y="221"/>
                      </a:lnTo>
                      <a:lnTo>
                        <a:pt x="32" y="204"/>
                      </a:lnTo>
                      <a:lnTo>
                        <a:pt x="33" y="189"/>
                      </a:lnTo>
                      <a:lnTo>
                        <a:pt x="33" y="173"/>
                      </a:lnTo>
                      <a:lnTo>
                        <a:pt x="39" y="172"/>
                      </a:lnTo>
                      <a:lnTo>
                        <a:pt x="45" y="170"/>
                      </a:lnTo>
                      <a:lnTo>
                        <a:pt x="50" y="168"/>
                      </a:lnTo>
                      <a:lnTo>
                        <a:pt x="54" y="164"/>
                      </a:lnTo>
                      <a:lnTo>
                        <a:pt x="57" y="159"/>
                      </a:lnTo>
                      <a:lnTo>
                        <a:pt x="59" y="154"/>
                      </a:lnTo>
                      <a:lnTo>
                        <a:pt x="61" y="149"/>
                      </a:lnTo>
                      <a:lnTo>
                        <a:pt x="63" y="143"/>
                      </a:lnTo>
                      <a:lnTo>
                        <a:pt x="65" y="130"/>
                      </a:lnTo>
                      <a:lnTo>
                        <a:pt x="66" y="115"/>
                      </a:lnTo>
                      <a:lnTo>
                        <a:pt x="69" y="100"/>
                      </a:lnTo>
                      <a:lnTo>
                        <a:pt x="72" y="86"/>
                      </a:lnTo>
                      <a:lnTo>
                        <a:pt x="76" y="78"/>
                      </a:lnTo>
                      <a:lnTo>
                        <a:pt x="78" y="71"/>
                      </a:lnTo>
                      <a:lnTo>
                        <a:pt x="81" y="64"/>
                      </a:lnTo>
                      <a:lnTo>
                        <a:pt x="86" y="57"/>
                      </a:lnTo>
                      <a:lnTo>
                        <a:pt x="90" y="51"/>
                      </a:lnTo>
                      <a:lnTo>
                        <a:pt x="95" y="44"/>
                      </a:lnTo>
                      <a:lnTo>
                        <a:pt x="101" y="39"/>
                      </a:lnTo>
                      <a:lnTo>
                        <a:pt x="108" y="35"/>
                      </a:lnTo>
                      <a:lnTo>
                        <a:pt x="115" y="31"/>
                      </a:lnTo>
                      <a:lnTo>
                        <a:pt x="123" y="29"/>
                      </a:lnTo>
                      <a:lnTo>
                        <a:pt x="132" y="27"/>
                      </a:lnTo>
                      <a:lnTo>
                        <a:pt x="142" y="25"/>
                      </a:lnTo>
                      <a:lnTo>
                        <a:pt x="153" y="25"/>
                      </a:lnTo>
                      <a:lnTo>
                        <a:pt x="165" y="26"/>
                      </a:lnTo>
                      <a:lnTo>
                        <a:pt x="178" y="28"/>
                      </a:lnTo>
                      <a:lnTo>
                        <a:pt x="192" y="30"/>
                      </a:lnTo>
                      <a:lnTo>
                        <a:pt x="217" y="38"/>
                      </a:lnTo>
                      <a:lnTo>
                        <a:pt x="237" y="44"/>
                      </a:lnTo>
                      <a:lnTo>
                        <a:pt x="246" y="46"/>
                      </a:lnTo>
                      <a:lnTo>
                        <a:pt x="254" y="47"/>
                      </a:lnTo>
                      <a:lnTo>
                        <a:pt x="262" y="48"/>
                      </a:lnTo>
                      <a:lnTo>
                        <a:pt x="272" y="50"/>
                      </a:lnTo>
                      <a:lnTo>
                        <a:pt x="283" y="48"/>
                      </a:lnTo>
                      <a:lnTo>
                        <a:pt x="294" y="47"/>
                      </a:lnTo>
                      <a:lnTo>
                        <a:pt x="303" y="45"/>
                      </a:lnTo>
                      <a:lnTo>
                        <a:pt x="311" y="42"/>
                      </a:lnTo>
                      <a:lnTo>
                        <a:pt x="317" y="39"/>
                      </a:lnTo>
                      <a:lnTo>
                        <a:pt x="324" y="35"/>
                      </a:lnTo>
                      <a:lnTo>
                        <a:pt x="329" y="31"/>
                      </a:lnTo>
                      <a:lnTo>
                        <a:pt x="334" y="27"/>
                      </a:lnTo>
                      <a:lnTo>
                        <a:pt x="343" y="18"/>
                      </a:lnTo>
                      <a:lnTo>
                        <a:pt x="351" y="10"/>
                      </a:lnTo>
                      <a:lnTo>
                        <a:pt x="356" y="7"/>
                      </a:lnTo>
                      <a:lnTo>
                        <a:pt x="360" y="4"/>
                      </a:lnTo>
                      <a:lnTo>
                        <a:pt x="366" y="2"/>
                      </a:lnTo>
                      <a:lnTo>
                        <a:pt x="371" y="0"/>
                      </a:lnTo>
                      <a:lnTo>
                        <a:pt x="374" y="9"/>
                      </a:lnTo>
                      <a:lnTo>
                        <a:pt x="379" y="18"/>
                      </a:lnTo>
                      <a:lnTo>
                        <a:pt x="378" y="23"/>
                      </a:lnTo>
                      <a:lnTo>
                        <a:pt x="375" y="29"/>
                      </a:lnTo>
                      <a:lnTo>
                        <a:pt x="372" y="35"/>
                      </a:lnTo>
                      <a:lnTo>
                        <a:pt x="369" y="41"/>
                      </a:lnTo>
                      <a:lnTo>
                        <a:pt x="358" y="55"/>
                      </a:lnTo>
                      <a:lnTo>
                        <a:pt x="344" y="68"/>
                      </a:lnTo>
                      <a:lnTo>
                        <a:pt x="329" y="80"/>
                      </a:lnTo>
                      <a:lnTo>
                        <a:pt x="314" y="89"/>
                      </a:lnTo>
                      <a:lnTo>
                        <a:pt x="306" y="93"/>
                      </a:lnTo>
                      <a:lnTo>
                        <a:pt x="299" y="96"/>
                      </a:lnTo>
                      <a:lnTo>
                        <a:pt x="292" y="97"/>
                      </a:lnTo>
                      <a:lnTo>
                        <a:pt x="285" y="98"/>
                      </a:lnTo>
                      <a:lnTo>
                        <a:pt x="280" y="98"/>
                      </a:lnTo>
                      <a:lnTo>
                        <a:pt x="276" y="96"/>
                      </a:lnTo>
                      <a:lnTo>
                        <a:pt x="271" y="94"/>
                      </a:lnTo>
                      <a:lnTo>
                        <a:pt x="266" y="91"/>
                      </a:lnTo>
                      <a:lnTo>
                        <a:pt x="257" y="85"/>
                      </a:lnTo>
                      <a:lnTo>
                        <a:pt x="248" y="77"/>
                      </a:lnTo>
                      <a:lnTo>
                        <a:pt x="238" y="69"/>
                      </a:lnTo>
                      <a:lnTo>
                        <a:pt x="228" y="62"/>
                      </a:lnTo>
                      <a:lnTo>
                        <a:pt x="223" y="60"/>
                      </a:lnTo>
                      <a:lnTo>
                        <a:pt x="217" y="57"/>
                      </a:lnTo>
                      <a:lnTo>
                        <a:pt x="212" y="56"/>
                      </a:lnTo>
                      <a:lnTo>
                        <a:pt x="205" y="56"/>
                      </a:lnTo>
                      <a:lnTo>
                        <a:pt x="199" y="56"/>
                      </a:lnTo>
                      <a:lnTo>
                        <a:pt x="190" y="56"/>
                      </a:lnTo>
                      <a:lnTo>
                        <a:pt x="177" y="56"/>
                      </a:lnTo>
                      <a:lnTo>
                        <a:pt x="159" y="56"/>
                      </a:lnTo>
                      <a:lnTo>
                        <a:pt x="151" y="56"/>
                      </a:lnTo>
                      <a:lnTo>
                        <a:pt x="145" y="58"/>
                      </a:lnTo>
                      <a:lnTo>
                        <a:pt x="138" y="61"/>
                      </a:lnTo>
                      <a:lnTo>
                        <a:pt x="132" y="64"/>
                      </a:lnTo>
                      <a:lnTo>
                        <a:pt x="125" y="69"/>
                      </a:lnTo>
                      <a:lnTo>
                        <a:pt x="120" y="74"/>
                      </a:lnTo>
                      <a:lnTo>
                        <a:pt x="114" y="79"/>
                      </a:lnTo>
                      <a:lnTo>
                        <a:pt x="109" y="85"/>
                      </a:lnTo>
                      <a:lnTo>
                        <a:pt x="92" y="110"/>
                      </a:lnTo>
                      <a:lnTo>
                        <a:pt x="79" y="129"/>
                      </a:lnTo>
                      <a:lnTo>
                        <a:pt x="79" y="161"/>
                      </a:lnTo>
                      <a:lnTo>
                        <a:pt x="91" y="161"/>
                      </a:lnTo>
                      <a:lnTo>
                        <a:pt x="102" y="163"/>
                      </a:lnTo>
                      <a:lnTo>
                        <a:pt x="111" y="165"/>
                      </a:lnTo>
                      <a:lnTo>
                        <a:pt x="119" y="169"/>
                      </a:lnTo>
                      <a:lnTo>
                        <a:pt x="124" y="173"/>
                      </a:lnTo>
                      <a:lnTo>
                        <a:pt x="128" y="178"/>
                      </a:lnTo>
                      <a:lnTo>
                        <a:pt x="132" y="184"/>
                      </a:lnTo>
                      <a:lnTo>
                        <a:pt x="133" y="191"/>
                      </a:lnTo>
                      <a:lnTo>
                        <a:pt x="139" y="186"/>
                      </a:lnTo>
                      <a:lnTo>
                        <a:pt x="145" y="180"/>
                      </a:lnTo>
                      <a:lnTo>
                        <a:pt x="150" y="174"/>
                      </a:lnTo>
                      <a:lnTo>
                        <a:pt x="155" y="168"/>
                      </a:lnTo>
                      <a:lnTo>
                        <a:pt x="159" y="163"/>
                      </a:lnTo>
                      <a:lnTo>
                        <a:pt x="164" y="157"/>
                      </a:lnTo>
                      <a:lnTo>
                        <a:pt x="168" y="155"/>
                      </a:lnTo>
                      <a:lnTo>
                        <a:pt x="172" y="153"/>
                      </a:lnTo>
                      <a:lnTo>
                        <a:pt x="184" y="150"/>
                      </a:lnTo>
                      <a:lnTo>
                        <a:pt x="196" y="149"/>
                      </a:lnTo>
                      <a:lnTo>
                        <a:pt x="209" y="149"/>
                      </a:lnTo>
                      <a:lnTo>
                        <a:pt x="221" y="150"/>
                      </a:lnTo>
                      <a:lnTo>
                        <a:pt x="232" y="150"/>
                      </a:lnTo>
                      <a:lnTo>
                        <a:pt x="242" y="149"/>
                      </a:lnTo>
                      <a:lnTo>
                        <a:pt x="246" y="148"/>
                      </a:lnTo>
                      <a:lnTo>
                        <a:pt x="250" y="147"/>
                      </a:lnTo>
                      <a:lnTo>
                        <a:pt x="255" y="144"/>
                      </a:lnTo>
                      <a:lnTo>
                        <a:pt x="259" y="141"/>
                      </a:lnTo>
                      <a:lnTo>
                        <a:pt x="268" y="158"/>
                      </a:lnTo>
                      <a:lnTo>
                        <a:pt x="273" y="173"/>
                      </a:lnTo>
                      <a:lnTo>
                        <a:pt x="276" y="179"/>
                      </a:lnTo>
                      <a:lnTo>
                        <a:pt x="278" y="187"/>
                      </a:lnTo>
                      <a:lnTo>
                        <a:pt x="278" y="194"/>
                      </a:lnTo>
                      <a:lnTo>
                        <a:pt x="279" y="203"/>
                      </a:lnTo>
                      <a:lnTo>
                        <a:pt x="268" y="200"/>
                      </a:lnTo>
                      <a:lnTo>
                        <a:pt x="259" y="198"/>
                      </a:lnTo>
                      <a:lnTo>
                        <a:pt x="252" y="195"/>
                      </a:lnTo>
                      <a:lnTo>
                        <a:pt x="246" y="192"/>
                      </a:lnTo>
                      <a:lnTo>
                        <a:pt x="240" y="189"/>
                      </a:lnTo>
                      <a:lnTo>
                        <a:pt x="235" y="187"/>
                      </a:lnTo>
                      <a:lnTo>
                        <a:pt x="227" y="185"/>
                      </a:lnTo>
                      <a:lnTo>
                        <a:pt x="218" y="185"/>
                      </a:lnTo>
                      <a:lnTo>
                        <a:pt x="210" y="186"/>
                      </a:lnTo>
                      <a:lnTo>
                        <a:pt x="202" y="188"/>
                      </a:lnTo>
                      <a:lnTo>
                        <a:pt x="196" y="191"/>
                      </a:lnTo>
                      <a:lnTo>
                        <a:pt x="192" y="195"/>
                      </a:lnTo>
                      <a:lnTo>
                        <a:pt x="189" y="199"/>
                      </a:lnTo>
                      <a:lnTo>
                        <a:pt x="187" y="203"/>
                      </a:lnTo>
                      <a:lnTo>
                        <a:pt x="186" y="206"/>
                      </a:lnTo>
                      <a:lnTo>
                        <a:pt x="186" y="209"/>
                      </a:lnTo>
                      <a:lnTo>
                        <a:pt x="186" y="215"/>
                      </a:lnTo>
                      <a:lnTo>
                        <a:pt x="188" y="223"/>
                      </a:lnTo>
                      <a:lnTo>
                        <a:pt x="189" y="228"/>
                      </a:lnTo>
                      <a:lnTo>
                        <a:pt x="192" y="233"/>
                      </a:lnTo>
                      <a:lnTo>
                        <a:pt x="198" y="243"/>
                      </a:lnTo>
                      <a:lnTo>
                        <a:pt x="205" y="252"/>
                      </a:lnTo>
                      <a:lnTo>
                        <a:pt x="213" y="261"/>
                      </a:lnTo>
                      <a:lnTo>
                        <a:pt x="220" y="272"/>
                      </a:lnTo>
                      <a:lnTo>
                        <a:pt x="222" y="277"/>
                      </a:lnTo>
                      <a:lnTo>
                        <a:pt x="224" y="283"/>
                      </a:lnTo>
                      <a:lnTo>
                        <a:pt x="225" y="289"/>
                      </a:lnTo>
                      <a:lnTo>
                        <a:pt x="225" y="296"/>
                      </a:lnTo>
                      <a:lnTo>
                        <a:pt x="225" y="302"/>
                      </a:lnTo>
                      <a:lnTo>
                        <a:pt x="222" y="309"/>
                      </a:lnTo>
                      <a:lnTo>
                        <a:pt x="220" y="316"/>
                      </a:lnTo>
                      <a:lnTo>
                        <a:pt x="215" y="322"/>
                      </a:lnTo>
                      <a:lnTo>
                        <a:pt x="212" y="329"/>
                      </a:lnTo>
                      <a:lnTo>
                        <a:pt x="209" y="335"/>
                      </a:lnTo>
                      <a:lnTo>
                        <a:pt x="206" y="340"/>
                      </a:lnTo>
                      <a:lnTo>
                        <a:pt x="205" y="345"/>
                      </a:lnTo>
                      <a:lnTo>
                        <a:pt x="205" y="348"/>
                      </a:lnTo>
                      <a:lnTo>
                        <a:pt x="206" y="351"/>
                      </a:lnTo>
                      <a:lnTo>
                        <a:pt x="209" y="354"/>
                      </a:lnTo>
                      <a:lnTo>
                        <a:pt x="210" y="356"/>
                      </a:lnTo>
                      <a:lnTo>
                        <a:pt x="215" y="361"/>
                      </a:lnTo>
                      <a:lnTo>
                        <a:pt x="222" y="364"/>
                      </a:lnTo>
                      <a:lnTo>
                        <a:pt x="228" y="366"/>
                      </a:lnTo>
                      <a:lnTo>
                        <a:pt x="236" y="368"/>
                      </a:lnTo>
                      <a:lnTo>
                        <a:pt x="244" y="369"/>
                      </a:lnTo>
                      <a:lnTo>
                        <a:pt x="252" y="369"/>
                      </a:lnTo>
                      <a:lnTo>
                        <a:pt x="252" y="390"/>
                      </a:lnTo>
                      <a:lnTo>
                        <a:pt x="252" y="400"/>
                      </a:lnTo>
                      <a:lnTo>
                        <a:pt x="252" y="411"/>
                      </a:lnTo>
                      <a:lnTo>
                        <a:pt x="252" y="431"/>
                      </a:lnTo>
                      <a:lnTo>
                        <a:pt x="245" y="430"/>
                      </a:lnTo>
                      <a:lnTo>
                        <a:pt x="239" y="429"/>
                      </a:lnTo>
                      <a:lnTo>
                        <a:pt x="234" y="427"/>
                      </a:lnTo>
                      <a:lnTo>
                        <a:pt x="229" y="425"/>
                      </a:lnTo>
                      <a:lnTo>
                        <a:pt x="225" y="423"/>
                      </a:lnTo>
                      <a:lnTo>
                        <a:pt x="221" y="421"/>
                      </a:lnTo>
                      <a:lnTo>
                        <a:pt x="217" y="419"/>
                      </a:lnTo>
                      <a:lnTo>
                        <a:pt x="212" y="419"/>
                      </a:lnTo>
                      <a:lnTo>
                        <a:pt x="207" y="418"/>
                      </a:lnTo>
                      <a:lnTo>
                        <a:pt x="202" y="417"/>
                      </a:lnTo>
                      <a:lnTo>
                        <a:pt x="198" y="416"/>
                      </a:lnTo>
                      <a:lnTo>
                        <a:pt x="193" y="414"/>
                      </a:lnTo>
                      <a:lnTo>
                        <a:pt x="186" y="408"/>
                      </a:lnTo>
                      <a:lnTo>
                        <a:pt x="177" y="400"/>
                      </a:lnTo>
                      <a:lnTo>
                        <a:pt x="170" y="391"/>
                      </a:lnTo>
                      <a:lnTo>
                        <a:pt x="164" y="379"/>
                      </a:lnTo>
                      <a:lnTo>
                        <a:pt x="158" y="368"/>
                      </a:lnTo>
                      <a:lnTo>
                        <a:pt x="153" y="356"/>
                      </a:lnTo>
                      <a:lnTo>
                        <a:pt x="148" y="343"/>
                      </a:lnTo>
                      <a:lnTo>
                        <a:pt x="144" y="330"/>
                      </a:lnTo>
                      <a:lnTo>
                        <a:pt x="140" y="317"/>
                      </a:lnTo>
                      <a:lnTo>
                        <a:pt x="137" y="304"/>
                      </a:lnTo>
                      <a:lnTo>
                        <a:pt x="134" y="282"/>
                      </a:lnTo>
                      <a:lnTo>
                        <a:pt x="133" y="264"/>
                      </a:lnTo>
                      <a:lnTo>
                        <a:pt x="122" y="264"/>
                      </a:lnTo>
                      <a:lnTo>
                        <a:pt x="114" y="263"/>
                      </a:lnTo>
                      <a:lnTo>
                        <a:pt x="109" y="261"/>
                      </a:lnTo>
                      <a:lnTo>
                        <a:pt x="104" y="260"/>
                      </a:lnTo>
                      <a:lnTo>
                        <a:pt x="101" y="259"/>
                      </a:lnTo>
                      <a:lnTo>
                        <a:pt x="97" y="259"/>
                      </a:lnTo>
                      <a:lnTo>
                        <a:pt x="92" y="261"/>
                      </a:lnTo>
                      <a:lnTo>
                        <a:pt x="86" y="264"/>
                      </a:lnTo>
                      <a:lnTo>
                        <a:pt x="86" y="296"/>
                      </a:lnTo>
                      <a:lnTo>
                        <a:pt x="105" y="381"/>
                      </a:lnTo>
                      <a:lnTo>
                        <a:pt x="104" y="389"/>
                      </a:lnTo>
                      <a:lnTo>
                        <a:pt x="101" y="394"/>
                      </a:lnTo>
                      <a:lnTo>
                        <a:pt x="98" y="399"/>
                      </a:lnTo>
                      <a:lnTo>
                        <a:pt x="93" y="404"/>
                      </a:lnTo>
                      <a:lnTo>
                        <a:pt x="83" y="411"/>
                      </a:lnTo>
                      <a:lnTo>
                        <a:pt x="72" y="416"/>
                      </a:lnTo>
                      <a:lnTo>
                        <a:pt x="64" y="421"/>
                      </a:lnTo>
                      <a:lnTo>
                        <a:pt x="57" y="426"/>
                      </a:lnTo>
                      <a:lnTo>
                        <a:pt x="56" y="428"/>
                      </a:lnTo>
                      <a:lnTo>
                        <a:pt x="55" y="431"/>
                      </a:lnTo>
                      <a:lnTo>
                        <a:pt x="56" y="434"/>
                      </a:lnTo>
                      <a:lnTo>
                        <a:pt x="59" y="43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7" name="Freeform 339"/>
                <p:cNvSpPr>
                  <a:spLocks/>
                </p:cNvSpPr>
                <p:nvPr>
                  <p:custDataLst>
                    <p:tags r:id="rId234"/>
                  </p:custDataLst>
                </p:nvPr>
              </p:nvSpPr>
              <p:spPr bwMode="auto">
                <a:xfrm>
                  <a:off x="4182" y="2871"/>
                  <a:ext cx="158" cy="60"/>
                </a:xfrm>
                <a:custGeom>
                  <a:avLst/>
                  <a:gdLst>
                    <a:gd name="T0" fmla="*/ 0 w 578"/>
                    <a:gd name="T1" fmla="*/ 0 h 184"/>
                    <a:gd name="T2" fmla="*/ 0 w 578"/>
                    <a:gd name="T3" fmla="*/ 0 h 184"/>
                    <a:gd name="T4" fmla="*/ 0 w 578"/>
                    <a:gd name="T5" fmla="*/ 0 h 184"/>
                    <a:gd name="T6" fmla="*/ 0 w 578"/>
                    <a:gd name="T7" fmla="*/ 0 h 184"/>
                    <a:gd name="T8" fmla="*/ 0 w 578"/>
                    <a:gd name="T9" fmla="*/ 0 h 184"/>
                    <a:gd name="T10" fmla="*/ 0 w 578"/>
                    <a:gd name="T11" fmla="*/ 0 h 184"/>
                    <a:gd name="T12" fmla="*/ 0 w 578"/>
                    <a:gd name="T13" fmla="*/ 0 h 184"/>
                    <a:gd name="T14" fmla="*/ 0 w 578"/>
                    <a:gd name="T15" fmla="*/ 0 h 184"/>
                    <a:gd name="T16" fmla="*/ 0 w 578"/>
                    <a:gd name="T17" fmla="*/ 0 h 184"/>
                    <a:gd name="T18" fmla="*/ 0 w 578"/>
                    <a:gd name="T19" fmla="*/ 0 h 184"/>
                    <a:gd name="T20" fmla="*/ 0 w 578"/>
                    <a:gd name="T21" fmla="*/ 0 h 184"/>
                    <a:gd name="T22" fmla="*/ 0 w 578"/>
                    <a:gd name="T23" fmla="*/ 0 h 184"/>
                    <a:gd name="T24" fmla="*/ 0 w 578"/>
                    <a:gd name="T25" fmla="*/ 0 h 184"/>
                    <a:gd name="T26" fmla="*/ 0 w 578"/>
                    <a:gd name="T27" fmla="*/ 0 h 184"/>
                    <a:gd name="T28" fmla="*/ 0 w 578"/>
                    <a:gd name="T29" fmla="*/ 0 h 184"/>
                    <a:gd name="T30" fmla="*/ 0 w 578"/>
                    <a:gd name="T31" fmla="*/ 0 h 184"/>
                    <a:gd name="T32" fmla="*/ 0 w 578"/>
                    <a:gd name="T33" fmla="*/ 0 h 184"/>
                    <a:gd name="T34" fmla="*/ 0 w 578"/>
                    <a:gd name="T35" fmla="*/ 0 h 184"/>
                    <a:gd name="T36" fmla="*/ 0 w 578"/>
                    <a:gd name="T37" fmla="*/ 0 h 184"/>
                    <a:gd name="T38" fmla="*/ 0 w 578"/>
                    <a:gd name="T39" fmla="*/ 0 h 184"/>
                    <a:gd name="T40" fmla="*/ 0 w 578"/>
                    <a:gd name="T41" fmla="*/ 0 h 184"/>
                    <a:gd name="T42" fmla="*/ 0 w 578"/>
                    <a:gd name="T43" fmla="*/ 0 h 184"/>
                    <a:gd name="T44" fmla="*/ 0 w 578"/>
                    <a:gd name="T45" fmla="*/ 0 h 184"/>
                    <a:gd name="T46" fmla="*/ 0 w 578"/>
                    <a:gd name="T47" fmla="*/ 0 h 184"/>
                    <a:gd name="T48" fmla="*/ 0 w 578"/>
                    <a:gd name="T49" fmla="*/ 0 h 184"/>
                    <a:gd name="T50" fmla="*/ 0 w 578"/>
                    <a:gd name="T51" fmla="*/ 0 h 184"/>
                    <a:gd name="T52" fmla="*/ 0 w 578"/>
                    <a:gd name="T53" fmla="*/ 0 h 184"/>
                    <a:gd name="T54" fmla="*/ 0 w 578"/>
                    <a:gd name="T55" fmla="*/ 0 h 184"/>
                    <a:gd name="T56" fmla="*/ 0 w 578"/>
                    <a:gd name="T57" fmla="*/ 0 h 184"/>
                    <a:gd name="T58" fmla="*/ 0 w 578"/>
                    <a:gd name="T59" fmla="*/ 0 h 184"/>
                    <a:gd name="T60" fmla="*/ 0 w 578"/>
                    <a:gd name="T61" fmla="*/ 0 h 184"/>
                    <a:gd name="T62" fmla="*/ 0 w 578"/>
                    <a:gd name="T63" fmla="*/ 0 h 184"/>
                    <a:gd name="T64" fmla="*/ 0 w 578"/>
                    <a:gd name="T65" fmla="*/ 0 h 184"/>
                    <a:gd name="T66" fmla="*/ 0 w 578"/>
                    <a:gd name="T67" fmla="*/ 0 h 184"/>
                    <a:gd name="T68" fmla="*/ 0 w 578"/>
                    <a:gd name="T69" fmla="*/ 0 h 184"/>
                    <a:gd name="T70" fmla="*/ 0 w 578"/>
                    <a:gd name="T71" fmla="*/ 0 h 184"/>
                    <a:gd name="T72" fmla="*/ 0 w 578"/>
                    <a:gd name="T73" fmla="*/ 0 h 184"/>
                    <a:gd name="T74" fmla="*/ 0 w 578"/>
                    <a:gd name="T75" fmla="*/ 0 h 184"/>
                    <a:gd name="T76" fmla="*/ 0 w 578"/>
                    <a:gd name="T77" fmla="*/ 0 h 184"/>
                    <a:gd name="T78" fmla="*/ 0 w 578"/>
                    <a:gd name="T79" fmla="*/ 0 h 184"/>
                    <a:gd name="T80" fmla="*/ 0 w 578"/>
                    <a:gd name="T81" fmla="*/ 0 h 184"/>
                    <a:gd name="T82" fmla="*/ 0 w 578"/>
                    <a:gd name="T83" fmla="*/ 0 h 184"/>
                    <a:gd name="T84" fmla="*/ 0 w 578"/>
                    <a:gd name="T85" fmla="*/ 0 h 184"/>
                    <a:gd name="T86" fmla="*/ 0 w 578"/>
                    <a:gd name="T87" fmla="*/ 0 h 184"/>
                    <a:gd name="T88" fmla="*/ 0 w 578"/>
                    <a:gd name="T89" fmla="*/ 0 h 184"/>
                    <a:gd name="T90" fmla="*/ 0 w 578"/>
                    <a:gd name="T91" fmla="*/ 0 h 184"/>
                    <a:gd name="T92" fmla="*/ 0 w 578"/>
                    <a:gd name="T93" fmla="*/ 0 h 184"/>
                    <a:gd name="T94" fmla="*/ 0 w 578"/>
                    <a:gd name="T95" fmla="*/ 0 h 184"/>
                    <a:gd name="T96" fmla="*/ 0 w 578"/>
                    <a:gd name="T97" fmla="*/ 0 h 184"/>
                    <a:gd name="T98" fmla="*/ 0 w 578"/>
                    <a:gd name="T99" fmla="*/ 0 h 184"/>
                    <a:gd name="T100" fmla="*/ 0 w 578"/>
                    <a:gd name="T101" fmla="*/ 0 h 184"/>
                    <a:gd name="T102" fmla="*/ 0 w 578"/>
                    <a:gd name="T103" fmla="*/ 0 h 184"/>
                    <a:gd name="T104" fmla="*/ 0 w 578"/>
                    <a:gd name="T105" fmla="*/ 0 h 184"/>
                    <a:gd name="T106" fmla="*/ 0 w 578"/>
                    <a:gd name="T107" fmla="*/ 0 h 184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578" h="184">
                      <a:moveTo>
                        <a:pt x="0" y="55"/>
                      </a:moveTo>
                      <a:lnTo>
                        <a:pt x="6" y="53"/>
                      </a:lnTo>
                      <a:lnTo>
                        <a:pt x="11" y="50"/>
                      </a:lnTo>
                      <a:lnTo>
                        <a:pt x="14" y="46"/>
                      </a:lnTo>
                      <a:lnTo>
                        <a:pt x="19" y="42"/>
                      </a:lnTo>
                      <a:lnTo>
                        <a:pt x="24" y="32"/>
                      </a:lnTo>
                      <a:lnTo>
                        <a:pt x="30" y="23"/>
                      </a:lnTo>
                      <a:lnTo>
                        <a:pt x="35" y="14"/>
                      </a:lnTo>
                      <a:lnTo>
                        <a:pt x="41" y="7"/>
                      </a:lnTo>
                      <a:lnTo>
                        <a:pt x="44" y="4"/>
                      </a:lnTo>
                      <a:lnTo>
                        <a:pt x="48" y="2"/>
                      </a:lnTo>
                      <a:lnTo>
                        <a:pt x="54" y="0"/>
                      </a:lnTo>
                      <a:lnTo>
                        <a:pt x="59" y="0"/>
                      </a:lnTo>
                      <a:lnTo>
                        <a:pt x="69" y="1"/>
                      </a:lnTo>
                      <a:lnTo>
                        <a:pt x="79" y="2"/>
                      </a:lnTo>
                      <a:lnTo>
                        <a:pt x="85" y="3"/>
                      </a:lnTo>
                      <a:lnTo>
                        <a:pt x="89" y="3"/>
                      </a:lnTo>
                      <a:lnTo>
                        <a:pt x="95" y="2"/>
                      </a:lnTo>
                      <a:lnTo>
                        <a:pt x="99" y="0"/>
                      </a:lnTo>
                      <a:lnTo>
                        <a:pt x="100" y="2"/>
                      </a:lnTo>
                      <a:lnTo>
                        <a:pt x="101" y="5"/>
                      </a:lnTo>
                      <a:lnTo>
                        <a:pt x="103" y="7"/>
                      </a:lnTo>
                      <a:lnTo>
                        <a:pt x="107" y="10"/>
                      </a:lnTo>
                      <a:lnTo>
                        <a:pt x="115" y="15"/>
                      </a:lnTo>
                      <a:lnTo>
                        <a:pt x="125" y="20"/>
                      </a:lnTo>
                      <a:lnTo>
                        <a:pt x="136" y="24"/>
                      </a:lnTo>
                      <a:lnTo>
                        <a:pt x="147" y="27"/>
                      </a:lnTo>
                      <a:lnTo>
                        <a:pt x="157" y="29"/>
                      </a:lnTo>
                      <a:lnTo>
                        <a:pt x="166" y="30"/>
                      </a:lnTo>
                      <a:lnTo>
                        <a:pt x="168" y="37"/>
                      </a:lnTo>
                      <a:lnTo>
                        <a:pt x="171" y="44"/>
                      </a:lnTo>
                      <a:lnTo>
                        <a:pt x="174" y="49"/>
                      </a:lnTo>
                      <a:lnTo>
                        <a:pt x="178" y="53"/>
                      </a:lnTo>
                      <a:lnTo>
                        <a:pt x="181" y="57"/>
                      </a:lnTo>
                      <a:lnTo>
                        <a:pt x="187" y="59"/>
                      </a:lnTo>
                      <a:lnTo>
                        <a:pt x="192" y="61"/>
                      </a:lnTo>
                      <a:lnTo>
                        <a:pt x="199" y="61"/>
                      </a:lnTo>
                      <a:lnTo>
                        <a:pt x="214" y="61"/>
                      </a:lnTo>
                      <a:lnTo>
                        <a:pt x="231" y="60"/>
                      </a:lnTo>
                      <a:lnTo>
                        <a:pt x="247" y="58"/>
                      </a:lnTo>
                      <a:lnTo>
                        <a:pt x="263" y="55"/>
                      </a:lnTo>
                      <a:lnTo>
                        <a:pt x="277" y="51"/>
                      </a:lnTo>
                      <a:lnTo>
                        <a:pt x="289" y="46"/>
                      </a:lnTo>
                      <a:lnTo>
                        <a:pt x="294" y="43"/>
                      </a:lnTo>
                      <a:lnTo>
                        <a:pt x="299" y="39"/>
                      </a:lnTo>
                      <a:lnTo>
                        <a:pt x="302" y="35"/>
                      </a:lnTo>
                      <a:lnTo>
                        <a:pt x="305" y="30"/>
                      </a:lnTo>
                      <a:lnTo>
                        <a:pt x="314" y="34"/>
                      </a:lnTo>
                      <a:lnTo>
                        <a:pt x="320" y="35"/>
                      </a:lnTo>
                      <a:lnTo>
                        <a:pt x="324" y="36"/>
                      </a:lnTo>
                      <a:lnTo>
                        <a:pt x="327" y="35"/>
                      </a:lnTo>
                      <a:lnTo>
                        <a:pt x="331" y="33"/>
                      </a:lnTo>
                      <a:lnTo>
                        <a:pt x="334" y="32"/>
                      </a:lnTo>
                      <a:lnTo>
                        <a:pt x="339" y="31"/>
                      </a:lnTo>
                      <a:lnTo>
                        <a:pt x="345" y="30"/>
                      </a:lnTo>
                      <a:lnTo>
                        <a:pt x="356" y="31"/>
                      </a:lnTo>
                      <a:lnTo>
                        <a:pt x="366" y="34"/>
                      </a:lnTo>
                      <a:lnTo>
                        <a:pt x="375" y="39"/>
                      </a:lnTo>
                      <a:lnTo>
                        <a:pt x="383" y="45"/>
                      </a:lnTo>
                      <a:lnTo>
                        <a:pt x="399" y="59"/>
                      </a:lnTo>
                      <a:lnTo>
                        <a:pt x="413" y="74"/>
                      </a:lnTo>
                      <a:lnTo>
                        <a:pt x="421" y="82"/>
                      </a:lnTo>
                      <a:lnTo>
                        <a:pt x="428" y="89"/>
                      </a:lnTo>
                      <a:lnTo>
                        <a:pt x="437" y="96"/>
                      </a:lnTo>
                      <a:lnTo>
                        <a:pt x="446" y="101"/>
                      </a:lnTo>
                      <a:lnTo>
                        <a:pt x="456" y="105"/>
                      </a:lnTo>
                      <a:lnTo>
                        <a:pt x="467" y="107"/>
                      </a:lnTo>
                      <a:lnTo>
                        <a:pt x="472" y="107"/>
                      </a:lnTo>
                      <a:lnTo>
                        <a:pt x="479" y="107"/>
                      </a:lnTo>
                      <a:lnTo>
                        <a:pt x="484" y="106"/>
                      </a:lnTo>
                      <a:lnTo>
                        <a:pt x="491" y="105"/>
                      </a:lnTo>
                      <a:lnTo>
                        <a:pt x="493" y="108"/>
                      </a:lnTo>
                      <a:lnTo>
                        <a:pt x="495" y="113"/>
                      </a:lnTo>
                      <a:lnTo>
                        <a:pt x="500" y="119"/>
                      </a:lnTo>
                      <a:lnTo>
                        <a:pt x="505" y="125"/>
                      </a:lnTo>
                      <a:lnTo>
                        <a:pt x="511" y="131"/>
                      </a:lnTo>
                      <a:lnTo>
                        <a:pt x="516" y="136"/>
                      </a:lnTo>
                      <a:lnTo>
                        <a:pt x="522" y="140"/>
                      </a:lnTo>
                      <a:lnTo>
                        <a:pt x="525" y="141"/>
                      </a:lnTo>
                      <a:lnTo>
                        <a:pt x="529" y="141"/>
                      </a:lnTo>
                      <a:lnTo>
                        <a:pt x="534" y="139"/>
                      </a:lnTo>
                      <a:lnTo>
                        <a:pt x="537" y="137"/>
                      </a:lnTo>
                      <a:lnTo>
                        <a:pt x="540" y="134"/>
                      </a:lnTo>
                      <a:lnTo>
                        <a:pt x="546" y="128"/>
                      </a:lnTo>
                      <a:lnTo>
                        <a:pt x="551" y="123"/>
                      </a:lnTo>
                      <a:lnTo>
                        <a:pt x="555" y="129"/>
                      </a:lnTo>
                      <a:lnTo>
                        <a:pt x="558" y="134"/>
                      </a:lnTo>
                      <a:lnTo>
                        <a:pt x="562" y="138"/>
                      </a:lnTo>
                      <a:lnTo>
                        <a:pt x="567" y="141"/>
                      </a:lnTo>
                      <a:lnTo>
                        <a:pt x="571" y="145"/>
                      </a:lnTo>
                      <a:lnTo>
                        <a:pt x="574" y="150"/>
                      </a:lnTo>
                      <a:lnTo>
                        <a:pt x="577" y="154"/>
                      </a:lnTo>
                      <a:lnTo>
                        <a:pt x="578" y="160"/>
                      </a:lnTo>
                      <a:lnTo>
                        <a:pt x="578" y="165"/>
                      </a:lnTo>
                      <a:lnTo>
                        <a:pt x="577" y="169"/>
                      </a:lnTo>
                      <a:lnTo>
                        <a:pt x="575" y="173"/>
                      </a:lnTo>
                      <a:lnTo>
                        <a:pt x="573" y="177"/>
                      </a:lnTo>
                      <a:lnTo>
                        <a:pt x="570" y="180"/>
                      </a:lnTo>
                      <a:lnTo>
                        <a:pt x="567" y="182"/>
                      </a:lnTo>
                      <a:lnTo>
                        <a:pt x="562" y="184"/>
                      </a:lnTo>
                      <a:lnTo>
                        <a:pt x="558" y="184"/>
                      </a:lnTo>
                      <a:lnTo>
                        <a:pt x="551" y="178"/>
                      </a:lnTo>
                      <a:lnTo>
                        <a:pt x="545" y="172"/>
                      </a:lnTo>
                      <a:lnTo>
                        <a:pt x="535" y="171"/>
                      </a:lnTo>
                      <a:lnTo>
                        <a:pt x="526" y="170"/>
                      </a:lnTo>
                      <a:lnTo>
                        <a:pt x="517" y="170"/>
                      </a:lnTo>
                      <a:lnTo>
                        <a:pt x="509" y="170"/>
                      </a:lnTo>
                      <a:lnTo>
                        <a:pt x="491" y="172"/>
                      </a:lnTo>
                      <a:lnTo>
                        <a:pt x="471" y="172"/>
                      </a:lnTo>
                      <a:lnTo>
                        <a:pt x="467" y="172"/>
                      </a:lnTo>
                      <a:lnTo>
                        <a:pt x="462" y="170"/>
                      </a:lnTo>
                      <a:lnTo>
                        <a:pt x="459" y="167"/>
                      </a:lnTo>
                      <a:lnTo>
                        <a:pt x="455" y="163"/>
                      </a:lnTo>
                      <a:lnTo>
                        <a:pt x="451" y="160"/>
                      </a:lnTo>
                      <a:lnTo>
                        <a:pt x="447" y="157"/>
                      </a:lnTo>
                      <a:lnTo>
                        <a:pt x="443" y="155"/>
                      </a:lnTo>
                      <a:lnTo>
                        <a:pt x="438" y="154"/>
                      </a:lnTo>
                      <a:lnTo>
                        <a:pt x="434" y="155"/>
                      </a:lnTo>
                      <a:lnTo>
                        <a:pt x="429" y="157"/>
                      </a:lnTo>
                      <a:lnTo>
                        <a:pt x="426" y="160"/>
                      </a:lnTo>
                      <a:lnTo>
                        <a:pt x="423" y="163"/>
                      </a:lnTo>
                      <a:lnTo>
                        <a:pt x="420" y="167"/>
                      </a:lnTo>
                      <a:lnTo>
                        <a:pt x="416" y="170"/>
                      </a:lnTo>
                      <a:lnTo>
                        <a:pt x="414" y="172"/>
                      </a:lnTo>
                      <a:lnTo>
                        <a:pt x="412" y="172"/>
                      </a:lnTo>
                      <a:lnTo>
                        <a:pt x="398" y="171"/>
                      </a:lnTo>
                      <a:lnTo>
                        <a:pt x="378" y="167"/>
                      </a:lnTo>
                      <a:lnTo>
                        <a:pt x="354" y="160"/>
                      </a:lnTo>
                      <a:lnTo>
                        <a:pt x="328" y="153"/>
                      </a:lnTo>
                      <a:lnTo>
                        <a:pt x="304" y="144"/>
                      </a:lnTo>
                      <a:lnTo>
                        <a:pt x="285" y="136"/>
                      </a:lnTo>
                      <a:lnTo>
                        <a:pt x="277" y="132"/>
                      </a:lnTo>
                      <a:lnTo>
                        <a:pt x="270" y="129"/>
                      </a:lnTo>
                      <a:lnTo>
                        <a:pt x="267" y="126"/>
                      </a:lnTo>
                      <a:lnTo>
                        <a:pt x="266" y="123"/>
                      </a:lnTo>
                      <a:lnTo>
                        <a:pt x="252" y="122"/>
                      </a:lnTo>
                      <a:lnTo>
                        <a:pt x="240" y="121"/>
                      </a:lnTo>
                      <a:lnTo>
                        <a:pt x="230" y="119"/>
                      </a:lnTo>
                      <a:lnTo>
                        <a:pt x="220" y="117"/>
                      </a:lnTo>
                      <a:lnTo>
                        <a:pt x="211" y="115"/>
                      </a:lnTo>
                      <a:lnTo>
                        <a:pt x="201" y="113"/>
                      </a:lnTo>
                      <a:lnTo>
                        <a:pt x="191" y="111"/>
                      </a:lnTo>
                      <a:lnTo>
                        <a:pt x="179" y="111"/>
                      </a:lnTo>
                      <a:lnTo>
                        <a:pt x="168" y="111"/>
                      </a:lnTo>
                      <a:lnTo>
                        <a:pt x="157" y="111"/>
                      </a:lnTo>
                      <a:lnTo>
                        <a:pt x="149" y="111"/>
                      </a:lnTo>
                      <a:lnTo>
                        <a:pt x="146" y="111"/>
                      </a:lnTo>
                      <a:lnTo>
                        <a:pt x="136" y="110"/>
                      </a:lnTo>
                      <a:lnTo>
                        <a:pt x="128" y="107"/>
                      </a:lnTo>
                      <a:lnTo>
                        <a:pt x="124" y="105"/>
                      </a:lnTo>
                      <a:lnTo>
                        <a:pt x="122" y="103"/>
                      </a:lnTo>
                      <a:lnTo>
                        <a:pt x="120" y="101"/>
                      </a:lnTo>
                      <a:lnTo>
                        <a:pt x="120" y="99"/>
                      </a:lnTo>
                      <a:lnTo>
                        <a:pt x="79" y="99"/>
                      </a:lnTo>
                      <a:lnTo>
                        <a:pt x="75" y="98"/>
                      </a:lnTo>
                      <a:lnTo>
                        <a:pt x="69" y="97"/>
                      </a:lnTo>
                      <a:lnTo>
                        <a:pt x="64" y="96"/>
                      </a:lnTo>
                      <a:lnTo>
                        <a:pt x="57" y="94"/>
                      </a:lnTo>
                      <a:lnTo>
                        <a:pt x="46" y="88"/>
                      </a:lnTo>
                      <a:lnTo>
                        <a:pt x="34" y="81"/>
                      </a:lnTo>
                      <a:lnTo>
                        <a:pt x="14" y="67"/>
                      </a:lnTo>
                      <a:lnTo>
                        <a:pt x="0" y="5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8" name="Freeform 340"/>
                <p:cNvSpPr>
                  <a:spLocks/>
                </p:cNvSpPr>
                <p:nvPr>
                  <p:custDataLst>
                    <p:tags r:id="rId235"/>
                  </p:custDataLst>
                </p:nvPr>
              </p:nvSpPr>
              <p:spPr bwMode="auto">
                <a:xfrm>
                  <a:off x="4611" y="2781"/>
                  <a:ext cx="135" cy="159"/>
                </a:xfrm>
                <a:custGeom>
                  <a:avLst/>
                  <a:gdLst>
                    <a:gd name="T0" fmla="*/ 0 w 491"/>
                    <a:gd name="T1" fmla="*/ 1 h 481"/>
                    <a:gd name="T2" fmla="*/ 0 w 491"/>
                    <a:gd name="T3" fmla="*/ 1 h 481"/>
                    <a:gd name="T4" fmla="*/ 0 w 491"/>
                    <a:gd name="T5" fmla="*/ 1 h 481"/>
                    <a:gd name="T6" fmla="*/ 0 w 491"/>
                    <a:gd name="T7" fmla="*/ 1 h 481"/>
                    <a:gd name="T8" fmla="*/ 0 w 491"/>
                    <a:gd name="T9" fmla="*/ 1 h 481"/>
                    <a:gd name="T10" fmla="*/ 0 w 491"/>
                    <a:gd name="T11" fmla="*/ 1 h 481"/>
                    <a:gd name="T12" fmla="*/ 0 w 491"/>
                    <a:gd name="T13" fmla="*/ 1 h 481"/>
                    <a:gd name="T14" fmla="*/ 0 w 491"/>
                    <a:gd name="T15" fmla="*/ 1 h 481"/>
                    <a:gd name="T16" fmla="*/ 0 w 491"/>
                    <a:gd name="T17" fmla="*/ 1 h 481"/>
                    <a:gd name="T18" fmla="*/ 0 w 491"/>
                    <a:gd name="T19" fmla="*/ 1 h 481"/>
                    <a:gd name="T20" fmla="*/ 0 w 491"/>
                    <a:gd name="T21" fmla="*/ 1 h 481"/>
                    <a:gd name="T22" fmla="*/ 0 w 491"/>
                    <a:gd name="T23" fmla="*/ 1 h 481"/>
                    <a:gd name="T24" fmla="*/ 0 w 491"/>
                    <a:gd name="T25" fmla="*/ 1 h 481"/>
                    <a:gd name="T26" fmla="*/ 0 w 491"/>
                    <a:gd name="T27" fmla="*/ 1 h 481"/>
                    <a:gd name="T28" fmla="*/ 0 w 491"/>
                    <a:gd name="T29" fmla="*/ 1 h 481"/>
                    <a:gd name="T30" fmla="*/ 0 w 491"/>
                    <a:gd name="T31" fmla="*/ 1 h 481"/>
                    <a:gd name="T32" fmla="*/ 0 w 491"/>
                    <a:gd name="T33" fmla="*/ 0 h 481"/>
                    <a:gd name="T34" fmla="*/ 0 w 491"/>
                    <a:gd name="T35" fmla="*/ 0 h 481"/>
                    <a:gd name="T36" fmla="*/ 0 w 491"/>
                    <a:gd name="T37" fmla="*/ 0 h 481"/>
                    <a:gd name="T38" fmla="*/ 0 w 491"/>
                    <a:gd name="T39" fmla="*/ 0 h 481"/>
                    <a:gd name="T40" fmla="*/ 0 w 491"/>
                    <a:gd name="T41" fmla="*/ 0 h 481"/>
                    <a:gd name="T42" fmla="*/ 0 w 491"/>
                    <a:gd name="T43" fmla="*/ 0 h 481"/>
                    <a:gd name="T44" fmla="*/ 0 w 491"/>
                    <a:gd name="T45" fmla="*/ 0 h 481"/>
                    <a:gd name="T46" fmla="*/ 0 w 491"/>
                    <a:gd name="T47" fmla="*/ 0 h 481"/>
                    <a:gd name="T48" fmla="*/ 0 w 491"/>
                    <a:gd name="T49" fmla="*/ 1 h 481"/>
                    <a:gd name="T50" fmla="*/ 0 w 491"/>
                    <a:gd name="T51" fmla="*/ 1 h 481"/>
                    <a:gd name="T52" fmla="*/ 0 w 491"/>
                    <a:gd name="T53" fmla="*/ 1 h 481"/>
                    <a:gd name="T54" fmla="*/ 0 w 491"/>
                    <a:gd name="T55" fmla="*/ 1 h 481"/>
                    <a:gd name="T56" fmla="*/ 0 w 491"/>
                    <a:gd name="T57" fmla="*/ 1 h 481"/>
                    <a:gd name="T58" fmla="*/ 0 w 491"/>
                    <a:gd name="T59" fmla="*/ 0 h 481"/>
                    <a:gd name="T60" fmla="*/ 0 w 491"/>
                    <a:gd name="T61" fmla="*/ 0 h 481"/>
                    <a:gd name="T62" fmla="*/ 0 w 491"/>
                    <a:gd name="T63" fmla="*/ 0 h 481"/>
                    <a:gd name="T64" fmla="*/ 0 w 491"/>
                    <a:gd name="T65" fmla="*/ 0 h 481"/>
                    <a:gd name="T66" fmla="*/ 0 w 491"/>
                    <a:gd name="T67" fmla="*/ 0 h 481"/>
                    <a:gd name="T68" fmla="*/ 0 w 491"/>
                    <a:gd name="T69" fmla="*/ 0 h 481"/>
                    <a:gd name="T70" fmla="*/ 0 w 491"/>
                    <a:gd name="T71" fmla="*/ 0 h 481"/>
                    <a:gd name="T72" fmla="*/ 0 w 491"/>
                    <a:gd name="T73" fmla="*/ 0 h 481"/>
                    <a:gd name="T74" fmla="*/ 0 w 491"/>
                    <a:gd name="T75" fmla="*/ 0 h 481"/>
                    <a:gd name="T76" fmla="*/ 0 w 491"/>
                    <a:gd name="T77" fmla="*/ 0 h 481"/>
                    <a:gd name="T78" fmla="*/ 0 w 491"/>
                    <a:gd name="T79" fmla="*/ 0 h 481"/>
                    <a:gd name="T80" fmla="*/ 0 w 491"/>
                    <a:gd name="T81" fmla="*/ 0 h 481"/>
                    <a:gd name="T82" fmla="*/ 0 w 491"/>
                    <a:gd name="T83" fmla="*/ 0 h 481"/>
                    <a:gd name="T84" fmla="*/ 0 w 491"/>
                    <a:gd name="T85" fmla="*/ 0 h 481"/>
                    <a:gd name="T86" fmla="*/ 0 w 491"/>
                    <a:gd name="T87" fmla="*/ 0 h 481"/>
                    <a:gd name="T88" fmla="*/ 0 w 491"/>
                    <a:gd name="T89" fmla="*/ 0 h 481"/>
                    <a:gd name="T90" fmla="*/ 0 w 491"/>
                    <a:gd name="T91" fmla="*/ 0 h 481"/>
                    <a:gd name="T92" fmla="*/ 0 w 491"/>
                    <a:gd name="T93" fmla="*/ 0 h 481"/>
                    <a:gd name="T94" fmla="*/ 0 w 491"/>
                    <a:gd name="T95" fmla="*/ 0 h 481"/>
                    <a:gd name="T96" fmla="*/ 0 w 491"/>
                    <a:gd name="T97" fmla="*/ 0 h 481"/>
                    <a:gd name="T98" fmla="*/ 0 w 491"/>
                    <a:gd name="T99" fmla="*/ 0 h 481"/>
                    <a:gd name="T100" fmla="*/ 0 w 491"/>
                    <a:gd name="T101" fmla="*/ 0 h 481"/>
                    <a:gd name="T102" fmla="*/ 0 w 491"/>
                    <a:gd name="T103" fmla="*/ 0 h 481"/>
                    <a:gd name="T104" fmla="*/ 0 w 491"/>
                    <a:gd name="T105" fmla="*/ 0 h 481"/>
                    <a:gd name="T106" fmla="*/ 0 w 491"/>
                    <a:gd name="T107" fmla="*/ 1 h 48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491" h="481">
                      <a:moveTo>
                        <a:pt x="491" y="481"/>
                      </a:moveTo>
                      <a:lnTo>
                        <a:pt x="488" y="480"/>
                      </a:lnTo>
                      <a:lnTo>
                        <a:pt x="482" y="479"/>
                      </a:lnTo>
                      <a:lnTo>
                        <a:pt x="477" y="477"/>
                      </a:lnTo>
                      <a:lnTo>
                        <a:pt x="470" y="473"/>
                      </a:lnTo>
                      <a:lnTo>
                        <a:pt x="457" y="465"/>
                      </a:lnTo>
                      <a:lnTo>
                        <a:pt x="444" y="455"/>
                      </a:lnTo>
                      <a:lnTo>
                        <a:pt x="432" y="445"/>
                      </a:lnTo>
                      <a:lnTo>
                        <a:pt x="422" y="434"/>
                      </a:lnTo>
                      <a:lnTo>
                        <a:pt x="417" y="428"/>
                      </a:lnTo>
                      <a:lnTo>
                        <a:pt x="414" y="423"/>
                      </a:lnTo>
                      <a:lnTo>
                        <a:pt x="412" y="417"/>
                      </a:lnTo>
                      <a:lnTo>
                        <a:pt x="412" y="412"/>
                      </a:lnTo>
                      <a:lnTo>
                        <a:pt x="392" y="412"/>
                      </a:lnTo>
                      <a:lnTo>
                        <a:pt x="376" y="410"/>
                      </a:lnTo>
                      <a:lnTo>
                        <a:pt x="370" y="409"/>
                      </a:lnTo>
                      <a:lnTo>
                        <a:pt x="365" y="408"/>
                      </a:lnTo>
                      <a:lnTo>
                        <a:pt x="360" y="406"/>
                      </a:lnTo>
                      <a:lnTo>
                        <a:pt x="356" y="403"/>
                      </a:lnTo>
                      <a:lnTo>
                        <a:pt x="353" y="400"/>
                      </a:lnTo>
                      <a:lnTo>
                        <a:pt x="350" y="396"/>
                      </a:lnTo>
                      <a:lnTo>
                        <a:pt x="348" y="392"/>
                      </a:lnTo>
                      <a:lnTo>
                        <a:pt x="347" y="387"/>
                      </a:lnTo>
                      <a:lnTo>
                        <a:pt x="346" y="374"/>
                      </a:lnTo>
                      <a:lnTo>
                        <a:pt x="345" y="357"/>
                      </a:lnTo>
                      <a:lnTo>
                        <a:pt x="344" y="344"/>
                      </a:lnTo>
                      <a:lnTo>
                        <a:pt x="342" y="332"/>
                      </a:lnTo>
                      <a:lnTo>
                        <a:pt x="337" y="322"/>
                      </a:lnTo>
                      <a:lnTo>
                        <a:pt x="332" y="313"/>
                      </a:lnTo>
                      <a:lnTo>
                        <a:pt x="327" y="303"/>
                      </a:lnTo>
                      <a:lnTo>
                        <a:pt x="323" y="294"/>
                      </a:lnTo>
                      <a:lnTo>
                        <a:pt x="320" y="286"/>
                      </a:lnTo>
                      <a:lnTo>
                        <a:pt x="319" y="277"/>
                      </a:lnTo>
                      <a:lnTo>
                        <a:pt x="319" y="267"/>
                      </a:lnTo>
                      <a:lnTo>
                        <a:pt x="319" y="252"/>
                      </a:lnTo>
                      <a:lnTo>
                        <a:pt x="314" y="244"/>
                      </a:lnTo>
                      <a:lnTo>
                        <a:pt x="309" y="237"/>
                      </a:lnTo>
                      <a:lnTo>
                        <a:pt x="301" y="229"/>
                      </a:lnTo>
                      <a:lnTo>
                        <a:pt x="292" y="223"/>
                      </a:lnTo>
                      <a:lnTo>
                        <a:pt x="282" y="216"/>
                      </a:lnTo>
                      <a:lnTo>
                        <a:pt x="272" y="210"/>
                      </a:lnTo>
                      <a:lnTo>
                        <a:pt x="260" y="205"/>
                      </a:lnTo>
                      <a:lnTo>
                        <a:pt x="248" y="200"/>
                      </a:lnTo>
                      <a:lnTo>
                        <a:pt x="235" y="194"/>
                      </a:lnTo>
                      <a:lnTo>
                        <a:pt x="221" y="190"/>
                      </a:lnTo>
                      <a:lnTo>
                        <a:pt x="208" y="187"/>
                      </a:lnTo>
                      <a:lnTo>
                        <a:pt x="192" y="184"/>
                      </a:lnTo>
                      <a:lnTo>
                        <a:pt x="178" y="181"/>
                      </a:lnTo>
                      <a:lnTo>
                        <a:pt x="163" y="180"/>
                      </a:lnTo>
                      <a:lnTo>
                        <a:pt x="147" y="179"/>
                      </a:lnTo>
                      <a:lnTo>
                        <a:pt x="133" y="178"/>
                      </a:lnTo>
                      <a:lnTo>
                        <a:pt x="133" y="170"/>
                      </a:lnTo>
                      <a:lnTo>
                        <a:pt x="133" y="163"/>
                      </a:lnTo>
                      <a:lnTo>
                        <a:pt x="133" y="156"/>
                      </a:lnTo>
                      <a:lnTo>
                        <a:pt x="133" y="148"/>
                      </a:lnTo>
                      <a:lnTo>
                        <a:pt x="121" y="147"/>
                      </a:lnTo>
                      <a:lnTo>
                        <a:pt x="110" y="145"/>
                      </a:lnTo>
                      <a:lnTo>
                        <a:pt x="100" y="140"/>
                      </a:lnTo>
                      <a:lnTo>
                        <a:pt x="92" y="136"/>
                      </a:lnTo>
                      <a:lnTo>
                        <a:pt x="85" y="130"/>
                      </a:lnTo>
                      <a:lnTo>
                        <a:pt x="77" y="124"/>
                      </a:lnTo>
                      <a:lnTo>
                        <a:pt x="71" y="117"/>
                      </a:lnTo>
                      <a:lnTo>
                        <a:pt x="66" y="111"/>
                      </a:lnTo>
                      <a:lnTo>
                        <a:pt x="92" y="111"/>
                      </a:lnTo>
                      <a:lnTo>
                        <a:pt x="82" y="121"/>
                      </a:lnTo>
                      <a:lnTo>
                        <a:pt x="73" y="133"/>
                      </a:lnTo>
                      <a:lnTo>
                        <a:pt x="66" y="139"/>
                      </a:lnTo>
                      <a:lnTo>
                        <a:pt x="60" y="144"/>
                      </a:lnTo>
                      <a:lnTo>
                        <a:pt x="54" y="147"/>
                      </a:lnTo>
                      <a:lnTo>
                        <a:pt x="46" y="148"/>
                      </a:lnTo>
                      <a:lnTo>
                        <a:pt x="43" y="163"/>
                      </a:lnTo>
                      <a:lnTo>
                        <a:pt x="40" y="178"/>
                      </a:lnTo>
                      <a:lnTo>
                        <a:pt x="34" y="192"/>
                      </a:lnTo>
                      <a:lnTo>
                        <a:pt x="30" y="206"/>
                      </a:lnTo>
                      <a:lnTo>
                        <a:pt x="24" y="220"/>
                      </a:lnTo>
                      <a:lnTo>
                        <a:pt x="20" y="234"/>
                      </a:lnTo>
                      <a:lnTo>
                        <a:pt x="17" y="249"/>
                      </a:lnTo>
                      <a:lnTo>
                        <a:pt x="13" y="265"/>
                      </a:lnTo>
                      <a:lnTo>
                        <a:pt x="13" y="256"/>
                      </a:lnTo>
                      <a:lnTo>
                        <a:pt x="13" y="246"/>
                      </a:lnTo>
                      <a:lnTo>
                        <a:pt x="14" y="237"/>
                      </a:lnTo>
                      <a:lnTo>
                        <a:pt x="17" y="228"/>
                      </a:lnTo>
                      <a:lnTo>
                        <a:pt x="20" y="219"/>
                      </a:lnTo>
                      <a:lnTo>
                        <a:pt x="23" y="209"/>
                      </a:lnTo>
                      <a:lnTo>
                        <a:pt x="26" y="200"/>
                      </a:lnTo>
                      <a:lnTo>
                        <a:pt x="30" y="190"/>
                      </a:lnTo>
                      <a:lnTo>
                        <a:pt x="32" y="181"/>
                      </a:lnTo>
                      <a:lnTo>
                        <a:pt x="33" y="172"/>
                      </a:lnTo>
                      <a:lnTo>
                        <a:pt x="32" y="156"/>
                      </a:lnTo>
                      <a:lnTo>
                        <a:pt x="30" y="143"/>
                      </a:lnTo>
                      <a:lnTo>
                        <a:pt x="26" y="130"/>
                      </a:lnTo>
                      <a:lnTo>
                        <a:pt x="21" y="120"/>
                      </a:lnTo>
                      <a:lnTo>
                        <a:pt x="17" y="111"/>
                      </a:lnTo>
                      <a:lnTo>
                        <a:pt x="11" y="101"/>
                      </a:lnTo>
                      <a:lnTo>
                        <a:pt x="4" y="89"/>
                      </a:lnTo>
                      <a:lnTo>
                        <a:pt x="0" y="73"/>
                      </a:lnTo>
                      <a:lnTo>
                        <a:pt x="13" y="68"/>
                      </a:lnTo>
                      <a:lnTo>
                        <a:pt x="28" y="62"/>
                      </a:lnTo>
                      <a:lnTo>
                        <a:pt x="34" y="59"/>
                      </a:lnTo>
                      <a:lnTo>
                        <a:pt x="42" y="57"/>
                      </a:lnTo>
                      <a:lnTo>
                        <a:pt x="51" y="56"/>
                      </a:lnTo>
                      <a:lnTo>
                        <a:pt x="59" y="55"/>
                      </a:lnTo>
                      <a:lnTo>
                        <a:pt x="68" y="56"/>
                      </a:lnTo>
                      <a:lnTo>
                        <a:pt x="76" y="57"/>
                      </a:lnTo>
                      <a:lnTo>
                        <a:pt x="84" y="58"/>
                      </a:lnTo>
                      <a:lnTo>
                        <a:pt x="90" y="60"/>
                      </a:lnTo>
                      <a:lnTo>
                        <a:pt x="96" y="63"/>
                      </a:lnTo>
                      <a:lnTo>
                        <a:pt x="102" y="66"/>
                      </a:lnTo>
                      <a:lnTo>
                        <a:pt x="107" y="70"/>
                      </a:lnTo>
                      <a:lnTo>
                        <a:pt x="112" y="73"/>
                      </a:lnTo>
                      <a:lnTo>
                        <a:pt x="121" y="82"/>
                      </a:lnTo>
                      <a:lnTo>
                        <a:pt x="127" y="92"/>
                      </a:lnTo>
                      <a:lnTo>
                        <a:pt x="134" y="101"/>
                      </a:lnTo>
                      <a:lnTo>
                        <a:pt x="140" y="111"/>
                      </a:lnTo>
                      <a:lnTo>
                        <a:pt x="179" y="111"/>
                      </a:lnTo>
                      <a:lnTo>
                        <a:pt x="180" y="107"/>
                      </a:lnTo>
                      <a:lnTo>
                        <a:pt x="183" y="103"/>
                      </a:lnTo>
                      <a:lnTo>
                        <a:pt x="187" y="101"/>
                      </a:lnTo>
                      <a:lnTo>
                        <a:pt x="191" y="99"/>
                      </a:lnTo>
                      <a:lnTo>
                        <a:pt x="196" y="96"/>
                      </a:lnTo>
                      <a:lnTo>
                        <a:pt x="199" y="94"/>
                      </a:lnTo>
                      <a:lnTo>
                        <a:pt x="200" y="92"/>
                      </a:lnTo>
                      <a:lnTo>
                        <a:pt x="200" y="90"/>
                      </a:lnTo>
                      <a:lnTo>
                        <a:pt x="200" y="89"/>
                      </a:lnTo>
                      <a:lnTo>
                        <a:pt x="199" y="85"/>
                      </a:lnTo>
                      <a:lnTo>
                        <a:pt x="207" y="73"/>
                      </a:lnTo>
                      <a:lnTo>
                        <a:pt x="215" y="64"/>
                      </a:lnTo>
                      <a:lnTo>
                        <a:pt x="223" y="58"/>
                      </a:lnTo>
                      <a:lnTo>
                        <a:pt x="232" y="54"/>
                      </a:lnTo>
                      <a:lnTo>
                        <a:pt x="239" y="51"/>
                      </a:lnTo>
                      <a:lnTo>
                        <a:pt x="247" y="50"/>
                      </a:lnTo>
                      <a:lnTo>
                        <a:pt x="254" y="49"/>
                      </a:lnTo>
                      <a:lnTo>
                        <a:pt x="259" y="49"/>
                      </a:lnTo>
                      <a:lnTo>
                        <a:pt x="260" y="40"/>
                      </a:lnTo>
                      <a:lnTo>
                        <a:pt x="263" y="30"/>
                      </a:lnTo>
                      <a:lnTo>
                        <a:pt x="267" y="22"/>
                      </a:lnTo>
                      <a:lnTo>
                        <a:pt x="273" y="15"/>
                      </a:lnTo>
                      <a:lnTo>
                        <a:pt x="280" y="9"/>
                      </a:lnTo>
                      <a:lnTo>
                        <a:pt x="290" y="4"/>
                      </a:lnTo>
                      <a:lnTo>
                        <a:pt x="294" y="2"/>
                      </a:lnTo>
                      <a:lnTo>
                        <a:pt x="300" y="1"/>
                      </a:lnTo>
                      <a:lnTo>
                        <a:pt x="306" y="0"/>
                      </a:lnTo>
                      <a:lnTo>
                        <a:pt x="312" y="0"/>
                      </a:lnTo>
                      <a:lnTo>
                        <a:pt x="323" y="0"/>
                      </a:lnTo>
                      <a:lnTo>
                        <a:pt x="333" y="2"/>
                      </a:lnTo>
                      <a:lnTo>
                        <a:pt x="343" y="5"/>
                      </a:lnTo>
                      <a:lnTo>
                        <a:pt x="351" y="8"/>
                      </a:lnTo>
                      <a:lnTo>
                        <a:pt x="368" y="17"/>
                      </a:lnTo>
                      <a:lnTo>
                        <a:pt x="383" y="27"/>
                      </a:lnTo>
                      <a:lnTo>
                        <a:pt x="399" y="38"/>
                      </a:lnTo>
                      <a:lnTo>
                        <a:pt x="413" y="47"/>
                      </a:lnTo>
                      <a:lnTo>
                        <a:pt x="421" y="50"/>
                      </a:lnTo>
                      <a:lnTo>
                        <a:pt x="428" y="53"/>
                      </a:lnTo>
                      <a:lnTo>
                        <a:pt x="436" y="55"/>
                      </a:lnTo>
                      <a:lnTo>
                        <a:pt x="445" y="55"/>
                      </a:lnTo>
                      <a:lnTo>
                        <a:pt x="459" y="60"/>
                      </a:lnTo>
                      <a:lnTo>
                        <a:pt x="471" y="64"/>
                      </a:lnTo>
                      <a:lnTo>
                        <a:pt x="481" y="66"/>
                      </a:lnTo>
                      <a:lnTo>
                        <a:pt x="491" y="67"/>
                      </a:lnTo>
                      <a:lnTo>
                        <a:pt x="491" y="289"/>
                      </a:lnTo>
                      <a:lnTo>
                        <a:pt x="471" y="301"/>
                      </a:lnTo>
                      <a:lnTo>
                        <a:pt x="491" y="326"/>
                      </a:lnTo>
                      <a:lnTo>
                        <a:pt x="491" y="474"/>
                      </a:lnTo>
                      <a:lnTo>
                        <a:pt x="491" y="48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9" name="Freeform 341"/>
                <p:cNvSpPr>
                  <a:spLocks/>
                </p:cNvSpPr>
                <p:nvPr>
                  <p:custDataLst>
                    <p:tags r:id="rId236"/>
                  </p:custDataLst>
                </p:nvPr>
              </p:nvSpPr>
              <p:spPr bwMode="auto">
                <a:xfrm>
                  <a:off x="3686" y="2045"/>
                  <a:ext cx="34" cy="38"/>
                </a:xfrm>
                <a:custGeom>
                  <a:avLst/>
                  <a:gdLst>
                    <a:gd name="T0" fmla="*/ 0 w 133"/>
                    <a:gd name="T1" fmla="*/ 0 h 117"/>
                    <a:gd name="T2" fmla="*/ 0 w 133"/>
                    <a:gd name="T3" fmla="*/ 0 h 117"/>
                    <a:gd name="T4" fmla="*/ 0 w 133"/>
                    <a:gd name="T5" fmla="*/ 0 h 117"/>
                    <a:gd name="T6" fmla="*/ 0 w 133"/>
                    <a:gd name="T7" fmla="*/ 0 h 117"/>
                    <a:gd name="T8" fmla="*/ 0 w 133"/>
                    <a:gd name="T9" fmla="*/ 0 h 117"/>
                    <a:gd name="T10" fmla="*/ 0 w 133"/>
                    <a:gd name="T11" fmla="*/ 0 h 117"/>
                    <a:gd name="T12" fmla="*/ 0 w 133"/>
                    <a:gd name="T13" fmla="*/ 0 h 117"/>
                    <a:gd name="T14" fmla="*/ 0 w 133"/>
                    <a:gd name="T15" fmla="*/ 0 h 117"/>
                    <a:gd name="T16" fmla="*/ 0 w 133"/>
                    <a:gd name="T17" fmla="*/ 0 h 117"/>
                    <a:gd name="T18" fmla="*/ 0 w 133"/>
                    <a:gd name="T19" fmla="*/ 0 h 117"/>
                    <a:gd name="T20" fmla="*/ 0 w 133"/>
                    <a:gd name="T21" fmla="*/ 0 h 117"/>
                    <a:gd name="T22" fmla="*/ 0 w 133"/>
                    <a:gd name="T23" fmla="*/ 0 h 117"/>
                    <a:gd name="T24" fmla="*/ 0 w 133"/>
                    <a:gd name="T25" fmla="*/ 0 h 117"/>
                    <a:gd name="T26" fmla="*/ 0 w 133"/>
                    <a:gd name="T27" fmla="*/ 0 h 117"/>
                    <a:gd name="T28" fmla="*/ 0 w 133"/>
                    <a:gd name="T29" fmla="*/ 0 h 117"/>
                    <a:gd name="T30" fmla="*/ 0 w 133"/>
                    <a:gd name="T31" fmla="*/ 0 h 117"/>
                    <a:gd name="T32" fmla="*/ 0 w 133"/>
                    <a:gd name="T33" fmla="*/ 0 h 117"/>
                    <a:gd name="T34" fmla="*/ 0 w 133"/>
                    <a:gd name="T35" fmla="*/ 0 h 117"/>
                    <a:gd name="T36" fmla="*/ 0 w 133"/>
                    <a:gd name="T37" fmla="*/ 0 h 117"/>
                    <a:gd name="T38" fmla="*/ 0 w 133"/>
                    <a:gd name="T39" fmla="*/ 0 h 117"/>
                    <a:gd name="T40" fmla="*/ 0 w 133"/>
                    <a:gd name="T41" fmla="*/ 0 h 117"/>
                    <a:gd name="T42" fmla="*/ 0 w 133"/>
                    <a:gd name="T43" fmla="*/ 0 h 117"/>
                    <a:gd name="T44" fmla="*/ 0 w 133"/>
                    <a:gd name="T45" fmla="*/ 0 h 117"/>
                    <a:gd name="T46" fmla="*/ 0 w 133"/>
                    <a:gd name="T47" fmla="*/ 0 h 117"/>
                    <a:gd name="T48" fmla="*/ 0 w 133"/>
                    <a:gd name="T49" fmla="*/ 0 h 117"/>
                    <a:gd name="T50" fmla="*/ 0 w 133"/>
                    <a:gd name="T51" fmla="*/ 0 h 117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33" h="117">
                      <a:moveTo>
                        <a:pt x="0" y="19"/>
                      </a:moveTo>
                      <a:lnTo>
                        <a:pt x="72" y="0"/>
                      </a:lnTo>
                      <a:lnTo>
                        <a:pt x="81" y="6"/>
                      </a:lnTo>
                      <a:lnTo>
                        <a:pt x="91" y="14"/>
                      </a:lnTo>
                      <a:lnTo>
                        <a:pt x="101" y="25"/>
                      </a:lnTo>
                      <a:lnTo>
                        <a:pt x="109" y="37"/>
                      </a:lnTo>
                      <a:lnTo>
                        <a:pt x="118" y="49"/>
                      </a:lnTo>
                      <a:lnTo>
                        <a:pt x="126" y="62"/>
                      </a:lnTo>
                      <a:lnTo>
                        <a:pt x="128" y="68"/>
                      </a:lnTo>
                      <a:lnTo>
                        <a:pt x="130" y="74"/>
                      </a:lnTo>
                      <a:lnTo>
                        <a:pt x="131" y="80"/>
                      </a:lnTo>
                      <a:lnTo>
                        <a:pt x="133" y="86"/>
                      </a:lnTo>
                      <a:lnTo>
                        <a:pt x="131" y="92"/>
                      </a:lnTo>
                      <a:lnTo>
                        <a:pt x="128" y="97"/>
                      </a:lnTo>
                      <a:lnTo>
                        <a:pt x="124" y="102"/>
                      </a:lnTo>
                      <a:lnTo>
                        <a:pt x="118" y="107"/>
                      </a:lnTo>
                      <a:lnTo>
                        <a:pt x="113" y="111"/>
                      </a:lnTo>
                      <a:lnTo>
                        <a:pt x="107" y="114"/>
                      </a:lnTo>
                      <a:lnTo>
                        <a:pt x="103" y="117"/>
                      </a:lnTo>
                      <a:lnTo>
                        <a:pt x="100" y="117"/>
                      </a:lnTo>
                      <a:lnTo>
                        <a:pt x="72" y="95"/>
                      </a:lnTo>
                      <a:lnTo>
                        <a:pt x="45" y="70"/>
                      </a:lnTo>
                      <a:lnTo>
                        <a:pt x="32" y="58"/>
                      </a:lnTo>
                      <a:lnTo>
                        <a:pt x="18" y="46"/>
                      </a:lnTo>
                      <a:lnTo>
                        <a:pt x="8" y="33"/>
                      </a:lnTo>
                      <a:lnTo>
                        <a:pt x="0" y="1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0" name="Freeform 342"/>
                <p:cNvSpPr>
                  <a:spLocks/>
                </p:cNvSpPr>
                <p:nvPr>
                  <p:custDataLst>
                    <p:tags r:id="rId237"/>
                  </p:custDataLst>
                </p:nvPr>
              </p:nvSpPr>
              <p:spPr bwMode="auto">
                <a:xfrm>
                  <a:off x="2714" y="1670"/>
                  <a:ext cx="139" cy="112"/>
                </a:xfrm>
                <a:custGeom>
                  <a:avLst/>
                  <a:gdLst>
                    <a:gd name="T0" fmla="*/ 0 w 505"/>
                    <a:gd name="T1" fmla="*/ 0 h 339"/>
                    <a:gd name="T2" fmla="*/ 0 w 505"/>
                    <a:gd name="T3" fmla="*/ 0 h 339"/>
                    <a:gd name="T4" fmla="*/ 0 w 505"/>
                    <a:gd name="T5" fmla="*/ 0 h 339"/>
                    <a:gd name="T6" fmla="*/ 0 w 505"/>
                    <a:gd name="T7" fmla="*/ 0 h 339"/>
                    <a:gd name="T8" fmla="*/ 0 w 505"/>
                    <a:gd name="T9" fmla="*/ 0 h 339"/>
                    <a:gd name="T10" fmla="*/ 0 w 505"/>
                    <a:gd name="T11" fmla="*/ 0 h 339"/>
                    <a:gd name="T12" fmla="*/ 0 w 505"/>
                    <a:gd name="T13" fmla="*/ 1 h 339"/>
                    <a:gd name="T14" fmla="*/ 0 w 505"/>
                    <a:gd name="T15" fmla="*/ 1 h 339"/>
                    <a:gd name="T16" fmla="*/ 0 w 505"/>
                    <a:gd name="T17" fmla="*/ 1 h 339"/>
                    <a:gd name="T18" fmla="*/ 0 w 505"/>
                    <a:gd name="T19" fmla="*/ 1 h 339"/>
                    <a:gd name="T20" fmla="*/ 0 w 505"/>
                    <a:gd name="T21" fmla="*/ 1 h 339"/>
                    <a:gd name="T22" fmla="*/ 0 w 505"/>
                    <a:gd name="T23" fmla="*/ 1 h 339"/>
                    <a:gd name="T24" fmla="*/ 0 w 505"/>
                    <a:gd name="T25" fmla="*/ 1 h 339"/>
                    <a:gd name="T26" fmla="*/ 0 w 505"/>
                    <a:gd name="T27" fmla="*/ 1 h 339"/>
                    <a:gd name="T28" fmla="*/ 0 w 505"/>
                    <a:gd name="T29" fmla="*/ 1 h 339"/>
                    <a:gd name="T30" fmla="*/ 0 w 505"/>
                    <a:gd name="T31" fmla="*/ 1 h 339"/>
                    <a:gd name="T32" fmla="*/ 0 w 505"/>
                    <a:gd name="T33" fmla="*/ 1 h 339"/>
                    <a:gd name="T34" fmla="*/ 0 w 505"/>
                    <a:gd name="T35" fmla="*/ 1 h 339"/>
                    <a:gd name="T36" fmla="*/ 0 w 505"/>
                    <a:gd name="T37" fmla="*/ 1 h 339"/>
                    <a:gd name="T38" fmla="*/ 0 w 505"/>
                    <a:gd name="T39" fmla="*/ 1 h 339"/>
                    <a:gd name="T40" fmla="*/ 0 w 505"/>
                    <a:gd name="T41" fmla="*/ 1 h 339"/>
                    <a:gd name="T42" fmla="*/ 0 w 505"/>
                    <a:gd name="T43" fmla="*/ 1 h 339"/>
                    <a:gd name="T44" fmla="*/ 0 w 505"/>
                    <a:gd name="T45" fmla="*/ 1 h 339"/>
                    <a:gd name="T46" fmla="*/ 0 w 505"/>
                    <a:gd name="T47" fmla="*/ 1 h 339"/>
                    <a:gd name="T48" fmla="*/ 0 w 505"/>
                    <a:gd name="T49" fmla="*/ 1 h 339"/>
                    <a:gd name="T50" fmla="*/ 0 w 505"/>
                    <a:gd name="T51" fmla="*/ 1 h 339"/>
                    <a:gd name="T52" fmla="*/ 0 w 505"/>
                    <a:gd name="T53" fmla="*/ 0 h 339"/>
                    <a:gd name="T54" fmla="*/ 0 w 505"/>
                    <a:gd name="T55" fmla="*/ 0 h 339"/>
                    <a:gd name="T56" fmla="*/ 0 w 505"/>
                    <a:gd name="T57" fmla="*/ 0 h 339"/>
                    <a:gd name="T58" fmla="*/ 0 w 505"/>
                    <a:gd name="T59" fmla="*/ 0 h 339"/>
                    <a:gd name="T60" fmla="*/ 0 w 505"/>
                    <a:gd name="T61" fmla="*/ 0 h 339"/>
                    <a:gd name="T62" fmla="*/ 0 w 505"/>
                    <a:gd name="T63" fmla="*/ 0 h 339"/>
                    <a:gd name="T64" fmla="*/ 0 w 505"/>
                    <a:gd name="T65" fmla="*/ 0 h 339"/>
                    <a:gd name="T66" fmla="*/ 0 w 505"/>
                    <a:gd name="T67" fmla="*/ 0 h 339"/>
                    <a:gd name="T68" fmla="*/ 0 w 505"/>
                    <a:gd name="T69" fmla="*/ 0 h 339"/>
                    <a:gd name="T70" fmla="*/ 0 w 505"/>
                    <a:gd name="T71" fmla="*/ 0 h 339"/>
                    <a:gd name="T72" fmla="*/ 0 w 505"/>
                    <a:gd name="T73" fmla="*/ 0 h 339"/>
                    <a:gd name="T74" fmla="*/ 0 w 505"/>
                    <a:gd name="T75" fmla="*/ 0 h 339"/>
                    <a:gd name="T76" fmla="*/ 0 w 505"/>
                    <a:gd name="T77" fmla="*/ 0 h 339"/>
                    <a:gd name="T78" fmla="*/ 0 w 505"/>
                    <a:gd name="T79" fmla="*/ 0 h 339"/>
                    <a:gd name="T80" fmla="*/ 0 w 505"/>
                    <a:gd name="T81" fmla="*/ 0 h 339"/>
                    <a:gd name="T82" fmla="*/ 0 w 505"/>
                    <a:gd name="T83" fmla="*/ 0 h 339"/>
                    <a:gd name="T84" fmla="*/ 0 w 505"/>
                    <a:gd name="T85" fmla="*/ 0 h 33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505" h="339">
                      <a:moveTo>
                        <a:pt x="259" y="24"/>
                      </a:moveTo>
                      <a:lnTo>
                        <a:pt x="272" y="36"/>
                      </a:lnTo>
                      <a:lnTo>
                        <a:pt x="444" y="48"/>
                      </a:lnTo>
                      <a:lnTo>
                        <a:pt x="484" y="86"/>
                      </a:lnTo>
                      <a:lnTo>
                        <a:pt x="482" y="97"/>
                      </a:lnTo>
                      <a:lnTo>
                        <a:pt x="478" y="109"/>
                      </a:lnTo>
                      <a:lnTo>
                        <a:pt x="474" y="120"/>
                      </a:lnTo>
                      <a:lnTo>
                        <a:pt x="471" y="129"/>
                      </a:lnTo>
                      <a:lnTo>
                        <a:pt x="465" y="138"/>
                      </a:lnTo>
                      <a:lnTo>
                        <a:pt x="461" y="145"/>
                      </a:lnTo>
                      <a:lnTo>
                        <a:pt x="456" y="150"/>
                      </a:lnTo>
                      <a:lnTo>
                        <a:pt x="451" y="153"/>
                      </a:lnTo>
                      <a:lnTo>
                        <a:pt x="455" y="169"/>
                      </a:lnTo>
                      <a:lnTo>
                        <a:pt x="461" y="184"/>
                      </a:lnTo>
                      <a:lnTo>
                        <a:pt x="470" y="200"/>
                      </a:lnTo>
                      <a:lnTo>
                        <a:pt x="477" y="215"/>
                      </a:lnTo>
                      <a:lnTo>
                        <a:pt x="494" y="242"/>
                      </a:lnTo>
                      <a:lnTo>
                        <a:pt x="505" y="258"/>
                      </a:lnTo>
                      <a:lnTo>
                        <a:pt x="499" y="264"/>
                      </a:lnTo>
                      <a:lnTo>
                        <a:pt x="493" y="271"/>
                      </a:lnTo>
                      <a:lnTo>
                        <a:pt x="486" y="281"/>
                      </a:lnTo>
                      <a:lnTo>
                        <a:pt x="479" y="292"/>
                      </a:lnTo>
                      <a:lnTo>
                        <a:pt x="474" y="303"/>
                      </a:lnTo>
                      <a:lnTo>
                        <a:pt x="468" y="314"/>
                      </a:lnTo>
                      <a:lnTo>
                        <a:pt x="465" y="326"/>
                      </a:lnTo>
                      <a:lnTo>
                        <a:pt x="464" y="339"/>
                      </a:lnTo>
                      <a:lnTo>
                        <a:pt x="457" y="339"/>
                      </a:lnTo>
                      <a:lnTo>
                        <a:pt x="443" y="338"/>
                      </a:lnTo>
                      <a:lnTo>
                        <a:pt x="428" y="337"/>
                      </a:lnTo>
                      <a:lnTo>
                        <a:pt x="414" y="335"/>
                      </a:lnTo>
                      <a:lnTo>
                        <a:pt x="399" y="333"/>
                      </a:lnTo>
                      <a:lnTo>
                        <a:pt x="385" y="331"/>
                      </a:lnTo>
                      <a:lnTo>
                        <a:pt x="371" y="328"/>
                      </a:lnTo>
                      <a:lnTo>
                        <a:pt x="358" y="326"/>
                      </a:lnTo>
                      <a:lnTo>
                        <a:pt x="344" y="326"/>
                      </a:lnTo>
                      <a:lnTo>
                        <a:pt x="304" y="325"/>
                      </a:lnTo>
                      <a:lnTo>
                        <a:pt x="275" y="323"/>
                      </a:lnTo>
                      <a:lnTo>
                        <a:pt x="264" y="321"/>
                      </a:lnTo>
                      <a:lnTo>
                        <a:pt x="255" y="319"/>
                      </a:lnTo>
                      <a:lnTo>
                        <a:pt x="248" y="317"/>
                      </a:lnTo>
                      <a:lnTo>
                        <a:pt x="242" y="315"/>
                      </a:lnTo>
                      <a:lnTo>
                        <a:pt x="232" y="310"/>
                      </a:lnTo>
                      <a:lnTo>
                        <a:pt x="224" y="305"/>
                      </a:lnTo>
                      <a:lnTo>
                        <a:pt x="213" y="300"/>
                      </a:lnTo>
                      <a:lnTo>
                        <a:pt x="198" y="295"/>
                      </a:lnTo>
                      <a:lnTo>
                        <a:pt x="180" y="289"/>
                      </a:lnTo>
                      <a:lnTo>
                        <a:pt x="162" y="282"/>
                      </a:lnTo>
                      <a:lnTo>
                        <a:pt x="146" y="273"/>
                      </a:lnTo>
                      <a:lnTo>
                        <a:pt x="130" y="266"/>
                      </a:lnTo>
                      <a:lnTo>
                        <a:pt x="98" y="249"/>
                      </a:lnTo>
                      <a:lnTo>
                        <a:pt x="65" y="228"/>
                      </a:lnTo>
                      <a:lnTo>
                        <a:pt x="62" y="206"/>
                      </a:lnTo>
                      <a:lnTo>
                        <a:pt x="57" y="187"/>
                      </a:lnTo>
                      <a:lnTo>
                        <a:pt x="52" y="169"/>
                      </a:lnTo>
                      <a:lnTo>
                        <a:pt x="47" y="152"/>
                      </a:lnTo>
                      <a:lnTo>
                        <a:pt x="36" y="124"/>
                      </a:lnTo>
                      <a:lnTo>
                        <a:pt x="25" y="100"/>
                      </a:lnTo>
                      <a:lnTo>
                        <a:pt x="15" y="83"/>
                      </a:lnTo>
                      <a:lnTo>
                        <a:pt x="7" y="71"/>
                      </a:lnTo>
                      <a:lnTo>
                        <a:pt x="2" y="64"/>
                      </a:lnTo>
                      <a:lnTo>
                        <a:pt x="0" y="62"/>
                      </a:lnTo>
                      <a:lnTo>
                        <a:pt x="5" y="61"/>
                      </a:lnTo>
                      <a:lnTo>
                        <a:pt x="8" y="59"/>
                      </a:lnTo>
                      <a:lnTo>
                        <a:pt x="11" y="56"/>
                      </a:lnTo>
                      <a:lnTo>
                        <a:pt x="11" y="51"/>
                      </a:lnTo>
                      <a:lnTo>
                        <a:pt x="11" y="48"/>
                      </a:lnTo>
                      <a:lnTo>
                        <a:pt x="11" y="45"/>
                      </a:lnTo>
                      <a:lnTo>
                        <a:pt x="11" y="43"/>
                      </a:lnTo>
                      <a:lnTo>
                        <a:pt x="13" y="42"/>
                      </a:lnTo>
                      <a:lnTo>
                        <a:pt x="34" y="34"/>
                      </a:lnTo>
                      <a:lnTo>
                        <a:pt x="55" y="27"/>
                      </a:lnTo>
                      <a:lnTo>
                        <a:pt x="73" y="22"/>
                      </a:lnTo>
                      <a:lnTo>
                        <a:pt x="92" y="17"/>
                      </a:lnTo>
                      <a:lnTo>
                        <a:pt x="128" y="8"/>
                      </a:lnTo>
                      <a:lnTo>
                        <a:pt x="165" y="0"/>
                      </a:lnTo>
                      <a:lnTo>
                        <a:pt x="173" y="11"/>
                      </a:lnTo>
                      <a:lnTo>
                        <a:pt x="183" y="23"/>
                      </a:lnTo>
                      <a:lnTo>
                        <a:pt x="188" y="28"/>
                      </a:lnTo>
                      <a:lnTo>
                        <a:pt x="194" y="32"/>
                      </a:lnTo>
                      <a:lnTo>
                        <a:pt x="201" y="35"/>
                      </a:lnTo>
                      <a:lnTo>
                        <a:pt x="205" y="36"/>
                      </a:lnTo>
                      <a:lnTo>
                        <a:pt x="219" y="36"/>
                      </a:lnTo>
                      <a:lnTo>
                        <a:pt x="230" y="36"/>
                      </a:lnTo>
                      <a:lnTo>
                        <a:pt x="239" y="36"/>
                      </a:lnTo>
                      <a:lnTo>
                        <a:pt x="246" y="36"/>
                      </a:lnTo>
                      <a:lnTo>
                        <a:pt x="259" y="2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1" name="Freeform 343"/>
                <p:cNvSpPr>
                  <a:spLocks/>
                </p:cNvSpPr>
                <p:nvPr>
                  <p:custDataLst>
                    <p:tags r:id="rId238"/>
                  </p:custDataLst>
                </p:nvPr>
              </p:nvSpPr>
              <p:spPr bwMode="auto">
                <a:xfrm>
                  <a:off x="2754" y="1799"/>
                  <a:ext cx="92" cy="45"/>
                </a:xfrm>
                <a:custGeom>
                  <a:avLst/>
                  <a:gdLst>
                    <a:gd name="T0" fmla="*/ 0 w 338"/>
                    <a:gd name="T1" fmla="*/ 0 h 141"/>
                    <a:gd name="T2" fmla="*/ 0 w 338"/>
                    <a:gd name="T3" fmla="*/ 0 h 141"/>
                    <a:gd name="T4" fmla="*/ 0 w 338"/>
                    <a:gd name="T5" fmla="*/ 0 h 141"/>
                    <a:gd name="T6" fmla="*/ 0 w 338"/>
                    <a:gd name="T7" fmla="*/ 0 h 141"/>
                    <a:gd name="T8" fmla="*/ 0 w 338"/>
                    <a:gd name="T9" fmla="*/ 0 h 141"/>
                    <a:gd name="T10" fmla="*/ 0 w 338"/>
                    <a:gd name="T11" fmla="*/ 0 h 141"/>
                    <a:gd name="T12" fmla="*/ 0 w 338"/>
                    <a:gd name="T13" fmla="*/ 0 h 141"/>
                    <a:gd name="T14" fmla="*/ 0 w 338"/>
                    <a:gd name="T15" fmla="*/ 0 h 141"/>
                    <a:gd name="T16" fmla="*/ 0 w 338"/>
                    <a:gd name="T17" fmla="*/ 0 h 141"/>
                    <a:gd name="T18" fmla="*/ 0 w 338"/>
                    <a:gd name="T19" fmla="*/ 0 h 141"/>
                    <a:gd name="T20" fmla="*/ 0 w 338"/>
                    <a:gd name="T21" fmla="*/ 0 h 141"/>
                    <a:gd name="T22" fmla="*/ 0 w 338"/>
                    <a:gd name="T23" fmla="*/ 0 h 141"/>
                    <a:gd name="T24" fmla="*/ 0 w 338"/>
                    <a:gd name="T25" fmla="*/ 0 h 141"/>
                    <a:gd name="T26" fmla="*/ 0 w 338"/>
                    <a:gd name="T27" fmla="*/ 0 h 141"/>
                    <a:gd name="T28" fmla="*/ 0 w 338"/>
                    <a:gd name="T29" fmla="*/ 0 h 141"/>
                    <a:gd name="T30" fmla="*/ 0 w 338"/>
                    <a:gd name="T31" fmla="*/ 0 h 141"/>
                    <a:gd name="T32" fmla="*/ 0 w 338"/>
                    <a:gd name="T33" fmla="*/ 0 h 141"/>
                    <a:gd name="T34" fmla="*/ 0 w 338"/>
                    <a:gd name="T35" fmla="*/ 0 h 141"/>
                    <a:gd name="T36" fmla="*/ 0 w 338"/>
                    <a:gd name="T37" fmla="*/ 0 h 141"/>
                    <a:gd name="T38" fmla="*/ 0 w 338"/>
                    <a:gd name="T39" fmla="*/ 0 h 141"/>
                    <a:gd name="T40" fmla="*/ 0 w 338"/>
                    <a:gd name="T41" fmla="*/ 0 h 141"/>
                    <a:gd name="T42" fmla="*/ 0 w 338"/>
                    <a:gd name="T43" fmla="*/ 0 h 141"/>
                    <a:gd name="T44" fmla="*/ 0 w 338"/>
                    <a:gd name="T45" fmla="*/ 0 h 141"/>
                    <a:gd name="T46" fmla="*/ 0 w 338"/>
                    <a:gd name="T47" fmla="*/ 0 h 141"/>
                    <a:gd name="T48" fmla="*/ 0 w 338"/>
                    <a:gd name="T49" fmla="*/ 0 h 141"/>
                    <a:gd name="T50" fmla="*/ 0 w 338"/>
                    <a:gd name="T51" fmla="*/ 0 h 141"/>
                    <a:gd name="T52" fmla="*/ 0 w 338"/>
                    <a:gd name="T53" fmla="*/ 0 h 141"/>
                    <a:gd name="T54" fmla="*/ 0 w 338"/>
                    <a:gd name="T55" fmla="*/ 0 h 141"/>
                    <a:gd name="T56" fmla="*/ 0 w 338"/>
                    <a:gd name="T57" fmla="*/ 0 h 141"/>
                    <a:gd name="T58" fmla="*/ 0 w 338"/>
                    <a:gd name="T59" fmla="*/ 0 h 141"/>
                    <a:gd name="T60" fmla="*/ 0 w 338"/>
                    <a:gd name="T61" fmla="*/ 0 h 141"/>
                    <a:gd name="T62" fmla="*/ 0 w 338"/>
                    <a:gd name="T63" fmla="*/ 0 h 141"/>
                    <a:gd name="T64" fmla="*/ 0 w 338"/>
                    <a:gd name="T65" fmla="*/ 0 h 141"/>
                    <a:gd name="T66" fmla="*/ 0 w 338"/>
                    <a:gd name="T67" fmla="*/ 0 h 141"/>
                    <a:gd name="T68" fmla="*/ 0 w 338"/>
                    <a:gd name="T69" fmla="*/ 0 h 141"/>
                    <a:gd name="T70" fmla="*/ 0 w 338"/>
                    <a:gd name="T71" fmla="*/ 0 h 141"/>
                    <a:gd name="T72" fmla="*/ 0 w 338"/>
                    <a:gd name="T73" fmla="*/ 0 h 141"/>
                    <a:gd name="T74" fmla="*/ 0 w 338"/>
                    <a:gd name="T75" fmla="*/ 0 h 141"/>
                    <a:gd name="T76" fmla="*/ 0 w 338"/>
                    <a:gd name="T77" fmla="*/ 0 h 141"/>
                    <a:gd name="T78" fmla="*/ 0 w 338"/>
                    <a:gd name="T79" fmla="*/ 0 h 141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338" h="141">
                      <a:moveTo>
                        <a:pt x="312" y="0"/>
                      </a:moveTo>
                      <a:lnTo>
                        <a:pt x="186" y="0"/>
                      </a:lnTo>
                      <a:lnTo>
                        <a:pt x="168" y="8"/>
                      </a:lnTo>
                      <a:lnTo>
                        <a:pt x="144" y="21"/>
                      </a:lnTo>
                      <a:lnTo>
                        <a:pt x="132" y="27"/>
                      </a:lnTo>
                      <a:lnTo>
                        <a:pt x="119" y="32"/>
                      </a:lnTo>
                      <a:lnTo>
                        <a:pt x="112" y="34"/>
                      </a:lnTo>
                      <a:lnTo>
                        <a:pt x="105" y="35"/>
                      </a:lnTo>
                      <a:lnTo>
                        <a:pt x="99" y="36"/>
                      </a:lnTo>
                      <a:lnTo>
                        <a:pt x="93" y="37"/>
                      </a:lnTo>
                      <a:lnTo>
                        <a:pt x="88" y="36"/>
                      </a:lnTo>
                      <a:lnTo>
                        <a:pt x="84" y="35"/>
                      </a:lnTo>
                      <a:lnTo>
                        <a:pt x="78" y="32"/>
                      </a:lnTo>
                      <a:lnTo>
                        <a:pt x="74" y="30"/>
                      </a:lnTo>
                      <a:lnTo>
                        <a:pt x="66" y="24"/>
                      </a:lnTo>
                      <a:lnTo>
                        <a:pt x="59" y="18"/>
                      </a:lnTo>
                      <a:lnTo>
                        <a:pt x="49" y="34"/>
                      </a:lnTo>
                      <a:lnTo>
                        <a:pt x="37" y="51"/>
                      </a:lnTo>
                      <a:lnTo>
                        <a:pt x="30" y="60"/>
                      </a:lnTo>
                      <a:lnTo>
                        <a:pt x="21" y="68"/>
                      </a:lnTo>
                      <a:lnTo>
                        <a:pt x="11" y="75"/>
                      </a:lnTo>
                      <a:lnTo>
                        <a:pt x="0" y="80"/>
                      </a:lnTo>
                      <a:lnTo>
                        <a:pt x="12" y="90"/>
                      </a:lnTo>
                      <a:lnTo>
                        <a:pt x="23" y="100"/>
                      </a:lnTo>
                      <a:lnTo>
                        <a:pt x="33" y="108"/>
                      </a:lnTo>
                      <a:lnTo>
                        <a:pt x="44" y="116"/>
                      </a:lnTo>
                      <a:lnTo>
                        <a:pt x="55" y="122"/>
                      </a:lnTo>
                      <a:lnTo>
                        <a:pt x="66" y="129"/>
                      </a:lnTo>
                      <a:lnTo>
                        <a:pt x="79" y="135"/>
                      </a:lnTo>
                      <a:lnTo>
                        <a:pt x="93" y="141"/>
                      </a:lnTo>
                      <a:lnTo>
                        <a:pt x="259" y="141"/>
                      </a:lnTo>
                      <a:lnTo>
                        <a:pt x="269" y="124"/>
                      </a:lnTo>
                      <a:lnTo>
                        <a:pt x="281" y="107"/>
                      </a:lnTo>
                      <a:lnTo>
                        <a:pt x="292" y="92"/>
                      </a:lnTo>
                      <a:lnTo>
                        <a:pt x="304" y="78"/>
                      </a:lnTo>
                      <a:lnTo>
                        <a:pt x="315" y="64"/>
                      </a:lnTo>
                      <a:lnTo>
                        <a:pt x="324" y="48"/>
                      </a:lnTo>
                      <a:lnTo>
                        <a:pt x="333" y="34"/>
                      </a:lnTo>
                      <a:lnTo>
                        <a:pt x="338" y="18"/>
                      </a:lnTo>
                      <a:lnTo>
                        <a:pt x="312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2" name="Freeform 344"/>
                <p:cNvSpPr>
                  <a:spLocks/>
                </p:cNvSpPr>
                <p:nvPr>
                  <p:custDataLst>
                    <p:tags r:id="rId239"/>
                  </p:custDataLst>
                </p:nvPr>
              </p:nvSpPr>
              <p:spPr bwMode="auto">
                <a:xfrm>
                  <a:off x="2817" y="1582"/>
                  <a:ext cx="70" cy="41"/>
                </a:xfrm>
                <a:custGeom>
                  <a:avLst/>
                  <a:gdLst>
                    <a:gd name="T0" fmla="*/ 0 w 259"/>
                    <a:gd name="T1" fmla="*/ 0 h 129"/>
                    <a:gd name="T2" fmla="*/ 0 w 259"/>
                    <a:gd name="T3" fmla="*/ 0 h 129"/>
                    <a:gd name="T4" fmla="*/ 0 w 259"/>
                    <a:gd name="T5" fmla="*/ 0 h 129"/>
                    <a:gd name="T6" fmla="*/ 0 w 259"/>
                    <a:gd name="T7" fmla="*/ 0 h 129"/>
                    <a:gd name="T8" fmla="*/ 0 w 259"/>
                    <a:gd name="T9" fmla="*/ 0 h 129"/>
                    <a:gd name="T10" fmla="*/ 0 w 259"/>
                    <a:gd name="T11" fmla="*/ 0 h 129"/>
                    <a:gd name="T12" fmla="*/ 0 w 259"/>
                    <a:gd name="T13" fmla="*/ 0 h 129"/>
                    <a:gd name="T14" fmla="*/ 0 w 259"/>
                    <a:gd name="T15" fmla="*/ 0 h 129"/>
                    <a:gd name="T16" fmla="*/ 0 w 259"/>
                    <a:gd name="T17" fmla="*/ 0 h 129"/>
                    <a:gd name="T18" fmla="*/ 0 w 259"/>
                    <a:gd name="T19" fmla="*/ 0 h 129"/>
                    <a:gd name="T20" fmla="*/ 0 w 259"/>
                    <a:gd name="T21" fmla="*/ 0 h 129"/>
                    <a:gd name="T22" fmla="*/ 0 w 259"/>
                    <a:gd name="T23" fmla="*/ 0 h 129"/>
                    <a:gd name="T24" fmla="*/ 0 w 259"/>
                    <a:gd name="T25" fmla="*/ 0 h 129"/>
                    <a:gd name="T26" fmla="*/ 0 w 259"/>
                    <a:gd name="T27" fmla="*/ 0 h 129"/>
                    <a:gd name="T28" fmla="*/ 0 w 259"/>
                    <a:gd name="T29" fmla="*/ 0 h 129"/>
                    <a:gd name="T30" fmla="*/ 0 w 259"/>
                    <a:gd name="T31" fmla="*/ 0 h 129"/>
                    <a:gd name="T32" fmla="*/ 0 w 259"/>
                    <a:gd name="T33" fmla="*/ 0 h 129"/>
                    <a:gd name="T34" fmla="*/ 0 w 259"/>
                    <a:gd name="T35" fmla="*/ 0 h 129"/>
                    <a:gd name="T36" fmla="*/ 0 w 259"/>
                    <a:gd name="T37" fmla="*/ 0 h 129"/>
                    <a:gd name="T38" fmla="*/ 0 w 259"/>
                    <a:gd name="T39" fmla="*/ 0 h 129"/>
                    <a:gd name="T40" fmla="*/ 0 w 259"/>
                    <a:gd name="T41" fmla="*/ 0 h 129"/>
                    <a:gd name="T42" fmla="*/ 0 w 259"/>
                    <a:gd name="T43" fmla="*/ 0 h 129"/>
                    <a:gd name="T44" fmla="*/ 0 w 259"/>
                    <a:gd name="T45" fmla="*/ 0 h 129"/>
                    <a:gd name="T46" fmla="*/ 0 w 259"/>
                    <a:gd name="T47" fmla="*/ 0 h 129"/>
                    <a:gd name="T48" fmla="*/ 0 w 259"/>
                    <a:gd name="T49" fmla="*/ 0 h 129"/>
                    <a:gd name="T50" fmla="*/ 0 w 259"/>
                    <a:gd name="T51" fmla="*/ 0 h 129"/>
                    <a:gd name="T52" fmla="*/ 0 w 259"/>
                    <a:gd name="T53" fmla="*/ 0 h 129"/>
                    <a:gd name="T54" fmla="*/ 0 w 259"/>
                    <a:gd name="T55" fmla="*/ 0 h 129"/>
                    <a:gd name="T56" fmla="*/ 0 w 259"/>
                    <a:gd name="T57" fmla="*/ 0 h 129"/>
                    <a:gd name="T58" fmla="*/ 0 w 259"/>
                    <a:gd name="T59" fmla="*/ 0 h 129"/>
                    <a:gd name="T60" fmla="*/ 0 w 259"/>
                    <a:gd name="T61" fmla="*/ 0 h 129"/>
                    <a:gd name="T62" fmla="*/ 0 w 259"/>
                    <a:gd name="T63" fmla="*/ 0 h 129"/>
                    <a:gd name="T64" fmla="*/ 0 w 259"/>
                    <a:gd name="T65" fmla="*/ 0 h 129"/>
                    <a:gd name="T66" fmla="*/ 0 w 259"/>
                    <a:gd name="T67" fmla="*/ 0 h 129"/>
                    <a:gd name="T68" fmla="*/ 0 w 259"/>
                    <a:gd name="T69" fmla="*/ 0 h 129"/>
                    <a:gd name="T70" fmla="*/ 0 w 259"/>
                    <a:gd name="T71" fmla="*/ 0 h 129"/>
                    <a:gd name="T72" fmla="*/ 0 w 259"/>
                    <a:gd name="T73" fmla="*/ 0 h 129"/>
                    <a:gd name="T74" fmla="*/ 0 w 259"/>
                    <a:gd name="T75" fmla="*/ 0 h 129"/>
                    <a:gd name="T76" fmla="*/ 0 w 259"/>
                    <a:gd name="T77" fmla="*/ 0 h 129"/>
                    <a:gd name="T78" fmla="*/ 0 w 259"/>
                    <a:gd name="T79" fmla="*/ 0 h 129"/>
                    <a:gd name="T80" fmla="*/ 0 w 259"/>
                    <a:gd name="T81" fmla="*/ 0 h 129"/>
                    <a:gd name="T82" fmla="*/ 0 w 259"/>
                    <a:gd name="T83" fmla="*/ 0 h 129"/>
                    <a:gd name="T84" fmla="*/ 0 w 259"/>
                    <a:gd name="T85" fmla="*/ 0 h 129"/>
                    <a:gd name="T86" fmla="*/ 0 w 259"/>
                    <a:gd name="T87" fmla="*/ 0 h 129"/>
                    <a:gd name="T88" fmla="*/ 0 w 259"/>
                    <a:gd name="T89" fmla="*/ 0 h 129"/>
                    <a:gd name="T90" fmla="*/ 0 w 259"/>
                    <a:gd name="T91" fmla="*/ 0 h 129"/>
                    <a:gd name="T92" fmla="*/ 0 w 259"/>
                    <a:gd name="T93" fmla="*/ 0 h 129"/>
                    <a:gd name="T94" fmla="*/ 0 w 259"/>
                    <a:gd name="T95" fmla="*/ 0 h 129"/>
                    <a:gd name="T96" fmla="*/ 0 w 259"/>
                    <a:gd name="T97" fmla="*/ 0 h 129"/>
                    <a:gd name="T98" fmla="*/ 0 w 259"/>
                    <a:gd name="T99" fmla="*/ 0 h 129"/>
                    <a:gd name="T100" fmla="*/ 0 w 259"/>
                    <a:gd name="T101" fmla="*/ 0 h 129"/>
                    <a:gd name="T102" fmla="*/ 0 w 259"/>
                    <a:gd name="T103" fmla="*/ 0 h 129"/>
                    <a:gd name="T104" fmla="*/ 0 w 259"/>
                    <a:gd name="T105" fmla="*/ 0 h 129"/>
                    <a:gd name="T106" fmla="*/ 0 w 259"/>
                    <a:gd name="T107" fmla="*/ 0 h 129"/>
                    <a:gd name="T108" fmla="*/ 0 w 259"/>
                    <a:gd name="T109" fmla="*/ 0 h 129"/>
                    <a:gd name="T110" fmla="*/ 0 w 259"/>
                    <a:gd name="T111" fmla="*/ 0 h 129"/>
                    <a:gd name="T112" fmla="*/ 0 w 259"/>
                    <a:gd name="T113" fmla="*/ 0 h 129"/>
                    <a:gd name="T114" fmla="*/ 0 w 259"/>
                    <a:gd name="T115" fmla="*/ 0 h 129"/>
                    <a:gd name="T116" fmla="*/ 0 w 259"/>
                    <a:gd name="T117" fmla="*/ 0 h 129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0" t="0" r="r" b="b"/>
                  <a:pathLst>
                    <a:path w="259" h="129">
                      <a:moveTo>
                        <a:pt x="259" y="129"/>
                      </a:moveTo>
                      <a:lnTo>
                        <a:pt x="255" y="102"/>
                      </a:lnTo>
                      <a:lnTo>
                        <a:pt x="252" y="80"/>
                      </a:lnTo>
                      <a:lnTo>
                        <a:pt x="252" y="63"/>
                      </a:lnTo>
                      <a:lnTo>
                        <a:pt x="253" y="50"/>
                      </a:lnTo>
                      <a:lnTo>
                        <a:pt x="257" y="29"/>
                      </a:lnTo>
                      <a:lnTo>
                        <a:pt x="259" y="12"/>
                      </a:lnTo>
                      <a:lnTo>
                        <a:pt x="258" y="14"/>
                      </a:lnTo>
                      <a:lnTo>
                        <a:pt x="256" y="16"/>
                      </a:lnTo>
                      <a:lnTo>
                        <a:pt x="253" y="17"/>
                      </a:lnTo>
                      <a:lnTo>
                        <a:pt x="249" y="18"/>
                      </a:lnTo>
                      <a:lnTo>
                        <a:pt x="239" y="19"/>
                      </a:lnTo>
                      <a:lnTo>
                        <a:pt x="228" y="19"/>
                      </a:lnTo>
                      <a:lnTo>
                        <a:pt x="205" y="19"/>
                      </a:lnTo>
                      <a:lnTo>
                        <a:pt x="192" y="18"/>
                      </a:lnTo>
                      <a:lnTo>
                        <a:pt x="181" y="17"/>
                      </a:lnTo>
                      <a:lnTo>
                        <a:pt x="172" y="15"/>
                      </a:lnTo>
                      <a:lnTo>
                        <a:pt x="163" y="12"/>
                      </a:lnTo>
                      <a:lnTo>
                        <a:pt x="156" y="9"/>
                      </a:lnTo>
                      <a:lnTo>
                        <a:pt x="146" y="6"/>
                      </a:lnTo>
                      <a:lnTo>
                        <a:pt x="134" y="3"/>
                      </a:lnTo>
                      <a:lnTo>
                        <a:pt x="118" y="1"/>
                      </a:lnTo>
                      <a:lnTo>
                        <a:pt x="99" y="0"/>
                      </a:lnTo>
                      <a:lnTo>
                        <a:pt x="83" y="0"/>
                      </a:lnTo>
                      <a:lnTo>
                        <a:pt x="67" y="0"/>
                      </a:lnTo>
                      <a:lnTo>
                        <a:pt x="50" y="0"/>
                      </a:lnTo>
                      <a:lnTo>
                        <a:pt x="34" y="2"/>
                      </a:lnTo>
                      <a:lnTo>
                        <a:pt x="27" y="4"/>
                      </a:lnTo>
                      <a:lnTo>
                        <a:pt x="21" y="6"/>
                      </a:lnTo>
                      <a:lnTo>
                        <a:pt x="14" y="9"/>
                      </a:lnTo>
                      <a:lnTo>
                        <a:pt x="10" y="13"/>
                      </a:lnTo>
                      <a:lnTo>
                        <a:pt x="5" y="17"/>
                      </a:lnTo>
                      <a:lnTo>
                        <a:pt x="2" y="22"/>
                      </a:lnTo>
                      <a:lnTo>
                        <a:pt x="0" y="29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3" y="58"/>
                      </a:lnTo>
                      <a:lnTo>
                        <a:pt x="6" y="65"/>
                      </a:lnTo>
                      <a:lnTo>
                        <a:pt x="12" y="71"/>
                      </a:lnTo>
                      <a:lnTo>
                        <a:pt x="17" y="76"/>
                      </a:lnTo>
                      <a:lnTo>
                        <a:pt x="24" y="80"/>
                      </a:lnTo>
                      <a:lnTo>
                        <a:pt x="31" y="83"/>
                      </a:lnTo>
                      <a:lnTo>
                        <a:pt x="37" y="85"/>
                      </a:lnTo>
                      <a:lnTo>
                        <a:pt x="50" y="88"/>
                      </a:lnTo>
                      <a:lnTo>
                        <a:pt x="61" y="92"/>
                      </a:lnTo>
                      <a:lnTo>
                        <a:pt x="65" y="95"/>
                      </a:lnTo>
                      <a:lnTo>
                        <a:pt x="67" y="99"/>
                      </a:lnTo>
                      <a:lnTo>
                        <a:pt x="67" y="105"/>
                      </a:lnTo>
                      <a:lnTo>
                        <a:pt x="66" y="111"/>
                      </a:lnTo>
                      <a:lnTo>
                        <a:pt x="81" y="110"/>
                      </a:lnTo>
                      <a:lnTo>
                        <a:pt x="91" y="108"/>
                      </a:lnTo>
                      <a:lnTo>
                        <a:pt x="98" y="106"/>
                      </a:lnTo>
                      <a:lnTo>
                        <a:pt x="105" y="105"/>
                      </a:lnTo>
                      <a:lnTo>
                        <a:pt x="120" y="106"/>
                      </a:lnTo>
                      <a:lnTo>
                        <a:pt x="140" y="108"/>
                      </a:lnTo>
                      <a:lnTo>
                        <a:pt x="166" y="112"/>
                      </a:lnTo>
                      <a:lnTo>
                        <a:pt x="192" y="117"/>
                      </a:lnTo>
                      <a:lnTo>
                        <a:pt x="238" y="125"/>
                      </a:lnTo>
                      <a:lnTo>
                        <a:pt x="259" y="12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3" name="Freeform 345"/>
                <p:cNvSpPr>
                  <a:spLocks/>
                </p:cNvSpPr>
                <p:nvPr>
                  <p:custDataLst>
                    <p:tags r:id="rId240"/>
                  </p:custDataLst>
                </p:nvPr>
              </p:nvSpPr>
              <p:spPr bwMode="auto">
                <a:xfrm>
                  <a:off x="2825" y="1801"/>
                  <a:ext cx="113" cy="90"/>
                </a:xfrm>
                <a:custGeom>
                  <a:avLst/>
                  <a:gdLst>
                    <a:gd name="T0" fmla="*/ 0 w 425"/>
                    <a:gd name="T1" fmla="*/ 0 h 272"/>
                    <a:gd name="T2" fmla="*/ 0 w 425"/>
                    <a:gd name="T3" fmla="*/ 1 h 272"/>
                    <a:gd name="T4" fmla="*/ 0 w 425"/>
                    <a:gd name="T5" fmla="*/ 1 h 272"/>
                    <a:gd name="T6" fmla="*/ 0 w 425"/>
                    <a:gd name="T7" fmla="*/ 1 h 272"/>
                    <a:gd name="T8" fmla="*/ 0 w 425"/>
                    <a:gd name="T9" fmla="*/ 1 h 272"/>
                    <a:gd name="T10" fmla="*/ 0 w 425"/>
                    <a:gd name="T11" fmla="*/ 1 h 272"/>
                    <a:gd name="T12" fmla="*/ 0 w 425"/>
                    <a:gd name="T13" fmla="*/ 1 h 272"/>
                    <a:gd name="T14" fmla="*/ 0 w 425"/>
                    <a:gd name="T15" fmla="*/ 1 h 272"/>
                    <a:gd name="T16" fmla="*/ 0 w 425"/>
                    <a:gd name="T17" fmla="*/ 1 h 272"/>
                    <a:gd name="T18" fmla="*/ 0 w 425"/>
                    <a:gd name="T19" fmla="*/ 1 h 272"/>
                    <a:gd name="T20" fmla="*/ 0 w 425"/>
                    <a:gd name="T21" fmla="*/ 1 h 272"/>
                    <a:gd name="T22" fmla="*/ 0 w 425"/>
                    <a:gd name="T23" fmla="*/ 1 h 272"/>
                    <a:gd name="T24" fmla="*/ 0 w 425"/>
                    <a:gd name="T25" fmla="*/ 1 h 272"/>
                    <a:gd name="T26" fmla="*/ 0 w 425"/>
                    <a:gd name="T27" fmla="*/ 1 h 272"/>
                    <a:gd name="T28" fmla="*/ 0 w 425"/>
                    <a:gd name="T29" fmla="*/ 1 h 272"/>
                    <a:gd name="T30" fmla="*/ 0 w 425"/>
                    <a:gd name="T31" fmla="*/ 1 h 272"/>
                    <a:gd name="T32" fmla="*/ 0 w 425"/>
                    <a:gd name="T33" fmla="*/ 1 h 272"/>
                    <a:gd name="T34" fmla="*/ 0 w 425"/>
                    <a:gd name="T35" fmla="*/ 0 h 272"/>
                    <a:gd name="T36" fmla="*/ 0 w 425"/>
                    <a:gd name="T37" fmla="*/ 0 h 272"/>
                    <a:gd name="T38" fmla="*/ 0 w 425"/>
                    <a:gd name="T39" fmla="*/ 0 h 272"/>
                    <a:gd name="T40" fmla="*/ 0 w 425"/>
                    <a:gd name="T41" fmla="*/ 0 h 272"/>
                    <a:gd name="T42" fmla="*/ 0 w 425"/>
                    <a:gd name="T43" fmla="*/ 0 h 272"/>
                    <a:gd name="T44" fmla="*/ 0 w 425"/>
                    <a:gd name="T45" fmla="*/ 0 h 272"/>
                    <a:gd name="T46" fmla="*/ 0 w 425"/>
                    <a:gd name="T47" fmla="*/ 0 h 272"/>
                    <a:gd name="T48" fmla="*/ 0 w 425"/>
                    <a:gd name="T49" fmla="*/ 0 h 272"/>
                    <a:gd name="T50" fmla="*/ 0 w 425"/>
                    <a:gd name="T51" fmla="*/ 0 h 272"/>
                    <a:gd name="T52" fmla="*/ 0 w 425"/>
                    <a:gd name="T53" fmla="*/ 0 h 272"/>
                    <a:gd name="T54" fmla="*/ 0 w 425"/>
                    <a:gd name="T55" fmla="*/ 0 h 272"/>
                    <a:gd name="T56" fmla="*/ 0 w 425"/>
                    <a:gd name="T57" fmla="*/ 0 h 272"/>
                    <a:gd name="T58" fmla="*/ 0 w 425"/>
                    <a:gd name="T59" fmla="*/ 0 h 272"/>
                    <a:gd name="T60" fmla="*/ 0 w 425"/>
                    <a:gd name="T61" fmla="*/ 0 h 272"/>
                    <a:gd name="T62" fmla="*/ 0 w 425"/>
                    <a:gd name="T63" fmla="*/ 0 h 272"/>
                    <a:gd name="T64" fmla="*/ 0 w 425"/>
                    <a:gd name="T65" fmla="*/ 0 h 272"/>
                    <a:gd name="T66" fmla="*/ 0 w 425"/>
                    <a:gd name="T67" fmla="*/ 0 h 272"/>
                    <a:gd name="T68" fmla="*/ 0 w 425"/>
                    <a:gd name="T69" fmla="*/ 0 h 272"/>
                    <a:gd name="T70" fmla="*/ 0 w 425"/>
                    <a:gd name="T71" fmla="*/ 0 h 272"/>
                    <a:gd name="T72" fmla="*/ 0 w 425"/>
                    <a:gd name="T73" fmla="*/ 0 h 272"/>
                    <a:gd name="T74" fmla="*/ 0 w 425"/>
                    <a:gd name="T75" fmla="*/ 0 h 272"/>
                    <a:gd name="T76" fmla="*/ 0 w 425"/>
                    <a:gd name="T77" fmla="*/ 0 h 272"/>
                    <a:gd name="T78" fmla="*/ 0 w 425"/>
                    <a:gd name="T79" fmla="*/ 0 h 272"/>
                    <a:gd name="T80" fmla="*/ 0 w 425"/>
                    <a:gd name="T81" fmla="*/ 0 h 272"/>
                    <a:gd name="T82" fmla="*/ 0 w 425"/>
                    <a:gd name="T83" fmla="*/ 0 h 272"/>
                    <a:gd name="T84" fmla="*/ 0 w 425"/>
                    <a:gd name="T85" fmla="*/ 0 h 272"/>
                    <a:gd name="T86" fmla="*/ 0 w 425"/>
                    <a:gd name="T87" fmla="*/ 0 h 272"/>
                    <a:gd name="T88" fmla="*/ 0 w 425"/>
                    <a:gd name="T89" fmla="*/ 0 h 272"/>
                    <a:gd name="T90" fmla="*/ 0 w 425"/>
                    <a:gd name="T91" fmla="*/ 0 h 272"/>
                    <a:gd name="T92" fmla="*/ 0 w 425"/>
                    <a:gd name="T93" fmla="*/ 0 h 27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425" h="272">
                      <a:moveTo>
                        <a:pt x="425" y="161"/>
                      </a:moveTo>
                      <a:lnTo>
                        <a:pt x="418" y="170"/>
                      </a:lnTo>
                      <a:lnTo>
                        <a:pt x="409" y="179"/>
                      </a:lnTo>
                      <a:lnTo>
                        <a:pt x="398" y="188"/>
                      </a:lnTo>
                      <a:lnTo>
                        <a:pt x="385" y="197"/>
                      </a:lnTo>
                      <a:lnTo>
                        <a:pt x="383" y="206"/>
                      </a:lnTo>
                      <a:lnTo>
                        <a:pt x="383" y="214"/>
                      </a:lnTo>
                      <a:lnTo>
                        <a:pt x="384" y="221"/>
                      </a:lnTo>
                      <a:lnTo>
                        <a:pt x="385" y="227"/>
                      </a:lnTo>
                      <a:lnTo>
                        <a:pt x="389" y="237"/>
                      </a:lnTo>
                      <a:lnTo>
                        <a:pt x="392" y="246"/>
                      </a:lnTo>
                      <a:lnTo>
                        <a:pt x="375" y="244"/>
                      </a:lnTo>
                      <a:lnTo>
                        <a:pt x="356" y="240"/>
                      </a:lnTo>
                      <a:lnTo>
                        <a:pt x="347" y="238"/>
                      </a:lnTo>
                      <a:lnTo>
                        <a:pt x="336" y="236"/>
                      </a:lnTo>
                      <a:lnTo>
                        <a:pt x="324" y="235"/>
                      </a:lnTo>
                      <a:lnTo>
                        <a:pt x="311" y="234"/>
                      </a:lnTo>
                      <a:lnTo>
                        <a:pt x="295" y="235"/>
                      </a:lnTo>
                      <a:lnTo>
                        <a:pt x="278" y="238"/>
                      </a:lnTo>
                      <a:lnTo>
                        <a:pt x="263" y="243"/>
                      </a:lnTo>
                      <a:lnTo>
                        <a:pt x="248" y="248"/>
                      </a:lnTo>
                      <a:lnTo>
                        <a:pt x="232" y="254"/>
                      </a:lnTo>
                      <a:lnTo>
                        <a:pt x="215" y="260"/>
                      </a:lnTo>
                      <a:lnTo>
                        <a:pt x="197" y="267"/>
                      </a:lnTo>
                      <a:lnTo>
                        <a:pt x="179" y="272"/>
                      </a:lnTo>
                      <a:lnTo>
                        <a:pt x="100" y="240"/>
                      </a:lnTo>
                      <a:lnTo>
                        <a:pt x="92" y="233"/>
                      </a:lnTo>
                      <a:lnTo>
                        <a:pt x="85" y="226"/>
                      </a:lnTo>
                      <a:lnTo>
                        <a:pt x="78" y="220"/>
                      </a:lnTo>
                      <a:lnTo>
                        <a:pt x="70" y="214"/>
                      </a:lnTo>
                      <a:lnTo>
                        <a:pt x="52" y="202"/>
                      </a:lnTo>
                      <a:lnTo>
                        <a:pt x="37" y="192"/>
                      </a:lnTo>
                      <a:lnTo>
                        <a:pt x="29" y="186"/>
                      </a:lnTo>
                      <a:lnTo>
                        <a:pt x="22" y="180"/>
                      </a:lnTo>
                      <a:lnTo>
                        <a:pt x="16" y="174"/>
                      </a:lnTo>
                      <a:lnTo>
                        <a:pt x="11" y="167"/>
                      </a:lnTo>
                      <a:lnTo>
                        <a:pt x="6" y="159"/>
                      </a:lnTo>
                      <a:lnTo>
                        <a:pt x="2" y="150"/>
                      </a:lnTo>
                      <a:lnTo>
                        <a:pt x="0" y="140"/>
                      </a:lnTo>
                      <a:lnTo>
                        <a:pt x="0" y="129"/>
                      </a:lnTo>
                      <a:lnTo>
                        <a:pt x="25" y="95"/>
                      </a:lnTo>
                      <a:lnTo>
                        <a:pt x="50" y="66"/>
                      </a:lnTo>
                      <a:lnTo>
                        <a:pt x="61" y="52"/>
                      </a:lnTo>
                      <a:lnTo>
                        <a:pt x="71" y="36"/>
                      </a:lnTo>
                      <a:lnTo>
                        <a:pt x="75" y="29"/>
                      </a:lnTo>
                      <a:lnTo>
                        <a:pt x="80" y="22"/>
                      </a:lnTo>
                      <a:lnTo>
                        <a:pt x="83" y="14"/>
                      </a:lnTo>
                      <a:lnTo>
                        <a:pt x="85" y="6"/>
                      </a:lnTo>
                      <a:lnTo>
                        <a:pt x="105" y="7"/>
                      </a:lnTo>
                      <a:lnTo>
                        <a:pt x="123" y="10"/>
                      </a:lnTo>
                      <a:lnTo>
                        <a:pt x="138" y="14"/>
                      </a:lnTo>
                      <a:lnTo>
                        <a:pt x="153" y="18"/>
                      </a:lnTo>
                      <a:lnTo>
                        <a:pt x="166" y="23"/>
                      </a:lnTo>
                      <a:lnTo>
                        <a:pt x="180" y="27"/>
                      </a:lnTo>
                      <a:lnTo>
                        <a:pt x="193" y="30"/>
                      </a:lnTo>
                      <a:lnTo>
                        <a:pt x="205" y="31"/>
                      </a:lnTo>
                      <a:lnTo>
                        <a:pt x="210" y="30"/>
                      </a:lnTo>
                      <a:lnTo>
                        <a:pt x="214" y="29"/>
                      </a:lnTo>
                      <a:lnTo>
                        <a:pt x="218" y="28"/>
                      </a:lnTo>
                      <a:lnTo>
                        <a:pt x="221" y="26"/>
                      </a:lnTo>
                      <a:lnTo>
                        <a:pt x="227" y="21"/>
                      </a:lnTo>
                      <a:lnTo>
                        <a:pt x="232" y="15"/>
                      </a:lnTo>
                      <a:lnTo>
                        <a:pt x="237" y="10"/>
                      </a:lnTo>
                      <a:lnTo>
                        <a:pt x="242" y="5"/>
                      </a:lnTo>
                      <a:lnTo>
                        <a:pt x="246" y="3"/>
                      </a:lnTo>
                      <a:lnTo>
                        <a:pt x="250" y="2"/>
                      </a:lnTo>
                      <a:lnTo>
                        <a:pt x="253" y="1"/>
                      </a:lnTo>
                      <a:lnTo>
                        <a:pt x="259" y="0"/>
                      </a:lnTo>
                      <a:lnTo>
                        <a:pt x="268" y="1"/>
                      </a:lnTo>
                      <a:lnTo>
                        <a:pt x="275" y="2"/>
                      </a:lnTo>
                      <a:lnTo>
                        <a:pt x="283" y="4"/>
                      </a:lnTo>
                      <a:lnTo>
                        <a:pt x="289" y="7"/>
                      </a:lnTo>
                      <a:lnTo>
                        <a:pt x="296" y="11"/>
                      </a:lnTo>
                      <a:lnTo>
                        <a:pt x="302" y="15"/>
                      </a:lnTo>
                      <a:lnTo>
                        <a:pt x="306" y="20"/>
                      </a:lnTo>
                      <a:lnTo>
                        <a:pt x="310" y="26"/>
                      </a:lnTo>
                      <a:lnTo>
                        <a:pt x="318" y="38"/>
                      </a:lnTo>
                      <a:lnTo>
                        <a:pt x="325" y="53"/>
                      </a:lnTo>
                      <a:lnTo>
                        <a:pt x="331" y="67"/>
                      </a:lnTo>
                      <a:lnTo>
                        <a:pt x="337" y="82"/>
                      </a:lnTo>
                      <a:lnTo>
                        <a:pt x="342" y="98"/>
                      </a:lnTo>
                      <a:lnTo>
                        <a:pt x="349" y="113"/>
                      </a:lnTo>
                      <a:lnTo>
                        <a:pt x="352" y="119"/>
                      </a:lnTo>
                      <a:lnTo>
                        <a:pt x="356" y="126"/>
                      </a:lnTo>
                      <a:lnTo>
                        <a:pt x="360" y="132"/>
                      </a:lnTo>
                      <a:lnTo>
                        <a:pt x="365" y="138"/>
                      </a:lnTo>
                      <a:lnTo>
                        <a:pt x="370" y="143"/>
                      </a:lnTo>
                      <a:lnTo>
                        <a:pt x="376" y="147"/>
                      </a:lnTo>
                      <a:lnTo>
                        <a:pt x="382" y="151"/>
                      </a:lnTo>
                      <a:lnTo>
                        <a:pt x="389" y="156"/>
                      </a:lnTo>
                      <a:lnTo>
                        <a:pt x="397" y="158"/>
                      </a:lnTo>
                      <a:lnTo>
                        <a:pt x="405" y="160"/>
                      </a:lnTo>
                      <a:lnTo>
                        <a:pt x="415" y="161"/>
                      </a:lnTo>
                      <a:lnTo>
                        <a:pt x="425" y="16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4" name="Freeform 346"/>
                <p:cNvSpPr>
                  <a:spLocks/>
                </p:cNvSpPr>
                <p:nvPr>
                  <p:custDataLst>
                    <p:tags r:id="rId241"/>
                  </p:custDataLst>
                </p:nvPr>
              </p:nvSpPr>
              <p:spPr bwMode="auto">
                <a:xfrm>
                  <a:off x="1565" y="2455"/>
                  <a:ext cx="9" cy="35"/>
                </a:xfrm>
                <a:custGeom>
                  <a:avLst/>
                  <a:gdLst>
                    <a:gd name="T0" fmla="*/ 0 w 33"/>
                    <a:gd name="T1" fmla="*/ 40866 h 31"/>
                    <a:gd name="T2" fmla="*/ 0 w 33"/>
                    <a:gd name="T3" fmla="*/ 129403 h 31"/>
                    <a:gd name="T4" fmla="*/ 0 w 33"/>
                    <a:gd name="T5" fmla="*/ 143027 h 31"/>
                    <a:gd name="T6" fmla="*/ 0 w 33"/>
                    <a:gd name="T7" fmla="*/ 170269 h 31"/>
                    <a:gd name="T8" fmla="*/ 0 w 33"/>
                    <a:gd name="T9" fmla="*/ 183891 h 31"/>
                    <a:gd name="T10" fmla="*/ 0 w 33"/>
                    <a:gd name="T11" fmla="*/ 197510 h 31"/>
                    <a:gd name="T12" fmla="*/ 0 w 33"/>
                    <a:gd name="T13" fmla="*/ 204321 h 31"/>
                    <a:gd name="T14" fmla="*/ 0 w 33"/>
                    <a:gd name="T15" fmla="*/ 211131 h 31"/>
                    <a:gd name="T16" fmla="*/ 0 w 33"/>
                    <a:gd name="T17" fmla="*/ 0 h 31"/>
                    <a:gd name="T18" fmla="*/ 0 w 33"/>
                    <a:gd name="T19" fmla="*/ 0 h 31"/>
                    <a:gd name="T20" fmla="*/ 0 w 33"/>
                    <a:gd name="T21" fmla="*/ 40866 h 3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3" h="31">
                      <a:moveTo>
                        <a:pt x="13" y="6"/>
                      </a:moveTo>
                      <a:lnTo>
                        <a:pt x="0" y="19"/>
                      </a:lnTo>
                      <a:lnTo>
                        <a:pt x="5" y="21"/>
                      </a:lnTo>
                      <a:lnTo>
                        <a:pt x="14" y="25"/>
                      </a:lnTo>
                      <a:lnTo>
                        <a:pt x="19" y="27"/>
                      </a:lnTo>
                      <a:lnTo>
                        <a:pt x="23" y="29"/>
                      </a:lnTo>
                      <a:lnTo>
                        <a:pt x="27" y="30"/>
                      </a:lnTo>
                      <a:lnTo>
                        <a:pt x="33" y="31"/>
                      </a:lnTo>
                      <a:lnTo>
                        <a:pt x="33" y="0"/>
                      </a:lnTo>
                      <a:lnTo>
                        <a:pt x="20" y="0"/>
                      </a:lnTo>
                      <a:lnTo>
                        <a:pt x="13" y="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5" name="Freeform 347"/>
                <p:cNvSpPr>
                  <a:spLocks/>
                </p:cNvSpPr>
                <p:nvPr>
                  <p:custDataLst>
                    <p:tags r:id="rId242"/>
                  </p:custDataLst>
                </p:nvPr>
              </p:nvSpPr>
              <p:spPr bwMode="auto">
                <a:xfrm>
                  <a:off x="2891" y="1796"/>
                  <a:ext cx="54" cy="50"/>
                </a:xfrm>
                <a:custGeom>
                  <a:avLst/>
                  <a:gdLst>
                    <a:gd name="T0" fmla="*/ 0 w 192"/>
                    <a:gd name="T1" fmla="*/ 0 h 154"/>
                    <a:gd name="T2" fmla="*/ 0 w 192"/>
                    <a:gd name="T3" fmla="*/ 0 h 154"/>
                    <a:gd name="T4" fmla="*/ 0 w 192"/>
                    <a:gd name="T5" fmla="*/ 0 h 154"/>
                    <a:gd name="T6" fmla="*/ 0 w 192"/>
                    <a:gd name="T7" fmla="*/ 0 h 154"/>
                    <a:gd name="T8" fmla="*/ 0 w 192"/>
                    <a:gd name="T9" fmla="*/ 0 h 154"/>
                    <a:gd name="T10" fmla="*/ 0 w 192"/>
                    <a:gd name="T11" fmla="*/ 0 h 154"/>
                    <a:gd name="T12" fmla="*/ 0 w 192"/>
                    <a:gd name="T13" fmla="*/ 0 h 154"/>
                    <a:gd name="T14" fmla="*/ 0 w 192"/>
                    <a:gd name="T15" fmla="*/ 0 h 154"/>
                    <a:gd name="T16" fmla="*/ 0 w 192"/>
                    <a:gd name="T17" fmla="*/ 0 h 154"/>
                    <a:gd name="T18" fmla="*/ 0 w 192"/>
                    <a:gd name="T19" fmla="*/ 0 h 154"/>
                    <a:gd name="T20" fmla="*/ 0 w 192"/>
                    <a:gd name="T21" fmla="*/ 0 h 154"/>
                    <a:gd name="T22" fmla="*/ 0 w 192"/>
                    <a:gd name="T23" fmla="*/ 0 h 154"/>
                    <a:gd name="T24" fmla="*/ 0 w 192"/>
                    <a:gd name="T25" fmla="*/ 0 h 154"/>
                    <a:gd name="T26" fmla="*/ 0 w 192"/>
                    <a:gd name="T27" fmla="*/ 0 h 154"/>
                    <a:gd name="T28" fmla="*/ 0 w 192"/>
                    <a:gd name="T29" fmla="*/ 0 h 154"/>
                    <a:gd name="T30" fmla="*/ 0 w 192"/>
                    <a:gd name="T31" fmla="*/ 0 h 154"/>
                    <a:gd name="T32" fmla="*/ 0 w 192"/>
                    <a:gd name="T33" fmla="*/ 0 h 154"/>
                    <a:gd name="T34" fmla="*/ 0 w 192"/>
                    <a:gd name="T35" fmla="*/ 0 h 154"/>
                    <a:gd name="T36" fmla="*/ 0 w 192"/>
                    <a:gd name="T37" fmla="*/ 0 h 154"/>
                    <a:gd name="T38" fmla="*/ 0 w 192"/>
                    <a:gd name="T39" fmla="*/ 0 h 154"/>
                    <a:gd name="T40" fmla="*/ 0 w 192"/>
                    <a:gd name="T41" fmla="*/ 0 h 154"/>
                    <a:gd name="T42" fmla="*/ 0 w 192"/>
                    <a:gd name="T43" fmla="*/ 0 h 154"/>
                    <a:gd name="T44" fmla="*/ 0 w 192"/>
                    <a:gd name="T45" fmla="*/ 0 h 154"/>
                    <a:gd name="T46" fmla="*/ 0 w 192"/>
                    <a:gd name="T47" fmla="*/ 0 h 154"/>
                    <a:gd name="T48" fmla="*/ 0 w 192"/>
                    <a:gd name="T49" fmla="*/ 0 h 154"/>
                    <a:gd name="T50" fmla="*/ 0 w 192"/>
                    <a:gd name="T51" fmla="*/ 0 h 154"/>
                    <a:gd name="T52" fmla="*/ 0 w 192"/>
                    <a:gd name="T53" fmla="*/ 0 h 154"/>
                    <a:gd name="T54" fmla="*/ 0 w 192"/>
                    <a:gd name="T55" fmla="*/ 0 h 15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192" h="154">
                      <a:moveTo>
                        <a:pt x="6" y="19"/>
                      </a:moveTo>
                      <a:lnTo>
                        <a:pt x="52" y="0"/>
                      </a:lnTo>
                      <a:lnTo>
                        <a:pt x="92" y="19"/>
                      </a:lnTo>
                      <a:lnTo>
                        <a:pt x="119" y="31"/>
                      </a:lnTo>
                      <a:lnTo>
                        <a:pt x="146" y="63"/>
                      </a:lnTo>
                      <a:lnTo>
                        <a:pt x="166" y="93"/>
                      </a:lnTo>
                      <a:lnTo>
                        <a:pt x="192" y="118"/>
                      </a:lnTo>
                      <a:lnTo>
                        <a:pt x="152" y="124"/>
                      </a:lnTo>
                      <a:lnTo>
                        <a:pt x="126" y="130"/>
                      </a:lnTo>
                      <a:lnTo>
                        <a:pt x="126" y="154"/>
                      </a:lnTo>
                      <a:lnTo>
                        <a:pt x="106" y="154"/>
                      </a:lnTo>
                      <a:lnTo>
                        <a:pt x="99" y="146"/>
                      </a:lnTo>
                      <a:lnTo>
                        <a:pt x="93" y="137"/>
                      </a:lnTo>
                      <a:lnTo>
                        <a:pt x="88" y="126"/>
                      </a:lnTo>
                      <a:lnTo>
                        <a:pt x="82" y="115"/>
                      </a:lnTo>
                      <a:lnTo>
                        <a:pt x="74" y="93"/>
                      </a:lnTo>
                      <a:lnTo>
                        <a:pt x="65" y="71"/>
                      </a:lnTo>
                      <a:lnTo>
                        <a:pt x="60" y="61"/>
                      </a:lnTo>
                      <a:lnTo>
                        <a:pt x="55" y="50"/>
                      </a:lnTo>
                      <a:lnTo>
                        <a:pt x="48" y="42"/>
                      </a:lnTo>
                      <a:lnTo>
                        <a:pt x="41" y="34"/>
                      </a:lnTo>
                      <a:lnTo>
                        <a:pt x="33" y="28"/>
                      </a:lnTo>
                      <a:lnTo>
                        <a:pt x="24" y="23"/>
                      </a:lnTo>
                      <a:lnTo>
                        <a:pt x="18" y="22"/>
                      </a:lnTo>
                      <a:lnTo>
                        <a:pt x="12" y="20"/>
                      </a:lnTo>
                      <a:lnTo>
                        <a:pt x="6" y="20"/>
                      </a:lnTo>
                      <a:lnTo>
                        <a:pt x="0" y="19"/>
                      </a:lnTo>
                      <a:lnTo>
                        <a:pt x="6" y="1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6" name="Freeform 348"/>
                <p:cNvSpPr>
                  <a:spLocks/>
                </p:cNvSpPr>
                <p:nvPr>
                  <p:custDataLst>
                    <p:tags r:id="rId243"/>
                  </p:custDataLst>
                </p:nvPr>
              </p:nvSpPr>
              <p:spPr bwMode="auto">
                <a:xfrm>
                  <a:off x="2839" y="1722"/>
                  <a:ext cx="240" cy="156"/>
                </a:xfrm>
                <a:custGeom>
                  <a:avLst/>
                  <a:gdLst>
                    <a:gd name="T0" fmla="*/ 0 w 877"/>
                    <a:gd name="T1" fmla="*/ 1 h 469"/>
                    <a:gd name="T2" fmla="*/ 0 w 877"/>
                    <a:gd name="T3" fmla="*/ 1 h 469"/>
                    <a:gd name="T4" fmla="*/ 0 w 877"/>
                    <a:gd name="T5" fmla="*/ 1 h 469"/>
                    <a:gd name="T6" fmla="*/ 0 w 877"/>
                    <a:gd name="T7" fmla="*/ 1 h 469"/>
                    <a:gd name="T8" fmla="*/ 0 w 877"/>
                    <a:gd name="T9" fmla="*/ 1 h 469"/>
                    <a:gd name="T10" fmla="*/ 0 w 877"/>
                    <a:gd name="T11" fmla="*/ 1 h 469"/>
                    <a:gd name="T12" fmla="*/ 0 w 877"/>
                    <a:gd name="T13" fmla="*/ 1 h 469"/>
                    <a:gd name="T14" fmla="*/ 0 w 877"/>
                    <a:gd name="T15" fmla="*/ 1 h 469"/>
                    <a:gd name="T16" fmla="*/ 0 w 877"/>
                    <a:gd name="T17" fmla="*/ 1 h 469"/>
                    <a:gd name="T18" fmla="*/ 0 w 877"/>
                    <a:gd name="T19" fmla="*/ 1 h 469"/>
                    <a:gd name="T20" fmla="*/ 0 w 877"/>
                    <a:gd name="T21" fmla="*/ 1 h 469"/>
                    <a:gd name="T22" fmla="*/ 0 w 877"/>
                    <a:gd name="T23" fmla="*/ 1 h 469"/>
                    <a:gd name="T24" fmla="*/ 0 w 877"/>
                    <a:gd name="T25" fmla="*/ 1 h 469"/>
                    <a:gd name="T26" fmla="*/ 0 w 877"/>
                    <a:gd name="T27" fmla="*/ 0 h 469"/>
                    <a:gd name="T28" fmla="*/ 0 w 877"/>
                    <a:gd name="T29" fmla="*/ 0 h 469"/>
                    <a:gd name="T30" fmla="*/ 0 w 877"/>
                    <a:gd name="T31" fmla="*/ 0 h 469"/>
                    <a:gd name="T32" fmla="*/ 0 w 877"/>
                    <a:gd name="T33" fmla="*/ 0 h 469"/>
                    <a:gd name="T34" fmla="*/ 0 w 877"/>
                    <a:gd name="T35" fmla="*/ 0 h 469"/>
                    <a:gd name="T36" fmla="*/ 0 w 877"/>
                    <a:gd name="T37" fmla="*/ 0 h 469"/>
                    <a:gd name="T38" fmla="*/ 0 w 877"/>
                    <a:gd name="T39" fmla="*/ 0 h 469"/>
                    <a:gd name="T40" fmla="*/ 0 w 877"/>
                    <a:gd name="T41" fmla="*/ 0 h 469"/>
                    <a:gd name="T42" fmla="*/ 0 w 877"/>
                    <a:gd name="T43" fmla="*/ 0 h 469"/>
                    <a:gd name="T44" fmla="*/ 0 w 877"/>
                    <a:gd name="T45" fmla="*/ 0 h 469"/>
                    <a:gd name="T46" fmla="*/ 0 w 877"/>
                    <a:gd name="T47" fmla="*/ 0 h 469"/>
                    <a:gd name="T48" fmla="*/ 0 w 877"/>
                    <a:gd name="T49" fmla="*/ 0 h 469"/>
                    <a:gd name="T50" fmla="*/ 0 w 877"/>
                    <a:gd name="T51" fmla="*/ 1 h 469"/>
                    <a:gd name="T52" fmla="*/ 0 w 877"/>
                    <a:gd name="T53" fmla="*/ 1 h 469"/>
                    <a:gd name="T54" fmla="*/ 0 w 877"/>
                    <a:gd name="T55" fmla="*/ 1 h 469"/>
                    <a:gd name="T56" fmla="*/ 0 w 877"/>
                    <a:gd name="T57" fmla="*/ 1 h 469"/>
                    <a:gd name="T58" fmla="*/ 0 w 877"/>
                    <a:gd name="T59" fmla="*/ 1 h 469"/>
                    <a:gd name="T60" fmla="*/ 0 w 877"/>
                    <a:gd name="T61" fmla="*/ 1 h 469"/>
                    <a:gd name="T62" fmla="*/ 0 w 877"/>
                    <a:gd name="T63" fmla="*/ 1 h 469"/>
                    <a:gd name="T64" fmla="*/ 0 w 877"/>
                    <a:gd name="T65" fmla="*/ 1 h 469"/>
                    <a:gd name="T66" fmla="*/ 0 w 877"/>
                    <a:gd name="T67" fmla="*/ 1 h 469"/>
                    <a:gd name="T68" fmla="*/ 0 w 877"/>
                    <a:gd name="T69" fmla="*/ 1 h 469"/>
                    <a:gd name="T70" fmla="*/ 0 w 877"/>
                    <a:gd name="T71" fmla="*/ 1 h 469"/>
                    <a:gd name="T72" fmla="*/ 0 w 877"/>
                    <a:gd name="T73" fmla="*/ 1 h 469"/>
                    <a:gd name="T74" fmla="*/ 0 w 877"/>
                    <a:gd name="T75" fmla="*/ 1 h 469"/>
                    <a:gd name="T76" fmla="*/ 0 w 877"/>
                    <a:gd name="T77" fmla="*/ 1 h 469"/>
                    <a:gd name="T78" fmla="*/ 0 w 877"/>
                    <a:gd name="T79" fmla="*/ 1 h 469"/>
                    <a:gd name="T80" fmla="*/ 0 w 877"/>
                    <a:gd name="T81" fmla="*/ 1 h 469"/>
                    <a:gd name="T82" fmla="*/ 0 w 877"/>
                    <a:gd name="T83" fmla="*/ 1 h 469"/>
                    <a:gd name="T84" fmla="*/ 0 w 877"/>
                    <a:gd name="T85" fmla="*/ 1 h 469"/>
                    <a:gd name="T86" fmla="*/ 0 w 877"/>
                    <a:gd name="T87" fmla="*/ 1 h 469"/>
                    <a:gd name="T88" fmla="*/ 0 w 877"/>
                    <a:gd name="T89" fmla="*/ 1 h 469"/>
                    <a:gd name="T90" fmla="*/ 0 w 877"/>
                    <a:gd name="T91" fmla="*/ 1 h 469"/>
                    <a:gd name="T92" fmla="*/ 0 w 877"/>
                    <a:gd name="T93" fmla="*/ 1 h 469"/>
                    <a:gd name="T94" fmla="*/ 0 w 877"/>
                    <a:gd name="T95" fmla="*/ 1 h 469"/>
                    <a:gd name="T96" fmla="*/ 0 w 877"/>
                    <a:gd name="T97" fmla="*/ 1 h 469"/>
                    <a:gd name="T98" fmla="*/ 0 w 877"/>
                    <a:gd name="T99" fmla="*/ 1 h 469"/>
                    <a:gd name="T100" fmla="*/ 0 w 877"/>
                    <a:gd name="T101" fmla="*/ 1 h 469"/>
                    <a:gd name="T102" fmla="*/ 0 w 877"/>
                    <a:gd name="T103" fmla="*/ 1 h 469"/>
                    <a:gd name="T104" fmla="*/ 0 w 877"/>
                    <a:gd name="T105" fmla="*/ 1 h 469"/>
                    <a:gd name="T106" fmla="*/ 0 w 877"/>
                    <a:gd name="T107" fmla="*/ 1 h 469"/>
                    <a:gd name="T108" fmla="*/ 0 w 877"/>
                    <a:gd name="T109" fmla="*/ 1 h 469"/>
                    <a:gd name="T110" fmla="*/ 0 w 877"/>
                    <a:gd name="T111" fmla="*/ 1 h 469"/>
                    <a:gd name="T112" fmla="*/ 0 w 877"/>
                    <a:gd name="T113" fmla="*/ 1 h 469"/>
                    <a:gd name="T114" fmla="*/ 0 w 877"/>
                    <a:gd name="T115" fmla="*/ 1 h 469"/>
                    <a:gd name="T116" fmla="*/ 0 w 877"/>
                    <a:gd name="T117" fmla="*/ 1 h 469"/>
                    <a:gd name="T118" fmla="*/ 0 w 877"/>
                    <a:gd name="T119" fmla="*/ 1 h 469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877" h="469">
                      <a:moveTo>
                        <a:pt x="326" y="352"/>
                      </a:moveTo>
                      <a:lnTo>
                        <a:pt x="352" y="346"/>
                      </a:lnTo>
                      <a:lnTo>
                        <a:pt x="392" y="340"/>
                      </a:lnTo>
                      <a:lnTo>
                        <a:pt x="366" y="315"/>
                      </a:lnTo>
                      <a:lnTo>
                        <a:pt x="346" y="285"/>
                      </a:lnTo>
                      <a:lnTo>
                        <a:pt x="319" y="253"/>
                      </a:lnTo>
                      <a:lnTo>
                        <a:pt x="292" y="241"/>
                      </a:lnTo>
                      <a:lnTo>
                        <a:pt x="252" y="222"/>
                      </a:lnTo>
                      <a:lnTo>
                        <a:pt x="206" y="241"/>
                      </a:lnTo>
                      <a:lnTo>
                        <a:pt x="200" y="241"/>
                      </a:lnTo>
                      <a:lnTo>
                        <a:pt x="194" y="242"/>
                      </a:lnTo>
                      <a:lnTo>
                        <a:pt x="191" y="243"/>
                      </a:lnTo>
                      <a:lnTo>
                        <a:pt x="187" y="244"/>
                      </a:lnTo>
                      <a:lnTo>
                        <a:pt x="183" y="246"/>
                      </a:lnTo>
                      <a:lnTo>
                        <a:pt x="178" y="251"/>
                      </a:lnTo>
                      <a:lnTo>
                        <a:pt x="173" y="256"/>
                      </a:lnTo>
                      <a:lnTo>
                        <a:pt x="168" y="262"/>
                      </a:lnTo>
                      <a:lnTo>
                        <a:pt x="162" y="267"/>
                      </a:lnTo>
                      <a:lnTo>
                        <a:pt x="159" y="269"/>
                      </a:lnTo>
                      <a:lnTo>
                        <a:pt x="155" y="270"/>
                      </a:lnTo>
                      <a:lnTo>
                        <a:pt x="151" y="271"/>
                      </a:lnTo>
                      <a:lnTo>
                        <a:pt x="146" y="272"/>
                      </a:lnTo>
                      <a:lnTo>
                        <a:pt x="134" y="271"/>
                      </a:lnTo>
                      <a:lnTo>
                        <a:pt x="121" y="268"/>
                      </a:lnTo>
                      <a:lnTo>
                        <a:pt x="107" y="264"/>
                      </a:lnTo>
                      <a:lnTo>
                        <a:pt x="94" y="259"/>
                      </a:lnTo>
                      <a:lnTo>
                        <a:pt x="79" y="255"/>
                      </a:lnTo>
                      <a:lnTo>
                        <a:pt x="64" y="251"/>
                      </a:lnTo>
                      <a:lnTo>
                        <a:pt x="46" y="248"/>
                      </a:lnTo>
                      <a:lnTo>
                        <a:pt x="26" y="247"/>
                      </a:lnTo>
                      <a:lnTo>
                        <a:pt x="0" y="222"/>
                      </a:lnTo>
                      <a:lnTo>
                        <a:pt x="4" y="217"/>
                      </a:lnTo>
                      <a:lnTo>
                        <a:pt x="8" y="212"/>
                      </a:lnTo>
                      <a:lnTo>
                        <a:pt x="10" y="206"/>
                      </a:lnTo>
                      <a:lnTo>
                        <a:pt x="12" y="200"/>
                      </a:lnTo>
                      <a:lnTo>
                        <a:pt x="13" y="187"/>
                      </a:lnTo>
                      <a:lnTo>
                        <a:pt x="13" y="174"/>
                      </a:lnTo>
                      <a:lnTo>
                        <a:pt x="6" y="174"/>
                      </a:lnTo>
                      <a:lnTo>
                        <a:pt x="13" y="180"/>
                      </a:lnTo>
                      <a:lnTo>
                        <a:pt x="14" y="167"/>
                      </a:lnTo>
                      <a:lnTo>
                        <a:pt x="17" y="155"/>
                      </a:lnTo>
                      <a:lnTo>
                        <a:pt x="23" y="144"/>
                      </a:lnTo>
                      <a:lnTo>
                        <a:pt x="30" y="133"/>
                      </a:lnTo>
                      <a:lnTo>
                        <a:pt x="36" y="122"/>
                      </a:lnTo>
                      <a:lnTo>
                        <a:pt x="44" y="112"/>
                      </a:lnTo>
                      <a:lnTo>
                        <a:pt x="53" y="105"/>
                      </a:lnTo>
                      <a:lnTo>
                        <a:pt x="60" y="99"/>
                      </a:lnTo>
                      <a:lnTo>
                        <a:pt x="54" y="92"/>
                      </a:lnTo>
                      <a:lnTo>
                        <a:pt x="46" y="82"/>
                      </a:lnTo>
                      <a:lnTo>
                        <a:pt x="36" y="68"/>
                      </a:lnTo>
                      <a:lnTo>
                        <a:pt x="26" y="50"/>
                      </a:lnTo>
                      <a:lnTo>
                        <a:pt x="60" y="38"/>
                      </a:lnTo>
                      <a:lnTo>
                        <a:pt x="113" y="26"/>
                      </a:lnTo>
                      <a:lnTo>
                        <a:pt x="173" y="26"/>
                      </a:lnTo>
                      <a:lnTo>
                        <a:pt x="239" y="44"/>
                      </a:lnTo>
                      <a:lnTo>
                        <a:pt x="285" y="38"/>
                      </a:lnTo>
                      <a:lnTo>
                        <a:pt x="339" y="50"/>
                      </a:lnTo>
                      <a:lnTo>
                        <a:pt x="385" y="63"/>
                      </a:lnTo>
                      <a:lnTo>
                        <a:pt x="385" y="38"/>
                      </a:lnTo>
                      <a:lnTo>
                        <a:pt x="392" y="13"/>
                      </a:lnTo>
                      <a:lnTo>
                        <a:pt x="433" y="13"/>
                      </a:lnTo>
                      <a:lnTo>
                        <a:pt x="465" y="13"/>
                      </a:lnTo>
                      <a:lnTo>
                        <a:pt x="485" y="0"/>
                      </a:lnTo>
                      <a:lnTo>
                        <a:pt x="531" y="0"/>
                      </a:lnTo>
                      <a:lnTo>
                        <a:pt x="551" y="13"/>
                      </a:lnTo>
                      <a:lnTo>
                        <a:pt x="579" y="38"/>
                      </a:lnTo>
                      <a:lnTo>
                        <a:pt x="565" y="63"/>
                      </a:lnTo>
                      <a:lnTo>
                        <a:pt x="618" y="63"/>
                      </a:lnTo>
                      <a:lnTo>
                        <a:pt x="638" y="111"/>
                      </a:lnTo>
                      <a:lnTo>
                        <a:pt x="664" y="105"/>
                      </a:lnTo>
                      <a:lnTo>
                        <a:pt x="692" y="124"/>
                      </a:lnTo>
                      <a:lnTo>
                        <a:pt x="725" y="111"/>
                      </a:lnTo>
                      <a:lnTo>
                        <a:pt x="758" y="136"/>
                      </a:lnTo>
                      <a:lnTo>
                        <a:pt x="797" y="136"/>
                      </a:lnTo>
                      <a:lnTo>
                        <a:pt x="838" y="155"/>
                      </a:lnTo>
                      <a:lnTo>
                        <a:pt x="877" y="167"/>
                      </a:lnTo>
                      <a:lnTo>
                        <a:pt x="871" y="198"/>
                      </a:lnTo>
                      <a:lnTo>
                        <a:pt x="864" y="235"/>
                      </a:lnTo>
                      <a:lnTo>
                        <a:pt x="877" y="259"/>
                      </a:lnTo>
                      <a:lnTo>
                        <a:pt x="844" y="259"/>
                      </a:lnTo>
                      <a:lnTo>
                        <a:pt x="804" y="272"/>
                      </a:lnTo>
                      <a:lnTo>
                        <a:pt x="797" y="303"/>
                      </a:lnTo>
                      <a:lnTo>
                        <a:pt x="777" y="309"/>
                      </a:lnTo>
                      <a:lnTo>
                        <a:pt x="754" y="313"/>
                      </a:lnTo>
                      <a:lnTo>
                        <a:pt x="731" y="318"/>
                      </a:lnTo>
                      <a:lnTo>
                        <a:pt x="709" y="324"/>
                      </a:lnTo>
                      <a:lnTo>
                        <a:pt x="688" y="330"/>
                      </a:lnTo>
                      <a:lnTo>
                        <a:pt x="680" y="334"/>
                      </a:lnTo>
                      <a:lnTo>
                        <a:pt x="671" y="337"/>
                      </a:lnTo>
                      <a:lnTo>
                        <a:pt x="663" y="343"/>
                      </a:lnTo>
                      <a:lnTo>
                        <a:pt x="656" y="347"/>
                      </a:lnTo>
                      <a:lnTo>
                        <a:pt x="652" y="352"/>
                      </a:lnTo>
                      <a:lnTo>
                        <a:pt x="648" y="358"/>
                      </a:lnTo>
                      <a:lnTo>
                        <a:pt x="646" y="364"/>
                      </a:lnTo>
                      <a:lnTo>
                        <a:pt x="644" y="370"/>
                      </a:lnTo>
                      <a:lnTo>
                        <a:pt x="646" y="375"/>
                      </a:lnTo>
                      <a:lnTo>
                        <a:pt x="647" y="380"/>
                      </a:lnTo>
                      <a:lnTo>
                        <a:pt x="650" y="385"/>
                      </a:lnTo>
                      <a:lnTo>
                        <a:pt x="653" y="390"/>
                      </a:lnTo>
                      <a:lnTo>
                        <a:pt x="656" y="395"/>
                      </a:lnTo>
                      <a:lnTo>
                        <a:pt x="661" y="399"/>
                      </a:lnTo>
                      <a:lnTo>
                        <a:pt x="666" y="401"/>
                      </a:lnTo>
                      <a:lnTo>
                        <a:pt x="671" y="402"/>
                      </a:lnTo>
                      <a:lnTo>
                        <a:pt x="692" y="400"/>
                      </a:lnTo>
                      <a:lnTo>
                        <a:pt x="711" y="396"/>
                      </a:lnTo>
                      <a:lnTo>
                        <a:pt x="721" y="395"/>
                      </a:lnTo>
                      <a:lnTo>
                        <a:pt x="731" y="394"/>
                      </a:lnTo>
                      <a:lnTo>
                        <a:pt x="741" y="394"/>
                      </a:lnTo>
                      <a:lnTo>
                        <a:pt x="751" y="396"/>
                      </a:lnTo>
                      <a:lnTo>
                        <a:pt x="742" y="399"/>
                      </a:lnTo>
                      <a:lnTo>
                        <a:pt x="734" y="403"/>
                      </a:lnTo>
                      <a:lnTo>
                        <a:pt x="728" y="408"/>
                      </a:lnTo>
                      <a:lnTo>
                        <a:pt x="721" y="414"/>
                      </a:lnTo>
                      <a:lnTo>
                        <a:pt x="716" y="421"/>
                      </a:lnTo>
                      <a:lnTo>
                        <a:pt x="710" y="427"/>
                      </a:lnTo>
                      <a:lnTo>
                        <a:pt x="705" y="433"/>
                      </a:lnTo>
                      <a:lnTo>
                        <a:pt x="698" y="438"/>
                      </a:lnTo>
                      <a:lnTo>
                        <a:pt x="695" y="430"/>
                      </a:lnTo>
                      <a:lnTo>
                        <a:pt x="693" y="424"/>
                      </a:lnTo>
                      <a:lnTo>
                        <a:pt x="689" y="419"/>
                      </a:lnTo>
                      <a:lnTo>
                        <a:pt x="687" y="416"/>
                      </a:lnTo>
                      <a:lnTo>
                        <a:pt x="680" y="412"/>
                      </a:lnTo>
                      <a:lnTo>
                        <a:pt x="671" y="408"/>
                      </a:lnTo>
                      <a:lnTo>
                        <a:pt x="671" y="413"/>
                      </a:lnTo>
                      <a:lnTo>
                        <a:pt x="669" y="418"/>
                      </a:lnTo>
                      <a:lnTo>
                        <a:pt x="666" y="423"/>
                      </a:lnTo>
                      <a:lnTo>
                        <a:pt x="663" y="427"/>
                      </a:lnTo>
                      <a:lnTo>
                        <a:pt x="654" y="435"/>
                      </a:lnTo>
                      <a:lnTo>
                        <a:pt x="643" y="442"/>
                      </a:lnTo>
                      <a:lnTo>
                        <a:pt x="633" y="450"/>
                      </a:lnTo>
                      <a:lnTo>
                        <a:pt x="624" y="456"/>
                      </a:lnTo>
                      <a:lnTo>
                        <a:pt x="619" y="460"/>
                      </a:lnTo>
                      <a:lnTo>
                        <a:pt x="616" y="463"/>
                      </a:lnTo>
                      <a:lnTo>
                        <a:pt x="613" y="466"/>
                      </a:lnTo>
                      <a:lnTo>
                        <a:pt x="611" y="469"/>
                      </a:lnTo>
                      <a:lnTo>
                        <a:pt x="605" y="468"/>
                      </a:lnTo>
                      <a:lnTo>
                        <a:pt x="600" y="466"/>
                      </a:lnTo>
                      <a:lnTo>
                        <a:pt x="595" y="464"/>
                      </a:lnTo>
                      <a:lnTo>
                        <a:pt x="591" y="461"/>
                      </a:lnTo>
                      <a:lnTo>
                        <a:pt x="587" y="459"/>
                      </a:lnTo>
                      <a:lnTo>
                        <a:pt x="584" y="455"/>
                      </a:lnTo>
                      <a:lnTo>
                        <a:pt x="582" y="452"/>
                      </a:lnTo>
                      <a:lnTo>
                        <a:pt x="579" y="447"/>
                      </a:lnTo>
                      <a:lnTo>
                        <a:pt x="575" y="439"/>
                      </a:lnTo>
                      <a:lnTo>
                        <a:pt x="573" y="429"/>
                      </a:lnTo>
                      <a:lnTo>
                        <a:pt x="572" y="419"/>
                      </a:lnTo>
                      <a:lnTo>
                        <a:pt x="572" y="408"/>
                      </a:lnTo>
                      <a:lnTo>
                        <a:pt x="563" y="407"/>
                      </a:lnTo>
                      <a:lnTo>
                        <a:pt x="555" y="406"/>
                      </a:lnTo>
                      <a:lnTo>
                        <a:pt x="548" y="404"/>
                      </a:lnTo>
                      <a:lnTo>
                        <a:pt x="540" y="401"/>
                      </a:lnTo>
                      <a:lnTo>
                        <a:pt x="527" y="395"/>
                      </a:lnTo>
                      <a:lnTo>
                        <a:pt x="518" y="389"/>
                      </a:lnTo>
                      <a:lnTo>
                        <a:pt x="532" y="385"/>
                      </a:lnTo>
                      <a:lnTo>
                        <a:pt x="547" y="381"/>
                      </a:lnTo>
                      <a:lnTo>
                        <a:pt x="559" y="379"/>
                      </a:lnTo>
                      <a:lnTo>
                        <a:pt x="572" y="377"/>
                      </a:lnTo>
                      <a:lnTo>
                        <a:pt x="597" y="374"/>
                      </a:lnTo>
                      <a:lnTo>
                        <a:pt x="625" y="370"/>
                      </a:lnTo>
                      <a:lnTo>
                        <a:pt x="512" y="370"/>
                      </a:lnTo>
                      <a:lnTo>
                        <a:pt x="503" y="362"/>
                      </a:lnTo>
                      <a:lnTo>
                        <a:pt x="493" y="354"/>
                      </a:lnTo>
                      <a:lnTo>
                        <a:pt x="481" y="348"/>
                      </a:lnTo>
                      <a:lnTo>
                        <a:pt x="469" y="342"/>
                      </a:lnTo>
                      <a:lnTo>
                        <a:pt x="445" y="333"/>
                      </a:lnTo>
                      <a:lnTo>
                        <a:pt x="425" y="327"/>
                      </a:lnTo>
                      <a:lnTo>
                        <a:pt x="412" y="350"/>
                      </a:lnTo>
                      <a:lnTo>
                        <a:pt x="398" y="369"/>
                      </a:lnTo>
                      <a:lnTo>
                        <a:pt x="393" y="378"/>
                      </a:lnTo>
                      <a:lnTo>
                        <a:pt x="386" y="386"/>
                      </a:lnTo>
                      <a:lnTo>
                        <a:pt x="380" y="395"/>
                      </a:lnTo>
                      <a:lnTo>
                        <a:pt x="372" y="402"/>
                      </a:lnTo>
                      <a:lnTo>
                        <a:pt x="362" y="401"/>
                      </a:lnTo>
                      <a:lnTo>
                        <a:pt x="353" y="400"/>
                      </a:lnTo>
                      <a:lnTo>
                        <a:pt x="345" y="399"/>
                      </a:lnTo>
                      <a:lnTo>
                        <a:pt x="337" y="396"/>
                      </a:lnTo>
                      <a:lnTo>
                        <a:pt x="328" y="392"/>
                      </a:lnTo>
                      <a:lnTo>
                        <a:pt x="321" y="388"/>
                      </a:lnTo>
                      <a:lnTo>
                        <a:pt x="313" y="383"/>
                      </a:lnTo>
                      <a:lnTo>
                        <a:pt x="306" y="376"/>
                      </a:lnTo>
                      <a:lnTo>
                        <a:pt x="326" y="35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7" name="Freeform 349"/>
                <p:cNvSpPr>
                  <a:spLocks/>
                </p:cNvSpPr>
                <p:nvPr>
                  <p:custDataLst>
                    <p:tags r:id="rId244"/>
                  </p:custDataLst>
                </p:nvPr>
              </p:nvSpPr>
              <p:spPr bwMode="auto">
                <a:xfrm>
                  <a:off x="3161" y="1938"/>
                  <a:ext cx="30" cy="40"/>
                </a:xfrm>
                <a:custGeom>
                  <a:avLst/>
                  <a:gdLst>
                    <a:gd name="T0" fmla="*/ 0 w 107"/>
                    <a:gd name="T1" fmla="*/ 0 h 123"/>
                    <a:gd name="T2" fmla="*/ 0 w 107"/>
                    <a:gd name="T3" fmla="*/ 0 h 123"/>
                    <a:gd name="T4" fmla="*/ 0 w 107"/>
                    <a:gd name="T5" fmla="*/ 0 h 123"/>
                    <a:gd name="T6" fmla="*/ 0 w 107"/>
                    <a:gd name="T7" fmla="*/ 0 h 123"/>
                    <a:gd name="T8" fmla="*/ 0 w 107"/>
                    <a:gd name="T9" fmla="*/ 0 h 123"/>
                    <a:gd name="T10" fmla="*/ 0 w 107"/>
                    <a:gd name="T11" fmla="*/ 0 h 123"/>
                    <a:gd name="T12" fmla="*/ 0 w 107"/>
                    <a:gd name="T13" fmla="*/ 0 h 123"/>
                    <a:gd name="T14" fmla="*/ 0 w 107"/>
                    <a:gd name="T15" fmla="*/ 0 h 123"/>
                    <a:gd name="T16" fmla="*/ 0 w 107"/>
                    <a:gd name="T17" fmla="*/ 0 h 123"/>
                    <a:gd name="T18" fmla="*/ 0 w 107"/>
                    <a:gd name="T19" fmla="*/ 0 h 123"/>
                    <a:gd name="T20" fmla="*/ 0 w 107"/>
                    <a:gd name="T21" fmla="*/ 0 h 123"/>
                    <a:gd name="T22" fmla="*/ 0 w 107"/>
                    <a:gd name="T23" fmla="*/ 0 h 123"/>
                    <a:gd name="T24" fmla="*/ 0 w 107"/>
                    <a:gd name="T25" fmla="*/ 0 h 123"/>
                    <a:gd name="T26" fmla="*/ 0 w 107"/>
                    <a:gd name="T27" fmla="*/ 0 h 123"/>
                    <a:gd name="T28" fmla="*/ 0 w 107"/>
                    <a:gd name="T29" fmla="*/ 0 h 123"/>
                    <a:gd name="T30" fmla="*/ 0 w 107"/>
                    <a:gd name="T31" fmla="*/ 0 h 123"/>
                    <a:gd name="T32" fmla="*/ 0 w 107"/>
                    <a:gd name="T33" fmla="*/ 0 h 123"/>
                    <a:gd name="T34" fmla="*/ 0 w 107"/>
                    <a:gd name="T35" fmla="*/ 0 h 123"/>
                    <a:gd name="T36" fmla="*/ 0 w 107"/>
                    <a:gd name="T37" fmla="*/ 0 h 123"/>
                    <a:gd name="T38" fmla="*/ 0 w 107"/>
                    <a:gd name="T39" fmla="*/ 0 h 123"/>
                    <a:gd name="T40" fmla="*/ 0 w 107"/>
                    <a:gd name="T41" fmla="*/ 0 h 123"/>
                    <a:gd name="T42" fmla="*/ 0 w 107"/>
                    <a:gd name="T43" fmla="*/ 0 h 123"/>
                    <a:gd name="T44" fmla="*/ 0 w 107"/>
                    <a:gd name="T45" fmla="*/ 0 h 123"/>
                    <a:gd name="T46" fmla="*/ 0 w 107"/>
                    <a:gd name="T47" fmla="*/ 0 h 123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107" h="123">
                      <a:moveTo>
                        <a:pt x="48" y="0"/>
                      </a:moveTo>
                      <a:lnTo>
                        <a:pt x="81" y="31"/>
                      </a:lnTo>
                      <a:lnTo>
                        <a:pt x="94" y="67"/>
                      </a:lnTo>
                      <a:lnTo>
                        <a:pt x="107" y="86"/>
                      </a:lnTo>
                      <a:lnTo>
                        <a:pt x="107" y="117"/>
                      </a:lnTo>
                      <a:lnTo>
                        <a:pt x="107" y="123"/>
                      </a:lnTo>
                      <a:lnTo>
                        <a:pt x="88" y="114"/>
                      </a:lnTo>
                      <a:lnTo>
                        <a:pt x="73" y="105"/>
                      </a:lnTo>
                      <a:lnTo>
                        <a:pt x="61" y="98"/>
                      </a:lnTo>
                      <a:lnTo>
                        <a:pt x="54" y="92"/>
                      </a:lnTo>
                      <a:lnTo>
                        <a:pt x="51" y="83"/>
                      </a:lnTo>
                      <a:lnTo>
                        <a:pt x="48" y="73"/>
                      </a:lnTo>
                      <a:lnTo>
                        <a:pt x="39" y="74"/>
                      </a:lnTo>
                      <a:lnTo>
                        <a:pt x="32" y="73"/>
                      </a:lnTo>
                      <a:lnTo>
                        <a:pt x="26" y="72"/>
                      </a:lnTo>
                      <a:lnTo>
                        <a:pt x="21" y="70"/>
                      </a:lnTo>
                      <a:lnTo>
                        <a:pt x="17" y="67"/>
                      </a:lnTo>
                      <a:lnTo>
                        <a:pt x="14" y="63"/>
                      </a:lnTo>
                      <a:lnTo>
                        <a:pt x="11" y="59"/>
                      </a:lnTo>
                      <a:lnTo>
                        <a:pt x="9" y="54"/>
                      </a:lnTo>
                      <a:lnTo>
                        <a:pt x="4" y="31"/>
                      </a:lnTo>
                      <a:lnTo>
                        <a:pt x="0" y="6"/>
                      </a:lnTo>
                      <a:lnTo>
                        <a:pt x="34" y="0"/>
                      </a:lnTo>
                      <a:lnTo>
                        <a:pt x="48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8" name="Freeform 350"/>
                <p:cNvSpPr>
                  <a:spLocks/>
                </p:cNvSpPr>
                <p:nvPr>
                  <p:custDataLst>
                    <p:tags r:id="rId245"/>
                  </p:custDataLst>
                </p:nvPr>
              </p:nvSpPr>
              <p:spPr bwMode="auto">
                <a:xfrm>
                  <a:off x="3503" y="1947"/>
                  <a:ext cx="131" cy="77"/>
                </a:xfrm>
                <a:custGeom>
                  <a:avLst/>
                  <a:gdLst>
                    <a:gd name="T0" fmla="*/ 0 w 471"/>
                    <a:gd name="T1" fmla="*/ 0 h 234"/>
                    <a:gd name="T2" fmla="*/ 0 w 471"/>
                    <a:gd name="T3" fmla="*/ 0 h 234"/>
                    <a:gd name="T4" fmla="*/ 0 w 471"/>
                    <a:gd name="T5" fmla="*/ 0 h 234"/>
                    <a:gd name="T6" fmla="*/ 0 w 471"/>
                    <a:gd name="T7" fmla="*/ 0 h 234"/>
                    <a:gd name="T8" fmla="*/ 0 w 471"/>
                    <a:gd name="T9" fmla="*/ 0 h 234"/>
                    <a:gd name="T10" fmla="*/ 0 w 471"/>
                    <a:gd name="T11" fmla="*/ 0 h 234"/>
                    <a:gd name="T12" fmla="*/ 0 w 471"/>
                    <a:gd name="T13" fmla="*/ 0 h 234"/>
                    <a:gd name="T14" fmla="*/ 0 w 471"/>
                    <a:gd name="T15" fmla="*/ 0 h 234"/>
                    <a:gd name="T16" fmla="*/ 0 w 471"/>
                    <a:gd name="T17" fmla="*/ 0 h 234"/>
                    <a:gd name="T18" fmla="*/ 0 w 471"/>
                    <a:gd name="T19" fmla="*/ 0 h 234"/>
                    <a:gd name="T20" fmla="*/ 0 w 471"/>
                    <a:gd name="T21" fmla="*/ 0 h 234"/>
                    <a:gd name="T22" fmla="*/ 0 w 471"/>
                    <a:gd name="T23" fmla="*/ 0 h 234"/>
                    <a:gd name="T24" fmla="*/ 0 w 471"/>
                    <a:gd name="T25" fmla="*/ 0 h 234"/>
                    <a:gd name="T26" fmla="*/ 0 w 471"/>
                    <a:gd name="T27" fmla="*/ 1 h 234"/>
                    <a:gd name="T28" fmla="*/ 0 w 471"/>
                    <a:gd name="T29" fmla="*/ 1 h 234"/>
                    <a:gd name="T30" fmla="*/ 0 w 471"/>
                    <a:gd name="T31" fmla="*/ 1 h 234"/>
                    <a:gd name="T32" fmla="*/ 0 w 471"/>
                    <a:gd name="T33" fmla="*/ 1 h 234"/>
                    <a:gd name="T34" fmla="*/ 0 w 471"/>
                    <a:gd name="T35" fmla="*/ 1 h 234"/>
                    <a:gd name="T36" fmla="*/ 0 w 471"/>
                    <a:gd name="T37" fmla="*/ 1 h 234"/>
                    <a:gd name="T38" fmla="*/ 0 w 471"/>
                    <a:gd name="T39" fmla="*/ 1 h 234"/>
                    <a:gd name="T40" fmla="*/ 0 w 471"/>
                    <a:gd name="T41" fmla="*/ 1 h 234"/>
                    <a:gd name="T42" fmla="*/ 0 w 471"/>
                    <a:gd name="T43" fmla="*/ 0 h 234"/>
                    <a:gd name="T44" fmla="*/ 0 w 471"/>
                    <a:gd name="T45" fmla="*/ 0 h 234"/>
                    <a:gd name="T46" fmla="*/ 0 w 471"/>
                    <a:gd name="T47" fmla="*/ 0 h 234"/>
                    <a:gd name="T48" fmla="*/ 0 w 471"/>
                    <a:gd name="T49" fmla="*/ 0 h 234"/>
                    <a:gd name="T50" fmla="*/ 0 w 471"/>
                    <a:gd name="T51" fmla="*/ 0 h 234"/>
                    <a:gd name="T52" fmla="*/ 0 w 471"/>
                    <a:gd name="T53" fmla="*/ 0 h 234"/>
                    <a:gd name="T54" fmla="*/ 0 w 471"/>
                    <a:gd name="T55" fmla="*/ 0 h 234"/>
                    <a:gd name="T56" fmla="*/ 0 w 471"/>
                    <a:gd name="T57" fmla="*/ 0 h 234"/>
                    <a:gd name="T58" fmla="*/ 0 w 471"/>
                    <a:gd name="T59" fmla="*/ 0 h 234"/>
                    <a:gd name="T60" fmla="*/ 0 w 471"/>
                    <a:gd name="T61" fmla="*/ 1 h 234"/>
                    <a:gd name="T62" fmla="*/ 0 w 471"/>
                    <a:gd name="T63" fmla="*/ 1 h 234"/>
                    <a:gd name="T64" fmla="*/ 0 w 471"/>
                    <a:gd name="T65" fmla="*/ 1 h 234"/>
                    <a:gd name="T66" fmla="*/ 0 w 471"/>
                    <a:gd name="T67" fmla="*/ 1 h 234"/>
                    <a:gd name="T68" fmla="*/ 0 w 471"/>
                    <a:gd name="T69" fmla="*/ 1 h 234"/>
                    <a:gd name="T70" fmla="*/ 0 w 471"/>
                    <a:gd name="T71" fmla="*/ 1 h 234"/>
                    <a:gd name="T72" fmla="*/ 0 w 471"/>
                    <a:gd name="T73" fmla="*/ 1 h 234"/>
                    <a:gd name="T74" fmla="*/ 0 w 471"/>
                    <a:gd name="T75" fmla="*/ 1 h 234"/>
                    <a:gd name="T76" fmla="*/ 0 w 471"/>
                    <a:gd name="T77" fmla="*/ 0 h 234"/>
                    <a:gd name="T78" fmla="*/ 0 w 471"/>
                    <a:gd name="T79" fmla="*/ 0 h 234"/>
                    <a:gd name="T80" fmla="*/ 0 w 471"/>
                    <a:gd name="T81" fmla="*/ 0 h 234"/>
                    <a:gd name="T82" fmla="*/ 0 w 471"/>
                    <a:gd name="T83" fmla="*/ 0 h 234"/>
                    <a:gd name="T84" fmla="*/ 0 w 471"/>
                    <a:gd name="T85" fmla="*/ 0 h 234"/>
                    <a:gd name="T86" fmla="*/ 0 w 471"/>
                    <a:gd name="T87" fmla="*/ 0 h 234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471" h="234">
                      <a:moveTo>
                        <a:pt x="159" y="30"/>
                      </a:moveTo>
                      <a:lnTo>
                        <a:pt x="106" y="67"/>
                      </a:lnTo>
                      <a:lnTo>
                        <a:pt x="126" y="86"/>
                      </a:lnTo>
                      <a:lnTo>
                        <a:pt x="166" y="86"/>
                      </a:lnTo>
                      <a:lnTo>
                        <a:pt x="218" y="98"/>
                      </a:lnTo>
                      <a:lnTo>
                        <a:pt x="272" y="105"/>
                      </a:lnTo>
                      <a:lnTo>
                        <a:pt x="325" y="92"/>
                      </a:lnTo>
                      <a:lnTo>
                        <a:pt x="372" y="86"/>
                      </a:lnTo>
                      <a:lnTo>
                        <a:pt x="379" y="86"/>
                      </a:lnTo>
                      <a:lnTo>
                        <a:pt x="383" y="95"/>
                      </a:lnTo>
                      <a:lnTo>
                        <a:pt x="388" y="105"/>
                      </a:lnTo>
                      <a:lnTo>
                        <a:pt x="391" y="114"/>
                      </a:lnTo>
                      <a:lnTo>
                        <a:pt x="392" y="123"/>
                      </a:lnTo>
                      <a:lnTo>
                        <a:pt x="406" y="124"/>
                      </a:lnTo>
                      <a:lnTo>
                        <a:pt x="418" y="126"/>
                      </a:lnTo>
                      <a:lnTo>
                        <a:pt x="424" y="129"/>
                      </a:lnTo>
                      <a:lnTo>
                        <a:pt x="428" y="131"/>
                      </a:lnTo>
                      <a:lnTo>
                        <a:pt x="433" y="134"/>
                      </a:lnTo>
                      <a:lnTo>
                        <a:pt x="437" y="137"/>
                      </a:lnTo>
                      <a:lnTo>
                        <a:pt x="441" y="141"/>
                      </a:lnTo>
                      <a:lnTo>
                        <a:pt x="445" y="146"/>
                      </a:lnTo>
                      <a:lnTo>
                        <a:pt x="448" y="151"/>
                      </a:lnTo>
                      <a:lnTo>
                        <a:pt x="450" y="156"/>
                      </a:lnTo>
                      <a:lnTo>
                        <a:pt x="455" y="170"/>
                      </a:lnTo>
                      <a:lnTo>
                        <a:pt x="458" y="184"/>
                      </a:lnTo>
                      <a:lnTo>
                        <a:pt x="471" y="190"/>
                      </a:lnTo>
                      <a:lnTo>
                        <a:pt x="359" y="190"/>
                      </a:lnTo>
                      <a:lnTo>
                        <a:pt x="350" y="202"/>
                      </a:lnTo>
                      <a:lnTo>
                        <a:pt x="338" y="217"/>
                      </a:lnTo>
                      <a:lnTo>
                        <a:pt x="330" y="224"/>
                      </a:lnTo>
                      <a:lnTo>
                        <a:pt x="324" y="229"/>
                      </a:lnTo>
                      <a:lnTo>
                        <a:pt x="317" y="233"/>
                      </a:lnTo>
                      <a:lnTo>
                        <a:pt x="312" y="234"/>
                      </a:lnTo>
                      <a:lnTo>
                        <a:pt x="306" y="233"/>
                      </a:lnTo>
                      <a:lnTo>
                        <a:pt x="302" y="232"/>
                      </a:lnTo>
                      <a:lnTo>
                        <a:pt x="298" y="230"/>
                      </a:lnTo>
                      <a:lnTo>
                        <a:pt x="294" y="228"/>
                      </a:lnTo>
                      <a:lnTo>
                        <a:pt x="292" y="224"/>
                      </a:lnTo>
                      <a:lnTo>
                        <a:pt x="290" y="220"/>
                      </a:lnTo>
                      <a:lnTo>
                        <a:pt x="289" y="216"/>
                      </a:lnTo>
                      <a:lnTo>
                        <a:pt x="287" y="210"/>
                      </a:lnTo>
                      <a:lnTo>
                        <a:pt x="284" y="199"/>
                      </a:lnTo>
                      <a:lnTo>
                        <a:pt x="282" y="187"/>
                      </a:lnTo>
                      <a:lnTo>
                        <a:pt x="278" y="174"/>
                      </a:lnTo>
                      <a:lnTo>
                        <a:pt x="272" y="160"/>
                      </a:lnTo>
                      <a:lnTo>
                        <a:pt x="269" y="155"/>
                      </a:lnTo>
                      <a:lnTo>
                        <a:pt x="265" y="151"/>
                      </a:lnTo>
                      <a:lnTo>
                        <a:pt x="258" y="148"/>
                      </a:lnTo>
                      <a:lnTo>
                        <a:pt x="253" y="144"/>
                      </a:lnTo>
                      <a:lnTo>
                        <a:pt x="246" y="141"/>
                      </a:lnTo>
                      <a:lnTo>
                        <a:pt x="240" y="137"/>
                      </a:lnTo>
                      <a:lnTo>
                        <a:pt x="236" y="133"/>
                      </a:lnTo>
                      <a:lnTo>
                        <a:pt x="233" y="129"/>
                      </a:lnTo>
                      <a:lnTo>
                        <a:pt x="224" y="140"/>
                      </a:lnTo>
                      <a:lnTo>
                        <a:pt x="213" y="154"/>
                      </a:lnTo>
                      <a:lnTo>
                        <a:pt x="207" y="162"/>
                      </a:lnTo>
                      <a:lnTo>
                        <a:pt x="203" y="170"/>
                      </a:lnTo>
                      <a:lnTo>
                        <a:pt x="200" y="177"/>
                      </a:lnTo>
                      <a:lnTo>
                        <a:pt x="199" y="184"/>
                      </a:lnTo>
                      <a:lnTo>
                        <a:pt x="188" y="190"/>
                      </a:lnTo>
                      <a:lnTo>
                        <a:pt x="177" y="195"/>
                      </a:lnTo>
                      <a:lnTo>
                        <a:pt x="167" y="201"/>
                      </a:lnTo>
                      <a:lnTo>
                        <a:pt x="157" y="207"/>
                      </a:lnTo>
                      <a:lnTo>
                        <a:pt x="147" y="213"/>
                      </a:lnTo>
                      <a:lnTo>
                        <a:pt x="135" y="218"/>
                      </a:lnTo>
                      <a:lnTo>
                        <a:pt x="130" y="219"/>
                      </a:lnTo>
                      <a:lnTo>
                        <a:pt x="122" y="221"/>
                      </a:lnTo>
                      <a:lnTo>
                        <a:pt x="114" y="222"/>
                      </a:lnTo>
                      <a:lnTo>
                        <a:pt x="106" y="222"/>
                      </a:lnTo>
                      <a:lnTo>
                        <a:pt x="97" y="221"/>
                      </a:lnTo>
                      <a:lnTo>
                        <a:pt x="89" y="220"/>
                      </a:lnTo>
                      <a:lnTo>
                        <a:pt x="82" y="217"/>
                      </a:lnTo>
                      <a:lnTo>
                        <a:pt x="76" y="213"/>
                      </a:lnTo>
                      <a:lnTo>
                        <a:pt x="63" y="205"/>
                      </a:lnTo>
                      <a:lnTo>
                        <a:pt x="46" y="197"/>
                      </a:lnTo>
                      <a:lnTo>
                        <a:pt x="59" y="197"/>
                      </a:lnTo>
                      <a:lnTo>
                        <a:pt x="72" y="166"/>
                      </a:lnTo>
                      <a:lnTo>
                        <a:pt x="59" y="135"/>
                      </a:lnTo>
                      <a:lnTo>
                        <a:pt x="39" y="117"/>
                      </a:lnTo>
                      <a:lnTo>
                        <a:pt x="0" y="98"/>
                      </a:lnTo>
                      <a:lnTo>
                        <a:pt x="13" y="86"/>
                      </a:lnTo>
                      <a:lnTo>
                        <a:pt x="53" y="80"/>
                      </a:lnTo>
                      <a:lnTo>
                        <a:pt x="66" y="49"/>
                      </a:lnTo>
                      <a:lnTo>
                        <a:pt x="86" y="30"/>
                      </a:lnTo>
                      <a:lnTo>
                        <a:pt x="93" y="6"/>
                      </a:lnTo>
                      <a:lnTo>
                        <a:pt x="133" y="0"/>
                      </a:lnTo>
                      <a:lnTo>
                        <a:pt x="153" y="12"/>
                      </a:lnTo>
                      <a:lnTo>
                        <a:pt x="166" y="42"/>
                      </a:lnTo>
                      <a:lnTo>
                        <a:pt x="159" y="3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9" name="Freeform 351"/>
                <p:cNvSpPr>
                  <a:spLocks/>
                </p:cNvSpPr>
                <p:nvPr>
                  <p:custDataLst>
                    <p:tags r:id="rId246"/>
                  </p:custDataLst>
                </p:nvPr>
              </p:nvSpPr>
              <p:spPr bwMode="auto">
                <a:xfrm>
                  <a:off x="3534" y="1902"/>
                  <a:ext cx="142" cy="79"/>
                </a:xfrm>
                <a:custGeom>
                  <a:avLst/>
                  <a:gdLst>
                    <a:gd name="T0" fmla="*/ 0 w 525"/>
                    <a:gd name="T1" fmla="*/ 0 h 241"/>
                    <a:gd name="T2" fmla="*/ 0 w 525"/>
                    <a:gd name="T3" fmla="*/ 0 h 241"/>
                    <a:gd name="T4" fmla="*/ 0 w 525"/>
                    <a:gd name="T5" fmla="*/ 0 h 241"/>
                    <a:gd name="T6" fmla="*/ 0 w 525"/>
                    <a:gd name="T7" fmla="*/ 0 h 241"/>
                    <a:gd name="T8" fmla="*/ 0 w 525"/>
                    <a:gd name="T9" fmla="*/ 0 h 241"/>
                    <a:gd name="T10" fmla="*/ 0 w 525"/>
                    <a:gd name="T11" fmla="*/ 0 h 241"/>
                    <a:gd name="T12" fmla="*/ 0 w 525"/>
                    <a:gd name="T13" fmla="*/ 0 h 241"/>
                    <a:gd name="T14" fmla="*/ 0 w 525"/>
                    <a:gd name="T15" fmla="*/ 0 h 241"/>
                    <a:gd name="T16" fmla="*/ 0 w 525"/>
                    <a:gd name="T17" fmla="*/ 0 h 241"/>
                    <a:gd name="T18" fmla="*/ 0 w 525"/>
                    <a:gd name="T19" fmla="*/ 0 h 241"/>
                    <a:gd name="T20" fmla="*/ 0 w 525"/>
                    <a:gd name="T21" fmla="*/ 0 h 241"/>
                    <a:gd name="T22" fmla="*/ 0 w 525"/>
                    <a:gd name="T23" fmla="*/ 0 h 241"/>
                    <a:gd name="T24" fmla="*/ 0 w 525"/>
                    <a:gd name="T25" fmla="*/ 0 h 241"/>
                    <a:gd name="T26" fmla="*/ 0 w 525"/>
                    <a:gd name="T27" fmla="*/ 0 h 241"/>
                    <a:gd name="T28" fmla="*/ 0 w 525"/>
                    <a:gd name="T29" fmla="*/ 0 h 241"/>
                    <a:gd name="T30" fmla="*/ 0 w 525"/>
                    <a:gd name="T31" fmla="*/ 0 h 241"/>
                    <a:gd name="T32" fmla="*/ 0 w 525"/>
                    <a:gd name="T33" fmla="*/ 0 h 241"/>
                    <a:gd name="T34" fmla="*/ 0 w 525"/>
                    <a:gd name="T35" fmla="*/ 0 h 241"/>
                    <a:gd name="T36" fmla="*/ 0 w 525"/>
                    <a:gd name="T37" fmla="*/ 0 h 241"/>
                    <a:gd name="T38" fmla="*/ 0 w 525"/>
                    <a:gd name="T39" fmla="*/ 0 h 241"/>
                    <a:gd name="T40" fmla="*/ 0 w 525"/>
                    <a:gd name="T41" fmla="*/ 0 h 241"/>
                    <a:gd name="T42" fmla="*/ 0 w 525"/>
                    <a:gd name="T43" fmla="*/ 0 h 241"/>
                    <a:gd name="T44" fmla="*/ 0 w 525"/>
                    <a:gd name="T45" fmla="*/ 0 h 241"/>
                    <a:gd name="T46" fmla="*/ 0 w 525"/>
                    <a:gd name="T47" fmla="*/ 0 h 241"/>
                    <a:gd name="T48" fmla="*/ 0 w 525"/>
                    <a:gd name="T49" fmla="*/ 0 h 241"/>
                    <a:gd name="T50" fmla="*/ 0 w 525"/>
                    <a:gd name="T51" fmla="*/ 0 h 241"/>
                    <a:gd name="T52" fmla="*/ 0 w 525"/>
                    <a:gd name="T53" fmla="*/ 1 h 241"/>
                    <a:gd name="T54" fmla="*/ 0 w 525"/>
                    <a:gd name="T55" fmla="*/ 1 h 241"/>
                    <a:gd name="T56" fmla="*/ 0 w 525"/>
                    <a:gd name="T57" fmla="*/ 1 h 241"/>
                    <a:gd name="T58" fmla="*/ 0 w 525"/>
                    <a:gd name="T59" fmla="*/ 1 h 241"/>
                    <a:gd name="T60" fmla="*/ 0 w 525"/>
                    <a:gd name="T61" fmla="*/ 1 h 241"/>
                    <a:gd name="T62" fmla="*/ 0 w 525"/>
                    <a:gd name="T63" fmla="*/ 0 h 24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525" h="241">
                      <a:moveTo>
                        <a:pt x="60" y="178"/>
                      </a:moveTo>
                      <a:lnTo>
                        <a:pt x="106" y="185"/>
                      </a:lnTo>
                      <a:lnTo>
                        <a:pt x="140" y="178"/>
                      </a:lnTo>
                      <a:lnTo>
                        <a:pt x="173" y="148"/>
                      </a:lnTo>
                      <a:lnTo>
                        <a:pt x="133" y="123"/>
                      </a:lnTo>
                      <a:lnTo>
                        <a:pt x="93" y="105"/>
                      </a:lnTo>
                      <a:lnTo>
                        <a:pt x="73" y="123"/>
                      </a:lnTo>
                      <a:lnTo>
                        <a:pt x="47" y="117"/>
                      </a:lnTo>
                      <a:lnTo>
                        <a:pt x="33" y="93"/>
                      </a:lnTo>
                      <a:lnTo>
                        <a:pt x="66" y="61"/>
                      </a:lnTo>
                      <a:lnTo>
                        <a:pt x="40" y="55"/>
                      </a:lnTo>
                      <a:lnTo>
                        <a:pt x="40" y="43"/>
                      </a:lnTo>
                      <a:lnTo>
                        <a:pt x="66" y="19"/>
                      </a:lnTo>
                      <a:lnTo>
                        <a:pt x="112" y="25"/>
                      </a:lnTo>
                      <a:lnTo>
                        <a:pt x="173" y="49"/>
                      </a:lnTo>
                      <a:lnTo>
                        <a:pt x="186" y="0"/>
                      </a:lnTo>
                      <a:lnTo>
                        <a:pt x="232" y="12"/>
                      </a:lnTo>
                      <a:lnTo>
                        <a:pt x="312" y="19"/>
                      </a:lnTo>
                      <a:lnTo>
                        <a:pt x="372" y="25"/>
                      </a:lnTo>
                      <a:lnTo>
                        <a:pt x="439" y="25"/>
                      </a:lnTo>
                      <a:lnTo>
                        <a:pt x="519" y="49"/>
                      </a:lnTo>
                      <a:lnTo>
                        <a:pt x="525" y="55"/>
                      </a:lnTo>
                      <a:lnTo>
                        <a:pt x="522" y="62"/>
                      </a:lnTo>
                      <a:lnTo>
                        <a:pt x="519" y="69"/>
                      </a:lnTo>
                      <a:lnTo>
                        <a:pt x="514" y="76"/>
                      </a:lnTo>
                      <a:lnTo>
                        <a:pt x="510" y="82"/>
                      </a:lnTo>
                      <a:lnTo>
                        <a:pt x="504" y="87"/>
                      </a:lnTo>
                      <a:lnTo>
                        <a:pt x="499" y="92"/>
                      </a:lnTo>
                      <a:lnTo>
                        <a:pt x="492" y="96"/>
                      </a:lnTo>
                      <a:lnTo>
                        <a:pt x="485" y="99"/>
                      </a:lnTo>
                      <a:lnTo>
                        <a:pt x="466" y="101"/>
                      </a:lnTo>
                      <a:lnTo>
                        <a:pt x="442" y="103"/>
                      </a:lnTo>
                      <a:lnTo>
                        <a:pt x="430" y="105"/>
                      </a:lnTo>
                      <a:lnTo>
                        <a:pt x="418" y="107"/>
                      </a:lnTo>
                      <a:lnTo>
                        <a:pt x="412" y="109"/>
                      </a:lnTo>
                      <a:lnTo>
                        <a:pt x="407" y="111"/>
                      </a:lnTo>
                      <a:lnTo>
                        <a:pt x="402" y="114"/>
                      </a:lnTo>
                      <a:lnTo>
                        <a:pt x="399" y="117"/>
                      </a:lnTo>
                      <a:lnTo>
                        <a:pt x="394" y="124"/>
                      </a:lnTo>
                      <a:lnTo>
                        <a:pt x="387" y="136"/>
                      </a:lnTo>
                      <a:lnTo>
                        <a:pt x="383" y="142"/>
                      </a:lnTo>
                      <a:lnTo>
                        <a:pt x="378" y="147"/>
                      </a:lnTo>
                      <a:lnTo>
                        <a:pt x="373" y="151"/>
                      </a:lnTo>
                      <a:lnTo>
                        <a:pt x="365" y="154"/>
                      </a:lnTo>
                      <a:lnTo>
                        <a:pt x="341" y="160"/>
                      </a:lnTo>
                      <a:lnTo>
                        <a:pt x="305" y="166"/>
                      </a:lnTo>
                      <a:lnTo>
                        <a:pt x="287" y="170"/>
                      </a:lnTo>
                      <a:lnTo>
                        <a:pt x="273" y="173"/>
                      </a:lnTo>
                      <a:lnTo>
                        <a:pt x="263" y="176"/>
                      </a:lnTo>
                      <a:lnTo>
                        <a:pt x="260" y="178"/>
                      </a:lnTo>
                      <a:lnTo>
                        <a:pt x="260" y="186"/>
                      </a:lnTo>
                      <a:lnTo>
                        <a:pt x="261" y="192"/>
                      </a:lnTo>
                      <a:lnTo>
                        <a:pt x="262" y="197"/>
                      </a:lnTo>
                      <a:lnTo>
                        <a:pt x="263" y="203"/>
                      </a:lnTo>
                      <a:lnTo>
                        <a:pt x="267" y="212"/>
                      </a:lnTo>
                      <a:lnTo>
                        <a:pt x="273" y="222"/>
                      </a:lnTo>
                      <a:lnTo>
                        <a:pt x="266" y="222"/>
                      </a:lnTo>
                      <a:lnTo>
                        <a:pt x="219" y="228"/>
                      </a:lnTo>
                      <a:lnTo>
                        <a:pt x="166" y="241"/>
                      </a:lnTo>
                      <a:lnTo>
                        <a:pt x="112" y="234"/>
                      </a:lnTo>
                      <a:lnTo>
                        <a:pt x="60" y="222"/>
                      </a:lnTo>
                      <a:lnTo>
                        <a:pt x="20" y="222"/>
                      </a:lnTo>
                      <a:lnTo>
                        <a:pt x="0" y="203"/>
                      </a:lnTo>
                      <a:lnTo>
                        <a:pt x="53" y="166"/>
                      </a:lnTo>
                      <a:lnTo>
                        <a:pt x="60" y="17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20" name="Freeform 352"/>
                <p:cNvSpPr>
                  <a:spLocks/>
                </p:cNvSpPr>
                <p:nvPr>
                  <p:custDataLst>
                    <p:tags r:id="rId247"/>
                  </p:custDataLst>
                </p:nvPr>
              </p:nvSpPr>
              <p:spPr bwMode="auto">
                <a:xfrm>
                  <a:off x="3286" y="1912"/>
                  <a:ext cx="216" cy="143"/>
                </a:xfrm>
                <a:custGeom>
                  <a:avLst/>
                  <a:gdLst>
                    <a:gd name="T0" fmla="*/ 0 w 784"/>
                    <a:gd name="T1" fmla="*/ 1 h 430"/>
                    <a:gd name="T2" fmla="*/ 0 w 784"/>
                    <a:gd name="T3" fmla="*/ 1 h 430"/>
                    <a:gd name="T4" fmla="*/ 0 w 784"/>
                    <a:gd name="T5" fmla="*/ 1 h 430"/>
                    <a:gd name="T6" fmla="*/ 0 w 784"/>
                    <a:gd name="T7" fmla="*/ 1 h 430"/>
                    <a:gd name="T8" fmla="*/ 0 w 784"/>
                    <a:gd name="T9" fmla="*/ 1 h 430"/>
                    <a:gd name="T10" fmla="*/ 0 w 784"/>
                    <a:gd name="T11" fmla="*/ 1 h 430"/>
                    <a:gd name="T12" fmla="*/ 0 w 784"/>
                    <a:gd name="T13" fmla="*/ 1 h 430"/>
                    <a:gd name="T14" fmla="*/ 0 w 784"/>
                    <a:gd name="T15" fmla="*/ 1 h 430"/>
                    <a:gd name="T16" fmla="*/ 0 w 784"/>
                    <a:gd name="T17" fmla="*/ 1 h 430"/>
                    <a:gd name="T18" fmla="*/ 0 w 784"/>
                    <a:gd name="T19" fmla="*/ 1 h 430"/>
                    <a:gd name="T20" fmla="*/ 0 w 784"/>
                    <a:gd name="T21" fmla="*/ 1 h 430"/>
                    <a:gd name="T22" fmla="*/ 0 w 784"/>
                    <a:gd name="T23" fmla="*/ 1 h 430"/>
                    <a:gd name="T24" fmla="*/ 0 w 784"/>
                    <a:gd name="T25" fmla="*/ 1 h 430"/>
                    <a:gd name="T26" fmla="*/ 0 w 784"/>
                    <a:gd name="T27" fmla="*/ 1 h 430"/>
                    <a:gd name="T28" fmla="*/ 0 w 784"/>
                    <a:gd name="T29" fmla="*/ 1 h 430"/>
                    <a:gd name="T30" fmla="*/ 0 w 784"/>
                    <a:gd name="T31" fmla="*/ 1 h 430"/>
                    <a:gd name="T32" fmla="*/ 0 w 784"/>
                    <a:gd name="T33" fmla="*/ 1 h 430"/>
                    <a:gd name="T34" fmla="*/ 0 w 784"/>
                    <a:gd name="T35" fmla="*/ 1 h 430"/>
                    <a:gd name="T36" fmla="*/ 0 w 784"/>
                    <a:gd name="T37" fmla="*/ 1 h 430"/>
                    <a:gd name="T38" fmla="*/ 0 w 784"/>
                    <a:gd name="T39" fmla="*/ 1 h 430"/>
                    <a:gd name="T40" fmla="*/ 0 w 784"/>
                    <a:gd name="T41" fmla="*/ 1 h 430"/>
                    <a:gd name="T42" fmla="*/ 0 w 784"/>
                    <a:gd name="T43" fmla="*/ 1 h 430"/>
                    <a:gd name="T44" fmla="*/ 0 w 784"/>
                    <a:gd name="T45" fmla="*/ 1 h 430"/>
                    <a:gd name="T46" fmla="*/ 0 w 784"/>
                    <a:gd name="T47" fmla="*/ 1 h 430"/>
                    <a:gd name="T48" fmla="*/ 0 w 784"/>
                    <a:gd name="T49" fmla="*/ 1 h 430"/>
                    <a:gd name="T50" fmla="*/ 0 w 784"/>
                    <a:gd name="T51" fmla="*/ 1 h 430"/>
                    <a:gd name="T52" fmla="*/ 0 w 784"/>
                    <a:gd name="T53" fmla="*/ 1 h 430"/>
                    <a:gd name="T54" fmla="*/ 0 w 784"/>
                    <a:gd name="T55" fmla="*/ 1 h 430"/>
                    <a:gd name="T56" fmla="*/ 0 w 784"/>
                    <a:gd name="T57" fmla="*/ 1 h 430"/>
                    <a:gd name="T58" fmla="*/ 0 w 784"/>
                    <a:gd name="T59" fmla="*/ 1 h 430"/>
                    <a:gd name="T60" fmla="*/ 0 w 784"/>
                    <a:gd name="T61" fmla="*/ 0 h 430"/>
                    <a:gd name="T62" fmla="*/ 0 w 784"/>
                    <a:gd name="T63" fmla="*/ 0 h 430"/>
                    <a:gd name="T64" fmla="*/ 0 w 784"/>
                    <a:gd name="T65" fmla="*/ 0 h 430"/>
                    <a:gd name="T66" fmla="*/ 0 w 784"/>
                    <a:gd name="T67" fmla="*/ 0 h 430"/>
                    <a:gd name="T68" fmla="*/ 0 w 784"/>
                    <a:gd name="T69" fmla="*/ 0 h 430"/>
                    <a:gd name="T70" fmla="*/ 0 w 784"/>
                    <a:gd name="T71" fmla="*/ 0 h 430"/>
                    <a:gd name="T72" fmla="*/ 0 w 784"/>
                    <a:gd name="T73" fmla="*/ 0 h 430"/>
                    <a:gd name="T74" fmla="*/ 0 w 784"/>
                    <a:gd name="T75" fmla="*/ 0 h 430"/>
                    <a:gd name="T76" fmla="*/ 0 w 784"/>
                    <a:gd name="T77" fmla="*/ 0 h 430"/>
                    <a:gd name="T78" fmla="*/ 0 w 784"/>
                    <a:gd name="T79" fmla="*/ 0 h 430"/>
                    <a:gd name="T80" fmla="*/ 0 w 784"/>
                    <a:gd name="T81" fmla="*/ 0 h 430"/>
                    <a:gd name="T82" fmla="*/ 0 w 784"/>
                    <a:gd name="T83" fmla="*/ 0 h 430"/>
                    <a:gd name="T84" fmla="*/ 0 w 784"/>
                    <a:gd name="T85" fmla="*/ 0 h 430"/>
                    <a:gd name="T86" fmla="*/ 0 w 784"/>
                    <a:gd name="T87" fmla="*/ 0 h 430"/>
                    <a:gd name="T88" fmla="*/ 0 w 784"/>
                    <a:gd name="T89" fmla="*/ 0 h 430"/>
                    <a:gd name="T90" fmla="*/ 0 w 784"/>
                    <a:gd name="T91" fmla="*/ 0 h 430"/>
                    <a:gd name="T92" fmla="*/ 0 w 784"/>
                    <a:gd name="T93" fmla="*/ 0 h 430"/>
                    <a:gd name="T94" fmla="*/ 0 w 784"/>
                    <a:gd name="T95" fmla="*/ 0 h 430"/>
                    <a:gd name="T96" fmla="*/ 0 w 784"/>
                    <a:gd name="T97" fmla="*/ 0 h 430"/>
                    <a:gd name="T98" fmla="*/ 0 w 784"/>
                    <a:gd name="T99" fmla="*/ 0 h 430"/>
                    <a:gd name="T100" fmla="*/ 0 w 784"/>
                    <a:gd name="T101" fmla="*/ 0 h 430"/>
                    <a:gd name="T102" fmla="*/ 0 w 784"/>
                    <a:gd name="T103" fmla="*/ 0 h 430"/>
                    <a:gd name="T104" fmla="*/ 0 w 784"/>
                    <a:gd name="T105" fmla="*/ 1 h 430"/>
                    <a:gd name="T106" fmla="*/ 0 w 784"/>
                    <a:gd name="T107" fmla="*/ 1 h 430"/>
                    <a:gd name="T108" fmla="*/ 0 w 784"/>
                    <a:gd name="T109" fmla="*/ 1 h 430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784" h="430">
                      <a:moveTo>
                        <a:pt x="778" y="295"/>
                      </a:moveTo>
                      <a:lnTo>
                        <a:pt x="772" y="294"/>
                      </a:lnTo>
                      <a:lnTo>
                        <a:pt x="768" y="292"/>
                      </a:lnTo>
                      <a:lnTo>
                        <a:pt x="762" y="292"/>
                      </a:lnTo>
                      <a:lnTo>
                        <a:pt x="757" y="292"/>
                      </a:lnTo>
                      <a:lnTo>
                        <a:pt x="751" y="293"/>
                      </a:lnTo>
                      <a:lnTo>
                        <a:pt x="745" y="295"/>
                      </a:lnTo>
                      <a:lnTo>
                        <a:pt x="738" y="298"/>
                      </a:lnTo>
                      <a:lnTo>
                        <a:pt x="731" y="302"/>
                      </a:lnTo>
                      <a:lnTo>
                        <a:pt x="727" y="303"/>
                      </a:lnTo>
                      <a:lnTo>
                        <a:pt x="725" y="305"/>
                      </a:lnTo>
                      <a:lnTo>
                        <a:pt x="723" y="308"/>
                      </a:lnTo>
                      <a:lnTo>
                        <a:pt x="721" y="312"/>
                      </a:lnTo>
                      <a:lnTo>
                        <a:pt x="718" y="322"/>
                      </a:lnTo>
                      <a:lnTo>
                        <a:pt x="717" y="332"/>
                      </a:lnTo>
                      <a:lnTo>
                        <a:pt x="716" y="343"/>
                      </a:lnTo>
                      <a:lnTo>
                        <a:pt x="714" y="354"/>
                      </a:lnTo>
                      <a:lnTo>
                        <a:pt x="713" y="360"/>
                      </a:lnTo>
                      <a:lnTo>
                        <a:pt x="711" y="365"/>
                      </a:lnTo>
                      <a:lnTo>
                        <a:pt x="708" y="370"/>
                      </a:lnTo>
                      <a:lnTo>
                        <a:pt x="704" y="376"/>
                      </a:lnTo>
                      <a:lnTo>
                        <a:pt x="694" y="385"/>
                      </a:lnTo>
                      <a:lnTo>
                        <a:pt x="683" y="394"/>
                      </a:lnTo>
                      <a:lnTo>
                        <a:pt x="671" y="402"/>
                      </a:lnTo>
                      <a:lnTo>
                        <a:pt x="659" y="409"/>
                      </a:lnTo>
                      <a:lnTo>
                        <a:pt x="647" y="416"/>
                      </a:lnTo>
                      <a:lnTo>
                        <a:pt x="633" y="420"/>
                      </a:lnTo>
                      <a:lnTo>
                        <a:pt x="626" y="422"/>
                      </a:lnTo>
                      <a:lnTo>
                        <a:pt x="620" y="424"/>
                      </a:lnTo>
                      <a:lnTo>
                        <a:pt x="612" y="424"/>
                      </a:lnTo>
                      <a:lnTo>
                        <a:pt x="604" y="425"/>
                      </a:lnTo>
                      <a:lnTo>
                        <a:pt x="596" y="426"/>
                      </a:lnTo>
                      <a:lnTo>
                        <a:pt x="587" y="429"/>
                      </a:lnTo>
                      <a:lnTo>
                        <a:pt x="581" y="430"/>
                      </a:lnTo>
                      <a:lnTo>
                        <a:pt x="575" y="430"/>
                      </a:lnTo>
                      <a:lnTo>
                        <a:pt x="567" y="428"/>
                      </a:lnTo>
                      <a:lnTo>
                        <a:pt x="558" y="425"/>
                      </a:lnTo>
                      <a:lnTo>
                        <a:pt x="553" y="406"/>
                      </a:lnTo>
                      <a:lnTo>
                        <a:pt x="545" y="388"/>
                      </a:lnTo>
                      <a:lnTo>
                        <a:pt x="537" y="367"/>
                      </a:lnTo>
                      <a:lnTo>
                        <a:pt x="532" y="345"/>
                      </a:lnTo>
                      <a:lnTo>
                        <a:pt x="515" y="344"/>
                      </a:lnTo>
                      <a:lnTo>
                        <a:pt x="501" y="342"/>
                      </a:lnTo>
                      <a:lnTo>
                        <a:pt x="489" y="339"/>
                      </a:lnTo>
                      <a:lnTo>
                        <a:pt x="478" y="334"/>
                      </a:lnTo>
                      <a:lnTo>
                        <a:pt x="467" y="329"/>
                      </a:lnTo>
                      <a:lnTo>
                        <a:pt x="458" y="323"/>
                      </a:lnTo>
                      <a:lnTo>
                        <a:pt x="448" y="315"/>
                      </a:lnTo>
                      <a:lnTo>
                        <a:pt x="439" y="308"/>
                      </a:lnTo>
                      <a:lnTo>
                        <a:pt x="429" y="301"/>
                      </a:lnTo>
                      <a:lnTo>
                        <a:pt x="417" y="294"/>
                      </a:lnTo>
                      <a:lnTo>
                        <a:pt x="404" y="287"/>
                      </a:lnTo>
                      <a:lnTo>
                        <a:pt x="389" y="280"/>
                      </a:lnTo>
                      <a:lnTo>
                        <a:pt x="373" y="274"/>
                      </a:lnTo>
                      <a:lnTo>
                        <a:pt x="354" y="268"/>
                      </a:lnTo>
                      <a:lnTo>
                        <a:pt x="331" y="262"/>
                      </a:lnTo>
                      <a:lnTo>
                        <a:pt x="306" y="258"/>
                      </a:lnTo>
                      <a:lnTo>
                        <a:pt x="212" y="258"/>
                      </a:lnTo>
                      <a:lnTo>
                        <a:pt x="204" y="267"/>
                      </a:lnTo>
                      <a:lnTo>
                        <a:pt x="182" y="283"/>
                      </a:lnTo>
                      <a:lnTo>
                        <a:pt x="171" y="292"/>
                      </a:lnTo>
                      <a:lnTo>
                        <a:pt x="160" y="300"/>
                      </a:lnTo>
                      <a:lnTo>
                        <a:pt x="151" y="306"/>
                      </a:lnTo>
                      <a:lnTo>
                        <a:pt x="146" y="308"/>
                      </a:lnTo>
                      <a:lnTo>
                        <a:pt x="137" y="308"/>
                      </a:lnTo>
                      <a:lnTo>
                        <a:pt x="127" y="308"/>
                      </a:lnTo>
                      <a:lnTo>
                        <a:pt x="119" y="308"/>
                      </a:lnTo>
                      <a:lnTo>
                        <a:pt x="113" y="308"/>
                      </a:lnTo>
                      <a:lnTo>
                        <a:pt x="66" y="252"/>
                      </a:lnTo>
                      <a:lnTo>
                        <a:pt x="66" y="237"/>
                      </a:lnTo>
                      <a:lnTo>
                        <a:pt x="66" y="223"/>
                      </a:lnTo>
                      <a:lnTo>
                        <a:pt x="66" y="204"/>
                      </a:lnTo>
                      <a:lnTo>
                        <a:pt x="66" y="179"/>
                      </a:lnTo>
                      <a:lnTo>
                        <a:pt x="53" y="179"/>
                      </a:lnTo>
                      <a:lnTo>
                        <a:pt x="40" y="179"/>
                      </a:lnTo>
                      <a:lnTo>
                        <a:pt x="42" y="185"/>
                      </a:lnTo>
                      <a:lnTo>
                        <a:pt x="42" y="192"/>
                      </a:lnTo>
                      <a:lnTo>
                        <a:pt x="42" y="199"/>
                      </a:lnTo>
                      <a:lnTo>
                        <a:pt x="41" y="205"/>
                      </a:lnTo>
                      <a:lnTo>
                        <a:pt x="39" y="212"/>
                      </a:lnTo>
                      <a:lnTo>
                        <a:pt x="36" y="218"/>
                      </a:lnTo>
                      <a:lnTo>
                        <a:pt x="31" y="223"/>
                      </a:lnTo>
                      <a:lnTo>
                        <a:pt x="27" y="228"/>
                      </a:lnTo>
                      <a:lnTo>
                        <a:pt x="30" y="221"/>
                      </a:lnTo>
                      <a:lnTo>
                        <a:pt x="32" y="215"/>
                      </a:lnTo>
                      <a:lnTo>
                        <a:pt x="32" y="208"/>
                      </a:lnTo>
                      <a:lnTo>
                        <a:pt x="31" y="203"/>
                      </a:lnTo>
                      <a:lnTo>
                        <a:pt x="29" y="191"/>
                      </a:lnTo>
                      <a:lnTo>
                        <a:pt x="27" y="179"/>
                      </a:lnTo>
                      <a:lnTo>
                        <a:pt x="27" y="174"/>
                      </a:lnTo>
                      <a:lnTo>
                        <a:pt x="29" y="170"/>
                      </a:lnTo>
                      <a:lnTo>
                        <a:pt x="31" y="167"/>
                      </a:lnTo>
                      <a:lnTo>
                        <a:pt x="33" y="163"/>
                      </a:lnTo>
                      <a:lnTo>
                        <a:pt x="36" y="160"/>
                      </a:lnTo>
                      <a:lnTo>
                        <a:pt x="38" y="156"/>
                      </a:lnTo>
                      <a:lnTo>
                        <a:pt x="40" y="152"/>
                      </a:lnTo>
                      <a:lnTo>
                        <a:pt x="40" y="147"/>
                      </a:lnTo>
                      <a:lnTo>
                        <a:pt x="31" y="136"/>
                      </a:lnTo>
                      <a:lnTo>
                        <a:pt x="27" y="129"/>
                      </a:lnTo>
                      <a:lnTo>
                        <a:pt x="20" y="129"/>
                      </a:lnTo>
                      <a:lnTo>
                        <a:pt x="11" y="128"/>
                      </a:lnTo>
                      <a:lnTo>
                        <a:pt x="7" y="126"/>
                      </a:lnTo>
                      <a:lnTo>
                        <a:pt x="4" y="124"/>
                      </a:lnTo>
                      <a:lnTo>
                        <a:pt x="1" y="121"/>
                      </a:lnTo>
                      <a:lnTo>
                        <a:pt x="0" y="117"/>
                      </a:lnTo>
                      <a:lnTo>
                        <a:pt x="0" y="113"/>
                      </a:lnTo>
                      <a:lnTo>
                        <a:pt x="1" y="108"/>
                      </a:lnTo>
                      <a:lnTo>
                        <a:pt x="3" y="104"/>
                      </a:lnTo>
                      <a:lnTo>
                        <a:pt x="5" y="100"/>
                      </a:lnTo>
                      <a:lnTo>
                        <a:pt x="8" y="96"/>
                      </a:lnTo>
                      <a:lnTo>
                        <a:pt x="11" y="94"/>
                      </a:lnTo>
                      <a:lnTo>
                        <a:pt x="16" y="92"/>
                      </a:lnTo>
                      <a:lnTo>
                        <a:pt x="20" y="92"/>
                      </a:lnTo>
                      <a:lnTo>
                        <a:pt x="27" y="92"/>
                      </a:lnTo>
                      <a:lnTo>
                        <a:pt x="32" y="94"/>
                      </a:lnTo>
                      <a:lnTo>
                        <a:pt x="37" y="96"/>
                      </a:lnTo>
                      <a:lnTo>
                        <a:pt x="41" y="99"/>
                      </a:lnTo>
                      <a:lnTo>
                        <a:pt x="45" y="101"/>
                      </a:lnTo>
                      <a:lnTo>
                        <a:pt x="51" y="103"/>
                      </a:lnTo>
                      <a:lnTo>
                        <a:pt x="57" y="104"/>
                      </a:lnTo>
                      <a:lnTo>
                        <a:pt x="66" y="105"/>
                      </a:lnTo>
                      <a:lnTo>
                        <a:pt x="67" y="99"/>
                      </a:lnTo>
                      <a:lnTo>
                        <a:pt x="71" y="92"/>
                      </a:lnTo>
                      <a:lnTo>
                        <a:pt x="75" y="87"/>
                      </a:lnTo>
                      <a:lnTo>
                        <a:pt x="79" y="82"/>
                      </a:lnTo>
                      <a:lnTo>
                        <a:pt x="83" y="77"/>
                      </a:lnTo>
                      <a:lnTo>
                        <a:pt x="86" y="71"/>
                      </a:lnTo>
                      <a:lnTo>
                        <a:pt x="87" y="67"/>
                      </a:lnTo>
                      <a:lnTo>
                        <a:pt x="87" y="64"/>
                      </a:lnTo>
                      <a:lnTo>
                        <a:pt x="87" y="60"/>
                      </a:lnTo>
                      <a:lnTo>
                        <a:pt x="86" y="56"/>
                      </a:lnTo>
                      <a:lnTo>
                        <a:pt x="78" y="55"/>
                      </a:lnTo>
                      <a:lnTo>
                        <a:pt x="71" y="54"/>
                      </a:lnTo>
                      <a:lnTo>
                        <a:pt x="63" y="52"/>
                      </a:lnTo>
                      <a:lnTo>
                        <a:pt x="55" y="49"/>
                      </a:lnTo>
                      <a:lnTo>
                        <a:pt x="52" y="47"/>
                      </a:lnTo>
                      <a:lnTo>
                        <a:pt x="50" y="44"/>
                      </a:lnTo>
                      <a:lnTo>
                        <a:pt x="47" y="40"/>
                      </a:lnTo>
                      <a:lnTo>
                        <a:pt x="44" y="37"/>
                      </a:lnTo>
                      <a:lnTo>
                        <a:pt x="42" y="33"/>
                      </a:lnTo>
                      <a:lnTo>
                        <a:pt x="41" y="28"/>
                      </a:lnTo>
                      <a:lnTo>
                        <a:pt x="40" y="24"/>
                      </a:lnTo>
                      <a:lnTo>
                        <a:pt x="40" y="18"/>
                      </a:lnTo>
                      <a:lnTo>
                        <a:pt x="107" y="43"/>
                      </a:lnTo>
                      <a:lnTo>
                        <a:pt x="133" y="80"/>
                      </a:lnTo>
                      <a:lnTo>
                        <a:pt x="179" y="86"/>
                      </a:lnTo>
                      <a:lnTo>
                        <a:pt x="219" y="74"/>
                      </a:lnTo>
                      <a:lnTo>
                        <a:pt x="212" y="43"/>
                      </a:lnTo>
                      <a:lnTo>
                        <a:pt x="253" y="24"/>
                      </a:lnTo>
                      <a:lnTo>
                        <a:pt x="273" y="0"/>
                      </a:lnTo>
                      <a:lnTo>
                        <a:pt x="306" y="6"/>
                      </a:lnTo>
                      <a:lnTo>
                        <a:pt x="339" y="24"/>
                      </a:lnTo>
                      <a:lnTo>
                        <a:pt x="373" y="43"/>
                      </a:lnTo>
                      <a:lnTo>
                        <a:pt x="386" y="80"/>
                      </a:lnTo>
                      <a:lnTo>
                        <a:pt x="425" y="92"/>
                      </a:lnTo>
                      <a:lnTo>
                        <a:pt x="465" y="92"/>
                      </a:lnTo>
                      <a:lnTo>
                        <a:pt x="512" y="141"/>
                      </a:lnTo>
                      <a:lnTo>
                        <a:pt x="545" y="179"/>
                      </a:lnTo>
                      <a:lnTo>
                        <a:pt x="591" y="210"/>
                      </a:lnTo>
                      <a:lnTo>
                        <a:pt x="632" y="222"/>
                      </a:lnTo>
                      <a:lnTo>
                        <a:pt x="678" y="252"/>
                      </a:lnTo>
                      <a:lnTo>
                        <a:pt x="724" y="265"/>
                      </a:lnTo>
                      <a:lnTo>
                        <a:pt x="758" y="277"/>
                      </a:lnTo>
                      <a:lnTo>
                        <a:pt x="784" y="289"/>
                      </a:lnTo>
                      <a:lnTo>
                        <a:pt x="778" y="29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21" name="Freeform 353"/>
                <p:cNvSpPr>
                  <a:spLocks/>
                </p:cNvSpPr>
                <p:nvPr>
                  <p:custDataLst>
                    <p:tags r:id="rId248"/>
                  </p:custDataLst>
                </p:nvPr>
              </p:nvSpPr>
              <p:spPr bwMode="auto">
                <a:xfrm>
                  <a:off x="2788" y="1841"/>
                  <a:ext cx="68" cy="94"/>
                </a:xfrm>
                <a:custGeom>
                  <a:avLst/>
                  <a:gdLst>
                    <a:gd name="T0" fmla="*/ 0 w 246"/>
                    <a:gd name="T1" fmla="*/ 0 h 284"/>
                    <a:gd name="T2" fmla="*/ 0 w 246"/>
                    <a:gd name="T3" fmla="*/ 0 h 284"/>
                    <a:gd name="T4" fmla="*/ 0 w 246"/>
                    <a:gd name="T5" fmla="*/ 0 h 284"/>
                    <a:gd name="T6" fmla="*/ 0 w 246"/>
                    <a:gd name="T7" fmla="*/ 0 h 284"/>
                    <a:gd name="T8" fmla="*/ 0 w 246"/>
                    <a:gd name="T9" fmla="*/ 0 h 284"/>
                    <a:gd name="T10" fmla="*/ 0 w 246"/>
                    <a:gd name="T11" fmla="*/ 0 h 284"/>
                    <a:gd name="T12" fmla="*/ 0 w 246"/>
                    <a:gd name="T13" fmla="*/ 0 h 284"/>
                    <a:gd name="T14" fmla="*/ 0 w 246"/>
                    <a:gd name="T15" fmla="*/ 0 h 284"/>
                    <a:gd name="T16" fmla="*/ 0 w 246"/>
                    <a:gd name="T17" fmla="*/ 0 h 284"/>
                    <a:gd name="T18" fmla="*/ 0 w 246"/>
                    <a:gd name="T19" fmla="*/ 0 h 284"/>
                    <a:gd name="T20" fmla="*/ 0 w 246"/>
                    <a:gd name="T21" fmla="*/ 0 h 284"/>
                    <a:gd name="T22" fmla="*/ 0 w 246"/>
                    <a:gd name="T23" fmla="*/ 0 h 284"/>
                    <a:gd name="T24" fmla="*/ 0 w 246"/>
                    <a:gd name="T25" fmla="*/ 0 h 284"/>
                    <a:gd name="T26" fmla="*/ 0 w 246"/>
                    <a:gd name="T27" fmla="*/ 0 h 284"/>
                    <a:gd name="T28" fmla="*/ 0 w 246"/>
                    <a:gd name="T29" fmla="*/ 0 h 284"/>
                    <a:gd name="T30" fmla="*/ 0 w 246"/>
                    <a:gd name="T31" fmla="*/ 0 h 284"/>
                    <a:gd name="T32" fmla="*/ 0 w 246"/>
                    <a:gd name="T33" fmla="*/ 0 h 284"/>
                    <a:gd name="T34" fmla="*/ 0 w 246"/>
                    <a:gd name="T35" fmla="*/ 0 h 284"/>
                    <a:gd name="T36" fmla="*/ 0 w 246"/>
                    <a:gd name="T37" fmla="*/ 0 h 284"/>
                    <a:gd name="T38" fmla="*/ 0 w 246"/>
                    <a:gd name="T39" fmla="*/ 0 h 284"/>
                    <a:gd name="T40" fmla="*/ 0 w 246"/>
                    <a:gd name="T41" fmla="*/ 1 h 284"/>
                    <a:gd name="T42" fmla="*/ 0 w 246"/>
                    <a:gd name="T43" fmla="*/ 1 h 284"/>
                    <a:gd name="T44" fmla="*/ 0 w 246"/>
                    <a:gd name="T45" fmla="*/ 1 h 284"/>
                    <a:gd name="T46" fmla="*/ 0 w 246"/>
                    <a:gd name="T47" fmla="*/ 1 h 284"/>
                    <a:gd name="T48" fmla="*/ 0 w 246"/>
                    <a:gd name="T49" fmla="*/ 1 h 284"/>
                    <a:gd name="T50" fmla="*/ 0 w 246"/>
                    <a:gd name="T51" fmla="*/ 1 h 284"/>
                    <a:gd name="T52" fmla="*/ 0 w 246"/>
                    <a:gd name="T53" fmla="*/ 1 h 284"/>
                    <a:gd name="T54" fmla="*/ 0 w 246"/>
                    <a:gd name="T55" fmla="*/ 1 h 284"/>
                    <a:gd name="T56" fmla="*/ 0 w 246"/>
                    <a:gd name="T57" fmla="*/ 1 h 284"/>
                    <a:gd name="T58" fmla="*/ 0 w 246"/>
                    <a:gd name="T59" fmla="*/ 1 h 284"/>
                    <a:gd name="T60" fmla="*/ 0 w 246"/>
                    <a:gd name="T61" fmla="*/ 1 h 284"/>
                    <a:gd name="T62" fmla="*/ 0 w 246"/>
                    <a:gd name="T63" fmla="*/ 1 h 284"/>
                    <a:gd name="T64" fmla="*/ 0 w 246"/>
                    <a:gd name="T65" fmla="*/ 1 h 284"/>
                    <a:gd name="T66" fmla="*/ 0 w 246"/>
                    <a:gd name="T67" fmla="*/ 1 h 284"/>
                    <a:gd name="T68" fmla="*/ 0 w 246"/>
                    <a:gd name="T69" fmla="*/ 1 h 284"/>
                    <a:gd name="T70" fmla="*/ 0 w 246"/>
                    <a:gd name="T71" fmla="*/ 1 h 284"/>
                    <a:gd name="T72" fmla="*/ 0 w 246"/>
                    <a:gd name="T73" fmla="*/ 1 h 284"/>
                    <a:gd name="T74" fmla="*/ 0 w 246"/>
                    <a:gd name="T75" fmla="*/ 1 h 284"/>
                    <a:gd name="T76" fmla="*/ 0 w 246"/>
                    <a:gd name="T77" fmla="*/ 1 h 284"/>
                    <a:gd name="T78" fmla="*/ 0 w 246"/>
                    <a:gd name="T79" fmla="*/ 1 h 284"/>
                    <a:gd name="T80" fmla="*/ 0 w 246"/>
                    <a:gd name="T81" fmla="*/ 1 h 284"/>
                    <a:gd name="T82" fmla="*/ 0 w 246"/>
                    <a:gd name="T83" fmla="*/ 1 h 284"/>
                    <a:gd name="T84" fmla="*/ 0 w 246"/>
                    <a:gd name="T85" fmla="*/ 1 h 284"/>
                    <a:gd name="T86" fmla="*/ 0 w 246"/>
                    <a:gd name="T87" fmla="*/ 0 h 284"/>
                    <a:gd name="T88" fmla="*/ 0 w 246"/>
                    <a:gd name="T89" fmla="*/ 0 h 284"/>
                    <a:gd name="T90" fmla="*/ 0 w 246"/>
                    <a:gd name="T91" fmla="*/ 0 h 284"/>
                    <a:gd name="T92" fmla="*/ 0 w 246"/>
                    <a:gd name="T93" fmla="*/ 0 h 284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246" h="284">
                      <a:moveTo>
                        <a:pt x="33" y="44"/>
                      </a:moveTo>
                      <a:lnTo>
                        <a:pt x="30" y="27"/>
                      </a:lnTo>
                      <a:lnTo>
                        <a:pt x="28" y="24"/>
                      </a:lnTo>
                      <a:lnTo>
                        <a:pt x="26" y="22"/>
                      </a:lnTo>
                      <a:lnTo>
                        <a:pt x="24" y="17"/>
                      </a:lnTo>
                      <a:lnTo>
                        <a:pt x="20" y="6"/>
                      </a:lnTo>
                      <a:lnTo>
                        <a:pt x="35" y="5"/>
                      </a:lnTo>
                      <a:lnTo>
                        <a:pt x="50" y="3"/>
                      </a:lnTo>
                      <a:lnTo>
                        <a:pt x="67" y="1"/>
                      </a:lnTo>
                      <a:lnTo>
                        <a:pt x="87" y="0"/>
                      </a:lnTo>
                      <a:lnTo>
                        <a:pt x="126" y="12"/>
                      </a:lnTo>
                      <a:lnTo>
                        <a:pt x="127" y="22"/>
                      </a:lnTo>
                      <a:lnTo>
                        <a:pt x="131" y="30"/>
                      </a:lnTo>
                      <a:lnTo>
                        <a:pt x="135" y="39"/>
                      </a:lnTo>
                      <a:lnTo>
                        <a:pt x="139" y="46"/>
                      </a:lnTo>
                      <a:lnTo>
                        <a:pt x="145" y="52"/>
                      </a:lnTo>
                      <a:lnTo>
                        <a:pt x="151" y="57"/>
                      </a:lnTo>
                      <a:lnTo>
                        <a:pt x="157" y="62"/>
                      </a:lnTo>
                      <a:lnTo>
                        <a:pt x="165" y="67"/>
                      </a:lnTo>
                      <a:lnTo>
                        <a:pt x="178" y="77"/>
                      </a:lnTo>
                      <a:lnTo>
                        <a:pt x="191" y="87"/>
                      </a:lnTo>
                      <a:lnTo>
                        <a:pt x="198" y="94"/>
                      </a:lnTo>
                      <a:lnTo>
                        <a:pt x="203" y="101"/>
                      </a:lnTo>
                      <a:lnTo>
                        <a:pt x="209" y="109"/>
                      </a:lnTo>
                      <a:lnTo>
                        <a:pt x="212" y="117"/>
                      </a:lnTo>
                      <a:lnTo>
                        <a:pt x="220" y="117"/>
                      </a:lnTo>
                      <a:lnTo>
                        <a:pt x="226" y="117"/>
                      </a:lnTo>
                      <a:lnTo>
                        <a:pt x="223" y="121"/>
                      </a:lnTo>
                      <a:lnTo>
                        <a:pt x="221" y="124"/>
                      </a:lnTo>
                      <a:lnTo>
                        <a:pt x="220" y="126"/>
                      </a:lnTo>
                      <a:lnTo>
                        <a:pt x="221" y="129"/>
                      </a:lnTo>
                      <a:lnTo>
                        <a:pt x="223" y="135"/>
                      </a:lnTo>
                      <a:lnTo>
                        <a:pt x="228" y="140"/>
                      </a:lnTo>
                      <a:lnTo>
                        <a:pt x="234" y="146"/>
                      </a:lnTo>
                      <a:lnTo>
                        <a:pt x="239" y="154"/>
                      </a:lnTo>
                      <a:lnTo>
                        <a:pt x="241" y="158"/>
                      </a:lnTo>
                      <a:lnTo>
                        <a:pt x="244" y="162"/>
                      </a:lnTo>
                      <a:lnTo>
                        <a:pt x="245" y="167"/>
                      </a:lnTo>
                      <a:lnTo>
                        <a:pt x="246" y="173"/>
                      </a:lnTo>
                      <a:lnTo>
                        <a:pt x="245" y="179"/>
                      </a:lnTo>
                      <a:lnTo>
                        <a:pt x="241" y="184"/>
                      </a:lnTo>
                      <a:lnTo>
                        <a:pt x="237" y="189"/>
                      </a:lnTo>
                      <a:lnTo>
                        <a:pt x="233" y="192"/>
                      </a:lnTo>
                      <a:lnTo>
                        <a:pt x="227" y="196"/>
                      </a:lnTo>
                      <a:lnTo>
                        <a:pt x="223" y="198"/>
                      </a:lnTo>
                      <a:lnTo>
                        <a:pt x="221" y="201"/>
                      </a:lnTo>
                      <a:lnTo>
                        <a:pt x="220" y="204"/>
                      </a:lnTo>
                      <a:lnTo>
                        <a:pt x="203" y="209"/>
                      </a:lnTo>
                      <a:lnTo>
                        <a:pt x="189" y="215"/>
                      </a:lnTo>
                      <a:lnTo>
                        <a:pt x="176" y="222"/>
                      </a:lnTo>
                      <a:lnTo>
                        <a:pt x="164" y="230"/>
                      </a:lnTo>
                      <a:lnTo>
                        <a:pt x="139" y="246"/>
                      </a:lnTo>
                      <a:lnTo>
                        <a:pt x="113" y="265"/>
                      </a:lnTo>
                      <a:lnTo>
                        <a:pt x="99" y="247"/>
                      </a:lnTo>
                      <a:lnTo>
                        <a:pt x="88" y="231"/>
                      </a:lnTo>
                      <a:lnTo>
                        <a:pt x="83" y="225"/>
                      </a:lnTo>
                      <a:lnTo>
                        <a:pt x="79" y="220"/>
                      </a:lnTo>
                      <a:lnTo>
                        <a:pt x="76" y="217"/>
                      </a:lnTo>
                      <a:lnTo>
                        <a:pt x="72" y="216"/>
                      </a:lnTo>
                      <a:lnTo>
                        <a:pt x="66" y="216"/>
                      </a:lnTo>
                      <a:lnTo>
                        <a:pt x="60" y="217"/>
                      </a:lnTo>
                      <a:lnTo>
                        <a:pt x="57" y="219"/>
                      </a:lnTo>
                      <a:lnTo>
                        <a:pt x="54" y="221"/>
                      </a:lnTo>
                      <a:lnTo>
                        <a:pt x="52" y="224"/>
                      </a:lnTo>
                      <a:lnTo>
                        <a:pt x="49" y="228"/>
                      </a:lnTo>
                      <a:lnTo>
                        <a:pt x="48" y="231"/>
                      </a:lnTo>
                      <a:lnTo>
                        <a:pt x="48" y="236"/>
                      </a:lnTo>
                      <a:lnTo>
                        <a:pt x="47" y="246"/>
                      </a:lnTo>
                      <a:lnTo>
                        <a:pt x="45" y="257"/>
                      </a:lnTo>
                      <a:lnTo>
                        <a:pt x="43" y="264"/>
                      </a:lnTo>
                      <a:lnTo>
                        <a:pt x="41" y="270"/>
                      </a:lnTo>
                      <a:lnTo>
                        <a:pt x="37" y="277"/>
                      </a:lnTo>
                      <a:lnTo>
                        <a:pt x="33" y="284"/>
                      </a:lnTo>
                      <a:lnTo>
                        <a:pt x="30" y="262"/>
                      </a:lnTo>
                      <a:lnTo>
                        <a:pt x="26" y="243"/>
                      </a:lnTo>
                      <a:lnTo>
                        <a:pt x="23" y="234"/>
                      </a:lnTo>
                      <a:lnTo>
                        <a:pt x="17" y="227"/>
                      </a:lnTo>
                      <a:lnTo>
                        <a:pt x="14" y="224"/>
                      </a:lnTo>
                      <a:lnTo>
                        <a:pt x="11" y="221"/>
                      </a:lnTo>
                      <a:lnTo>
                        <a:pt x="5" y="218"/>
                      </a:lnTo>
                      <a:lnTo>
                        <a:pt x="0" y="216"/>
                      </a:lnTo>
                      <a:lnTo>
                        <a:pt x="0" y="210"/>
                      </a:lnTo>
                      <a:lnTo>
                        <a:pt x="1" y="204"/>
                      </a:lnTo>
                      <a:lnTo>
                        <a:pt x="2" y="197"/>
                      </a:lnTo>
                      <a:lnTo>
                        <a:pt x="4" y="193"/>
                      </a:lnTo>
                      <a:lnTo>
                        <a:pt x="9" y="184"/>
                      </a:lnTo>
                      <a:lnTo>
                        <a:pt x="15" y="176"/>
                      </a:lnTo>
                      <a:lnTo>
                        <a:pt x="23" y="169"/>
                      </a:lnTo>
                      <a:lnTo>
                        <a:pt x="31" y="161"/>
                      </a:lnTo>
                      <a:lnTo>
                        <a:pt x="38" y="153"/>
                      </a:lnTo>
                      <a:lnTo>
                        <a:pt x="46" y="141"/>
                      </a:lnTo>
                      <a:lnTo>
                        <a:pt x="0" y="62"/>
                      </a:lnTo>
                      <a:lnTo>
                        <a:pt x="33" y="4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22" name="Freeform 354"/>
                <p:cNvSpPr>
                  <a:spLocks/>
                </p:cNvSpPr>
                <p:nvPr>
                  <p:custDataLst>
                    <p:tags r:id="rId249"/>
                  </p:custDataLst>
                </p:nvPr>
              </p:nvSpPr>
              <p:spPr bwMode="auto">
                <a:xfrm>
                  <a:off x="2818" y="1909"/>
                  <a:ext cx="43" cy="38"/>
                </a:xfrm>
                <a:custGeom>
                  <a:avLst/>
                  <a:gdLst>
                    <a:gd name="T0" fmla="*/ 0 w 160"/>
                    <a:gd name="T1" fmla="*/ 0 h 117"/>
                    <a:gd name="T2" fmla="*/ 0 w 160"/>
                    <a:gd name="T3" fmla="*/ 0 h 117"/>
                    <a:gd name="T4" fmla="*/ 0 w 160"/>
                    <a:gd name="T5" fmla="*/ 0 h 117"/>
                    <a:gd name="T6" fmla="*/ 0 w 160"/>
                    <a:gd name="T7" fmla="*/ 0 h 117"/>
                    <a:gd name="T8" fmla="*/ 0 w 160"/>
                    <a:gd name="T9" fmla="*/ 0 h 117"/>
                    <a:gd name="T10" fmla="*/ 0 w 160"/>
                    <a:gd name="T11" fmla="*/ 0 h 117"/>
                    <a:gd name="T12" fmla="*/ 0 w 160"/>
                    <a:gd name="T13" fmla="*/ 0 h 117"/>
                    <a:gd name="T14" fmla="*/ 0 w 160"/>
                    <a:gd name="T15" fmla="*/ 0 h 117"/>
                    <a:gd name="T16" fmla="*/ 0 w 160"/>
                    <a:gd name="T17" fmla="*/ 0 h 117"/>
                    <a:gd name="T18" fmla="*/ 0 w 160"/>
                    <a:gd name="T19" fmla="*/ 0 h 117"/>
                    <a:gd name="T20" fmla="*/ 0 w 160"/>
                    <a:gd name="T21" fmla="*/ 0 h 117"/>
                    <a:gd name="T22" fmla="*/ 0 w 160"/>
                    <a:gd name="T23" fmla="*/ 0 h 117"/>
                    <a:gd name="T24" fmla="*/ 0 w 160"/>
                    <a:gd name="T25" fmla="*/ 0 h 117"/>
                    <a:gd name="T26" fmla="*/ 0 w 160"/>
                    <a:gd name="T27" fmla="*/ 0 h 117"/>
                    <a:gd name="T28" fmla="*/ 0 w 160"/>
                    <a:gd name="T29" fmla="*/ 0 h 117"/>
                    <a:gd name="T30" fmla="*/ 0 w 160"/>
                    <a:gd name="T31" fmla="*/ 0 h 117"/>
                    <a:gd name="T32" fmla="*/ 0 w 160"/>
                    <a:gd name="T33" fmla="*/ 0 h 117"/>
                    <a:gd name="T34" fmla="*/ 0 w 160"/>
                    <a:gd name="T35" fmla="*/ 0 h 117"/>
                    <a:gd name="T36" fmla="*/ 0 w 160"/>
                    <a:gd name="T37" fmla="*/ 0 h 117"/>
                    <a:gd name="T38" fmla="*/ 0 w 160"/>
                    <a:gd name="T39" fmla="*/ 0 h 117"/>
                    <a:gd name="T40" fmla="*/ 0 w 160"/>
                    <a:gd name="T41" fmla="*/ 0 h 117"/>
                    <a:gd name="T42" fmla="*/ 0 w 160"/>
                    <a:gd name="T43" fmla="*/ 0 h 117"/>
                    <a:gd name="T44" fmla="*/ 0 w 160"/>
                    <a:gd name="T45" fmla="*/ 0 h 117"/>
                    <a:gd name="T46" fmla="*/ 0 w 160"/>
                    <a:gd name="T47" fmla="*/ 0 h 117"/>
                    <a:gd name="T48" fmla="*/ 0 w 160"/>
                    <a:gd name="T49" fmla="*/ 0 h 117"/>
                    <a:gd name="T50" fmla="*/ 0 w 160"/>
                    <a:gd name="T51" fmla="*/ 0 h 117"/>
                    <a:gd name="T52" fmla="*/ 0 w 160"/>
                    <a:gd name="T53" fmla="*/ 0 h 117"/>
                    <a:gd name="T54" fmla="*/ 0 w 160"/>
                    <a:gd name="T55" fmla="*/ 0 h 117"/>
                    <a:gd name="T56" fmla="*/ 0 w 160"/>
                    <a:gd name="T57" fmla="*/ 0 h 117"/>
                    <a:gd name="T58" fmla="*/ 0 w 160"/>
                    <a:gd name="T59" fmla="*/ 0 h 117"/>
                    <a:gd name="T60" fmla="*/ 0 w 160"/>
                    <a:gd name="T61" fmla="*/ 0 h 117"/>
                    <a:gd name="T62" fmla="*/ 0 w 160"/>
                    <a:gd name="T63" fmla="*/ 0 h 117"/>
                    <a:gd name="T64" fmla="*/ 0 w 160"/>
                    <a:gd name="T65" fmla="*/ 0 h 11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60" h="117">
                      <a:moveTo>
                        <a:pt x="114" y="0"/>
                      </a:moveTo>
                      <a:lnTo>
                        <a:pt x="114" y="9"/>
                      </a:lnTo>
                      <a:lnTo>
                        <a:pt x="114" y="18"/>
                      </a:lnTo>
                      <a:lnTo>
                        <a:pt x="115" y="25"/>
                      </a:lnTo>
                      <a:lnTo>
                        <a:pt x="117" y="32"/>
                      </a:lnTo>
                      <a:lnTo>
                        <a:pt x="119" y="34"/>
                      </a:lnTo>
                      <a:lnTo>
                        <a:pt x="121" y="37"/>
                      </a:lnTo>
                      <a:lnTo>
                        <a:pt x="123" y="38"/>
                      </a:lnTo>
                      <a:lnTo>
                        <a:pt x="127" y="39"/>
                      </a:lnTo>
                      <a:lnTo>
                        <a:pt x="131" y="40"/>
                      </a:lnTo>
                      <a:lnTo>
                        <a:pt x="135" y="39"/>
                      </a:lnTo>
                      <a:lnTo>
                        <a:pt x="140" y="38"/>
                      </a:lnTo>
                      <a:lnTo>
                        <a:pt x="146" y="36"/>
                      </a:lnTo>
                      <a:lnTo>
                        <a:pt x="149" y="43"/>
                      </a:lnTo>
                      <a:lnTo>
                        <a:pt x="153" y="52"/>
                      </a:lnTo>
                      <a:lnTo>
                        <a:pt x="157" y="64"/>
                      </a:lnTo>
                      <a:lnTo>
                        <a:pt x="160" y="74"/>
                      </a:lnTo>
                      <a:lnTo>
                        <a:pt x="133" y="88"/>
                      </a:lnTo>
                      <a:lnTo>
                        <a:pt x="106" y="102"/>
                      </a:lnTo>
                      <a:lnTo>
                        <a:pt x="92" y="107"/>
                      </a:lnTo>
                      <a:lnTo>
                        <a:pt x="76" y="113"/>
                      </a:lnTo>
                      <a:lnTo>
                        <a:pt x="62" y="116"/>
                      </a:lnTo>
                      <a:lnTo>
                        <a:pt x="47" y="117"/>
                      </a:lnTo>
                      <a:lnTo>
                        <a:pt x="32" y="99"/>
                      </a:lnTo>
                      <a:lnTo>
                        <a:pt x="21" y="83"/>
                      </a:lnTo>
                      <a:lnTo>
                        <a:pt x="10" y="69"/>
                      </a:lnTo>
                      <a:lnTo>
                        <a:pt x="0" y="55"/>
                      </a:lnTo>
                      <a:lnTo>
                        <a:pt x="13" y="48"/>
                      </a:lnTo>
                      <a:lnTo>
                        <a:pt x="41" y="32"/>
                      </a:lnTo>
                      <a:lnTo>
                        <a:pt x="60" y="23"/>
                      </a:lnTo>
                      <a:lnTo>
                        <a:pt x="78" y="14"/>
                      </a:lnTo>
                      <a:lnTo>
                        <a:pt x="97" y="6"/>
                      </a:lnTo>
                      <a:lnTo>
                        <a:pt x="114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23" name="Freeform 355"/>
                <p:cNvSpPr>
                  <a:spLocks/>
                </p:cNvSpPr>
                <p:nvPr>
                  <p:custDataLst>
                    <p:tags r:id="rId250"/>
                  </p:custDataLst>
                </p:nvPr>
              </p:nvSpPr>
              <p:spPr bwMode="auto">
                <a:xfrm>
                  <a:off x="2871" y="2302"/>
                  <a:ext cx="259" cy="385"/>
                </a:xfrm>
                <a:custGeom>
                  <a:avLst/>
                  <a:gdLst>
                    <a:gd name="T0" fmla="*/ 0 w 943"/>
                    <a:gd name="T1" fmla="*/ 0 h 1172"/>
                    <a:gd name="T2" fmla="*/ 0 w 943"/>
                    <a:gd name="T3" fmla="*/ 0 h 1172"/>
                    <a:gd name="T4" fmla="*/ 0 w 943"/>
                    <a:gd name="T5" fmla="*/ 0 h 1172"/>
                    <a:gd name="T6" fmla="*/ 0 w 943"/>
                    <a:gd name="T7" fmla="*/ 0 h 1172"/>
                    <a:gd name="T8" fmla="*/ 0 w 943"/>
                    <a:gd name="T9" fmla="*/ 0 h 1172"/>
                    <a:gd name="T10" fmla="*/ 0 w 943"/>
                    <a:gd name="T11" fmla="*/ 0 h 1172"/>
                    <a:gd name="T12" fmla="*/ 0 w 943"/>
                    <a:gd name="T13" fmla="*/ 1 h 1172"/>
                    <a:gd name="T14" fmla="*/ 0 w 943"/>
                    <a:gd name="T15" fmla="*/ 1 h 1172"/>
                    <a:gd name="T16" fmla="*/ 0 w 943"/>
                    <a:gd name="T17" fmla="*/ 1 h 1172"/>
                    <a:gd name="T18" fmla="*/ 0 w 943"/>
                    <a:gd name="T19" fmla="*/ 1 h 1172"/>
                    <a:gd name="T20" fmla="*/ 0 w 943"/>
                    <a:gd name="T21" fmla="*/ 2 h 1172"/>
                    <a:gd name="T22" fmla="*/ 0 w 943"/>
                    <a:gd name="T23" fmla="*/ 2 h 1172"/>
                    <a:gd name="T24" fmla="*/ 0 w 943"/>
                    <a:gd name="T25" fmla="*/ 2 h 1172"/>
                    <a:gd name="T26" fmla="*/ 0 w 943"/>
                    <a:gd name="T27" fmla="*/ 2 h 1172"/>
                    <a:gd name="T28" fmla="*/ 0 w 943"/>
                    <a:gd name="T29" fmla="*/ 2 h 1172"/>
                    <a:gd name="T30" fmla="*/ 0 w 943"/>
                    <a:gd name="T31" fmla="*/ 2 h 1172"/>
                    <a:gd name="T32" fmla="*/ 0 w 943"/>
                    <a:gd name="T33" fmla="*/ 2 h 1172"/>
                    <a:gd name="T34" fmla="*/ 0 w 943"/>
                    <a:gd name="T35" fmla="*/ 2 h 1172"/>
                    <a:gd name="T36" fmla="*/ 0 w 943"/>
                    <a:gd name="T37" fmla="*/ 2 h 1172"/>
                    <a:gd name="T38" fmla="*/ 0 w 943"/>
                    <a:gd name="T39" fmla="*/ 2 h 1172"/>
                    <a:gd name="T40" fmla="*/ 0 w 943"/>
                    <a:gd name="T41" fmla="*/ 3 h 1172"/>
                    <a:gd name="T42" fmla="*/ 0 w 943"/>
                    <a:gd name="T43" fmla="*/ 3 h 1172"/>
                    <a:gd name="T44" fmla="*/ 0 w 943"/>
                    <a:gd name="T45" fmla="*/ 3 h 1172"/>
                    <a:gd name="T46" fmla="*/ 0 w 943"/>
                    <a:gd name="T47" fmla="*/ 3 h 1172"/>
                    <a:gd name="T48" fmla="*/ 0 w 943"/>
                    <a:gd name="T49" fmla="*/ 3 h 1172"/>
                    <a:gd name="T50" fmla="*/ 0 w 943"/>
                    <a:gd name="T51" fmla="*/ 3 h 1172"/>
                    <a:gd name="T52" fmla="*/ 0 w 943"/>
                    <a:gd name="T53" fmla="*/ 3 h 1172"/>
                    <a:gd name="T54" fmla="*/ 0 w 943"/>
                    <a:gd name="T55" fmla="*/ 3 h 1172"/>
                    <a:gd name="T56" fmla="*/ 0 w 943"/>
                    <a:gd name="T57" fmla="*/ 3 h 1172"/>
                    <a:gd name="T58" fmla="*/ 0 w 943"/>
                    <a:gd name="T59" fmla="*/ 3 h 1172"/>
                    <a:gd name="T60" fmla="*/ 0 w 943"/>
                    <a:gd name="T61" fmla="*/ 3 h 1172"/>
                    <a:gd name="T62" fmla="*/ 0 w 943"/>
                    <a:gd name="T63" fmla="*/ 3 h 1172"/>
                    <a:gd name="T64" fmla="*/ 0 w 943"/>
                    <a:gd name="T65" fmla="*/ 3 h 1172"/>
                    <a:gd name="T66" fmla="*/ 0 w 943"/>
                    <a:gd name="T67" fmla="*/ 3 h 1172"/>
                    <a:gd name="T68" fmla="*/ 0 w 943"/>
                    <a:gd name="T69" fmla="*/ 3 h 1172"/>
                    <a:gd name="T70" fmla="*/ 0 w 943"/>
                    <a:gd name="T71" fmla="*/ 3 h 1172"/>
                    <a:gd name="T72" fmla="*/ 0 w 943"/>
                    <a:gd name="T73" fmla="*/ 2 h 1172"/>
                    <a:gd name="T74" fmla="*/ 0 w 943"/>
                    <a:gd name="T75" fmla="*/ 2 h 1172"/>
                    <a:gd name="T76" fmla="*/ 0 w 943"/>
                    <a:gd name="T77" fmla="*/ 2 h 1172"/>
                    <a:gd name="T78" fmla="*/ 0 w 943"/>
                    <a:gd name="T79" fmla="*/ 2 h 1172"/>
                    <a:gd name="T80" fmla="*/ 0 w 943"/>
                    <a:gd name="T81" fmla="*/ 2 h 1172"/>
                    <a:gd name="T82" fmla="*/ 0 w 943"/>
                    <a:gd name="T83" fmla="*/ 2 h 1172"/>
                    <a:gd name="T84" fmla="*/ 0 w 943"/>
                    <a:gd name="T85" fmla="*/ 2 h 1172"/>
                    <a:gd name="T86" fmla="*/ 0 w 943"/>
                    <a:gd name="T87" fmla="*/ 1 h 1172"/>
                    <a:gd name="T88" fmla="*/ 0 w 943"/>
                    <a:gd name="T89" fmla="*/ 1 h 1172"/>
                    <a:gd name="T90" fmla="*/ 0 w 943"/>
                    <a:gd name="T91" fmla="*/ 1 h 1172"/>
                    <a:gd name="T92" fmla="*/ 0 w 943"/>
                    <a:gd name="T93" fmla="*/ 1 h 1172"/>
                    <a:gd name="T94" fmla="*/ 0 w 943"/>
                    <a:gd name="T95" fmla="*/ 0 h 1172"/>
                    <a:gd name="T96" fmla="*/ 0 w 943"/>
                    <a:gd name="T97" fmla="*/ 0 h 1172"/>
                    <a:gd name="T98" fmla="*/ 0 w 943"/>
                    <a:gd name="T99" fmla="*/ 0 h 1172"/>
                    <a:gd name="T100" fmla="*/ 0 w 943"/>
                    <a:gd name="T101" fmla="*/ 0 h 1172"/>
                    <a:gd name="T102" fmla="*/ 0 w 943"/>
                    <a:gd name="T103" fmla="*/ 0 h 1172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943" h="1172">
                      <a:moveTo>
                        <a:pt x="711" y="30"/>
                      </a:moveTo>
                      <a:lnTo>
                        <a:pt x="715" y="25"/>
                      </a:lnTo>
                      <a:lnTo>
                        <a:pt x="728" y="15"/>
                      </a:lnTo>
                      <a:lnTo>
                        <a:pt x="735" y="9"/>
                      </a:lnTo>
                      <a:lnTo>
                        <a:pt x="742" y="5"/>
                      </a:lnTo>
                      <a:lnTo>
                        <a:pt x="747" y="1"/>
                      </a:lnTo>
                      <a:lnTo>
                        <a:pt x="751" y="0"/>
                      </a:lnTo>
                      <a:lnTo>
                        <a:pt x="755" y="10"/>
                      </a:lnTo>
                      <a:lnTo>
                        <a:pt x="759" y="17"/>
                      </a:lnTo>
                      <a:lnTo>
                        <a:pt x="765" y="23"/>
                      </a:lnTo>
                      <a:lnTo>
                        <a:pt x="769" y="26"/>
                      </a:lnTo>
                      <a:lnTo>
                        <a:pt x="776" y="28"/>
                      </a:lnTo>
                      <a:lnTo>
                        <a:pt x="784" y="30"/>
                      </a:lnTo>
                      <a:lnTo>
                        <a:pt x="792" y="30"/>
                      </a:lnTo>
                      <a:lnTo>
                        <a:pt x="803" y="30"/>
                      </a:lnTo>
                      <a:lnTo>
                        <a:pt x="804" y="40"/>
                      </a:lnTo>
                      <a:lnTo>
                        <a:pt x="808" y="48"/>
                      </a:lnTo>
                      <a:lnTo>
                        <a:pt x="810" y="51"/>
                      </a:lnTo>
                      <a:lnTo>
                        <a:pt x="812" y="53"/>
                      </a:lnTo>
                      <a:lnTo>
                        <a:pt x="814" y="55"/>
                      </a:lnTo>
                      <a:lnTo>
                        <a:pt x="816" y="55"/>
                      </a:lnTo>
                      <a:lnTo>
                        <a:pt x="823" y="76"/>
                      </a:lnTo>
                      <a:lnTo>
                        <a:pt x="830" y="94"/>
                      </a:lnTo>
                      <a:lnTo>
                        <a:pt x="832" y="102"/>
                      </a:lnTo>
                      <a:lnTo>
                        <a:pt x="835" y="109"/>
                      </a:lnTo>
                      <a:lnTo>
                        <a:pt x="836" y="116"/>
                      </a:lnTo>
                      <a:lnTo>
                        <a:pt x="837" y="123"/>
                      </a:lnTo>
                      <a:lnTo>
                        <a:pt x="836" y="150"/>
                      </a:lnTo>
                      <a:lnTo>
                        <a:pt x="836" y="175"/>
                      </a:lnTo>
                      <a:lnTo>
                        <a:pt x="837" y="187"/>
                      </a:lnTo>
                      <a:lnTo>
                        <a:pt x="838" y="200"/>
                      </a:lnTo>
                      <a:lnTo>
                        <a:pt x="842" y="211"/>
                      </a:lnTo>
                      <a:lnTo>
                        <a:pt x="845" y="222"/>
                      </a:lnTo>
                      <a:lnTo>
                        <a:pt x="851" y="232"/>
                      </a:lnTo>
                      <a:lnTo>
                        <a:pt x="857" y="243"/>
                      </a:lnTo>
                      <a:lnTo>
                        <a:pt x="866" y="253"/>
                      </a:lnTo>
                      <a:lnTo>
                        <a:pt x="876" y="264"/>
                      </a:lnTo>
                      <a:lnTo>
                        <a:pt x="889" y="273"/>
                      </a:lnTo>
                      <a:lnTo>
                        <a:pt x="904" y="283"/>
                      </a:lnTo>
                      <a:lnTo>
                        <a:pt x="922" y="292"/>
                      </a:lnTo>
                      <a:lnTo>
                        <a:pt x="943" y="301"/>
                      </a:lnTo>
                      <a:lnTo>
                        <a:pt x="928" y="314"/>
                      </a:lnTo>
                      <a:lnTo>
                        <a:pt x="913" y="328"/>
                      </a:lnTo>
                      <a:lnTo>
                        <a:pt x="896" y="344"/>
                      </a:lnTo>
                      <a:lnTo>
                        <a:pt x="879" y="361"/>
                      </a:lnTo>
                      <a:lnTo>
                        <a:pt x="871" y="370"/>
                      </a:lnTo>
                      <a:lnTo>
                        <a:pt x="865" y="380"/>
                      </a:lnTo>
                      <a:lnTo>
                        <a:pt x="859" y="389"/>
                      </a:lnTo>
                      <a:lnTo>
                        <a:pt x="854" y="399"/>
                      </a:lnTo>
                      <a:lnTo>
                        <a:pt x="851" y="410"/>
                      </a:lnTo>
                      <a:lnTo>
                        <a:pt x="849" y="420"/>
                      </a:lnTo>
                      <a:lnTo>
                        <a:pt x="848" y="432"/>
                      </a:lnTo>
                      <a:lnTo>
                        <a:pt x="851" y="443"/>
                      </a:lnTo>
                      <a:lnTo>
                        <a:pt x="830" y="616"/>
                      </a:lnTo>
                      <a:lnTo>
                        <a:pt x="809" y="635"/>
                      </a:lnTo>
                      <a:lnTo>
                        <a:pt x="787" y="652"/>
                      </a:lnTo>
                      <a:lnTo>
                        <a:pt x="782" y="658"/>
                      </a:lnTo>
                      <a:lnTo>
                        <a:pt x="778" y="663"/>
                      </a:lnTo>
                      <a:lnTo>
                        <a:pt x="774" y="670"/>
                      </a:lnTo>
                      <a:lnTo>
                        <a:pt x="770" y="677"/>
                      </a:lnTo>
                      <a:lnTo>
                        <a:pt x="767" y="686"/>
                      </a:lnTo>
                      <a:lnTo>
                        <a:pt x="766" y="696"/>
                      </a:lnTo>
                      <a:lnTo>
                        <a:pt x="764" y="708"/>
                      </a:lnTo>
                      <a:lnTo>
                        <a:pt x="764" y="721"/>
                      </a:lnTo>
                      <a:lnTo>
                        <a:pt x="763" y="721"/>
                      </a:lnTo>
                      <a:lnTo>
                        <a:pt x="758" y="721"/>
                      </a:lnTo>
                      <a:lnTo>
                        <a:pt x="755" y="723"/>
                      </a:lnTo>
                      <a:lnTo>
                        <a:pt x="752" y="726"/>
                      </a:lnTo>
                      <a:lnTo>
                        <a:pt x="748" y="730"/>
                      </a:lnTo>
                      <a:lnTo>
                        <a:pt x="745" y="735"/>
                      </a:lnTo>
                      <a:lnTo>
                        <a:pt x="741" y="743"/>
                      </a:lnTo>
                      <a:lnTo>
                        <a:pt x="736" y="752"/>
                      </a:lnTo>
                      <a:lnTo>
                        <a:pt x="732" y="766"/>
                      </a:lnTo>
                      <a:lnTo>
                        <a:pt x="728" y="780"/>
                      </a:lnTo>
                      <a:lnTo>
                        <a:pt x="723" y="798"/>
                      </a:lnTo>
                      <a:lnTo>
                        <a:pt x="719" y="821"/>
                      </a:lnTo>
                      <a:lnTo>
                        <a:pt x="714" y="845"/>
                      </a:lnTo>
                      <a:lnTo>
                        <a:pt x="711" y="875"/>
                      </a:lnTo>
                      <a:lnTo>
                        <a:pt x="701" y="875"/>
                      </a:lnTo>
                      <a:lnTo>
                        <a:pt x="692" y="877"/>
                      </a:lnTo>
                      <a:lnTo>
                        <a:pt x="684" y="880"/>
                      </a:lnTo>
                      <a:lnTo>
                        <a:pt x="677" y="884"/>
                      </a:lnTo>
                      <a:lnTo>
                        <a:pt x="670" y="890"/>
                      </a:lnTo>
                      <a:lnTo>
                        <a:pt x="665" y="896"/>
                      </a:lnTo>
                      <a:lnTo>
                        <a:pt x="662" y="903"/>
                      </a:lnTo>
                      <a:lnTo>
                        <a:pt x="659" y="910"/>
                      </a:lnTo>
                      <a:lnTo>
                        <a:pt x="658" y="917"/>
                      </a:lnTo>
                      <a:lnTo>
                        <a:pt x="658" y="924"/>
                      </a:lnTo>
                      <a:lnTo>
                        <a:pt x="661" y="929"/>
                      </a:lnTo>
                      <a:lnTo>
                        <a:pt x="664" y="934"/>
                      </a:lnTo>
                      <a:lnTo>
                        <a:pt x="666" y="936"/>
                      </a:lnTo>
                      <a:lnTo>
                        <a:pt x="669" y="937"/>
                      </a:lnTo>
                      <a:lnTo>
                        <a:pt x="673" y="938"/>
                      </a:lnTo>
                      <a:lnTo>
                        <a:pt x="677" y="939"/>
                      </a:lnTo>
                      <a:lnTo>
                        <a:pt x="686" y="939"/>
                      </a:lnTo>
                      <a:lnTo>
                        <a:pt x="697" y="936"/>
                      </a:lnTo>
                      <a:lnTo>
                        <a:pt x="700" y="941"/>
                      </a:lnTo>
                      <a:lnTo>
                        <a:pt x="702" y="944"/>
                      </a:lnTo>
                      <a:lnTo>
                        <a:pt x="706" y="947"/>
                      </a:lnTo>
                      <a:lnTo>
                        <a:pt x="709" y="950"/>
                      </a:lnTo>
                      <a:lnTo>
                        <a:pt x="717" y="955"/>
                      </a:lnTo>
                      <a:lnTo>
                        <a:pt x="724" y="958"/>
                      </a:lnTo>
                      <a:lnTo>
                        <a:pt x="731" y="963"/>
                      </a:lnTo>
                      <a:lnTo>
                        <a:pt x="739" y="968"/>
                      </a:lnTo>
                      <a:lnTo>
                        <a:pt x="742" y="971"/>
                      </a:lnTo>
                      <a:lnTo>
                        <a:pt x="745" y="975"/>
                      </a:lnTo>
                      <a:lnTo>
                        <a:pt x="747" y="981"/>
                      </a:lnTo>
                      <a:lnTo>
                        <a:pt x="751" y="986"/>
                      </a:lnTo>
                      <a:lnTo>
                        <a:pt x="753" y="996"/>
                      </a:lnTo>
                      <a:lnTo>
                        <a:pt x="756" y="1007"/>
                      </a:lnTo>
                      <a:lnTo>
                        <a:pt x="759" y="1018"/>
                      </a:lnTo>
                      <a:lnTo>
                        <a:pt x="765" y="1028"/>
                      </a:lnTo>
                      <a:lnTo>
                        <a:pt x="767" y="1033"/>
                      </a:lnTo>
                      <a:lnTo>
                        <a:pt x="771" y="1039"/>
                      </a:lnTo>
                      <a:lnTo>
                        <a:pt x="775" y="1043"/>
                      </a:lnTo>
                      <a:lnTo>
                        <a:pt x="779" y="1046"/>
                      </a:lnTo>
                      <a:lnTo>
                        <a:pt x="785" y="1049"/>
                      </a:lnTo>
                      <a:lnTo>
                        <a:pt x="790" y="1052"/>
                      </a:lnTo>
                      <a:lnTo>
                        <a:pt x="797" y="1053"/>
                      </a:lnTo>
                      <a:lnTo>
                        <a:pt x="803" y="1053"/>
                      </a:lnTo>
                      <a:lnTo>
                        <a:pt x="810" y="1063"/>
                      </a:lnTo>
                      <a:lnTo>
                        <a:pt x="814" y="1071"/>
                      </a:lnTo>
                      <a:lnTo>
                        <a:pt x="815" y="1076"/>
                      </a:lnTo>
                      <a:lnTo>
                        <a:pt x="815" y="1081"/>
                      </a:lnTo>
                      <a:lnTo>
                        <a:pt x="809" y="1094"/>
                      </a:lnTo>
                      <a:lnTo>
                        <a:pt x="797" y="1115"/>
                      </a:lnTo>
                      <a:lnTo>
                        <a:pt x="776" y="1115"/>
                      </a:lnTo>
                      <a:lnTo>
                        <a:pt x="755" y="1115"/>
                      </a:lnTo>
                      <a:lnTo>
                        <a:pt x="734" y="1115"/>
                      </a:lnTo>
                      <a:lnTo>
                        <a:pt x="718" y="1115"/>
                      </a:lnTo>
                      <a:lnTo>
                        <a:pt x="718" y="1127"/>
                      </a:lnTo>
                      <a:lnTo>
                        <a:pt x="718" y="1139"/>
                      </a:lnTo>
                      <a:lnTo>
                        <a:pt x="711" y="1143"/>
                      </a:lnTo>
                      <a:lnTo>
                        <a:pt x="697" y="1152"/>
                      </a:lnTo>
                      <a:lnTo>
                        <a:pt x="687" y="1157"/>
                      </a:lnTo>
                      <a:lnTo>
                        <a:pt x="675" y="1161"/>
                      </a:lnTo>
                      <a:lnTo>
                        <a:pt x="663" y="1163"/>
                      </a:lnTo>
                      <a:lnTo>
                        <a:pt x="651" y="1164"/>
                      </a:lnTo>
                      <a:lnTo>
                        <a:pt x="628" y="1166"/>
                      </a:lnTo>
                      <a:lnTo>
                        <a:pt x="598" y="1170"/>
                      </a:lnTo>
                      <a:lnTo>
                        <a:pt x="583" y="1171"/>
                      </a:lnTo>
                      <a:lnTo>
                        <a:pt x="566" y="1172"/>
                      </a:lnTo>
                      <a:lnTo>
                        <a:pt x="549" y="1172"/>
                      </a:lnTo>
                      <a:lnTo>
                        <a:pt x="531" y="1170"/>
                      </a:lnTo>
                      <a:lnTo>
                        <a:pt x="515" y="1158"/>
                      </a:lnTo>
                      <a:lnTo>
                        <a:pt x="496" y="1141"/>
                      </a:lnTo>
                      <a:lnTo>
                        <a:pt x="486" y="1133"/>
                      </a:lnTo>
                      <a:lnTo>
                        <a:pt x="475" y="1127"/>
                      </a:lnTo>
                      <a:lnTo>
                        <a:pt x="470" y="1124"/>
                      </a:lnTo>
                      <a:lnTo>
                        <a:pt x="464" y="1123"/>
                      </a:lnTo>
                      <a:lnTo>
                        <a:pt x="457" y="1121"/>
                      </a:lnTo>
                      <a:lnTo>
                        <a:pt x="452" y="1121"/>
                      </a:lnTo>
                      <a:lnTo>
                        <a:pt x="432" y="1122"/>
                      </a:lnTo>
                      <a:lnTo>
                        <a:pt x="405" y="1124"/>
                      </a:lnTo>
                      <a:lnTo>
                        <a:pt x="390" y="1125"/>
                      </a:lnTo>
                      <a:lnTo>
                        <a:pt x="375" y="1126"/>
                      </a:lnTo>
                      <a:lnTo>
                        <a:pt x="360" y="1126"/>
                      </a:lnTo>
                      <a:lnTo>
                        <a:pt x="345" y="1125"/>
                      </a:lnTo>
                      <a:lnTo>
                        <a:pt x="331" y="1123"/>
                      </a:lnTo>
                      <a:lnTo>
                        <a:pt x="319" y="1120"/>
                      </a:lnTo>
                      <a:lnTo>
                        <a:pt x="314" y="1117"/>
                      </a:lnTo>
                      <a:lnTo>
                        <a:pt x="308" y="1115"/>
                      </a:lnTo>
                      <a:lnTo>
                        <a:pt x="304" y="1112"/>
                      </a:lnTo>
                      <a:lnTo>
                        <a:pt x="300" y="1108"/>
                      </a:lnTo>
                      <a:lnTo>
                        <a:pt x="297" y="1104"/>
                      </a:lnTo>
                      <a:lnTo>
                        <a:pt x="295" y="1100"/>
                      </a:lnTo>
                      <a:lnTo>
                        <a:pt x="293" y="1095"/>
                      </a:lnTo>
                      <a:lnTo>
                        <a:pt x="292" y="1088"/>
                      </a:lnTo>
                      <a:lnTo>
                        <a:pt x="293" y="1082"/>
                      </a:lnTo>
                      <a:lnTo>
                        <a:pt x="294" y="1075"/>
                      </a:lnTo>
                      <a:lnTo>
                        <a:pt x="295" y="1068"/>
                      </a:lnTo>
                      <a:lnTo>
                        <a:pt x="298" y="1060"/>
                      </a:lnTo>
                      <a:lnTo>
                        <a:pt x="291" y="1049"/>
                      </a:lnTo>
                      <a:lnTo>
                        <a:pt x="283" y="1039"/>
                      </a:lnTo>
                      <a:lnTo>
                        <a:pt x="274" y="1029"/>
                      </a:lnTo>
                      <a:lnTo>
                        <a:pt x="265" y="1021"/>
                      </a:lnTo>
                      <a:lnTo>
                        <a:pt x="248" y="1005"/>
                      </a:lnTo>
                      <a:lnTo>
                        <a:pt x="230" y="990"/>
                      </a:lnTo>
                      <a:lnTo>
                        <a:pt x="222" y="983"/>
                      </a:lnTo>
                      <a:lnTo>
                        <a:pt x="216" y="974"/>
                      </a:lnTo>
                      <a:lnTo>
                        <a:pt x="209" y="966"/>
                      </a:lnTo>
                      <a:lnTo>
                        <a:pt x="204" y="957"/>
                      </a:lnTo>
                      <a:lnTo>
                        <a:pt x="198" y="947"/>
                      </a:lnTo>
                      <a:lnTo>
                        <a:pt x="195" y="937"/>
                      </a:lnTo>
                      <a:lnTo>
                        <a:pt x="193" y="925"/>
                      </a:lnTo>
                      <a:lnTo>
                        <a:pt x="193" y="911"/>
                      </a:lnTo>
                      <a:lnTo>
                        <a:pt x="180" y="911"/>
                      </a:lnTo>
                      <a:lnTo>
                        <a:pt x="169" y="909"/>
                      </a:lnTo>
                      <a:lnTo>
                        <a:pt x="160" y="907"/>
                      </a:lnTo>
                      <a:lnTo>
                        <a:pt x="152" y="903"/>
                      </a:lnTo>
                      <a:lnTo>
                        <a:pt x="146" y="898"/>
                      </a:lnTo>
                      <a:lnTo>
                        <a:pt x="140" y="893"/>
                      </a:lnTo>
                      <a:lnTo>
                        <a:pt x="136" y="887"/>
                      </a:lnTo>
                      <a:lnTo>
                        <a:pt x="131" y="880"/>
                      </a:lnTo>
                      <a:lnTo>
                        <a:pt x="120" y="846"/>
                      </a:lnTo>
                      <a:lnTo>
                        <a:pt x="106" y="806"/>
                      </a:lnTo>
                      <a:lnTo>
                        <a:pt x="105" y="801"/>
                      </a:lnTo>
                      <a:lnTo>
                        <a:pt x="103" y="796"/>
                      </a:lnTo>
                      <a:lnTo>
                        <a:pt x="99" y="792"/>
                      </a:lnTo>
                      <a:lnTo>
                        <a:pt x="97" y="788"/>
                      </a:lnTo>
                      <a:lnTo>
                        <a:pt x="90" y="780"/>
                      </a:lnTo>
                      <a:lnTo>
                        <a:pt x="83" y="774"/>
                      </a:lnTo>
                      <a:lnTo>
                        <a:pt x="75" y="768"/>
                      </a:lnTo>
                      <a:lnTo>
                        <a:pt x="69" y="761"/>
                      </a:lnTo>
                      <a:lnTo>
                        <a:pt x="65" y="758"/>
                      </a:lnTo>
                      <a:lnTo>
                        <a:pt x="63" y="753"/>
                      </a:lnTo>
                      <a:lnTo>
                        <a:pt x="61" y="749"/>
                      </a:lnTo>
                      <a:lnTo>
                        <a:pt x="60" y="745"/>
                      </a:lnTo>
                      <a:lnTo>
                        <a:pt x="46" y="711"/>
                      </a:lnTo>
                      <a:lnTo>
                        <a:pt x="33" y="676"/>
                      </a:lnTo>
                      <a:lnTo>
                        <a:pt x="25" y="659"/>
                      </a:lnTo>
                      <a:lnTo>
                        <a:pt x="17" y="643"/>
                      </a:lnTo>
                      <a:lnTo>
                        <a:pt x="9" y="628"/>
                      </a:lnTo>
                      <a:lnTo>
                        <a:pt x="0" y="616"/>
                      </a:lnTo>
                      <a:lnTo>
                        <a:pt x="4" y="611"/>
                      </a:lnTo>
                      <a:lnTo>
                        <a:pt x="8" y="607"/>
                      </a:lnTo>
                      <a:lnTo>
                        <a:pt x="11" y="602"/>
                      </a:lnTo>
                      <a:lnTo>
                        <a:pt x="13" y="598"/>
                      </a:lnTo>
                      <a:lnTo>
                        <a:pt x="16" y="587"/>
                      </a:lnTo>
                      <a:lnTo>
                        <a:pt x="18" y="577"/>
                      </a:lnTo>
                      <a:lnTo>
                        <a:pt x="19" y="567"/>
                      </a:lnTo>
                      <a:lnTo>
                        <a:pt x="20" y="555"/>
                      </a:lnTo>
                      <a:lnTo>
                        <a:pt x="23" y="543"/>
                      </a:lnTo>
                      <a:lnTo>
                        <a:pt x="26" y="529"/>
                      </a:lnTo>
                      <a:lnTo>
                        <a:pt x="29" y="521"/>
                      </a:lnTo>
                      <a:lnTo>
                        <a:pt x="33" y="514"/>
                      </a:lnTo>
                      <a:lnTo>
                        <a:pt x="37" y="507"/>
                      </a:lnTo>
                      <a:lnTo>
                        <a:pt x="41" y="500"/>
                      </a:lnTo>
                      <a:lnTo>
                        <a:pt x="52" y="487"/>
                      </a:lnTo>
                      <a:lnTo>
                        <a:pt x="64" y="474"/>
                      </a:lnTo>
                      <a:lnTo>
                        <a:pt x="78" y="464"/>
                      </a:lnTo>
                      <a:lnTo>
                        <a:pt x="90" y="456"/>
                      </a:lnTo>
                      <a:lnTo>
                        <a:pt x="102" y="449"/>
                      </a:lnTo>
                      <a:lnTo>
                        <a:pt x="113" y="443"/>
                      </a:lnTo>
                      <a:lnTo>
                        <a:pt x="113" y="222"/>
                      </a:lnTo>
                      <a:lnTo>
                        <a:pt x="113" y="212"/>
                      </a:lnTo>
                      <a:lnTo>
                        <a:pt x="113" y="200"/>
                      </a:lnTo>
                      <a:lnTo>
                        <a:pt x="113" y="188"/>
                      </a:lnTo>
                      <a:lnTo>
                        <a:pt x="113" y="178"/>
                      </a:lnTo>
                      <a:lnTo>
                        <a:pt x="123" y="179"/>
                      </a:lnTo>
                      <a:lnTo>
                        <a:pt x="131" y="179"/>
                      </a:lnTo>
                      <a:lnTo>
                        <a:pt x="139" y="178"/>
                      </a:lnTo>
                      <a:lnTo>
                        <a:pt x="146" y="176"/>
                      </a:lnTo>
                      <a:lnTo>
                        <a:pt x="150" y="174"/>
                      </a:lnTo>
                      <a:lnTo>
                        <a:pt x="153" y="171"/>
                      </a:lnTo>
                      <a:lnTo>
                        <a:pt x="157" y="167"/>
                      </a:lnTo>
                      <a:lnTo>
                        <a:pt x="159" y="162"/>
                      </a:lnTo>
                      <a:lnTo>
                        <a:pt x="160" y="152"/>
                      </a:lnTo>
                      <a:lnTo>
                        <a:pt x="160" y="137"/>
                      </a:lnTo>
                      <a:lnTo>
                        <a:pt x="160" y="122"/>
                      </a:lnTo>
                      <a:lnTo>
                        <a:pt x="159" y="105"/>
                      </a:lnTo>
                      <a:lnTo>
                        <a:pt x="159" y="93"/>
                      </a:lnTo>
                      <a:lnTo>
                        <a:pt x="159" y="83"/>
                      </a:lnTo>
                      <a:lnTo>
                        <a:pt x="159" y="76"/>
                      </a:lnTo>
                      <a:lnTo>
                        <a:pt x="159" y="67"/>
                      </a:lnTo>
                      <a:lnTo>
                        <a:pt x="664" y="73"/>
                      </a:lnTo>
                      <a:lnTo>
                        <a:pt x="668" y="74"/>
                      </a:lnTo>
                      <a:lnTo>
                        <a:pt x="672" y="73"/>
                      </a:lnTo>
                      <a:lnTo>
                        <a:pt x="676" y="72"/>
                      </a:lnTo>
                      <a:lnTo>
                        <a:pt x="679" y="69"/>
                      </a:lnTo>
                      <a:lnTo>
                        <a:pt x="688" y="63"/>
                      </a:lnTo>
                      <a:lnTo>
                        <a:pt x="695" y="54"/>
                      </a:lnTo>
                      <a:lnTo>
                        <a:pt x="707" y="38"/>
                      </a:lnTo>
                      <a:lnTo>
                        <a:pt x="711" y="3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24" name="Freeform 356"/>
                <p:cNvSpPr>
                  <a:spLocks/>
                </p:cNvSpPr>
                <p:nvPr>
                  <p:custDataLst>
                    <p:tags r:id="rId251"/>
                  </p:custDataLst>
                </p:nvPr>
              </p:nvSpPr>
              <p:spPr bwMode="auto">
                <a:xfrm>
                  <a:off x="3176" y="2516"/>
                  <a:ext cx="154" cy="272"/>
                </a:xfrm>
                <a:custGeom>
                  <a:avLst/>
                  <a:gdLst>
                    <a:gd name="T0" fmla="*/ 0 w 556"/>
                    <a:gd name="T1" fmla="*/ 0 h 819"/>
                    <a:gd name="T2" fmla="*/ 0 w 556"/>
                    <a:gd name="T3" fmla="*/ 0 h 819"/>
                    <a:gd name="T4" fmla="*/ 0 w 556"/>
                    <a:gd name="T5" fmla="*/ 0 h 819"/>
                    <a:gd name="T6" fmla="*/ 0 w 556"/>
                    <a:gd name="T7" fmla="*/ 0 h 819"/>
                    <a:gd name="T8" fmla="*/ 0 w 556"/>
                    <a:gd name="T9" fmla="*/ 0 h 819"/>
                    <a:gd name="T10" fmla="*/ 0 w 556"/>
                    <a:gd name="T11" fmla="*/ 0 h 819"/>
                    <a:gd name="T12" fmla="*/ 0 w 556"/>
                    <a:gd name="T13" fmla="*/ 0 h 819"/>
                    <a:gd name="T14" fmla="*/ 0 w 556"/>
                    <a:gd name="T15" fmla="*/ 0 h 819"/>
                    <a:gd name="T16" fmla="*/ 0 w 556"/>
                    <a:gd name="T17" fmla="*/ 0 h 819"/>
                    <a:gd name="T18" fmla="*/ 0 w 556"/>
                    <a:gd name="T19" fmla="*/ 0 h 819"/>
                    <a:gd name="T20" fmla="*/ 0 w 556"/>
                    <a:gd name="T21" fmla="*/ 0 h 819"/>
                    <a:gd name="T22" fmla="*/ 0 w 556"/>
                    <a:gd name="T23" fmla="*/ 0 h 819"/>
                    <a:gd name="T24" fmla="*/ 0 w 556"/>
                    <a:gd name="T25" fmla="*/ 0 h 819"/>
                    <a:gd name="T26" fmla="*/ 0 w 556"/>
                    <a:gd name="T27" fmla="*/ 0 h 819"/>
                    <a:gd name="T28" fmla="*/ 0 w 556"/>
                    <a:gd name="T29" fmla="*/ 0 h 819"/>
                    <a:gd name="T30" fmla="*/ 0 w 556"/>
                    <a:gd name="T31" fmla="*/ 0 h 819"/>
                    <a:gd name="T32" fmla="*/ 0 w 556"/>
                    <a:gd name="T33" fmla="*/ 0 h 819"/>
                    <a:gd name="T34" fmla="*/ 0 w 556"/>
                    <a:gd name="T35" fmla="*/ 1 h 819"/>
                    <a:gd name="T36" fmla="*/ 0 w 556"/>
                    <a:gd name="T37" fmla="*/ 1 h 819"/>
                    <a:gd name="T38" fmla="*/ 0 w 556"/>
                    <a:gd name="T39" fmla="*/ 1 h 819"/>
                    <a:gd name="T40" fmla="*/ 0 w 556"/>
                    <a:gd name="T41" fmla="*/ 1 h 819"/>
                    <a:gd name="T42" fmla="*/ 0 w 556"/>
                    <a:gd name="T43" fmla="*/ 1 h 819"/>
                    <a:gd name="T44" fmla="*/ 0 w 556"/>
                    <a:gd name="T45" fmla="*/ 1 h 819"/>
                    <a:gd name="T46" fmla="*/ 0 w 556"/>
                    <a:gd name="T47" fmla="*/ 2 h 819"/>
                    <a:gd name="T48" fmla="*/ 0 w 556"/>
                    <a:gd name="T49" fmla="*/ 2 h 819"/>
                    <a:gd name="T50" fmla="*/ 0 w 556"/>
                    <a:gd name="T51" fmla="*/ 2 h 819"/>
                    <a:gd name="T52" fmla="*/ 0 w 556"/>
                    <a:gd name="T53" fmla="*/ 2 h 819"/>
                    <a:gd name="T54" fmla="*/ 0 w 556"/>
                    <a:gd name="T55" fmla="*/ 2 h 819"/>
                    <a:gd name="T56" fmla="*/ 0 w 556"/>
                    <a:gd name="T57" fmla="*/ 2 h 819"/>
                    <a:gd name="T58" fmla="*/ 0 w 556"/>
                    <a:gd name="T59" fmla="*/ 2 h 819"/>
                    <a:gd name="T60" fmla="*/ 0 w 556"/>
                    <a:gd name="T61" fmla="*/ 2 h 819"/>
                    <a:gd name="T62" fmla="*/ 0 w 556"/>
                    <a:gd name="T63" fmla="*/ 2 h 819"/>
                    <a:gd name="T64" fmla="*/ 0 w 556"/>
                    <a:gd name="T65" fmla="*/ 2 h 819"/>
                    <a:gd name="T66" fmla="*/ 0 w 556"/>
                    <a:gd name="T67" fmla="*/ 2 h 819"/>
                    <a:gd name="T68" fmla="*/ 0 w 556"/>
                    <a:gd name="T69" fmla="*/ 2 h 819"/>
                    <a:gd name="T70" fmla="*/ 0 w 556"/>
                    <a:gd name="T71" fmla="*/ 1 h 819"/>
                    <a:gd name="T72" fmla="*/ 0 w 556"/>
                    <a:gd name="T73" fmla="*/ 1 h 819"/>
                    <a:gd name="T74" fmla="*/ 0 w 556"/>
                    <a:gd name="T75" fmla="*/ 1 h 819"/>
                    <a:gd name="T76" fmla="*/ 0 w 556"/>
                    <a:gd name="T77" fmla="*/ 1 h 819"/>
                    <a:gd name="T78" fmla="*/ 0 w 556"/>
                    <a:gd name="T79" fmla="*/ 1 h 819"/>
                    <a:gd name="T80" fmla="*/ 0 w 556"/>
                    <a:gd name="T81" fmla="*/ 1 h 819"/>
                    <a:gd name="T82" fmla="*/ 0 w 556"/>
                    <a:gd name="T83" fmla="*/ 1 h 819"/>
                    <a:gd name="T84" fmla="*/ 0 w 556"/>
                    <a:gd name="T85" fmla="*/ 1 h 819"/>
                    <a:gd name="T86" fmla="*/ 0 w 556"/>
                    <a:gd name="T87" fmla="*/ 1 h 819"/>
                    <a:gd name="T88" fmla="*/ 0 w 556"/>
                    <a:gd name="T89" fmla="*/ 1 h 819"/>
                    <a:gd name="T90" fmla="*/ 0 w 556"/>
                    <a:gd name="T91" fmla="*/ 1 h 819"/>
                    <a:gd name="T92" fmla="*/ 0 w 556"/>
                    <a:gd name="T93" fmla="*/ 1 h 819"/>
                    <a:gd name="T94" fmla="*/ 0 w 556"/>
                    <a:gd name="T95" fmla="*/ 1 h 819"/>
                    <a:gd name="T96" fmla="*/ 0 w 556"/>
                    <a:gd name="T97" fmla="*/ 1 h 819"/>
                    <a:gd name="T98" fmla="*/ 0 w 556"/>
                    <a:gd name="T99" fmla="*/ 1 h 819"/>
                    <a:gd name="T100" fmla="*/ 0 w 556"/>
                    <a:gd name="T101" fmla="*/ 1 h 819"/>
                    <a:gd name="T102" fmla="*/ 0 w 556"/>
                    <a:gd name="T103" fmla="*/ 1 h 819"/>
                    <a:gd name="T104" fmla="*/ 0 w 556"/>
                    <a:gd name="T105" fmla="*/ 1 h 819"/>
                    <a:gd name="T106" fmla="*/ 0 w 556"/>
                    <a:gd name="T107" fmla="*/ 0 h 819"/>
                    <a:gd name="T108" fmla="*/ 0 w 556"/>
                    <a:gd name="T109" fmla="*/ 0 h 819"/>
                    <a:gd name="T110" fmla="*/ 0 w 556"/>
                    <a:gd name="T111" fmla="*/ 0 h 819"/>
                    <a:gd name="T112" fmla="*/ 0 w 556"/>
                    <a:gd name="T113" fmla="*/ 0 h 819"/>
                    <a:gd name="T114" fmla="*/ 0 w 556"/>
                    <a:gd name="T115" fmla="*/ 0 h 819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556" h="819">
                      <a:moveTo>
                        <a:pt x="84" y="68"/>
                      </a:moveTo>
                      <a:lnTo>
                        <a:pt x="90" y="66"/>
                      </a:lnTo>
                      <a:lnTo>
                        <a:pt x="98" y="62"/>
                      </a:lnTo>
                      <a:lnTo>
                        <a:pt x="103" y="59"/>
                      </a:lnTo>
                      <a:lnTo>
                        <a:pt x="108" y="58"/>
                      </a:lnTo>
                      <a:lnTo>
                        <a:pt x="112" y="56"/>
                      </a:lnTo>
                      <a:lnTo>
                        <a:pt x="118" y="56"/>
                      </a:lnTo>
                      <a:lnTo>
                        <a:pt x="122" y="62"/>
                      </a:lnTo>
                      <a:lnTo>
                        <a:pt x="129" y="69"/>
                      </a:lnTo>
                      <a:lnTo>
                        <a:pt x="134" y="75"/>
                      </a:lnTo>
                      <a:lnTo>
                        <a:pt x="141" y="81"/>
                      </a:lnTo>
                      <a:lnTo>
                        <a:pt x="149" y="85"/>
                      </a:lnTo>
                      <a:lnTo>
                        <a:pt x="155" y="89"/>
                      </a:lnTo>
                      <a:lnTo>
                        <a:pt x="163" y="91"/>
                      </a:lnTo>
                      <a:lnTo>
                        <a:pt x="171" y="92"/>
                      </a:lnTo>
                      <a:lnTo>
                        <a:pt x="186" y="91"/>
                      </a:lnTo>
                      <a:lnTo>
                        <a:pt x="200" y="90"/>
                      </a:lnTo>
                      <a:lnTo>
                        <a:pt x="215" y="88"/>
                      </a:lnTo>
                      <a:lnTo>
                        <a:pt x="230" y="86"/>
                      </a:lnTo>
                      <a:lnTo>
                        <a:pt x="244" y="84"/>
                      </a:lnTo>
                      <a:lnTo>
                        <a:pt x="257" y="82"/>
                      </a:lnTo>
                      <a:lnTo>
                        <a:pt x="271" y="80"/>
                      </a:lnTo>
                      <a:lnTo>
                        <a:pt x="284" y="80"/>
                      </a:lnTo>
                      <a:lnTo>
                        <a:pt x="291" y="79"/>
                      </a:lnTo>
                      <a:lnTo>
                        <a:pt x="297" y="78"/>
                      </a:lnTo>
                      <a:lnTo>
                        <a:pt x="300" y="76"/>
                      </a:lnTo>
                      <a:lnTo>
                        <a:pt x="301" y="74"/>
                      </a:lnTo>
                      <a:lnTo>
                        <a:pt x="301" y="72"/>
                      </a:lnTo>
                      <a:lnTo>
                        <a:pt x="301" y="70"/>
                      </a:lnTo>
                      <a:lnTo>
                        <a:pt x="301" y="68"/>
                      </a:lnTo>
                      <a:lnTo>
                        <a:pt x="303" y="68"/>
                      </a:lnTo>
                      <a:lnTo>
                        <a:pt x="327" y="67"/>
                      </a:lnTo>
                      <a:lnTo>
                        <a:pt x="355" y="63"/>
                      </a:lnTo>
                      <a:lnTo>
                        <a:pt x="386" y="58"/>
                      </a:lnTo>
                      <a:lnTo>
                        <a:pt x="418" y="50"/>
                      </a:lnTo>
                      <a:lnTo>
                        <a:pt x="434" y="45"/>
                      </a:lnTo>
                      <a:lnTo>
                        <a:pt x="450" y="40"/>
                      </a:lnTo>
                      <a:lnTo>
                        <a:pt x="465" y="34"/>
                      </a:lnTo>
                      <a:lnTo>
                        <a:pt x="479" y="28"/>
                      </a:lnTo>
                      <a:lnTo>
                        <a:pt x="492" y="22"/>
                      </a:lnTo>
                      <a:lnTo>
                        <a:pt x="504" y="15"/>
                      </a:lnTo>
                      <a:lnTo>
                        <a:pt x="514" y="8"/>
                      </a:lnTo>
                      <a:lnTo>
                        <a:pt x="523" y="0"/>
                      </a:lnTo>
                      <a:lnTo>
                        <a:pt x="536" y="17"/>
                      </a:lnTo>
                      <a:lnTo>
                        <a:pt x="547" y="31"/>
                      </a:lnTo>
                      <a:lnTo>
                        <a:pt x="551" y="39"/>
                      </a:lnTo>
                      <a:lnTo>
                        <a:pt x="554" y="48"/>
                      </a:lnTo>
                      <a:lnTo>
                        <a:pt x="555" y="57"/>
                      </a:lnTo>
                      <a:lnTo>
                        <a:pt x="556" y="68"/>
                      </a:lnTo>
                      <a:lnTo>
                        <a:pt x="555" y="90"/>
                      </a:lnTo>
                      <a:lnTo>
                        <a:pt x="552" y="113"/>
                      </a:lnTo>
                      <a:lnTo>
                        <a:pt x="546" y="133"/>
                      </a:lnTo>
                      <a:lnTo>
                        <a:pt x="540" y="153"/>
                      </a:lnTo>
                      <a:lnTo>
                        <a:pt x="532" y="174"/>
                      </a:lnTo>
                      <a:lnTo>
                        <a:pt x="523" y="193"/>
                      </a:lnTo>
                      <a:lnTo>
                        <a:pt x="512" y="212"/>
                      </a:lnTo>
                      <a:lnTo>
                        <a:pt x="502" y="231"/>
                      </a:lnTo>
                      <a:lnTo>
                        <a:pt x="479" y="267"/>
                      </a:lnTo>
                      <a:lnTo>
                        <a:pt x="458" y="303"/>
                      </a:lnTo>
                      <a:lnTo>
                        <a:pt x="447" y="321"/>
                      </a:lnTo>
                      <a:lnTo>
                        <a:pt x="439" y="339"/>
                      </a:lnTo>
                      <a:lnTo>
                        <a:pt x="430" y="357"/>
                      </a:lnTo>
                      <a:lnTo>
                        <a:pt x="423" y="375"/>
                      </a:lnTo>
                      <a:lnTo>
                        <a:pt x="419" y="390"/>
                      </a:lnTo>
                      <a:lnTo>
                        <a:pt x="414" y="403"/>
                      </a:lnTo>
                      <a:lnTo>
                        <a:pt x="410" y="415"/>
                      </a:lnTo>
                      <a:lnTo>
                        <a:pt x="404" y="427"/>
                      </a:lnTo>
                      <a:lnTo>
                        <a:pt x="392" y="452"/>
                      </a:lnTo>
                      <a:lnTo>
                        <a:pt x="379" y="473"/>
                      </a:lnTo>
                      <a:lnTo>
                        <a:pt x="364" y="495"/>
                      </a:lnTo>
                      <a:lnTo>
                        <a:pt x="347" y="514"/>
                      </a:lnTo>
                      <a:lnTo>
                        <a:pt x="330" y="531"/>
                      </a:lnTo>
                      <a:lnTo>
                        <a:pt x="310" y="549"/>
                      </a:lnTo>
                      <a:lnTo>
                        <a:pt x="300" y="558"/>
                      </a:lnTo>
                      <a:lnTo>
                        <a:pt x="288" y="566"/>
                      </a:lnTo>
                      <a:lnTo>
                        <a:pt x="277" y="575"/>
                      </a:lnTo>
                      <a:lnTo>
                        <a:pt x="264" y="583"/>
                      </a:lnTo>
                      <a:lnTo>
                        <a:pt x="239" y="600"/>
                      </a:lnTo>
                      <a:lnTo>
                        <a:pt x="213" y="617"/>
                      </a:lnTo>
                      <a:lnTo>
                        <a:pt x="189" y="634"/>
                      </a:lnTo>
                      <a:lnTo>
                        <a:pt x="168" y="651"/>
                      </a:lnTo>
                      <a:lnTo>
                        <a:pt x="159" y="661"/>
                      </a:lnTo>
                      <a:lnTo>
                        <a:pt x="150" y="670"/>
                      </a:lnTo>
                      <a:lnTo>
                        <a:pt x="143" y="680"/>
                      </a:lnTo>
                      <a:lnTo>
                        <a:pt x="138" y="690"/>
                      </a:lnTo>
                      <a:lnTo>
                        <a:pt x="134" y="695"/>
                      </a:lnTo>
                      <a:lnTo>
                        <a:pt x="131" y="700"/>
                      </a:lnTo>
                      <a:lnTo>
                        <a:pt x="128" y="705"/>
                      </a:lnTo>
                      <a:lnTo>
                        <a:pt x="125" y="709"/>
                      </a:lnTo>
                      <a:lnTo>
                        <a:pt x="116" y="717"/>
                      </a:lnTo>
                      <a:lnTo>
                        <a:pt x="107" y="723"/>
                      </a:lnTo>
                      <a:lnTo>
                        <a:pt x="88" y="733"/>
                      </a:lnTo>
                      <a:lnTo>
                        <a:pt x="71" y="745"/>
                      </a:lnTo>
                      <a:lnTo>
                        <a:pt x="52" y="763"/>
                      </a:lnTo>
                      <a:lnTo>
                        <a:pt x="36" y="783"/>
                      </a:lnTo>
                      <a:lnTo>
                        <a:pt x="19" y="801"/>
                      </a:lnTo>
                      <a:lnTo>
                        <a:pt x="5" y="819"/>
                      </a:lnTo>
                      <a:lnTo>
                        <a:pt x="5" y="567"/>
                      </a:lnTo>
                      <a:lnTo>
                        <a:pt x="2" y="564"/>
                      </a:lnTo>
                      <a:lnTo>
                        <a:pt x="0" y="560"/>
                      </a:lnTo>
                      <a:lnTo>
                        <a:pt x="0" y="557"/>
                      </a:lnTo>
                      <a:lnTo>
                        <a:pt x="3" y="554"/>
                      </a:lnTo>
                      <a:lnTo>
                        <a:pt x="8" y="547"/>
                      </a:lnTo>
                      <a:lnTo>
                        <a:pt x="17" y="540"/>
                      </a:lnTo>
                      <a:lnTo>
                        <a:pt x="27" y="533"/>
                      </a:lnTo>
                      <a:lnTo>
                        <a:pt x="36" y="525"/>
                      </a:lnTo>
                      <a:lnTo>
                        <a:pt x="39" y="521"/>
                      </a:lnTo>
                      <a:lnTo>
                        <a:pt x="42" y="516"/>
                      </a:lnTo>
                      <a:lnTo>
                        <a:pt x="43" y="511"/>
                      </a:lnTo>
                      <a:lnTo>
                        <a:pt x="44" y="505"/>
                      </a:lnTo>
                      <a:lnTo>
                        <a:pt x="60" y="497"/>
                      </a:lnTo>
                      <a:lnTo>
                        <a:pt x="75" y="490"/>
                      </a:lnTo>
                      <a:lnTo>
                        <a:pt x="92" y="485"/>
                      </a:lnTo>
                      <a:lnTo>
                        <a:pt x="111" y="480"/>
                      </a:lnTo>
                      <a:lnTo>
                        <a:pt x="114" y="479"/>
                      </a:lnTo>
                      <a:lnTo>
                        <a:pt x="116" y="475"/>
                      </a:lnTo>
                      <a:lnTo>
                        <a:pt x="119" y="470"/>
                      </a:lnTo>
                      <a:lnTo>
                        <a:pt x="121" y="464"/>
                      </a:lnTo>
                      <a:lnTo>
                        <a:pt x="125" y="458"/>
                      </a:lnTo>
                      <a:lnTo>
                        <a:pt x="129" y="452"/>
                      </a:lnTo>
                      <a:lnTo>
                        <a:pt x="132" y="447"/>
                      </a:lnTo>
                      <a:lnTo>
                        <a:pt x="138" y="444"/>
                      </a:lnTo>
                      <a:lnTo>
                        <a:pt x="152" y="440"/>
                      </a:lnTo>
                      <a:lnTo>
                        <a:pt x="162" y="439"/>
                      </a:lnTo>
                      <a:lnTo>
                        <a:pt x="168" y="438"/>
                      </a:lnTo>
                      <a:lnTo>
                        <a:pt x="174" y="439"/>
                      </a:lnTo>
                      <a:lnTo>
                        <a:pt x="179" y="439"/>
                      </a:lnTo>
                      <a:lnTo>
                        <a:pt x="186" y="440"/>
                      </a:lnTo>
                      <a:lnTo>
                        <a:pt x="196" y="439"/>
                      </a:lnTo>
                      <a:lnTo>
                        <a:pt x="210" y="438"/>
                      </a:lnTo>
                      <a:lnTo>
                        <a:pt x="220" y="434"/>
                      </a:lnTo>
                      <a:lnTo>
                        <a:pt x="228" y="429"/>
                      </a:lnTo>
                      <a:lnTo>
                        <a:pt x="235" y="424"/>
                      </a:lnTo>
                      <a:lnTo>
                        <a:pt x="241" y="418"/>
                      </a:lnTo>
                      <a:lnTo>
                        <a:pt x="251" y="405"/>
                      </a:lnTo>
                      <a:lnTo>
                        <a:pt x="257" y="394"/>
                      </a:lnTo>
                      <a:lnTo>
                        <a:pt x="261" y="387"/>
                      </a:lnTo>
                      <a:lnTo>
                        <a:pt x="265" y="379"/>
                      </a:lnTo>
                      <a:lnTo>
                        <a:pt x="272" y="371"/>
                      </a:lnTo>
                      <a:lnTo>
                        <a:pt x="278" y="363"/>
                      </a:lnTo>
                      <a:lnTo>
                        <a:pt x="296" y="347"/>
                      </a:lnTo>
                      <a:lnTo>
                        <a:pt x="316" y="329"/>
                      </a:lnTo>
                      <a:lnTo>
                        <a:pt x="335" y="310"/>
                      </a:lnTo>
                      <a:lnTo>
                        <a:pt x="354" y="293"/>
                      </a:lnTo>
                      <a:lnTo>
                        <a:pt x="363" y="284"/>
                      </a:lnTo>
                      <a:lnTo>
                        <a:pt x="370" y="276"/>
                      </a:lnTo>
                      <a:lnTo>
                        <a:pt x="377" y="266"/>
                      </a:lnTo>
                      <a:lnTo>
                        <a:pt x="384" y="258"/>
                      </a:lnTo>
                      <a:lnTo>
                        <a:pt x="351" y="252"/>
                      </a:lnTo>
                      <a:lnTo>
                        <a:pt x="324" y="246"/>
                      </a:lnTo>
                      <a:lnTo>
                        <a:pt x="300" y="240"/>
                      </a:lnTo>
                      <a:lnTo>
                        <a:pt x="278" y="234"/>
                      </a:lnTo>
                      <a:lnTo>
                        <a:pt x="257" y="228"/>
                      </a:lnTo>
                      <a:lnTo>
                        <a:pt x="235" y="223"/>
                      </a:lnTo>
                      <a:lnTo>
                        <a:pt x="211" y="216"/>
                      </a:lnTo>
                      <a:lnTo>
                        <a:pt x="184" y="209"/>
                      </a:lnTo>
                      <a:lnTo>
                        <a:pt x="177" y="205"/>
                      </a:lnTo>
                      <a:lnTo>
                        <a:pt x="165" y="198"/>
                      </a:lnTo>
                      <a:lnTo>
                        <a:pt x="149" y="187"/>
                      </a:lnTo>
                      <a:lnTo>
                        <a:pt x="131" y="173"/>
                      </a:lnTo>
                      <a:lnTo>
                        <a:pt x="121" y="164"/>
                      </a:lnTo>
                      <a:lnTo>
                        <a:pt x="112" y="154"/>
                      </a:lnTo>
                      <a:lnTo>
                        <a:pt x="104" y="144"/>
                      </a:lnTo>
                      <a:lnTo>
                        <a:pt x="96" y="133"/>
                      </a:lnTo>
                      <a:lnTo>
                        <a:pt x="89" y="121"/>
                      </a:lnTo>
                      <a:lnTo>
                        <a:pt x="84" y="109"/>
                      </a:lnTo>
                      <a:lnTo>
                        <a:pt x="79" y="94"/>
                      </a:lnTo>
                      <a:lnTo>
                        <a:pt x="77" y="80"/>
                      </a:lnTo>
                      <a:lnTo>
                        <a:pt x="69" y="86"/>
                      </a:lnTo>
                      <a:lnTo>
                        <a:pt x="64" y="88"/>
                      </a:lnTo>
                      <a:lnTo>
                        <a:pt x="65" y="87"/>
                      </a:lnTo>
                      <a:lnTo>
                        <a:pt x="69" y="83"/>
                      </a:lnTo>
                      <a:lnTo>
                        <a:pt x="78" y="73"/>
                      </a:lnTo>
                      <a:lnTo>
                        <a:pt x="84" y="6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25" name="Freeform 357"/>
                <p:cNvSpPr>
                  <a:spLocks/>
                </p:cNvSpPr>
                <p:nvPr>
                  <p:custDataLst>
                    <p:tags r:id="rId252"/>
                  </p:custDataLst>
                </p:nvPr>
              </p:nvSpPr>
              <p:spPr bwMode="auto">
                <a:xfrm>
                  <a:off x="3181" y="2508"/>
                  <a:ext cx="24" cy="37"/>
                </a:xfrm>
                <a:custGeom>
                  <a:avLst/>
                  <a:gdLst>
                    <a:gd name="T0" fmla="*/ 0 w 86"/>
                    <a:gd name="T1" fmla="*/ 0 h 97"/>
                    <a:gd name="T2" fmla="*/ 0 w 86"/>
                    <a:gd name="T3" fmla="*/ 0 h 97"/>
                    <a:gd name="T4" fmla="*/ 0 w 86"/>
                    <a:gd name="T5" fmla="*/ 0 h 97"/>
                    <a:gd name="T6" fmla="*/ 0 w 86"/>
                    <a:gd name="T7" fmla="*/ 0 h 97"/>
                    <a:gd name="T8" fmla="*/ 0 w 86"/>
                    <a:gd name="T9" fmla="*/ 0 h 97"/>
                    <a:gd name="T10" fmla="*/ 0 w 86"/>
                    <a:gd name="T11" fmla="*/ 0 h 97"/>
                    <a:gd name="T12" fmla="*/ 0 w 86"/>
                    <a:gd name="T13" fmla="*/ 0 h 97"/>
                    <a:gd name="T14" fmla="*/ 0 w 86"/>
                    <a:gd name="T15" fmla="*/ 0 h 97"/>
                    <a:gd name="T16" fmla="*/ 0 w 86"/>
                    <a:gd name="T17" fmla="*/ 0 h 97"/>
                    <a:gd name="T18" fmla="*/ 0 w 86"/>
                    <a:gd name="T19" fmla="*/ 0 h 97"/>
                    <a:gd name="T20" fmla="*/ 0 w 86"/>
                    <a:gd name="T21" fmla="*/ 0 h 97"/>
                    <a:gd name="T22" fmla="*/ 0 w 86"/>
                    <a:gd name="T23" fmla="*/ 0 h 97"/>
                    <a:gd name="T24" fmla="*/ 0 w 86"/>
                    <a:gd name="T25" fmla="*/ 0 h 97"/>
                    <a:gd name="T26" fmla="*/ 0 w 86"/>
                    <a:gd name="T27" fmla="*/ 0 h 97"/>
                    <a:gd name="T28" fmla="*/ 0 w 86"/>
                    <a:gd name="T29" fmla="*/ 1 h 97"/>
                    <a:gd name="T30" fmla="*/ 0 w 86"/>
                    <a:gd name="T31" fmla="*/ 1 h 97"/>
                    <a:gd name="T32" fmla="*/ 0 w 86"/>
                    <a:gd name="T33" fmla="*/ 1 h 97"/>
                    <a:gd name="T34" fmla="*/ 0 w 86"/>
                    <a:gd name="T35" fmla="*/ 1 h 97"/>
                    <a:gd name="T36" fmla="*/ 0 w 86"/>
                    <a:gd name="T37" fmla="*/ 1 h 97"/>
                    <a:gd name="T38" fmla="*/ 0 w 86"/>
                    <a:gd name="T39" fmla="*/ 1 h 97"/>
                    <a:gd name="T40" fmla="*/ 0 w 86"/>
                    <a:gd name="T41" fmla="*/ 2 h 97"/>
                    <a:gd name="T42" fmla="*/ 0 w 86"/>
                    <a:gd name="T43" fmla="*/ 2 h 97"/>
                    <a:gd name="T44" fmla="*/ 0 w 86"/>
                    <a:gd name="T45" fmla="*/ 2 h 97"/>
                    <a:gd name="T46" fmla="*/ 0 w 86"/>
                    <a:gd name="T47" fmla="*/ 2 h 97"/>
                    <a:gd name="T48" fmla="*/ 0 w 86"/>
                    <a:gd name="T49" fmla="*/ 2 h 97"/>
                    <a:gd name="T50" fmla="*/ 0 w 86"/>
                    <a:gd name="T51" fmla="*/ 2 h 97"/>
                    <a:gd name="T52" fmla="*/ 0 w 86"/>
                    <a:gd name="T53" fmla="*/ 2 h 97"/>
                    <a:gd name="T54" fmla="*/ 0 w 86"/>
                    <a:gd name="T55" fmla="*/ 1 h 97"/>
                    <a:gd name="T56" fmla="*/ 0 w 86"/>
                    <a:gd name="T57" fmla="*/ 0 h 97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86" h="97">
                      <a:moveTo>
                        <a:pt x="59" y="0"/>
                      </a:moveTo>
                      <a:lnTo>
                        <a:pt x="56" y="2"/>
                      </a:lnTo>
                      <a:lnTo>
                        <a:pt x="52" y="3"/>
                      </a:lnTo>
                      <a:lnTo>
                        <a:pt x="46" y="3"/>
                      </a:lnTo>
                      <a:lnTo>
                        <a:pt x="40" y="3"/>
                      </a:lnTo>
                      <a:lnTo>
                        <a:pt x="33" y="3"/>
                      </a:lnTo>
                      <a:lnTo>
                        <a:pt x="27" y="3"/>
                      </a:lnTo>
                      <a:lnTo>
                        <a:pt x="23" y="4"/>
                      </a:lnTo>
                      <a:lnTo>
                        <a:pt x="20" y="6"/>
                      </a:lnTo>
                      <a:lnTo>
                        <a:pt x="16" y="9"/>
                      </a:lnTo>
                      <a:lnTo>
                        <a:pt x="13" y="12"/>
                      </a:lnTo>
                      <a:lnTo>
                        <a:pt x="11" y="15"/>
                      </a:lnTo>
                      <a:lnTo>
                        <a:pt x="8" y="20"/>
                      </a:lnTo>
                      <a:lnTo>
                        <a:pt x="4" y="29"/>
                      </a:lnTo>
                      <a:lnTo>
                        <a:pt x="2" y="38"/>
                      </a:lnTo>
                      <a:lnTo>
                        <a:pt x="0" y="57"/>
                      </a:lnTo>
                      <a:lnTo>
                        <a:pt x="0" y="75"/>
                      </a:lnTo>
                      <a:lnTo>
                        <a:pt x="0" y="81"/>
                      </a:lnTo>
                      <a:lnTo>
                        <a:pt x="1" y="86"/>
                      </a:lnTo>
                      <a:lnTo>
                        <a:pt x="3" y="90"/>
                      </a:lnTo>
                      <a:lnTo>
                        <a:pt x="7" y="93"/>
                      </a:lnTo>
                      <a:lnTo>
                        <a:pt x="10" y="95"/>
                      </a:lnTo>
                      <a:lnTo>
                        <a:pt x="13" y="96"/>
                      </a:lnTo>
                      <a:lnTo>
                        <a:pt x="18" y="97"/>
                      </a:lnTo>
                      <a:lnTo>
                        <a:pt x="21" y="97"/>
                      </a:lnTo>
                      <a:lnTo>
                        <a:pt x="40" y="95"/>
                      </a:lnTo>
                      <a:lnTo>
                        <a:pt x="53" y="93"/>
                      </a:lnTo>
                      <a:lnTo>
                        <a:pt x="86" y="68"/>
                      </a:lnTo>
                      <a:lnTo>
                        <a:pt x="59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26" name="Freeform 358"/>
                <p:cNvSpPr>
                  <a:spLocks/>
                </p:cNvSpPr>
                <p:nvPr>
                  <p:custDataLst>
                    <p:tags r:id="rId253"/>
                  </p:custDataLst>
                </p:nvPr>
              </p:nvSpPr>
              <p:spPr bwMode="auto">
                <a:xfrm>
                  <a:off x="3054" y="2452"/>
                  <a:ext cx="229" cy="237"/>
                </a:xfrm>
                <a:custGeom>
                  <a:avLst/>
                  <a:gdLst>
                    <a:gd name="T0" fmla="*/ 0 w 845"/>
                    <a:gd name="T1" fmla="*/ 0 h 720"/>
                    <a:gd name="T2" fmla="*/ 0 w 845"/>
                    <a:gd name="T3" fmla="*/ 0 h 720"/>
                    <a:gd name="T4" fmla="*/ 0 w 845"/>
                    <a:gd name="T5" fmla="*/ 0 h 720"/>
                    <a:gd name="T6" fmla="*/ 0 w 845"/>
                    <a:gd name="T7" fmla="*/ 0 h 720"/>
                    <a:gd name="T8" fmla="*/ 0 w 845"/>
                    <a:gd name="T9" fmla="*/ 0 h 720"/>
                    <a:gd name="T10" fmla="*/ 0 w 845"/>
                    <a:gd name="T11" fmla="*/ 0 h 720"/>
                    <a:gd name="T12" fmla="*/ 0 w 845"/>
                    <a:gd name="T13" fmla="*/ 0 h 720"/>
                    <a:gd name="T14" fmla="*/ 0 w 845"/>
                    <a:gd name="T15" fmla="*/ 0 h 720"/>
                    <a:gd name="T16" fmla="*/ 0 w 845"/>
                    <a:gd name="T17" fmla="*/ 0 h 720"/>
                    <a:gd name="T18" fmla="*/ 0 w 845"/>
                    <a:gd name="T19" fmla="*/ 0 h 720"/>
                    <a:gd name="T20" fmla="*/ 0 w 845"/>
                    <a:gd name="T21" fmla="*/ 0 h 720"/>
                    <a:gd name="T22" fmla="*/ 0 w 845"/>
                    <a:gd name="T23" fmla="*/ 0 h 720"/>
                    <a:gd name="T24" fmla="*/ 0 w 845"/>
                    <a:gd name="T25" fmla="*/ 0 h 720"/>
                    <a:gd name="T26" fmla="*/ 0 w 845"/>
                    <a:gd name="T27" fmla="*/ 1 h 720"/>
                    <a:gd name="T28" fmla="*/ 0 w 845"/>
                    <a:gd name="T29" fmla="*/ 1 h 720"/>
                    <a:gd name="T30" fmla="*/ 0 w 845"/>
                    <a:gd name="T31" fmla="*/ 1 h 720"/>
                    <a:gd name="T32" fmla="*/ 0 w 845"/>
                    <a:gd name="T33" fmla="*/ 1 h 720"/>
                    <a:gd name="T34" fmla="*/ 0 w 845"/>
                    <a:gd name="T35" fmla="*/ 1 h 720"/>
                    <a:gd name="T36" fmla="*/ 0 w 845"/>
                    <a:gd name="T37" fmla="*/ 1 h 720"/>
                    <a:gd name="T38" fmla="*/ 0 w 845"/>
                    <a:gd name="T39" fmla="*/ 1 h 720"/>
                    <a:gd name="T40" fmla="*/ 0 w 845"/>
                    <a:gd name="T41" fmla="*/ 1 h 720"/>
                    <a:gd name="T42" fmla="*/ 0 w 845"/>
                    <a:gd name="T43" fmla="*/ 1 h 720"/>
                    <a:gd name="T44" fmla="*/ 0 w 845"/>
                    <a:gd name="T45" fmla="*/ 1 h 720"/>
                    <a:gd name="T46" fmla="*/ 0 w 845"/>
                    <a:gd name="T47" fmla="*/ 1 h 720"/>
                    <a:gd name="T48" fmla="*/ 0 w 845"/>
                    <a:gd name="T49" fmla="*/ 2 h 720"/>
                    <a:gd name="T50" fmla="*/ 0 w 845"/>
                    <a:gd name="T51" fmla="*/ 2 h 720"/>
                    <a:gd name="T52" fmla="*/ 0 w 845"/>
                    <a:gd name="T53" fmla="*/ 2 h 720"/>
                    <a:gd name="T54" fmla="*/ 0 w 845"/>
                    <a:gd name="T55" fmla="*/ 2 h 720"/>
                    <a:gd name="T56" fmla="*/ 0 w 845"/>
                    <a:gd name="T57" fmla="*/ 2 h 720"/>
                    <a:gd name="T58" fmla="*/ 0 w 845"/>
                    <a:gd name="T59" fmla="*/ 2 h 720"/>
                    <a:gd name="T60" fmla="*/ 0 w 845"/>
                    <a:gd name="T61" fmla="*/ 2 h 720"/>
                    <a:gd name="T62" fmla="*/ 0 w 845"/>
                    <a:gd name="T63" fmla="*/ 2 h 720"/>
                    <a:gd name="T64" fmla="*/ 0 w 845"/>
                    <a:gd name="T65" fmla="*/ 2 h 720"/>
                    <a:gd name="T66" fmla="*/ 0 w 845"/>
                    <a:gd name="T67" fmla="*/ 2 h 720"/>
                    <a:gd name="T68" fmla="*/ 0 w 845"/>
                    <a:gd name="T69" fmla="*/ 2 h 720"/>
                    <a:gd name="T70" fmla="*/ 0 w 845"/>
                    <a:gd name="T71" fmla="*/ 2 h 720"/>
                    <a:gd name="T72" fmla="*/ 0 w 845"/>
                    <a:gd name="T73" fmla="*/ 2 h 720"/>
                    <a:gd name="T74" fmla="*/ 0 w 845"/>
                    <a:gd name="T75" fmla="*/ 2 h 720"/>
                    <a:gd name="T76" fmla="*/ 0 w 845"/>
                    <a:gd name="T77" fmla="*/ 2 h 720"/>
                    <a:gd name="T78" fmla="*/ 0 w 845"/>
                    <a:gd name="T79" fmla="*/ 2 h 720"/>
                    <a:gd name="T80" fmla="*/ 0 w 845"/>
                    <a:gd name="T81" fmla="*/ 2 h 720"/>
                    <a:gd name="T82" fmla="*/ 0 w 845"/>
                    <a:gd name="T83" fmla="*/ 2 h 720"/>
                    <a:gd name="T84" fmla="*/ 0 w 845"/>
                    <a:gd name="T85" fmla="*/ 2 h 720"/>
                    <a:gd name="T86" fmla="*/ 0 w 845"/>
                    <a:gd name="T87" fmla="*/ 2 h 720"/>
                    <a:gd name="T88" fmla="*/ 0 w 845"/>
                    <a:gd name="T89" fmla="*/ 1 h 720"/>
                    <a:gd name="T90" fmla="*/ 0 w 845"/>
                    <a:gd name="T91" fmla="*/ 1 h 720"/>
                    <a:gd name="T92" fmla="*/ 0 w 845"/>
                    <a:gd name="T93" fmla="*/ 1 h 720"/>
                    <a:gd name="T94" fmla="*/ 0 w 845"/>
                    <a:gd name="T95" fmla="*/ 1 h 720"/>
                    <a:gd name="T96" fmla="*/ 0 w 845"/>
                    <a:gd name="T97" fmla="*/ 1 h 720"/>
                    <a:gd name="T98" fmla="*/ 0 w 845"/>
                    <a:gd name="T99" fmla="*/ 1 h 720"/>
                    <a:gd name="T100" fmla="*/ 0 w 845"/>
                    <a:gd name="T101" fmla="*/ 1 h 720"/>
                    <a:gd name="T102" fmla="*/ 0 w 845"/>
                    <a:gd name="T103" fmla="*/ 1 h 720"/>
                    <a:gd name="T104" fmla="*/ 0 w 845"/>
                    <a:gd name="T105" fmla="*/ 1 h 720"/>
                    <a:gd name="T106" fmla="*/ 0 w 845"/>
                    <a:gd name="T107" fmla="*/ 1 h 720"/>
                    <a:gd name="T108" fmla="*/ 0 w 845"/>
                    <a:gd name="T109" fmla="*/ 1 h 720"/>
                    <a:gd name="T110" fmla="*/ 0 w 845"/>
                    <a:gd name="T111" fmla="*/ 1 h 720"/>
                    <a:gd name="T112" fmla="*/ 0 w 845"/>
                    <a:gd name="T113" fmla="*/ 1 h 720"/>
                    <a:gd name="T114" fmla="*/ 0 w 845"/>
                    <a:gd name="T115" fmla="*/ 0 h 720"/>
                    <a:gd name="T116" fmla="*/ 0 w 845"/>
                    <a:gd name="T117" fmla="*/ 0 h 720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0" t="0" r="r" b="b"/>
                  <a:pathLst>
                    <a:path w="845" h="720">
                      <a:moveTo>
                        <a:pt x="174" y="25"/>
                      </a:moveTo>
                      <a:lnTo>
                        <a:pt x="175" y="27"/>
                      </a:lnTo>
                      <a:lnTo>
                        <a:pt x="179" y="33"/>
                      </a:lnTo>
                      <a:lnTo>
                        <a:pt x="182" y="36"/>
                      </a:lnTo>
                      <a:lnTo>
                        <a:pt x="185" y="38"/>
                      </a:lnTo>
                      <a:lnTo>
                        <a:pt x="189" y="38"/>
                      </a:lnTo>
                      <a:lnTo>
                        <a:pt x="194" y="37"/>
                      </a:lnTo>
                      <a:lnTo>
                        <a:pt x="205" y="28"/>
                      </a:lnTo>
                      <a:lnTo>
                        <a:pt x="218" y="19"/>
                      </a:lnTo>
                      <a:lnTo>
                        <a:pt x="229" y="14"/>
                      </a:lnTo>
                      <a:lnTo>
                        <a:pt x="234" y="12"/>
                      </a:lnTo>
                      <a:lnTo>
                        <a:pt x="247" y="0"/>
                      </a:lnTo>
                      <a:lnTo>
                        <a:pt x="250" y="1"/>
                      </a:lnTo>
                      <a:lnTo>
                        <a:pt x="258" y="6"/>
                      </a:lnTo>
                      <a:lnTo>
                        <a:pt x="267" y="10"/>
                      </a:lnTo>
                      <a:lnTo>
                        <a:pt x="273" y="12"/>
                      </a:lnTo>
                      <a:lnTo>
                        <a:pt x="284" y="15"/>
                      </a:lnTo>
                      <a:lnTo>
                        <a:pt x="300" y="21"/>
                      </a:lnTo>
                      <a:lnTo>
                        <a:pt x="316" y="31"/>
                      </a:lnTo>
                      <a:lnTo>
                        <a:pt x="327" y="37"/>
                      </a:lnTo>
                      <a:lnTo>
                        <a:pt x="337" y="41"/>
                      </a:lnTo>
                      <a:lnTo>
                        <a:pt x="353" y="50"/>
                      </a:lnTo>
                      <a:lnTo>
                        <a:pt x="370" y="60"/>
                      </a:lnTo>
                      <a:lnTo>
                        <a:pt x="380" y="67"/>
                      </a:lnTo>
                      <a:lnTo>
                        <a:pt x="393" y="76"/>
                      </a:lnTo>
                      <a:lnTo>
                        <a:pt x="406" y="86"/>
                      </a:lnTo>
                      <a:lnTo>
                        <a:pt x="419" y="95"/>
                      </a:lnTo>
                      <a:lnTo>
                        <a:pt x="426" y="98"/>
                      </a:lnTo>
                      <a:lnTo>
                        <a:pt x="430" y="105"/>
                      </a:lnTo>
                      <a:lnTo>
                        <a:pt x="440" y="116"/>
                      </a:lnTo>
                      <a:lnTo>
                        <a:pt x="441" y="121"/>
                      </a:lnTo>
                      <a:lnTo>
                        <a:pt x="442" y="125"/>
                      </a:lnTo>
                      <a:lnTo>
                        <a:pt x="443" y="130"/>
                      </a:lnTo>
                      <a:lnTo>
                        <a:pt x="443" y="134"/>
                      </a:lnTo>
                      <a:lnTo>
                        <a:pt x="443" y="137"/>
                      </a:lnTo>
                      <a:lnTo>
                        <a:pt x="443" y="140"/>
                      </a:lnTo>
                      <a:lnTo>
                        <a:pt x="444" y="141"/>
                      </a:lnTo>
                      <a:lnTo>
                        <a:pt x="447" y="142"/>
                      </a:lnTo>
                      <a:lnTo>
                        <a:pt x="450" y="143"/>
                      </a:lnTo>
                      <a:lnTo>
                        <a:pt x="458" y="147"/>
                      </a:lnTo>
                      <a:lnTo>
                        <a:pt x="466" y="153"/>
                      </a:lnTo>
                      <a:lnTo>
                        <a:pt x="475" y="160"/>
                      </a:lnTo>
                      <a:lnTo>
                        <a:pt x="492" y="172"/>
                      </a:lnTo>
                      <a:lnTo>
                        <a:pt x="499" y="178"/>
                      </a:lnTo>
                      <a:lnTo>
                        <a:pt x="500" y="175"/>
                      </a:lnTo>
                      <a:lnTo>
                        <a:pt x="503" y="173"/>
                      </a:lnTo>
                      <a:lnTo>
                        <a:pt x="505" y="172"/>
                      </a:lnTo>
                      <a:lnTo>
                        <a:pt x="506" y="172"/>
                      </a:lnTo>
                      <a:lnTo>
                        <a:pt x="500" y="174"/>
                      </a:lnTo>
                      <a:lnTo>
                        <a:pt x="495" y="177"/>
                      </a:lnTo>
                      <a:lnTo>
                        <a:pt x="492" y="181"/>
                      </a:lnTo>
                      <a:lnTo>
                        <a:pt x="488" y="184"/>
                      </a:lnTo>
                      <a:lnTo>
                        <a:pt x="485" y="189"/>
                      </a:lnTo>
                      <a:lnTo>
                        <a:pt x="483" y="193"/>
                      </a:lnTo>
                      <a:lnTo>
                        <a:pt x="482" y="197"/>
                      </a:lnTo>
                      <a:lnTo>
                        <a:pt x="481" y="202"/>
                      </a:lnTo>
                      <a:lnTo>
                        <a:pt x="478" y="221"/>
                      </a:lnTo>
                      <a:lnTo>
                        <a:pt x="480" y="240"/>
                      </a:lnTo>
                      <a:lnTo>
                        <a:pt x="480" y="247"/>
                      </a:lnTo>
                      <a:lnTo>
                        <a:pt x="481" y="252"/>
                      </a:lnTo>
                      <a:lnTo>
                        <a:pt x="483" y="256"/>
                      </a:lnTo>
                      <a:lnTo>
                        <a:pt x="486" y="260"/>
                      </a:lnTo>
                      <a:lnTo>
                        <a:pt x="488" y="262"/>
                      </a:lnTo>
                      <a:lnTo>
                        <a:pt x="493" y="264"/>
                      </a:lnTo>
                      <a:lnTo>
                        <a:pt x="496" y="265"/>
                      </a:lnTo>
                      <a:lnTo>
                        <a:pt x="500" y="266"/>
                      </a:lnTo>
                      <a:lnTo>
                        <a:pt x="516" y="266"/>
                      </a:lnTo>
                      <a:lnTo>
                        <a:pt x="526" y="265"/>
                      </a:lnTo>
                      <a:lnTo>
                        <a:pt x="528" y="279"/>
                      </a:lnTo>
                      <a:lnTo>
                        <a:pt x="532" y="293"/>
                      </a:lnTo>
                      <a:lnTo>
                        <a:pt x="538" y="307"/>
                      </a:lnTo>
                      <a:lnTo>
                        <a:pt x="545" y="319"/>
                      </a:lnTo>
                      <a:lnTo>
                        <a:pt x="554" y="330"/>
                      </a:lnTo>
                      <a:lnTo>
                        <a:pt x="563" y="341"/>
                      </a:lnTo>
                      <a:lnTo>
                        <a:pt x="573" y="351"/>
                      </a:lnTo>
                      <a:lnTo>
                        <a:pt x="583" y="361"/>
                      </a:lnTo>
                      <a:lnTo>
                        <a:pt x="604" y="376"/>
                      </a:lnTo>
                      <a:lnTo>
                        <a:pt x="622" y="388"/>
                      </a:lnTo>
                      <a:lnTo>
                        <a:pt x="637" y="396"/>
                      </a:lnTo>
                      <a:lnTo>
                        <a:pt x="645" y="400"/>
                      </a:lnTo>
                      <a:lnTo>
                        <a:pt x="673" y="408"/>
                      </a:lnTo>
                      <a:lnTo>
                        <a:pt x="696" y="417"/>
                      </a:lnTo>
                      <a:lnTo>
                        <a:pt x="718" y="424"/>
                      </a:lnTo>
                      <a:lnTo>
                        <a:pt x="738" y="430"/>
                      </a:lnTo>
                      <a:lnTo>
                        <a:pt x="758" y="435"/>
                      </a:lnTo>
                      <a:lnTo>
                        <a:pt x="783" y="440"/>
                      </a:lnTo>
                      <a:lnTo>
                        <a:pt x="811" y="445"/>
                      </a:lnTo>
                      <a:lnTo>
                        <a:pt x="845" y="449"/>
                      </a:lnTo>
                      <a:lnTo>
                        <a:pt x="838" y="457"/>
                      </a:lnTo>
                      <a:lnTo>
                        <a:pt x="830" y="465"/>
                      </a:lnTo>
                      <a:lnTo>
                        <a:pt x="821" y="474"/>
                      </a:lnTo>
                      <a:lnTo>
                        <a:pt x="811" y="482"/>
                      </a:lnTo>
                      <a:lnTo>
                        <a:pt x="790" y="498"/>
                      </a:lnTo>
                      <a:lnTo>
                        <a:pt x="768" y="514"/>
                      </a:lnTo>
                      <a:lnTo>
                        <a:pt x="749" y="531"/>
                      </a:lnTo>
                      <a:lnTo>
                        <a:pt x="731" y="547"/>
                      </a:lnTo>
                      <a:lnTo>
                        <a:pt x="723" y="555"/>
                      </a:lnTo>
                      <a:lnTo>
                        <a:pt x="718" y="562"/>
                      </a:lnTo>
                      <a:lnTo>
                        <a:pt x="715" y="570"/>
                      </a:lnTo>
                      <a:lnTo>
                        <a:pt x="712" y="579"/>
                      </a:lnTo>
                      <a:lnTo>
                        <a:pt x="709" y="592"/>
                      </a:lnTo>
                      <a:lnTo>
                        <a:pt x="706" y="602"/>
                      </a:lnTo>
                      <a:lnTo>
                        <a:pt x="701" y="610"/>
                      </a:lnTo>
                      <a:lnTo>
                        <a:pt x="697" y="617"/>
                      </a:lnTo>
                      <a:lnTo>
                        <a:pt x="693" y="622"/>
                      </a:lnTo>
                      <a:lnTo>
                        <a:pt x="686" y="625"/>
                      </a:lnTo>
                      <a:lnTo>
                        <a:pt x="681" y="628"/>
                      </a:lnTo>
                      <a:lnTo>
                        <a:pt x="674" y="629"/>
                      </a:lnTo>
                      <a:lnTo>
                        <a:pt x="643" y="630"/>
                      </a:lnTo>
                      <a:lnTo>
                        <a:pt x="606" y="635"/>
                      </a:lnTo>
                      <a:lnTo>
                        <a:pt x="594" y="643"/>
                      </a:lnTo>
                      <a:lnTo>
                        <a:pt x="580" y="655"/>
                      </a:lnTo>
                      <a:lnTo>
                        <a:pt x="573" y="661"/>
                      </a:lnTo>
                      <a:lnTo>
                        <a:pt x="567" y="666"/>
                      </a:lnTo>
                      <a:lnTo>
                        <a:pt x="563" y="670"/>
                      </a:lnTo>
                      <a:lnTo>
                        <a:pt x="559" y="671"/>
                      </a:lnTo>
                      <a:lnTo>
                        <a:pt x="548" y="673"/>
                      </a:lnTo>
                      <a:lnTo>
                        <a:pt x="539" y="676"/>
                      </a:lnTo>
                      <a:lnTo>
                        <a:pt x="531" y="678"/>
                      </a:lnTo>
                      <a:lnTo>
                        <a:pt x="525" y="681"/>
                      </a:lnTo>
                      <a:lnTo>
                        <a:pt x="513" y="687"/>
                      </a:lnTo>
                      <a:lnTo>
                        <a:pt x="499" y="696"/>
                      </a:lnTo>
                      <a:lnTo>
                        <a:pt x="488" y="696"/>
                      </a:lnTo>
                      <a:lnTo>
                        <a:pt x="482" y="693"/>
                      </a:lnTo>
                      <a:lnTo>
                        <a:pt x="476" y="691"/>
                      </a:lnTo>
                      <a:lnTo>
                        <a:pt x="472" y="686"/>
                      </a:lnTo>
                      <a:lnTo>
                        <a:pt x="468" y="683"/>
                      </a:lnTo>
                      <a:lnTo>
                        <a:pt x="461" y="680"/>
                      </a:lnTo>
                      <a:lnTo>
                        <a:pt x="452" y="678"/>
                      </a:lnTo>
                      <a:lnTo>
                        <a:pt x="440" y="677"/>
                      </a:lnTo>
                      <a:lnTo>
                        <a:pt x="432" y="678"/>
                      </a:lnTo>
                      <a:lnTo>
                        <a:pt x="427" y="679"/>
                      </a:lnTo>
                      <a:lnTo>
                        <a:pt x="421" y="681"/>
                      </a:lnTo>
                      <a:lnTo>
                        <a:pt x="418" y="684"/>
                      </a:lnTo>
                      <a:lnTo>
                        <a:pt x="410" y="692"/>
                      </a:lnTo>
                      <a:lnTo>
                        <a:pt x="405" y="699"/>
                      </a:lnTo>
                      <a:lnTo>
                        <a:pt x="402" y="703"/>
                      </a:lnTo>
                      <a:lnTo>
                        <a:pt x="398" y="707"/>
                      </a:lnTo>
                      <a:lnTo>
                        <a:pt x="394" y="711"/>
                      </a:lnTo>
                      <a:lnTo>
                        <a:pt x="390" y="714"/>
                      </a:lnTo>
                      <a:lnTo>
                        <a:pt x="383" y="717"/>
                      </a:lnTo>
                      <a:lnTo>
                        <a:pt x="376" y="719"/>
                      </a:lnTo>
                      <a:lnTo>
                        <a:pt x="369" y="720"/>
                      </a:lnTo>
                      <a:lnTo>
                        <a:pt x="360" y="720"/>
                      </a:lnTo>
                      <a:lnTo>
                        <a:pt x="348" y="720"/>
                      </a:lnTo>
                      <a:lnTo>
                        <a:pt x="337" y="719"/>
                      </a:lnTo>
                      <a:lnTo>
                        <a:pt x="327" y="717"/>
                      </a:lnTo>
                      <a:lnTo>
                        <a:pt x="318" y="714"/>
                      </a:lnTo>
                      <a:lnTo>
                        <a:pt x="310" y="710"/>
                      </a:lnTo>
                      <a:lnTo>
                        <a:pt x="303" y="706"/>
                      </a:lnTo>
                      <a:lnTo>
                        <a:pt x="295" y="702"/>
                      </a:lnTo>
                      <a:lnTo>
                        <a:pt x="289" y="698"/>
                      </a:lnTo>
                      <a:lnTo>
                        <a:pt x="275" y="688"/>
                      </a:lnTo>
                      <a:lnTo>
                        <a:pt x="261" y="679"/>
                      </a:lnTo>
                      <a:lnTo>
                        <a:pt x="253" y="675"/>
                      </a:lnTo>
                      <a:lnTo>
                        <a:pt x="246" y="671"/>
                      </a:lnTo>
                      <a:lnTo>
                        <a:pt x="237" y="668"/>
                      </a:lnTo>
                      <a:lnTo>
                        <a:pt x="227" y="665"/>
                      </a:lnTo>
                      <a:lnTo>
                        <a:pt x="205" y="662"/>
                      </a:lnTo>
                      <a:lnTo>
                        <a:pt x="181" y="661"/>
                      </a:lnTo>
                      <a:lnTo>
                        <a:pt x="170" y="660"/>
                      </a:lnTo>
                      <a:lnTo>
                        <a:pt x="159" y="659"/>
                      </a:lnTo>
                      <a:lnTo>
                        <a:pt x="149" y="657"/>
                      </a:lnTo>
                      <a:lnTo>
                        <a:pt x="140" y="653"/>
                      </a:lnTo>
                      <a:lnTo>
                        <a:pt x="149" y="632"/>
                      </a:lnTo>
                      <a:lnTo>
                        <a:pt x="153" y="622"/>
                      </a:lnTo>
                      <a:lnTo>
                        <a:pt x="152" y="618"/>
                      </a:lnTo>
                      <a:lnTo>
                        <a:pt x="151" y="614"/>
                      </a:lnTo>
                      <a:lnTo>
                        <a:pt x="147" y="607"/>
                      </a:lnTo>
                      <a:lnTo>
                        <a:pt x="140" y="597"/>
                      </a:lnTo>
                      <a:lnTo>
                        <a:pt x="134" y="597"/>
                      </a:lnTo>
                      <a:lnTo>
                        <a:pt x="127" y="596"/>
                      </a:lnTo>
                      <a:lnTo>
                        <a:pt x="122" y="593"/>
                      </a:lnTo>
                      <a:lnTo>
                        <a:pt x="116" y="590"/>
                      </a:lnTo>
                      <a:lnTo>
                        <a:pt x="112" y="587"/>
                      </a:lnTo>
                      <a:lnTo>
                        <a:pt x="108" y="583"/>
                      </a:lnTo>
                      <a:lnTo>
                        <a:pt x="104" y="577"/>
                      </a:lnTo>
                      <a:lnTo>
                        <a:pt x="102" y="572"/>
                      </a:lnTo>
                      <a:lnTo>
                        <a:pt x="96" y="562"/>
                      </a:lnTo>
                      <a:lnTo>
                        <a:pt x="93" y="551"/>
                      </a:lnTo>
                      <a:lnTo>
                        <a:pt x="90" y="540"/>
                      </a:lnTo>
                      <a:lnTo>
                        <a:pt x="88" y="530"/>
                      </a:lnTo>
                      <a:lnTo>
                        <a:pt x="82" y="519"/>
                      </a:lnTo>
                      <a:lnTo>
                        <a:pt x="77" y="511"/>
                      </a:lnTo>
                      <a:lnTo>
                        <a:pt x="70" y="505"/>
                      </a:lnTo>
                      <a:lnTo>
                        <a:pt x="63" y="499"/>
                      </a:lnTo>
                      <a:lnTo>
                        <a:pt x="57" y="494"/>
                      </a:lnTo>
                      <a:lnTo>
                        <a:pt x="49" y="489"/>
                      </a:lnTo>
                      <a:lnTo>
                        <a:pt x="41" y="483"/>
                      </a:lnTo>
                      <a:lnTo>
                        <a:pt x="34" y="474"/>
                      </a:lnTo>
                      <a:lnTo>
                        <a:pt x="24" y="477"/>
                      </a:lnTo>
                      <a:lnTo>
                        <a:pt x="16" y="477"/>
                      </a:lnTo>
                      <a:lnTo>
                        <a:pt x="12" y="476"/>
                      </a:lnTo>
                      <a:lnTo>
                        <a:pt x="10" y="475"/>
                      </a:lnTo>
                      <a:lnTo>
                        <a:pt x="6" y="474"/>
                      </a:lnTo>
                      <a:lnTo>
                        <a:pt x="5" y="472"/>
                      </a:lnTo>
                      <a:lnTo>
                        <a:pt x="2" y="467"/>
                      </a:lnTo>
                      <a:lnTo>
                        <a:pt x="0" y="461"/>
                      </a:lnTo>
                      <a:lnTo>
                        <a:pt x="1" y="454"/>
                      </a:lnTo>
                      <a:lnTo>
                        <a:pt x="2" y="448"/>
                      </a:lnTo>
                      <a:lnTo>
                        <a:pt x="5" y="441"/>
                      </a:lnTo>
                      <a:lnTo>
                        <a:pt x="9" y="434"/>
                      </a:lnTo>
                      <a:lnTo>
                        <a:pt x="14" y="428"/>
                      </a:lnTo>
                      <a:lnTo>
                        <a:pt x="21" y="422"/>
                      </a:lnTo>
                      <a:lnTo>
                        <a:pt x="27" y="418"/>
                      </a:lnTo>
                      <a:lnTo>
                        <a:pt x="36" y="415"/>
                      </a:lnTo>
                      <a:lnTo>
                        <a:pt x="45" y="413"/>
                      </a:lnTo>
                      <a:lnTo>
                        <a:pt x="55" y="413"/>
                      </a:lnTo>
                      <a:lnTo>
                        <a:pt x="57" y="384"/>
                      </a:lnTo>
                      <a:lnTo>
                        <a:pt x="60" y="360"/>
                      </a:lnTo>
                      <a:lnTo>
                        <a:pt x="63" y="339"/>
                      </a:lnTo>
                      <a:lnTo>
                        <a:pt x="67" y="321"/>
                      </a:lnTo>
                      <a:lnTo>
                        <a:pt x="71" y="306"/>
                      </a:lnTo>
                      <a:lnTo>
                        <a:pt x="74" y="293"/>
                      </a:lnTo>
                      <a:lnTo>
                        <a:pt x="79" y="283"/>
                      </a:lnTo>
                      <a:lnTo>
                        <a:pt x="82" y="275"/>
                      </a:lnTo>
                      <a:lnTo>
                        <a:pt x="87" y="269"/>
                      </a:lnTo>
                      <a:lnTo>
                        <a:pt x="90" y="265"/>
                      </a:lnTo>
                      <a:lnTo>
                        <a:pt x="93" y="262"/>
                      </a:lnTo>
                      <a:lnTo>
                        <a:pt x="95" y="260"/>
                      </a:lnTo>
                      <a:lnTo>
                        <a:pt x="100" y="259"/>
                      </a:lnTo>
                      <a:lnTo>
                        <a:pt x="101" y="259"/>
                      </a:lnTo>
                      <a:lnTo>
                        <a:pt x="101" y="247"/>
                      </a:lnTo>
                      <a:lnTo>
                        <a:pt x="103" y="236"/>
                      </a:lnTo>
                      <a:lnTo>
                        <a:pt x="105" y="227"/>
                      </a:lnTo>
                      <a:lnTo>
                        <a:pt x="108" y="219"/>
                      </a:lnTo>
                      <a:lnTo>
                        <a:pt x="112" y="212"/>
                      </a:lnTo>
                      <a:lnTo>
                        <a:pt x="116" y="206"/>
                      </a:lnTo>
                      <a:lnTo>
                        <a:pt x="122" y="200"/>
                      </a:lnTo>
                      <a:lnTo>
                        <a:pt x="126" y="196"/>
                      </a:lnTo>
                      <a:lnTo>
                        <a:pt x="137" y="186"/>
                      </a:lnTo>
                      <a:lnTo>
                        <a:pt x="148" y="178"/>
                      </a:lnTo>
                      <a:lnTo>
                        <a:pt x="153" y="174"/>
                      </a:lnTo>
                      <a:lnTo>
                        <a:pt x="159" y="170"/>
                      </a:lnTo>
                      <a:lnTo>
                        <a:pt x="163" y="165"/>
                      </a:lnTo>
                      <a:lnTo>
                        <a:pt x="167" y="160"/>
                      </a:lnTo>
                      <a:lnTo>
                        <a:pt x="174" y="2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27" name="Line 359"/>
                <p:cNvSpPr>
                  <a:spLocks noChangeShapeType="1"/>
                </p:cNvSpPr>
                <p:nvPr>
                  <p:custDataLst>
                    <p:tags r:id="rId254"/>
                  </p:custDataLst>
                </p:nvPr>
              </p:nvSpPr>
              <p:spPr bwMode="auto">
                <a:xfrm flipH="1">
                  <a:off x="1076" y="2779"/>
                  <a:ext cx="3" cy="5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28" name="Freeform 360"/>
                <p:cNvSpPr>
                  <a:spLocks/>
                </p:cNvSpPr>
                <p:nvPr>
                  <p:custDataLst>
                    <p:tags r:id="rId255"/>
                  </p:custDataLst>
                </p:nvPr>
              </p:nvSpPr>
              <p:spPr bwMode="auto">
                <a:xfrm>
                  <a:off x="1076" y="2784"/>
                  <a:ext cx="8" cy="37"/>
                </a:xfrm>
                <a:custGeom>
                  <a:avLst/>
                  <a:gdLst>
                    <a:gd name="T0" fmla="*/ 0 w 33"/>
                    <a:gd name="T1" fmla="*/ 0 h 6"/>
                    <a:gd name="T2" fmla="*/ 0 w 33"/>
                    <a:gd name="T3" fmla="*/ 2147483647 h 6"/>
                    <a:gd name="T4" fmla="*/ 0 w 33"/>
                    <a:gd name="T5" fmla="*/ 2147483647 h 6"/>
                    <a:gd name="T6" fmla="*/ 0 w 33"/>
                    <a:gd name="T7" fmla="*/ 2147483647 h 6"/>
                    <a:gd name="T8" fmla="*/ 0 w 33"/>
                    <a:gd name="T9" fmla="*/ 2147483647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3" h="6">
                      <a:moveTo>
                        <a:pt x="0" y="0"/>
                      </a:moveTo>
                      <a:lnTo>
                        <a:pt x="7" y="1"/>
                      </a:lnTo>
                      <a:lnTo>
                        <a:pt x="15" y="3"/>
                      </a:lnTo>
                      <a:lnTo>
                        <a:pt x="23" y="5"/>
                      </a:lnTo>
                      <a:lnTo>
                        <a:pt x="33" y="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29" name="Freeform 361"/>
                <p:cNvSpPr>
                  <a:spLocks/>
                </p:cNvSpPr>
                <p:nvPr>
                  <p:custDataLst>
                    <p:tags r:id="rId256"/>
                  </p:custDataLst>
                </p:nvPr>
              </p:nvSpPr>
              <p:spPr bwMode="auto">
                <a:xfrm>
                  <a:off x="1081" y="2776"/>
                  <a:ext cx="3" cy="36"/>
                </a:xfrm>
                <a:custGeom>
                  <a:avLst/>
                  <a:gdLst>
                    <a:gd name="T0" fmla="*/ 0 w 13"/>
                    <a:gd name="T1" fmla="*/ 424628 h 30"/>
                    <a:gd name="T2" fmla="*/ 0 w 13"/>
                    <a:gd name="T3" fmla="*/ 0 h 30"/>
                    <a:gd name="T4" fmla="*/ 0 w 13"/>
                    <a:gd name="T5" fmla="*/ 0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3" h="30">
                      <a:moveTo>
                        <a:pt x="13" y="30"/>
                      </a:moveTo>
                      <a:lnTo>
                        <a:pt x="13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14" name="Group 362"/>
                <p:cNvGrpSpPr>
                  <a:grpSpLocks/>
                </p:cNvGrpSpPr>
                <p:nvPr>
                  <p:custDataLst>
                    <p:tags r:id="rId257"/>
                  </p:custDataLst>
                </p:nvPr>
              </p:nvGrpSpPr>
              <p:grpSpPr bwMode="auto">
                <a:xfrm>
                  <a:off x="1076" y="2735"/>
                  <a:ext cx="263" cy="127"/>
                  <a:chOff x="912" y="2626"/>
                  <a:chExt cx="311" cy="127"/>
                </a:xfrm>
              </p:grpSpPr>
              <p:sp>
                <p:nvSpPr>
                  <p:cNvPr id="516" name="Freeform 363"/>
                  <p:cNvSpPr>
                    <a:spLocks/>
                  </p:cNvSpPr>
                  <p:nvPr/>
                </p:nvSpPr>
                <p:spPr bwMode="auto">
                  <a:xfrm>
                    <a:off x="1110" y="2626"/>
                    <a:ext cx="113" cy="127"/>
                  </a:xfrm>
                  <a:custGeom>
                    <a:avLst/>
                    <a:gdLst>
                      <a:gd name="T0" fmla="*/ 0 w 352"/>
                      <a:gd name="T1" fmla="*/ 0 h 387"/>
                      <a:gd name="T2" fmla="*/ 0 w 352"/>
                      <a:gd name="T3" fmla="*/ 0 h 387"/>
                      <a:gd name="T4" fmla="*/ 0 w 352"/>
                      <a:gd name="T5" fmla="*/ 0 h 387"/>
                      <a:gd name="T6" fmla="*/ 0 w 352"/>
                      <a:gd name="T7" fmla="*/ 0 h 387"/>
                      <a:gd name="T8" fmla="*/ 0 w 352"/>
                      <a:gd name="T9" fmla="*/ 0 h 387"/>
                      <a:gd name="T10" fmla="*/ 0 w 352"/>
                      <a:gd name="T11" fmla="*/ 0 h 387"/>
                      <a:gd name="T12" fmla="*/ 0 w 352"/>
                      <a:gd name="T13" fmla="*/ 0 h 387"/>
                      <a:gd name="T14" fmla="*/ 0 w 352"/>
                      <a:gd name="T15" fmla="*/ 0 h 387"/>
                      <a:gd name="T16" fmla="*/ 0 w 352"/>
                      <a:gd name="T17" fmla="*/ 0 h 387"/>
                      <a:gd name="T18" fmla="*/ 0 w 352"/>
                      <a:gd name="T19" fmla="*/ 0 h 387"/>
                      <a:gd name="T20" fmla="*/ 0 w 352"/>
                      <a:gd name="T21" fmla="*/ 0 h 387"/>
                      <a:gd name="T22" fmla="*/ 0 w 352"/>
                      <a:gd name="T23" fmla="*/ 0 h 387"/>
                      <a:gd name="T24" fmla="*/ 0 w 352"/>
                      <a:gd name="T25" fmla="*/ 0 h 387"/>
                      <a:gd name="T26" fmla="*/ 0 w 352"/>
                      <a:gd name="T27" fmla="*/ 0 h 387"/>
                      <a:gd name="T28" fmla="*/ 0 w 352"/>
                      <a:gd name="T29" fmla="*/ 0 h 387"/>
                      <a:gd name="T30" fmla="*/ 0 w 352"/>
                      <a:gd name="T31" fmla="*/ 0 h 387"/>
                      <a:gd name="T32" fmla="*/ 0 w 352"/>
                      <a:gd name="T33" fmla="*/ 0 h 387"/>
                      <a:gd name="T34" fmla="*/ 0 w 352"/>
                      <a:gd name="T35" fmla="*/ 0 h 387"/>
                      <a:gd name="T36" fmla="*/ 0 w 352"/>
                      <a:gd name="T37" fmla="*/ 0 h 387"/>
                      <a:gd name="T38" fmla="*/ 0 w 352"/>
                      <a:gd name="T39" fmla="*/ 0 h 387"/>
                      <a:gd name="T40" fmla="*/ 0 w 352"/>
                      <a:gd name="T41" fmla="*/ 0 h 387"/>
                      <a:gd name="T42" fmla="*/ 0 w 352"/>
                      <a:gd name="T43" fmla="*/ 0 h 387"/>
                      <a:gd name="T44" fmla="*/ 0 w 352"/>
                      <a:gd name="T45" fmla="*/ 0 h 387"/>
                      <a:gd name="T46" fmla="*/ 0 w 352"/>
                      <a:gd name="T47" fmla="*/ 0 h 387"/>
                      <a:gd name="T48" fmla="*/ 0 w 352"/>
                      <a:gd name="T49" fmla="*/ 0 h 387"/>
                      <a:gd name="T50" fmla="*/ 0 w 352"/>
                      <a:gd name="T51" fmla="*/ 0 h 387"/>
                      <a:gd name="T52" fmla="*/ 0 w 352"/>
                      <a:gd name="T53" fmla="*/ 0 h 387"/>
                      <a:gd name="T54" fmla="*/ 0 w 352"/>
                      <a:gd name="T55" fmla="*/ 0 h 387"/>
                      <a:gd name="T56" fmla="*/ 0 w 352"/>
                      <a:gd name="T57" fmla="*/ 0 h 387"/>
                      <a:gd name="T58" fmla="*/ 0 w 352"/>
                      <a:gd name="T59" fmla="*/ 0 h 387"/>
                      <a:gd name="T60" fmla="*/ 0 w 352"/>
                      <a:gd name="T61" fmla="*/ 0 h 387"/>
                      <a:gd name="T62" fmla="*/ 0 w 352"/>
                      <a:gd name="T63" fmla="*/ 0 h 387"/>
                      <a:gd name="T64" fmla="*/ 0 w 352"/>
                      <a:gd name="T65" fmla="*/ 0 h 387"/>
                      <a:gd name="T66" fmla="*/ 0 w 352"/>
                      <a:gd name="T67" fmla="*/ 0 h 387"/>
                      <a:gd name="T68" fmla="*/ 0 w 352"/>
                      <a:gd name="T69" fmla="*/ 0 h 387"/>
                      <a:gd name="T70" fmla="*/ 0 w 352"/>
                      <a:gd name="T71" fmla="*/ 0 h 387"/>
                      <a:gd name="T72" fmla="*/ 0 w 352"/>
                      <a:gd name="T73" fmla="*/ 0 h 387"/>
                      <a:gd name="T74" fmla="*/ 0 w 352"/>
                      <a:gd name="T75" fmla="*/ 0 h 387"/>
                      <a:gd name="T76" fmla="*/ 0 w 352"/>
                      <a:gd name="T77" fmla="*/ 0 h 387"/>
                      <a:gd name="T78" fmla="*/ 0 w 352"/>
                      <a:gd name="T79" fmla="*/ 0 h 387"/>
                      <a:gd name="T80" fmla="*/ 0 w 352"/>
                      <a:gd name="T81" fmla="*/ 0 h 387"/>
                      <a:gd name="T82" fmla="*/ 0 w 352"/>
                      <a:gd name="T83" fmla="*/ 0 h 387"/>
                      <a:gd name="T84" fmla="*/ 0 w 352"/>
                      <a:gd name="T85" fmla="*/ 0 h 387"/>
                      <a:gd name="T86" fmla="*/ 0 w 352"/>
                      <a:gd name="T87" fmla="*/ 0 h 387"/>
                      <a:gd name="T88" fmla="*/ 0 w 352"/>
                      <a:gd name="T89" fmla="*/ 0 h 387"/>
                      <a:gd name="T90" fmla="*/ 0 w 352"/>
                      <a:gd name="T91" fmla="*/ 0 h 387"/>
                      <a:gd name="T92" fmla="*/ 0 w 352"/>
                      <a:gd name="T93" fmla="*/ 0 h 387"/>
                      <a:gd name="T94" fmla="*/ 0 w 352"/>
                      <a:gd name="T95" fmla="*/ 0 h 387"/>
                      <a:gd name="T96" fmla="*/ 0 w 352"/>
                      <a:gd name="T97" fmla="*/ 0 h 387"/>
                      <a:gd name="T98" fmla="*/ 0 w 352"/>
                      <a:gd name="T99" fmla="*/ 0 h 387"/>
                      <a:gd name="T100" fmla="*/ 0 w 352"/>
                      <a:gd name="T101" fmla="*/ 0 h 387"/>
                      <a:gd name="T102" fmla="*/ 0 w 352"/>
                      <a:gd name="T103" fmla="*/ 0 h 387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0" t="0" r="r" b="b"/>
                    <a:pathLst>
                      <a:path w="352" h="387">
                        <a:moveTo>
                          <a:pt x="325" y="79"/>
                        </a:moveTo>
                        <a:lnTo>
                          <a:pt x="312" y="79"/>
                        </a:lnTo>
                        <a:lnTo>
                          <a:pt x="299" y="79"/>
                        </a:lnTo>
                        <a:lnTo>
                          <a:pt x="286" y="79"/>
                        </a:lnTo>
                        <a:lnTo>
                          <a:pt x="273" y="79"/>
                        </a:lnTo>
                        <a:lnTo>
                          <a:pt x="265" y="79"/>
                        </a:lnTo>
                        <a:lnTo>
                          <a:pt x="256" y="77"/>
                        </a:lnTo>
                        <a:lnTo>
                          <a:pt x="249" y="74"/>
                        </a:lnTo>
                        <a:lnTo>
                          <a:pt x="240" y="70"/>
                        </a:lnTo>
                        <a:lnTo>
                          <a:pt x="222" y="59"/>
                        </a:lnTo>
                        <a:lnTo>
                          <a:pt x="204" y="46"/>
                        </a:lnTo>
                        <a:lnTo>
                          <a:pt x="168" y="20"/>
                        </a:lnTo>
                        <a:lnTo>
                          <a:pt x="140" y="0"/>
                        </a:lnTo>
                        <a:lnTo>
                          <a:pt x="137" y="6"/>
                        </a:lnTo>
                        <a:lnTo>
                          <a:pt x="133" y="13"/>
                        </a:lnTo>
                        <a:lnTo>
                          <a:pt x="129" y="19"/>
                        </a:lnTo>
                        <a:lnTo>
                          <a:pt x="125" y="25"/>
                        </a:lnTo>
                        <a:lnTo>
                          <a:pt x="119" y="29"/>
                        </a:lnTo>
                        <a:lnTo>
                          <a:pt x="114" y="33"/>
                        </a:lnTo>
                        <a:lnTo>
                          <a:pt x="107" y="35"/>
                        </a:lnTo>
                        <a:lnTo>
                          <a:pt x="100" y="36"/>
                        </a:lnTo>
                        <a:lnTo>
                          <a:pt x="86" y="56"/>
                        </a:lnTo>
                        <a:lnTo>
                          <a:pt x="71" y="76"/>
                        </a:lnTo>
                        <a:lnTo>
                          <a:pt x="53" y="97"/>
                        </a:lnTo>
                        <a:lnTo>
                          <a:pt x="38" y="120"/>
                        </a:lnTo>
                        <a:lnTo>
                          <a:pt x="30" y="131"/>
                        </a:lnTo>
                        <a:lnTo>
                          <a:pt x="22" y="143"/>
                        </a:lnTo>
                        <a:lnTo>
                          <a:pt x="17" y="154"/>
                        </a:lnTo>
                        <a:lnTo>
                          <a:pt x="11" y="165"/>
                        </a:lnTo>
                        <a:lnTo>
                          <a:pt x="7" y="177"/>
                        </a:lnTo>
                        <a:lnTo>
                          <a:pt x="3" y="187"/>
                        </a:lnTo>
                        <a:lnTo>
                          <a:pt x="0" y="198"/>
                        </a:lnTo>
                        <a:lnTo>
                          <a:pt x="0" y="208"/>
                        </a:lnTo>
                        <a:lnTo>
                          <a:pt x="0" y="213"/>
                        </a:lnTo>
                        <a:lnTo>
                          <a:pt x="2" y="217"/>
                        </a:lnTo>
                        <a:lnTo>
                          <a:pt x="3" y="222"/>
                        </a:lnTo>
                        <a:lnTo>
                          <a:pt x="5" y="225"/>
                        </a:lnTo>
                        <a:lnTo>
                          <a:pt x="9" y="231"/>
                        </a:lnTo>
                        <a:lnTo>
                          <a:pt x="16" y="237"/>
                        </a:lnTo>
                        <a:lnTo>
                          <a:pt x="24" y="241"/>
                        </a:lnTo>
                        <a:lnTo>
                          <a:pt x="31" y="243"/>
                        </a:lnTo>
                        <a:lnTo>
                          <a:pt x="39" y="245"/>
                        </a:lnTo>
                        <a:lnTo>
                          <a:pt x="47" y="246"/>
                        </a:lnTo>
                        <a:lnTo>
                          <a:pt x="52" y="245"/>
                        </a:lnTo>
                        <a:lnTo>
                          <a:pt x="58" y="243"/>
                        </a:lnTo>
                        <a:lnTo>
                          <a:pt x="63" y="241"/>
                        </a:lnTo>
                        <a:lnTo>
                          <a:pt x="69" y="238"/>
                        </a:lnTo>
                        <a:lnTo>
                          <a:pt x="73" y="236"/>
                        </a:lnTo>
                        <a:lnTo>
                          <a:pt x="76" y="235"/>
                        </a:lnTo>
                        <a:lnTo>
                          <a:pt x="78" y="236"/>
                        </a:lnTo>
                        <a:lnTo>
                          <a:pt x="80" y="236"/>
                        </a:lnTo>
                        <a:lnTo>
                          <a:pt x="80" y="238"/>
                        </a:lnTo>
                        <a:lnTo>
                          <a:pt x="80" y="240"/>
                        </a:lnTo>
                        <a:lnTo>
                          <a:pt x="80" y="257"/>
                        </a:lnTo>
                        <a:lnTo>
                          <a:pt x="78" y="271"/>
                        </a:lnTo>
                        <a:lnTo>
                          <a:pt x="76" y="279"/>
                        </a:lnTo>
                        <a:lnTo>
                          <a:pt x="74" y="285"/>
                        </a:lnTo>
                        <a:lnTo>
                          <a:pt x="71" y="290"/>
                        </a:lnTo>
                        <a:lnTo>
                          <a:pt x="66" y="295"/>
                        </a:lnTo>
                        <a:lnTo>
                          <a:pt x="73" y="307"/>
                        </a:lnTo>
                        <a:lnTo>
                          <a:pt x="80" y="319"/>
                        </a:lnTo>
                        <a:lnTo>
                          <a:pt x="80" y="331"/>
                        </a:lnTo>
                        <a:lnTo>
                          <a:pt x="80" y="344"/>
                        </a:lnTo>
                        <a:lnTo>
                          <a:pt x="89" y="351"/>
                        </a:lnTo>
                        <a:lnTo>
                          <a:pt x="110" y="366"/>
                        </a:lnTo>
                        <a:lnTo>
                          <a:pt x="122" y="373"/>
                        </a:lnTo>
                        <a:lnTo>
                          <a:pt x="133" y="380"/>
                        </a:lnTo>
                        <a:lnTo>
                          <a:pt x="142" y="385"/>
                        </a:lnTo>
                        <a:lnTo>
                          <a:pt x="147" y="387"/>
                        </a:lnTo>
                        <a:lnTo>
                          <a:pt x="152" y="386"/>
                        </a:lnTo>
                        <a:lnTo>
                          <a:pt x="158" y="382"/>
                        </a:lnTo>
                        <a:lnTo>
                          <a:pt x="163" y="377"/>
                        </a:lnTo>
                        <a:lnTo>
                          <a:pt x="168" y="370"/>
                        </a:lnTo>
                        <a:lnTo>
                          <a:pt x="173" y="363"/>
                        </a:lnTo>
                        <a:lnTo>
                          <a:pt x="176" y="356"/>
                        </a:lnTo>
                        <a:lnTo>
                          <a:pt x="178" y="350"/>
                        </a:lnTo>
                        <a:lnTo>
                          <a:pt x="179" y="344"/>
                        </a:lnTo>
                        <a:lnTo>
                          <a:pt x="181" y="338"/>
                        </a:lnTo>
                        <a:lnTo>
                          <a:pt x="182" y="330"/>
                        </a:lnTo>
                        <a:lnTo>
                          <a:pt x="184" y="323"/>
                        </a:lnTo>
                        <a:lnTo>
                          <a:pt x="187" y="317"/>
                        </a:lnTo>
                        <a:lnTo>
                          <a:pt x="195" y="304"/>
                        </a:lnTo>
                        <a:lnTo>
                          <a:pt x="206" y="292"/>
                        </a:lnTo>
                        <a:lnTo>
                          <a:pt x="216" y="281"/>
                        </a:lnTo>
                        <a:lnTo>
                          <a:pt x="228" y="271"/>
                        </a:lnTo>
                        <a:lnTo>
                          <a:pt x="238" y="263"/>
                        </a:lnTo>
                        <a:lnTo>
                          <a:pt x="246" y="258"/>
                        </a:lnTo>
                        <a:lnTo>
                          <a:pt x="264" y="249"/>
                        </a:lnTo>
                        <a:lnTo>
                          <a:pt x="283" y="239"/>
                        </a:lnTo>
                        <a:lnTo>
                          <a:pt x="300" y="229"/>
                        </a:lnTo>
                        <a:lnTo>
                          <a:pt x="317" y="217"/>
                        </a:lnTo>
                        <a:lnTo>
                          <a:pt x="324" y="212"/>
                        </a:lnTo>
                        <a:lnTo>
                          <a:pt x="331" y="205"/>
                        </a:lnTo>
                        <a:lnTo>
                          <a:pt x="338" y="199"/>
                        </a:lnTo>
                        <a:lnTo>
                          <a:pt x="342" y="192"/>
                        </a:lnTo>
                        <a:lnTo>
                          <a:pt x="346" y="185"/>
                        </a:lnTo>
                        <a:lnTo>
                          <a:pt x="350" y="177"/>
                        </a:lnTo>
                        <a:lnTo>
                          <a:pt x="352" y="169"/>
                        </a:lnTo>
                        <a:lnTo>
                          <a:pt x="352" y="159"/>
                        </a:lnTo>
                        <a:lnTo>
                          <a:pt x="351" y="149"/>
                        </a:lnTo>
                        <a:lnTo>
                          <a:pt x="349" y="137"/>
                        </a:lnTo>
                        <a:lnTo>
                          <a:pt x="344" y="125"/>
                        </a:lnTo>
                        <a:lnTo>
                          <a:pt x="339" y="113"/>
                        </a:lnTo>
                        <a:lnTo>
                          <a:pt x="330" y="91"/>
                        </a:lnTo>
                        <a:lnTo>
                          <a:pt x="325" y="79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17" name="Freeform 364"/>
                  <p:cNvSpPr>
                    <a:spLocks/>
                  </p:cNvSpPr>
                  <p:nvPr/>
                </p:nvSpPr>
                <p:spPr bwMode="auto">
                  <a:xfrm>
                    <a:off x="923" y="2662"/>
                    <a:ext cx="17" cy="26"/>
                  </a:xfrm>
                  <a:custGeom>
                    <a:avLst/>
                    <a:gdLst>
                      <a:gd name="T0" fmla="*/ 0 w 52"/>
                      <a:gd name="T1" fmla="*/ 0 h 78"/>
                      <a:gd name="T2" fmla="*/ 0 w 52"/>
                      <a:gd name="T3" fmla="*/ 0 h 78"/>
                      <a:gd name="T4" fmla="*/ 0 w 52"/>
                      <a:gd name="T5" fmla="*/ 0 h 78"/>
                      <a:gd name="T6" fmla="*/ 0 w 52"/>
                      <a:gd name="T7" fmla="*/ 0 h 78"/>
                      <a:gd name="T8" fmla="*/ 0 w 52"/>
                      <a:gd name="T9" fmla="*/ 0 h 78"/>
                      <a:gd name="T10" fmla="*/ 0 w 52"/>
                      <a:gd name="T11" fmla="*/ 0 h 78"/>
                      <a:gd name="T12" fmla="*/ 0 w 52"/>
                      <a:gd name="T13" fmla="*/ 0 h 78"/>
                      <a:gd name="T14" fmla="*/ 0 w 52"/>
                      <a:gd name="T15" fmla="*/ 0 h 78"/>
                      <a:gd name="T16" fmla="*/ 0 w 52"/>
                      <a:gd name="T17" fmla="*/ 0 h 78"/>
                      <a:gd name="T18" fmla="*/ 0 w 52"/>
                      <a:gd name="T19" fmla="*/ 0 h 78"/>
                      <a:gd name="T20" fmla="*/ 0 w 52"/>
                      <a:gd name="T21" fmla="*/ 0 h 78"/>
                      <a:gd name="T22" fmla="*/ 0 w 52"/>
                      <a:gd name="T23" fmla="*/ 0 h 78"/>
                      <a:gd name="T24" fmla="*/ 0 w 52"/>
                      <a:gd name="T25" fmla="*/ 0 h 78"/>
                      <a:gd name="T26" fmla="*/ 0 w 52"/>
                      <a:gd name="T27" fmla="*/ 0 h 78"/>
                      <a:gd name="T28" fmla="*/ 0 w 52"/>
                      <a:gd name="T29" fmla="*/ 0 h 78"/>
                      <a:gd name="T30" fmla="*/ 0 w 52"/>
                      <a:gd name="T31" fmla="*/ 0 h 78"/>
                      <a:gd name="T32" fmla="*/ 0 w 52"/>
                      <a:gd name="T33" fmla="*/ 0 h 78"/>
                      <a:gd name="T34" fmla="*/ 0 w 52"/>
                      <a:gd name="T35" fmla="*/ 0 h 78"/>
                      <a:gd name="T36" fmla="*/ 0 w 52"/>
                      <a:gd name="T37" fmla="*/ 0 h 78"/>
                      <a:gd name="T38" fmla="*/ 0 w 52"/>
                      <a:gd name="T39" fmla="*/ 0 h 78"/>
                      <a:gd name="T40" fmla="*/ 0 w 52"/>
                      <a:gd name="T41" fmla="*/ 0 h 78"/>
                      <a:gd name="T42" fmla="*/ 0 w 52"/>
                      <a:gd name="T43" fmla="*/ 0 h 78"/>
                      <a:gd name="T44" fmla="*/ 0 w 52"/>
                      <a:gd name="T45" fmla="*/ 0 h 78"/>
                      <a:gd name="T46" fmla="*/ 0 w 52"/>
                      <a:gd name="T47" fmla="*/ 0 h 78"/>
                      <a:gd name="T48" fmla="*/ 0 w 52"/>
                      <a:gd name="T49" fmla="*/ 0 h 78"/>
                      <a:gd name="T50" fmla="*/ 0 w 52"/>
                      <a:gd name="T51" fmla="*/ 0 h 78"/>
                      <a:gd name="T52" fmla="*/ 0 w 52"/>
                      <a:gd name="T53" fmla="*/ 0 h 78"/>
                      <a:gd name="T54" fmla="*/ 0 w 52"/>
                      <a:gd name="T55" fmla="*/ 0 h 78"/>
                      <a:gd name="T56" fmla="*/ 0 w 52"/>
                      <a:gd name="T57" fmla="*/ 0 h 78"/>
                      <a:gd name="T58" fmla="*/ 0 w 52"/>
                      <a:gd name="T59" fmla="*/ 0 h 78"/>
                      <a:gd name="T60" fmla="*/ 0 w 52"/>
                      <a:gd name="T61" fmla="*/ 0 h 78"/>
                      <a:gd name="T62" fmla="*/ 0 w 52"/>
                      <a:gd name="T63" fmla="*/ 0 h 78"/>
                      <a:gd name="T64" fmla="*/ 0 w 52"/>
                      <a:gd name="T65" fmla="*/ 0 h 78"/>
                      <a:gd name="T66" fmla="*/ 0 w 52"/>
                      <a:gd name="T67" fmla="*/ 0 h 78"/>
                      <a:gd name="T68" fmla="*/ 0 w 52"/>
                      <a:gd name="T69" fmla="*/ 0 h 78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0" t="0" r="r" b="b"/>
                    <a:pathLst>
                      <a:path w="52" h="78">
                        <a:moveTo>
                          <a:pt x="14" y="0"/>
                        </a:moveTo>
                        <a:lnTo>
                          <a:pt x="20" y="0"/>
                        </a:lnTo>
                        <a:lnTo>
                          <a:pt x="25" y="2"/>
                        </a:lnTo>
                        <a:lnTo>
                          <a:pt x="30" y="6"/>
                        </a:lnTo>
                        <a:lnTo>
                          <a:pt x="36" y="9"/>
                        </a:lnTo>
                        <a:lnTo>
                          <a:pt x="40" y="13"/>
                        </a:lnTo>
                        <a:lnTo>
                          <a:pt x="45" y="17"/>
                        </a:lnTo>
                        <a:lnTo>
                          <a:pt x="47" y="21"/>
                        </a:lnTo>
                        <a:lnTo>
                          <a:pt x="48" y="24"/>
                        </a:lnTo>
                        <a:lnTo>
                          <a:pt x="51" y="34"/>
                        </a:lnTo>
                        <a:lnTo>
                          <a:pt x="52" y="41"/>
                        </a:lnTo>
                        <a:lnTo>
                          <a:pt x="51" y="46"/>
                        </a:lnTo>
                        <a:lnTo>
                          <a:pt x="49" y="50"/>
                        </a:lnTo>
                        <a:lnTo>
                          <a:pt x="47" y="54"/>
                        </a:lnTo>
                        <a:lnTo>
                          <a:pt x="44" y="60"/>
                        </a:lnTo>
                        <a:lnTo>
                          <a:pt x="41" y="65"/>
                        </a:lnTo>
                        <a:lnTo>
                          <a:pt x="41" y="73"/>
                        </a:lnTo>
                        <a:lnTo>
                          <a:pt x="29" y="75"/>
                        </a:lnTo>
                        <a:lnTo>
                          <a:pt x="16" y="78"/>
                        </a:lnTo>
                        <a:lnTo>
                          <a:pt x="11" y="78"/>
                        </a:lnTo>
                        <a:lnTo>
                          <a:pt x="5" y="78"/>
                        </a:lnTo>
                        <a:lnTo>
                          <a:pt x="4" y="78"/>
                        </a:lnTo>
                        <a:lnTo>
                          <a:pt x="2" y="77"/>
                        </a:lnTo>
                        <a:lnTo>
                          <a:pt x="2" y="75"/>
                        </a:lnTo>
                        <a:lnTo>
                          <a:pt x="1" y="73"/>
                        </a:lnTo>
                        <a:lnTo>
                          <a:pt x="0" y="69"/>
                        </a:lnTo>
                        <a:lnTo>
                          <a:pt x="1" y="64"/>
                        </a:lnTo>
                        <a:lnTo>
                          <a:pt x="3" y="60"/>
                        </a:lnTo>
                        <a:lnTo>
                          <a:pt x="7" y="56"/>
                        </a:lnTo>
                        <a:lnTo>
                          <a:pt x="17" y="47"/>
                        </a:lnTo>
                        <a:lnTo>
                          <a:pt x="28" y="42"/>
                        </a:lnTo>
                        <a:lnTo>
                          <a:pt x="24" y="32"/>
                        </a:lnTo>
                        <a:lnTo>
                          <a:pt x="21" y="21"/>
                        </a:lnTo>
                        <a:lnTo>
                          <a:pt x="18" y="10"/>
                        </a:lnTo>
                        <a:lnTo>
                          <a:pt x="14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18" name="Freeform 365"/>
                  <p:cNvSpPr>
                    <a:spLocks/>
                  </p:cNvSpPr>
                  <p:nvPr/>
                </p:nvSpPr>
                <p:spPr bwMode="auto">
                  <a:xfrm>
                    <a:off x="912" y="2666"/>
                    <a:ext cx="9" cy="10"/>
                  </a:xfrm>
                  <a:custGeom>
                    <a:avLst/>
                    <a:gdLst>
                      <a:gd name="T0" fmla="*/ 0 w 33"/>
                      <a:gd name="T1" fmla="*/ 0 h 30"/>
                      <a:gd name="T2" fmla="*/ 0 w 33"/>
                      <a:gd name="T3" fmla="*/ 0 h 30"/>
                      <a:gd name="T4" fmla="*/ 0 w 33"/>
                      <a:gd name="T5" fmla="*/ 0 h 30"/>
                      <a:gd name="T6" fmla="*/ 0 w 33"/>
                      <a:gd name="T7" fmla="*/ 0 h 30"/>
                      <a:gd name="T8" fmla="*/ 0 w 33"/>
                      <a:gd name="T9" fmla="*/ 0 h 30"/>
                      <a:gd name="T10" fmla="*/ 0 w 33"/>
                      <a:gd name="T11" fmla="*/ 0 h 30"/>
                      <a:gd name="T12" fmla="*/ 0 w 33"/>
                      <a:gd name="T13" fmla="*/ 0 h 30"/>
                      <a:gd name="T14" fmla="*/ 0 w 33"/>
                      <a:gd name="T15" fmla="*/ 0 h 30"/>
                      <a:gd name="T16" fmla="*/ 0 w 33"/>
                      <a:gd name="T17" fmla="*/ 0 h 30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33" h="30">
                        <a:moveTo>
                          <a:pt x="13" y="6"/>
                        </a:moveTo>
                        <a:lnTo>
                          <a:pt x="0" y="24"/>
                        </a:lnTo>
                        <a:lnTo>
                          <a:pt x="7" y="25"/>
                        </a:lnTo>
                        <a:lnTo>
                          <a:pt x="15" y="27"/>
                        </a:lnTo>
                        <a:lnTo>
                          <a:pt x="23" y="29"/>
                        </a:lnTo>
                        <a:lnTo>
                          <a:pt x="33" y="30"/>
                        </a:lnTo>
                        <a:lnTo>
                          <a:pt x="33" y="0"/>
                        </a:lnTo>
                        <a:lnTo>
                          <a:pt x="20" y="0"/>
                        </a:lnTo>
                        <a:lnTo>
                          <a:pt x="13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331" name="Freeform 366"/>
                <p:cNvSpPr>
                  <a:spLocks/>
                </p:cNvSpPr>
                <p:nvPr>
                  <p:custDataLst>
                    <p:tags r:id="rId258"/>
                  </p:custDataLst>
                </p:nvPr>
              </p:nvSpPr>
              <p:spPr bwMode="auto">
                <a:xfrm>
                  <a:off x="3374" y="3187"/>
                  <a:ext cx="12" cy="37"/>
                </a:xfrm>
                <a:custGeom>
                  <a:avLst/>
                  <a:gdLst>
                    <a:gd name="T0" fmla="*/ 0 w 47"/>
                    <a:gd name="T1" fmla="*/ 0 h 28"/>
                    <a:gd name="T2" fmla="*/ 0 w 47"/>
                    <a:gd name="T3" fmla="*/ 0 h 28"/>
                    <a:gd name="T4" fmla="*/ 0 w 47"/>
                    <a:gd name="T5" fmla="*/ 90013 h 28"/>
                    <a:gd name="T6" fmla="*/ 0 w 47"/>
                    <a:gd name="T7" fmla="*/ 180018 h 28"/>
                    <a:gd name="T8" fmla="*/ 0 w 47"/>
                    <a:gd name="T9" fmla="*/ 270031 h 28"/>
                    <a:gd name="T10" fmla="*/ 0 w 47"/>
                    <a:gd name="T11" fmla="*/ 360018 h 28"/>
                    <a:gd name="T12" fmla="*/ 0 w 47"/>
                    <a:gd name="T13" fmla="*/ 450031 h 28"/>
                    <a:gd name="T14" fmla="*/ 0 w 47"/>
                    <a:gd name="T15" fmla="*/ 540020 h 28"/>
                    <a:gd name="T16" fmla="*/ 0 w 47"/>
                    <a:gd name="T17" fmla="*/ 540020 h 28"/>
                    <a:gd name="T18" fmla="*/ 0 w 47"/>
                    <a:gd name="T19" fmla="*/ 855065 h 28"/>
                    <a:gd name="T20" fmla="*/ 0 w 47"/>
                    <a:gd name="T21" fmla="*/ 1125079 h 28"/>
                    <a:gd name="T22" fmla="*/ 0 w 47"/>
                    <a:gd name="T23" fmla="*/ 1215091 h 28"/>
                    <a:gd name="T24" fmla="*/ 0 w 47"/>
                    <a:gd name="T25" fmla="*/ 1260093 h 28"/>
                    <a:gd name="T26" fmla="*/ 0 w 47"/>
                    <a:gd name="T27" fmla="*/ 1215091 h 28"/>
                    <a:gd name="T28" fmla="*/ 0 w 47"/>
                    <a:gd name="T29" fmla="*/ 1125079 h 28"/>
                    <a:gd name="T30" fmla="*/ 0 w 47"/>
                    <a:gd name="T31" fmla="*/ 855065 h 28"/>
                    <a:gd name="T32" fmla="*/ 0 w 47"/>
                    <a:gd name="T33" fmla="*/ 675036 h 28"/>
                    <a:gd name="T34" fmla="*/ 0 w 47"/>
                    <a:gd name="T35" fmla="*/ 585028 h 28"/>
                    <a:gd name="T36" fmla="*/ 0 w 47"/>
                    <a:gd name="T37" fmla="*/ 540020 h 28"/>
                    <a:gd name="T38" fmla="*/ 0 w 47"/>
                    <a:gd name="T39" fmla="*/ 495035 h 28"/>
                    <a:gd name="T40" fmla="*/ 0 w 47"/>
                    <a:gd name="T41" fmla="*/ 405030 h 28"/>
                    <a:gd name="T42" fmla="*/ 0 w 47"/>
                    <a:gd name="T43" fmla="*/ 225010 h 28"/>
                    <a:gd name="T44" fmla="*/ 0 w 47"/>
                    <a:gd name="T45" fmla="*/ 0 h 2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47" h="28">
                      <a:moveTo>
                        <a:pt x="13" y="0"/>
                      </a:moveTo>
                      <a:lnTo>
                        <a:pt x="25" y="0"/>
                      </a:lnTo>
                      <a:lnTo>
                        <a:pt x="31" y="2"/>
                      </a:lnTo>
                      <a:lnTo>
                        <a:pt x="33" y="4"/>
                      </a:lnTo>
                      <a:lnTo>
                        <a:pt x="33" y="6"/>
                      </a:lnTo>
                      <a:lnTo>
                        <a:pt x="32" y="8"/>
                      </a:lnTo>
                      <a:lnTo>
                        <a:pt x="33" y="10"/>
                      </a:lnTo>
                      <a:lnTo>
                        <a:pt x="37" y="12"/>
                      </a:lnTo>
                      <a:lnTo>
                        <a:pt x="47" y="12"/>
                      </a:lnTo>
                      <a:lnTo>
                        <a:pt x="42" y="19"/>
                      </a:lnTo>
                      <a:lnTo>
                        <a:pt x="37" y="25"/>
                      </a:lnTo>
                      <a:lnTo>
                        <a:pt x="33" y="27"/>
                      </a:lnTo>
                      <a:lnTo>
                        <a:pt x="28" y="28"/>
                      </a:lnTo>
                      <a:lnTo>
                        <a:pt x="16" y="27"/>
                      </a:lnTo>
                      <a:lnTo>
                        <a:pt x="0" y="25"/>
                      </a:lnTo>
                      <a:lnTo>
                        <a:pt x="1" y="19"/>
                      </a:lnTo>
                      <a:lnTo>
                        <a:pt x="2" y="15"/>
                      </a:lnTo>
                      <a:lnTo>
                        <a:pt x="4" y="13"/>
                      </a:lnTo>
                      <a:lnTo>
                        <a:pt x="6" y="12"/>
                      </a:lnTo>
                      <a:lnTo>
                        <a:pt x="9" y="11"/>
                      </a:lnTo>
                      <a:lnTo>
                        <a:pt x="11" y="9"/>
                      </a:lnTo>
                      <a:lnTo>
                        <a:pt x="13" y="5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32" name="Freeform 367"/>
                <p:cNvSpPr>
                  <a:spLocks/>
                </p:cNvSpPr>
                <p:nvPr>
                  <p:custDataLst>
                    <p:tags r:id="rId259"/>
                  </p:custDataLst>
                </p:nvPr>
              </p:nvSpPr>
              <p:spPr bwMode="auto">
                <a:xfrm>
                  <a:off x="3356" y="3204"/>
                  <a:ext cx="15" cy="36"/>
                </a:xfrm>
                <a:custGeom>
                  <a:avLst/>
                  <a:gdLst>
                    <a:gd name="T0" fmla="*/ 0 w 53"/>
                    <a:gd name="T1" fmla="*/ 0 h 33"/>
                    <a:gd name="T2" fmla="*/ 0 w 53"/>
                    <a:gd name="T3" fmla="*/ 4508 h 33"/>
                    <a:gd name="T4" fmla="*/ 0 w 53"/>
                    <a:gd name="T5" fmla="*/ 4508 h 33"/>
                    <a:gd name="T6" fmla="*/ 0 w 53"/>
                    <a:gd name="T7" fmla="*/ 13527 h 33"/>
                    <a:gd name="T8" fmla="*/ 0 w 53"/>
                    <a:gd name="T9" fmla="*/ 18039 h 33"/>
                    <a:gd name="T10" fmla="*/ 0 w 53"/>
                    <a:gd name="T11" fmla="*/ 27061 h 33"/>
                    <a:gd name="T12" fmla="*/ 0 w 53"/>
                    <a:gd name="T13" fmla="*/ 36082 h 33"/>
                    <a:gd name="T14" fmla="*/ 0 w 53"/>
                    <a:gd name="T15" fmla="*/ 45099 h 33"/>
                    <a:gd name="T16" fmla="*/ 0 w 53"/>
                    <a:gd name="T17" fmla="*/ 54120 h 33"/>
                    <a:gd name="T18" fmla="*/ 0 w 53"/>
                    <a:gd name="T19" fmla="*/ 99224 h 33"/>
                    <a:gd name="T20" fmla="*/ 0 w 53"/>
                    <a:gd name="T21" fmla="*/ 126278 h 33"/>
                    <a:gd name="T22" fmla="*/ 0 w 53"/>
                    <a:gd name="T23" fmla="*/ 139809 h 33"/>
                    <a:gd name="T24" fmla="*/ 0 w 53"/>
                    <a:gd name="T25" fmla="*/ 144322 h 33"/>
                    <a:gd name="T26" fmla="*/ 0 w 53"/>
                    <a:gd name="T27" fmla="*/ 148828 h 33"/>
                    <a:gd name="T28" fmla="*/ 0 w 53"/>
                    <a:gd name="T29" fmla="*/ 148828 h 33"/>
                    <a:gd name="T30" fmla="*/ 0 w 53"/>
                    <a:gd name="T31" fmla="*/ 135302 h 33"/>
                    <a:gd name="T32" fmla="*/ 0 w 53"/>
                    <a:gd name="T33" fmla="*/ 108244 h 33"/>
                    <a:gd name="T34" fmla="*/ 0 w 53"/>
                    <a:gd name="T35" fmla="*/ 85691 h 33"/>
                    <a:gd name="T36" fmla="*/ 0 w 53"/>
                    <a:gd name="T37" fmla="*/ 72160 h 33"/>
                    <a:gd name="T38" fmla="*/ 0 w 53"/>
                    <a:gd name="T39" fmla="*/ 63137 h 33"/>
                    <a:gd name="T40" fmla="*/ 0 w 53"/>
                    <a:gd name="T41" fmla="*/ 54120 h 33"/>
                    <a:gd name="T42" fmla="*/ 0 w 53"/>
                    <a:gd name="T43" fmla="*/ 49610 h 33"/>
                    <a:gd name="T44" fmla="*/ 0 w 53"/>
                    <a:gd name="T45" fmla="*/ 40589 h 33"/>
                    <a:gd name="T46" fmla="*/ 0 w 53"/>
                    <a:gd name="T47" fmla="*/ 27061 h 33"/>
                    <a:gd name="T48" fmla="*/ 0 w 53"/>
                    <a:gd name="T49" fmla="*/ 0 h 33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53" h="33">
                      <a:moveTo>
                        <a:pt x="13" y="0"/>
                      </a:moveTo>
                      <a:lnTo>
                        <a:pt x="26" y="1"/>
                      </a:lnTo>
                      <a:lnTo>
                        <a:pt x="34" y="1"/>
                      </a:lnTo>
                      <a:lnTo>
                        <a:pt x="37" y="3"/>
                      </a:lnTo>
                      <a:lnTo>
                        <a:pt x="37" y="4"/>
                      </a:lnTo>
                      <a:lnTo>
                        <a:pt x="37" y="6"/>
                      </a:lnTo>
                      <a:lnTo>
                        <a:pt x="39" y="8"/>
                      </a:lnTo>
                      <a:lnTo>
                        <a:pt x="44" y="10"/>
                      </a:lnTo>
                      <a:lnTo>
                        <a:pt x="53" y="12"/>
                      </a:lnTo>
                      <a:lnTo>
                        <a:pt x="48" y="22"/>
                      </a:lnTo>
                      <a:lnTo>
                        <a:pt x="44" y="28"/>
                      </a:lnTo>
                      <a:lnTo>
                        <a:pt x="42" y="31"/>
                      </a:lnTo>
                      <a:lnTo>
                        <a:pt x="38" y="32"/>
                      </a:lnTo>
                      <a:lnTo>
                        <a:pt x="36" y="33"/>
                      </a:lnTo>
                      <a:lnTo>
                        <a:pt x="34" y="33"/>
                      </a:lnTo>
                      <a:lnTo>
                        <a:pt x="20" y="30"/>
                      </a:lnTo>
                      <a:lnTo>
                        <a:pt x="0" y="24"/>
                      </a:lnTo>
                      <a:lnTo>
                        <a:pt x="0" y="19"/>
                      </a:lnTo>
                      <a:lnTo>
                        <a:pt x="2" y="16"/>
                      </a:lnTo>
                      <a:lnTo>
                        <a:pt x="4" y="14"/>
                      </a:lnTo>
                      <a:lnTo>
                        <a:pt x="7" y="12"/>
                      </a:lnTo>
                      <a:lnTo>
                        <a:pt x="9" y="11"/>
                      </a:lnTo>
                      <a:lnTo>
                        <a:pt x="11" y="9"/>
                      </a:lnTo>
                      <a:lnTo>
                        <a:pt x="12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15" name="Group 368"/>
                <p:cNvGrpSpPr>
                  <a:grpSpLocks/>
                </p:cNvGrpSpPr>
                <p:nvPr>
                  <p:custDataLst>
                    <p:tags r:id="rId260"/>
                  </p:custDataLst>
                </p:nvPr>
              </p:nvGrpSpPr>
              <p:grpSpPr bwMode="auto">
                <a:xfrm>
                  <a:off x="3256" y="2884"/>
                  <a:ext cx="106" cy="65"/>
                  <a:chOff x="3481" y="2773"/>
                  <a:chExt cx="125" cy="65"/>
                </a:xfrm>
              </p:grpSpPr>
              <p:sp>
                <p:nvSpPr>
                  <p:cNvPr id="505" name="Freeform 369"/>
                  <p:cNvSpPr>
                    <a:spLocks/>
                  </p:cNvSpPr>
                  <p:nvPr/>
                </p:nvSpPr>
                <p:spPr bwMode="auto">
                  <a:xfrm>
                    <a:off x="3583" y="2798"/>
                    <a:ext cx="5" cy="6"/>
                  </a:xfrm>
                  <a:custGeom>
                    <a:avLst/>
                    <a:gdLst>
                      <a:gd name="T0" fmla="*/ 0 w 13"/>
                      <a:gd name="T1" fmla="*/ 0 h 18"/>
                      <a:gd name="T2" fmla="*/ 0 w 13"/>
                      <a:gd name="T3" fmla="*/ 0 h 18"/>
                      <a:gd name="T4" fmla="*/ 0 w 13"/>
                      <a:gd name="T5" fmla="*/ 0 h 18"/>
                      <a:gd name="T6" fmla="*/ 0 w 13"/>
                      <a:gd name="T7" fmla="*/ 0 h 18"/>
                      <a:gd name="T8" fmla="*/ 0 w 13"/>
                      <a:gd name="T9" fmla="*/ 0 h 18"/>
                      <a:gd name="T10" fmla="*/ 0 w 13"/>
                      <a:gd name="T11" fmla="*/ 0 h 18"/>
                      <a:gd name="T12" fmla="*/ 0 w 13"/>
                      <a:gd name="T13" fmla="*/ 0 h 1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3" h="18">
                        <a:moveTo>
                          <a:pt x="13" y="0"/>
                        </a:moveTo>
                        <a:lnTo>
                          <a:pt x="10" y="9"/>
                        </a:lnTo>
                        <a:lnTo>
                          <a:pt x="6" y="18"/>
                        </a:lnTo>
                        <a:lnTo>
                          <a:pt x="5" y="17"/>
                        </a:lnTo>
                        <a:lnTo>
                          <a:pt x="3" y="14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06" name="Line 370"/>
                  <p:cNvSpPr>
                    <a:spLocks noChangeShapeType="1"/>
                  </p:cNvSpPr>
                  <p:nvPr/>
                </p:nvSpPr>
                <p:spPr bwMode="auto">
                  <a:xfrm>
                    <a:off x="3583" y="2800"/>
                    <a:ext cx="2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07" name="Freeform 371"/>
                  <p:cNvSpPr>
                    <a:spLocks/>
                  </p:cNvSpPr>
                  <p:nvPr/>
                </p:nvSpPr>
                <p:spPr bwMode="auto">
                  <a:xfrm>
                    <a:off x="3554" y="2819"/>
                    <a:ext cx="5" cy="6"/>
                  </a:xfrm>
                  <a:custGeom>
                    <a:avLst/>
                    <a:gdLst>
                      <a:gd name="T0" fmla="*/ 0 w 14"/>
                      <a:gd name="T1" fmla="*/ 0 h 19"/>
                      <a:gd name="T2" fmla="*/ 0 w 14"/>
                      <a:gd name="T3" fmla="*/ 0 h 19"/>
                      <a:gd name="T4" fmla="*/ 0 w 14"/>
                      <a:gd name="T5" fmla="*/ 0 h 1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4" h="19">
                        <a:moveTo>
                          <a:pt x="14" y="19"/>
                        </a:moveTo>
                        <a:lnTo>
                          <a:pt x="0" y="0"/>
                        </a:lnTo>
                        <a:lnTo>
                          <a:pt x="14" y="19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08" name="Freeform 372"/>
                  <p:cNvSpPr>
                    <a:spLocks/>
                  </p:cNvSpPr>
                  <p:nvPr/>
                </p:nvSpPr>
                <p:spPr bwMode="auto">
                  <a:xfrm>
                    <a:off x="3528" y="2832"/>
                    <a:ext cx="2" cy="6"/>
                  </a:xfrm>
                  <a:custGeom>
                    <a:avLst/>
                    <a:gdLst>
                      <a:gd name="T0" fmla="*/ 0 w 7"/>
                      <a:gd name="T1" fmla="*/ 0 h 18"/>
                      <a:gd name="T2" fmla="*/ 0 w 7"/>
                      <a:gd name="T3" fmla="*/ 0 h 18"/>
                      <a:gd name="T4" fmla="*/ 0 w 7"/>
                      <a:gd name="T5" fmla="*/ 0 h 18"/>
                      <a:gd name="T6" fmla="*/ 0 w 7"/>
                      <a:gd name="T7" fmla="*/ 0 h 18"/>
                      <a:gd name="T8" fmla="*/ 0 w 7"/>
                      <a:gd name="T9" fmla="*/ 0 h 1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" h="18">
                        <a:moveTo>
                          <a:pt x="0" y="6"/>
                        </a:moveTo>
                        <a:lnTo>
                          <a:pt x="7" y="18"/>
                        </a:lnTo>
                        <a:lnTo>
                          <a:pt x="0" y="18"/>
                        </a:lnTo>
                        <a:lnTo>
                          <a:pt x="0" y="0"/>
                        </a:lnTo>
                        <a:lnTo>
                          <a:pt x="7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09" name="Freeform 373"/>
                  <p:cNvSpPr>
                    <a:spLocks/>
                  </p:cNvSpPr>
                  <p:nvPr/>
                </p:nvSpPr>
                <p:spPr bwMode="auto">
                  <a:xfrm>
                    <a:off x="3599" y="2773"/>
                    <a:ext cx="7" cy="4"/>
                  </a:xfrm>
                  <a:custGeom>
                    <a:avLst/>
                    <a:gdLst>
                      <a:gd name="T0" fmla="*/ 0 w 20"/>
                      <a:gd name="T1" fmla="*/ 0 h 12"/>
                      <a:gd name="T2" fmla="*/ 0 w 20"/>
                      <a:gd name="T3" fmla="*/ 0 h 12"/>
                      <a:gd name="T4" fmla="*/ 0 w 20"/>
                      <a:gd name="T5" fmla="*/ 0 h 12"/>
                      <a:gd name="T6" fmla="*/ 0 w 20"/>
                      <a:gd name="T7" fmla="*/ 0 h 12"/>
                      <a:gd name="T8" fmla="*/ 0 w 20"/>
                      <a:gd name="T9" fmla="*/ 0 h 12"/>
                      <a:gd name="T10" fmla="*/ 0 w 20"/>
                      <a:gd name="T11" fmla="*/ 0 h 12"/>
                      <a:gd name="T12" fmla="*/ 0 w 20"/>
                      <a:gd name="T13" fmla="*/ 0 h 1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0" h="12">
                        <a:moveTo>
                          <a:pt x="20" y="12"/>
                        </a:moveTo>
                        <a:lnTo>
                          <a:pt x="10" y="9"/>
                        </a:lnTo>
                        <a:lnTo>
                          <a:pt x="0" y="6"/>
                        </a:lnTo>
                        <a:lnTo>
                          <a:pt x="1" y="5"/>
                        </a:lnTo>
                        <a:lnTo>
                          <a:pt x="3" y="3"/>
                        </a:lnTo>
                        <a:lnTo>
                          <a:pt x="8" y="1"/>
                        </a:lnTo>
                        <a:lnTo>
                          <a:pt x="13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10" name="Line 374"/>
                  <p:cNvSpPr>
                    <a:spLocks noChangeShapeType="1"/>
                  </p:cNvSpPr>
                  <p:nvPr/>
                </p:nvSpPr>
                <p:spPr bwMode="auto">
                  <a:xfrm>
                    <a:off x="3603" y="2773"/>
                    <a:ext cx="1" cy="2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11" name="Freeform 375"/>
                  <p:cNvSpPr>
                    <a:spLocks/>
                  </p:cNvSpPr>
                  <p:nvPr/>
                </p:nvSpPr>
                <p:spPr bwMode="auto">
                  <a:xfrm>
                    <a:off x="3481" y="2828"/>
                    <a:ext cx="7" cy="6"/>
                  </a:xfrm>
                  <a:custGeom>
                    <a:avLst/>
                    <a:gdLst>
                      <a:gd name="T0" fmla="*/ 0 w 20"/>
                      <a:gd name="T1" fmla="*/ 0 h 18"/>
                      <a:gd name="T2" fmla="*/ 0 w 20"/>
                      <a:gd name="T3" fmla="*/ 0 h 18"/>
                      <a:gd name="T4" fmla="*/ 0 w 20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18">
                        <a:moveTo>
                          <a:pt x="0" y="0"/>
                        </a:moveTo>
                        <a:lnTo>
                          <a:pt x="0" y="18"/>
                        </a:lnTo>
                        <a:lnTo>
                          <a:pt x="20" y="1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12" name="Freeform 376"/>
                  <p:cNvSpPr>
                    <a:spLocks/>
                  </p:cNvSpPr>
                  <p:nvPr/>
                </p:nvSpPr>
                <p:spPr bwMode="auto">
                  <a:xfrm>
                    <a:off x="3485" y="2830"/>
                    <a:ext cx="3" cy="4"/>
                  </a:xfrm>
                  <a:custGeom>
                    <a:avLst/>
                    <a:gdLst>
                      <a:gd name="T0" fmla="*/ 0 w 7"/>
                      <a:gd name="T1" fmla="*/ 0 h 12"/>
                      <a:gd name="T2" fmla="*/ 0 w 7"/>
                      <a:gd name="T3" fmla="*/ 0 h 12"/>
                      <a:gd name="T4" fmla="*/ 0 w 7"/>
                      <a:gd name="T5" fmla="*/ 0 h 1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" h="12">
                        <a:moveTo>
                          <a:pt x="7" y="12"/>
                        </a:moveTo>
                        <a:lnTo>
                          <a:pt x="4" y="6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13" name="Freeform 377"/>
                  <p:cNvSpPr>
                    <a:spLocks/>
                  </p:cNvSpPr>
                  <p:nvPr/>
                </p:nvSpPr>
                <p:spPr bwMode="auto">
                  <a:xfrm>
                    <a:off x="3481" y="2828"/>
                    <a:ext cx="7" cy="6"/>
                  </a:xfrm>
                  <a:custGeom>
                    <a:avLst/>
                    <a:gdLst>
                      <a:gd name="T0" fmla="*/ 0 w 20"/>
                      <a:gd name="T1" fmla="*/ 0 h 18"/>
                      <a:gd name="T2" fmla="*/ 0 w 20"/>
                      <a:gd name="T3" fmla="*/ 0 h 18"/>
                      <a:gd name="T4" fmla="*/ 0 w 20"/>
                      <a:gd name="T5" fmla="*/ 0 h 18"/>
                      <a:gd name="T6" fmla="*/ 0 w 20"/>
                      <a:gd name="T7" fmla="*/ 0 h 18"/>
                      <a:gd name="T8" fmla="*/ 0 w 20"/>
                      <a:gd name="T9" fmla="*/ 0 h 18"/>
                      <a:gd name="T10" fmla="*/ 0 w 20"/>
                      <a:gd name="T11" fmla="*/ 0 h 1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0" h="18">
                        <a:moveTo>
                          <a:pt x="0" y="0"/>
                        </a:moveTo>
                        <a:lnTo>
                          <a:pt x="0" y="18"/>
                        </a:lnTo>
                        <a:lnTo>
                          <a:pt x="20" y="18"/>
                        </a:lnTo>
                        <a:lnTo>
                          <a:pt x="17" y="12"/>
                        </a:lnTo>
                        <a:lnTo>
                          <a:pt x="13" y="6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14" name="Freeform 378"/>
                  <p:cNvSpPr>
                    <a:spLocks/>
                  </p:cNvSpPr>
                  <p:nvPr/>
                </p:nvSpPr>
                <p:spPr bwMode="auto">
                  <a:xfrm>
                    <a:off x="3528" y="2832"/>
                    <a:ext cx="2" cy="6"/>
                  </a:xfrm>
                  <a:custGeom>
                    <a:avLst/>
                    <a:gdLst>
                      <a:gd name="T0" fmla="*/ 0 w 7"/>
                      <a:gd name="T1" fmla="*/ 0 h 18"/>
                      <a:gd name="T2" fmla="*/ 0 w 7"/>
                      <a:gd name="T3" fmla="*/ 0 h 18"/>
                      <a:gd name="T4" fmla="*/ 0 w 7"/>
                      <a:gd name="T5" fmla="*/ 0 h 18"/>
                      <a:gd name="T6" fmla="*/ 0 w 7"/>
                      <a:gd name="T7" fmla="*/ 0 h 18"/>
                      <a:gd name="T8" fmla="*/ 0 w 7"/>
                      <a:gd name="T9" fmla="*/ 0 h 18"/>
                      <a:gd name="T10" fmla="*/ 0 w 7"/>
                      <a:gd name="T11" fmla="*/ 0 h 1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7" h="18">
                        <a:moveTo>
                          <a:pt x="0" y="6"/>
                        </a:moveTo>
                        <a:lnTo>
                          <a:pt x="7" y="18"/>
                        </a:lnTo>
                        <a:lnTo>
                          <a:pt x="0" y="18"/>
                        </a:lnTo>
                        <a:lnTo>
                          <a:pt x="0" y="0"/>
                        </a:lnTo>
                        <a:lnTo>
                          <a:pt x="7" y="0"/>
                        </a:lnTo>
                        <a:lnTo>
                          <a:pt x="0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15" name="Freeform 379"/>
                  <p:cNvSpPr>
                    <a:spLocks/>
                  </p:cNvSpPr>
                  <p:nvPr/>
                </p:nvSpPr>
                <p:spPr bwMode="auto">
                  <a:xfrm>
                    <a:off x="3583" y="2798"/>
                    <a:ext cx="5" cy="6"/>
                  </a:xfrm>
                  <a:custGeom>
                    <a:avLst/>
                    <a:gdLst>
                      <a:gd name="T0" fmla="*/ 0 w 13"/>
                      <a:gd name="T1" fmla="*/ 0 h 18"/>
                      <a:gd name="T2" fmla="*/ 0 w 13"/>
                      <a:gd name="T3" fmla="*/ 0 h 18"/>
                      <a:gd name="T4" fmla="*/ 0 w 13"/>
                      <a:gd name="T5" fmla="*/ 0 h 18"/>
                      <a:gd name="T6" fmla="*/ 0 w 13"/>
                      <a:gd name="T7" fmla="*/ 0 h 18"/>
                      <a:gd name="T8" fmla="*/ 0 w 13"/>
                      <a:gd name="T9" fmla="*/ 0 h 18"/>
                      <a:gd name="T10" fmla="*/ 0 w 13"/>
                      <a:gd name="T11" fmla="*/ 0 h 18"/>
                      <a:gd name="T12" fmla="*/ 0 w 13"/>
                      <a:gd name="T13" fmla="*/ 0 h 18"/>
                      <a:gd name="T14" fmla="*/ 0 w 13"/>
                      <a:gd name="T15" fmla="*/ 0 h 18"/>
                      <a:gd name="T16" fmla="*/ 0 w 13"/>
                      <a:gd name="T17" fmla="*/ 0 h 18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13" h="18">
                        <a:moveTo>
                          <a:pt x="13" y="0"/>
                        </a:moveTo>
                        <a:lnTo>
                          <a:pt x="10" y="9"/>
                        </a:lnTo>
                        <a:lnTo>
                          <a:pt x="6" y="18"/>
                        </a:lnTo>
                        <a:lnTo>
                          <a:pt x="5" y="17"/>
                        </a:lnTo>
                        <a:lnTo>
                          <a:pt x="3" y="14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6" y="6"/>
                        </a:lnTo>
                        <a:lnTo>
                          <a:pt x="13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334" name="Freeform 380"/>
                <p:cNvSpPr>
                  <a:spLocks/>
                </p:cNvSpPr>
                <p:nvPr>
                  <p:custDataLst>
                    <p:tags r:id="rId261"/>
                  </p:custDataLst>
                </p:nvPr>
              </p:nvSpPr>
              <p:spPr bwMode="auto">
                <a:xfrm>
                  <a:off x="2707" y="2879"/>
                  <a:ext cx="201" cy="239"/>
                </a:xfrm>
                <a:custGeom>
                  <a:avLst/>
                  <a:gdLst>
                    <a:gd name="T0" fmla="*/ 0 w 736"/>
                    <a:gd name="T1" fmla="*/ 2 h 721"/>
                    <a:gd name="T2" fmla="*/ 0 w 736"/>
                    <a:gd name="T3" fmla="*/ 2 h 721"/>
                    <a:gd name="T4" fmla="*/ 0 w 736"/>
                    <a:gd name="T5" fmla="*/ 2 h 721"/>
                    <a:gd name="T6" fmla="*/ 0 w 736"/>
                    <a:gd name="T7" fmla="*/ 2 h 721"/>
                    <a:gd name="T8" fmla="*/ 0 w 736"/>
                    <a:gd name="T9" fmla="*/ 2 h 721"/>
                    <a:gd name="T10" fmla="*/ 0 w 736"/>
                    <a:gd name="T11" fmla="*/ 2 h 721"/>
                    <a:gd name="T12" fmla="*/ 0 w 736"/>
                    <a:gd name="T13" fmla="*/ 2 h 721"/>
                    <a:gd name="T14" fmla="*/ 0 w 736"/>
                    <a:gd name="T15" fmla="*/ 2 h 721"/>
                    <a:gd name="T16" fmla="*/ 0 w 736"/>
                    <a:gd name="T17" fmla="*/ 2 h 721"/>
                    <a:gd name="T18" fmla="*/ 0 w 736"/>
                    <a:gd name="T19" fmla="*/ 1 h 721"/>
                    <a:gd name="T20" fmla="*/ 0 w 736"/>
                    <a:gd name="T21" fmla="*/ 1 h 721"/>
                    <a:gd name="T22" fmla="*/ 0 w 736"/>
                    <a:gd name="T23" fmla="*/ 1 h 721"/>
                    <a:gd name="T24" fmla="*/ 0 w 736"/>
                    <a:gd name="T25" fmla="*/ 1 h 721"/>
                    <a:gd name="T26" fmla="*/ 0 w 736"/>
                    <a:gd name="T27" fmla="*/ 1 h 721"/>
                    <a:gd name="T28" fmla="*/ 0 w 736"/>
                    <a:gd name="T29" fmla="*/ 1 h 721"/>
                    <a:gd name="T30" fmla="*/ 0 w 736"/>
                    <a:gd name="T31" fmla="*/ 1 h 721"/>
                    <a:gd name="T32" fmla="*/ 0 w 736"/>
                    <a:gd name="T33" fmla="*/ 1 h 721"/>
                    <a:gd name="T34" fmla="*/ 0 w 736"/>
                    <a:gd name="T35" fmla="*/ 1 h 721"/>
                    <a:gd name="T36" fmla="*/ 0 w 736"/>
                    <a:gd name="T37" fmla="*/ 1 h 721"/>
                    <a:gd name="T38" fmla="*/ 0 w 736"/>
                    <a:gd name="T39" fmla="*/ 1 h 721"/>
                    <a:gd name="T40" fmla="*/ 0 w 736"/>
                    <a:gd name="T41" fmla="*/ 1 h 721"/>
                    <a:gd name="T42" fmla="*/ 0 w 736"/>
                    <a:gd name="T43" fmla="*/ 0 h 721"/>
                    <a:gd name="T44" fmla="*/ 0 w 736"/>
                    <a:gd name="T45" fmla="*/ 0 h 721"/>
                    <a:gd name="T46" fmla="*/ 0 w 736"/>
                    <a:gd name="T47" fmla="*/ 0 h 721"/>
                    <a:gd name="T48" fmla="*/ 0 w 736"/>
                    <a:gd name="T49" fmla="*/ 0 h 721"/>
                    <a:gd name="T50" fmla="*/ 0 w 736"/>
                    <a:gd name="T51" fmla="*/ 0 h 721"/>
                    <a:gd name="T52" fmla="*/ 0 w 736"/>
                    <a:gd name="T53" fmla="*/ 0 h 721"/>
                    <a:gd name="T54" fmla="*/ 0 w 736"/>
                    <a:gd name="T55" fmla="*/ 0 h 721"/>
                    <a:gd name="T56" fmla="*/ 0 w 736"/>
                    <a:gd name="T57" fmla="*/ 0 h 721"/>
                    <a:gd name="T58" fmla="*/ 0 w 736"/>
                    <a:gd name="T59" fmla="*/ 0 h 721"/>
                    <a:gd name="T60" fmla="*/ 0 w 736"/>
                    <a:gd name="T61" fmla="*/ 0 h 721"/>
                    <a:gd name="T62" fmla="*/ 0 w 736"/>
                    <a:gd name="T63" fmla="*/ 0 h 721"/>
                    <a:gd name="T64" fmla="*/ 0 w 736"/>
                    <a:gd name="T65" fmla="*/ 0 h 721"/>
                    <a:gd name="T66" fmla="*/ 0 w 736"/>
                    <a:gd name="T67" fmla="*/ 0 h 721"/>
                    <a:gd name="T68" fmla="*/ 0 w 736"/>
                    <a:gd name="T69" fmla="*/ 0 h 721"/>
                    <a:gd name="T70" fmla="*/ 0 w 736"/>
                    <a:gd name="T71" fmla="*/ 0 h 721"/>
                    <a:gd name="T72" fmla="*/ 0 w 736"/>
                    <a:gd name="T73" fmla="*/ 0 h 721"/>
                    <a:gd name="T74" fmla="*/ 0 w 736"/>
                    <a:gd name="T75" fmla="*/ 0 h 721"/>
                    <a:gd name="T76" fmla="*/ 0 w 736"/>
                    <a:gd name="T77" fmla="*/ 0 h 721"/>
                    <a:gd name="T78" fmla="*/ 0 w 736"/>
                    <a:gd name="T79" fmla="*/ 1 h 721"/>
                    <a:gd name="T80" fmla="*/ 0 w 736"/>
                    <a:gd name="T81" fmla="*/ 1 h 721"/>
                    <a:gd name="T82" fmla="*/ 0 w 736"/>
                    <a:gd name="T83" fmla="*/ 1 h 721"/>
                    <a:gd name="T84" fmla="*/ 0 w 736"/>
                    <a:gd name="T85" fmla="*/ 1 h 721"/>
                    <a:gd name="T86" fmla="*/ 0 w 736"/>
                    <a:gd name="T87" fmla="*/ 1 h 721"/>
                    <a:gd name="T88" fmla="*/ 0 w 736"/>
                    <a:gd name="T89" fmla="*/ 1 h 721"/>
                    <a:gd name="T90" fmla="*/ 0 w 736"/>
                    <a:gd name="T91" fmla="*/ 1 h 721"/>
                    <a:gd name="T92" fmla="*/ 0 w 736"/>
                    <a:gd name="T93" fmla="*/ 1 h 721"/>
                    <a:gd name="T94" fmla="*/ 0 w 736"/>
                    <a:gd name="T95" fmla="*/ 2 h 721"/>
                    <a:gd name="T96" fmla="*/ 0 w 736"/>
                    <a:gd name="T97" fmla="*/ 2 h 72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736" h="721">
                      <a:moveTo>
                        <a:pt x="0" y="691"/>
                      </a:moveTo>
                      <a:lnTo>
                        <a:pt x="46" y="697"/>
                      </a:lnTo>
                      <a:lnTo>
                        <a:pt x="53" y="690"/>
                      </a:lnTo>
                      <a:lnTo>
                        <a:pt x="60" y="685"/>
                      </a:lnTo>
                      <a:lnTo>
                        <a:pt x="68" y="679"/>
                      </a:lnTo>
                      <a:lnTo>
                        <a:pt x="75" y="674"/>
                      </a:lnTo>
                      <a:lnTo>
                        <a:pt x="83" y="671"/>
                      </a:lnTo>
                      <a:lnTo>
                        <a:pt x="91" y="668"/>
                      </a:lnTo>
                      <a:lnTo>
                        <a:pt x="97" y="666"/>
                      </a:lnTo>
                      <a:lnTo>
                        <a:pt x="105" y="666"/>
                      </a:lnTo>
                      <a:lnTo>
                        <a:pt x="116" y="666"/>
                      </a:lnTo>
                      <a:lnTo>
                        <a:pt x="126" y="668"/>
                      </a:lnTo>
                      <a:lnTo>
                        <a:pt x="137" y="671"/>
                      </a:lnTo>
                      <a:lnTo>
                        <a:pt x="149" y="674"/>
                      </a:lnTo>
                      <a:lnTo>
                        <a:pt x="172" y="683"/>
                      </a:lnTo>
                      <a:lnTo>
                        <a:pt x="196" y="692"/>
                      </a:lnTo>
                      <a:lnTo>
                        <a:pt x="208" y="696"/>
                      </a:lnTo>
                      <a:lnTo>
                        <a:pt x="220" y="700"/>
                      </a:lnTo>
                      <a:lnTo>
                        <a:pt x="232" y="703"/>
                      </a:lnTo>
                      <a:lnTo>
                        <a:pt x="245" y="705"/>
                      </a:lnTo>
                      <a:lnTo>
                        <a:pt x="257" y="706"/>
                      </a:lnTo>
                      <a:lnTo>
                        <a:pt x="269" y="707"/>
                      </a:lnTo>
                      <a:lnTo>
                        <a:pt x="280" y="706"/>
                      </a:lnTo>
                      <a:lnTo>
                        <a:pt x="292" y="703"/>
                      </a:lnTo>
                      <a:lnTo>
                        <a:pt x="411" y="703"/>
                      </a:lnTo>
                      <a:lnTo>
                        <a:pt x="411" y="721"/>
                      </a:lnTo>
                      <a:lnTo>
                        <a:pt x="604" y="721"/>
                      </a:lnTo>
                      <a:lnTo>
                        <a:pt x="611" y="717"/>
                      </a:lnTo>
                      <a:lnTo>
                        <a:pt x="619" y="714"/>
                      </a:lnTo>
                      <a:lnTo>
                        <a:pt x="627" y="712"/>
                      </a:lnTo>
                      <a:lnTo>
                        <a:pt x="634" y="710"/>
                      </a:lnTo>
                      <a:lnTo>
                        <a:pt x="651" y="707"/>
                      </a:lnTo>
                      <a:lnTo>
                        <a:pt x="671" y="703"/>
                      </a:lnTo>
                      <a:lnTo>
                        <a:pt x="658" y="691"/>
                      </a:lnTo>
                      <a:lnTo>
                        <a:pt x="643" y="674"/>
                      </a:lnTo>
                      <a:lnTo>
                        <a:pt x="627" y="657"/>
                      </a:lnTo>
                      <a:lnTo>
                        <a:pt x="610" y="641"/>
                      </a:lnTo>
                      <a:lnTo>
                        <a:pt x="610" y="432"/>
                      </a:lnTo>
                      <a:lnTo>
                        <a:pt x="631" y="433"/>
                      </a:lnTo>
                      <a:lnTo>
                        <a:pt x="664" y="433"/>
                      </a:lnTo>
                      <a:lnTo>
                        <a:pt x="680" y="433"/>
                      </a:lnTo>
                      <a:lnTo>
                        <a:pt x="696" y="432"/>
                      </a:lnTo>
                      <a:lnTo>
                        <a:pt x="703" y="431"/>
                      </a:lnTo>
                      <a:lnTo>
                        <a:pt x="709" y="429"/>
                      </a:lnTo>
                      <a:lnTo>
                        <a:pt x="713" y="428"/>
                      </a:lnTo>
                      <a:lnTo>
                        <a:pt x="717" y="426"/>
                      </a:lnTo>
                      <a:lnTo>
                        <a:pt x="720" y="421"/>
                      </a:lnTo>
                      <a:lnTo>
                        <a:pt x="723" y="416"/>
                      </a:lnTo>
                      <a:lnTo>
                        <a:pt x="725" y="408"/>
                      </a:lnTo>
                      <a:lnTo>
                        <a:pt x="728" y="400"/>
                      </a:lnTo>
                      <a:lnTo>
                        <a:pt x="732" y="380"/>
                      </a:lnTo>
                      <a:lnTo>
                        <a:pt x="734" y="360"/>
                      </a:lnTo>
                      <a:lnTo>
                        <a:pt x="736" y="324"/>
                      </a:lnTo>
                      <a:lnTo>
                        <a:pt x="736" y="309"/>
                      </a:lnTo>
                      <a:lnTo>
                        <a:pt x="728" y="304"/>
                      </a:lnTo>
                      <a:lnTo>
                        <a:pt x="722" y="302"/>
                      </a:lnTo>
                      <a:lnTo>
                        <a:pt x="718" y="302"/>
                      </a:lnTo>
                      <a:lnTo>
                        <a:pt x="714" y="303"/>
                      </a:lnTo>
                      <a:lnTo>
                        <a:pt x="711" y="304"/>
                      </a:lnTo>
                      <a:lnTo>
                        <a:pt x="708" y="304"/>
                      </a:lnTo>
                      <a:lnTo>
                        <a:pt x="703" y="302"/>
                      </a:lnTo>
                      <a:lnTo>
                        <a:pt x="697" y="297"/>
                      </a:lnTo>
                      <a:lnTo>
                        <a:pt x="685" y="298"/>
                      </a:lnTo>
                      <a:lnTo>
                        <a:pt x="676" y="300"/>
                      </a:lnTo>
                      <a:lnTo>
                        <a:pt x="666" y="302"/>
                      </a:lnTo>
                      <a:lnTo>
                        <a:pt x="650" y="303"/>
                      </a:lnTo>
                      <a:lnTo>
                        <a:pt x="641" y="302"/>
                      </a:lnTo>
                      <a:lnTo>
                        <a:pt x="634" y="299"/>
                      </a:lnTo>
                      <a:lnTo>
                        <a:pt x="631" y="298"/>
                      </a:lnTo>
                      <a:lnTo>
                        <a:pt x="628" y="295"/>
                      </a:lnTo>
                      <a:lnTo>
                        <a:pt x="626" y="293"/>
                      </a:lnTo>
                      <a:lnTo>
                        <a:pt x="623" y="290"/>
                      </a:lnTo>
                      <a:lnTo>
                        <a:pt x="620" y="282"/>
                      </a:lnTo>
                      <a:lnTo>
                        <a:pt x="619" y="274"/>
                      </a:lnTo>
                      <a:lnTo>
                        <a:pt x="618" y="264"/>
                      </a:lnTo>
                      <a:lnTo>
                        <a:pt x="617" y="253"/>
                      </a:lnTo>
                      <a:lnTo>
                        <a:pt x="616" y="244"/>
                      </a:lnTo>
                      <a:lnTo>
                        <a:pt x="613" y="236"/>
                      </a:lnTo>
                      <a:lnTo>
                        <a:pt x="610" y="227"/>
                      </a:lnTo>
                      <a:lnTo>
                        <a:pt x="607" y="219"/>
                      </a:lnTo>
                      <a:lnTo>
                        <a:pt x="604" y="211"/>
                      </a:lnTo>
                      <a:lnTo>
                        <a:pt x="600" y="203"/>
                      </a:lnTo>
                      <a:lnTo>
                        <a:pt x="598" y="195"/>
                      </a:lnTo>
                      <a:lnTo>
                        <a:pt x="597" y="186"/>
                      </a:lnTo>
                      <a:lnTo>
                        <a:pt x="598" y="181"/>
                      </a:lnTo>
                      <a:lnTo>
                        <a:pt x="600" y="177"/>
                      </a:lnTo>
                      <a:lnTo>
                        <a:pt x="604" y="171"/>
                      </a:lnTo>
                      <a:lnTo>
                        <a:pt x="607" y="167"/>
                      </a:lnTo>
                      <a:lnTo>
                        <a:pt x="610" y="162"/>
                      </a:lnTo>
                      <a:lnTo>
                        <a:pt x="613" y="157"/>
                      </a:lnTo>
                      <a:lnTo>
                        <a:pt x="616" y="153"/>
                      </a:lnTo>
                      <a:lnTo>
                        <a:pt x="617" y="148"/>
                      </a:lnTo>
                      <a:lnTo>
                        <a:pt x="616" y="136"/>
                      </a:lnTo>
                      <a:lnTo>
                        <a:pt x="612" y="120"/>
                      </a:lnTo>
                      <a:lnTo>
                        <a:pt x="611" y="109"/>
                      </a:lnTo>
                      <a:lnTo>
                        <a:pt x="611" y="100"/>
                      </a:lnTo>
                      <a:lnTo>
                        <a:pt x="613" y="90"/>
                      </a:lnTo>
                      <a:lnTo>
                        <a:pt x="617" y="81"/>
                      </a:lnTo>
                      <a:lnTo>
                        <a:pt x="594" y="77"/>
                      </a:lnTo>
                      <a:lnTo>
                        <a:pt x="544" y="70"/>
                      </a:lnTo>
                      <a:lnTo>
                        <a:pt x="517" y="67"/>
                      </a:lnTo>
                      <a:lnTo>
                        <a:pt x="494" y="66"/>
                      </a:lnTo>
                      <a:lnTo>
                        <a:pt x="484" y="65"/>
                      </a:lnTo>
                      <a:lnTo>
                        <a:pt x="477" y="66"/>
                      </a:lnTo>
                      <a:lnTo>
                        <a:pt x="473" y="67"/>
                      </a:lnTo>
                      <a:lnTo>
                        <a:pt x="471" y="69"/>
                      </a:lnTo>
                      <a:lnTo>
                        <a:pt x="471" y="73"/>
                      </a:lnTo>
                      <a:lnTo>
                        <a:pt x="471" y="81"/>
                      </a:lnTo>
                      <a:lnTo>
                        <a:pt x="470" y="86"/>
                      </a:lnTo>
                      <a:lnTo>
                        <a:pt x="469" y="91"/>
                      </a:lnTo>
                      <a:lnTo>
                        <a:pt x="466" y="96"/>
                      </a:lnTo>
                      <a:lnTo>
                        <a:pt x="463" y="101"/>
                      </a:lnTo>
                      <a:lnTo>
                        <a:pt x="460" y="107"/>
                      </a:lnTo>
                      <a:lnTo>
                        <a:pt x="454" y="112"/>
                      </a:lnTo>
                      <a:lnTo>
                        <a:pt x="448" y="117"/>
                      </a:lnTo>
                      <a:lnTo>
                        <a:pt x="440" y="122"/>
                      </a:lnTo>
                      <a:lnTo>
                        <a:pt x="430" y="125"/>
                      </a:lnTo>
                      <a:lnTo>
                        <a:pt x="419" y="128"/>
                      </a:lnTo>
                      <a:lnTo>
                        <a:pt x="406" y="130"/>
                      </a:lnTo>
                      <a:lnTo>
                        <a:pt x="392" y="130"/>
                      </a:lnTo>
                      <a:lnTo>
                        <a:pt x="385" y="129"/>
                      </a:lnTo>
                      <a:lnTo>
                        <a:pt x="378" y="127"/>
                      </a:lnTo>
                      <a:lnTo>
                        <a:pt x="372" y="122"/>
                      </a:lnTo>
                      <a:lnTo>
                        <a:pt x="364" y="115"/>
                      </a:lnTo>
                      <a:lnTo>
                        <a:pt x="358" y="108"/>
                      </a:lnTo>
                      <a:lnTo>
                        <a:pt x="351" y="100"/>
                      </a:lnTo>
                      <a:lnTo>
                        <a:pt x="344" y="91"/>
                      </a:lnTo>
                      <a:lnTo>
                        <a:pt x="339" y="82"/>
                      </a:lnTo>
                      <a:lnTo>
                        <a:pt x="333" y="72"/>
                      </a:lnTo>
                      <a:lnTo>
                        <a:pt x="328" y="60"/>
                      </a:lnTo>
                      <a:lnTo>
                        <a:pt x="324" y="50"/>
                      </a:lnTo>
                      <a:lnTo>
                        <a:pt x="319" y="39"/>
                      </a:lnTo>
                      <a:lnTo>
                        <a:pt x="316" y="29"/>
                      </a:lnTo>
                      <a:lnTo>
                        <a:pt x="314" y="19"/>
                      </a:lnTo>
                      <a:lnTo>
                        <a:pt x="312" y="10"/>
                      </a:lnTo>
                      <a:lnTo>
                        <a:pt x="312" y="0"/>
                      </a:lnTo>
                      <a:lnTo>
                        <a:pt x="26" y="0"/>
                      </a:lnTo>
                      <a:lnTo>
                        <a:pt x="26" y="5"/>
                      </a:lnTo>
                      <a:lnTo>
                        <a:pt x="28" y="10"/>
                      </a:lnTo>
                      <a:lnTo>
                        <a:pt x="30" y="15"/>
                      </a:lnTo>
                      <a:lnTo>
                        <a:pt x="34" y="19"/>
                      </a:lnTo>
                      <a:lnTo>
                        <a:pt x="38" y="22"/>
                      </a:lnTo>
                      <a:lnTo>
                        <a:pt x="42" y="26"/>
                      </a:lnTo>
                      <a:lnTo>
                        <a:pt x="47" y="29"/>
                      </a:lnTo>
                      <a:lnTo>
                        <a:pt x="52" y="31"/>
                      </a:lnTo>
                      <a:lnTo>
                        <a:pt x="58" y="47"/>
                      </a:lnTo>
                      <a:lnTo>
                        <a:pt x="67" y="61"/>
                      </a:lnTo>
                      <a:lnTo>
                        <a:pt x="75" y="75"/>
                      </a:lnTo>
                      <a:lnTo>
                        <a:pt x="84" y="89"/>
                      </a:lnTo>
                      <a:lnTo>
                        <a:pt x="92" y="104"/>
                      </a:lnTo>
                      <a:lnTo>
                        <a:pt x="98" y="121"/>
                      </a:lnTo>
                      <a:lnTo>
                        <a:pt x="102" y="130"/>
                      </a:lnTo>
                      <a:lnTo>
                        <a:pt x="104" y="139"/>
                      </a:lnTo>
                      <a:lnTo>
                        <a:pt x="105" y="150"/>
                      </a:lnTo>
                      <a:lnTo>
                        <a:pt x="105" y="161"/>
                      </a:lnTo>
                      <a:lnTo>
                        <a:pt x="103" y="171"/>
                      </a:lnTo>
                      <a:lnTo>
                        <a:pt x="98" y="183"/>
                      </a:lnTo>
                      <a:lnTo>
                        <a:pt x="96" y="190"/>
                      </a:lnTo>
                      <a:lnTo>
                        <a:pt x="94" y="196"/>
                      </a:lnTo>
                      <a:lnTo>
                        <a:pt x="93" y="203"/>
                      </a:lnTo>
                      <a:lnTo>
                        <a:pt x="92" y="210"/>
                      </a:lnTo>
                      <a:lnTo>
                        <a:pt x="93" y="217"/>
                      </a:lnTo>
                      <a:lnTo>
                        <a:pt x="94" y="223"/>
                      </a:lnTo>
                      <a:lnTo>
                        <a:pt x="96" y="229"/>
                      </a:lnTo>
                      <a:lnTo>
                        <a:pt x="98" y="236"/>
                      </a:lnTo>
                      <a:lnTo>
                        <a:pt x="105" y="248"/>
                      </a:lnTo>
                      <a:lnTo>
                        <a:pt x="112" y="260"/>
                      </a:lnTo>
                      <a:lnTo>
                        <a:pt x="119" y="272"/>
                      </a:lnTo>
                      <a:lnTo>
                        <a:pt x="126" y="285"/>
                      </a:lnTo>
                      <a:lnTo>
                        <a:pt x="128" y="293"/>
                      </a:lnTo>
                      <a:lnTo>
                        <a:pt x="130" y="300"/>
                      </a:lnTo>
                      <a:lnTo>
                        <a:pt x="131" y="307"/>
                      </a:lnTo>
                      <a:lnTo>
                        <a:pt x="133" y="315"/>
                      </a:lnTo>
                      <a:lnTo>
                        <a:pt x="131" y="326"/>
                      </a:lnTo>
                      <a:lnTo>
                        <a:pt x="129" y="338"/>
                      </a:lnTo>
                      <a:lnTo>
                        <a:pt x="127" y="352"/>
                      </a:lnTo>
                      <a:lnTo>
                        <a:pt x="123" y="364"/>
                      </a:lnTo>
                      <a:lnTo>
                        <a:pt x="118" y="377"/>
                      </a:lnTo>
                      <a:lnTo>
                        <a:pt x="113" y="389"/>
                      </a:lnTo>
                      <a:lnTo>
                        <a:pt x="106" y="403"/>
                      </a:lnTo>
                      <a:lnTo>
                        <a:pt x="100" y="414"/>
                      </a:lnTo>
                      <a:lnTo>
                        <a:pt x="92" y="426"/>
                      </a:lnTo>
                      <a:lnTo>
                        <a:pt x="84" y="436"/>
                      </a:lnTo>
                      <a:lnTo>
                        <a:pt x="77" y="446"/>
                      </a:lnTo>
                      <a:lnTo>
                        <a:pt x="68" y="457"/>
                      </a:lnTo>
                      <a:lnTo>
                        <a:pt x="59" y="465"/>
                      </a:lnTo>
                      <a:lnTo>
                        <a:pt x="50" y="471"/>
                      </a:lnTo>
                      <a:lnTo>
                        <a:pt x="41" y="477"/>
                      </a:lnTo>
                      <a:lnTo>
                        <a:pt x="33" y="481"/>
                      </a:lnTo>
                      <a:lnTo>
                        <a:pt x="33" y="586"/>
                      </a:lnTo>
                      <a:lnTo>
                        <a:pt x="28" y="588"/>
                      </a:lnTo>
                      <a:lnTo>
                        <a:pt x="25" y="591"/>
                      </a:lnTo>
                      <a:lnTo>
                        <a:pt x="23" y="595"/>
                      </a:lnTo>
                      <a:lnTo>
                        <a:pt x="19" y="600"/>
                      </a:lnTo>
                      <a:lnTo>
                        <a:pt x="15" y="612"/>
                      </a:lnTo>
                      <a:lnTo>
                        <a:pt x="11" y="627"/>
                      </a:lnTo>
                      <a:lnTo>
                        <a:pt x="4" y="659"/>
                      </a:lnTo>
                      <a:lnTo>
                        <a:pt x="0" y="69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35" name="Freeform 381"/>
                <p:cNvSpPr>
                  <a:spLocks/>
                </p:cNvSpPr>
                <p:nvPr>
                  <p:custDataLst>
                    <p:tags r:id="rId262"/>
                  </p:custDataLst>
                </p:nvPr>
              </p:nvSpPr>
              <p:spPr bwMode="auto">
                <a:xfrm>
                  <a:off x="2714" y="2862"/>
                  <a:ext cx="10" cy="38"/>
                </a:xfrm>
                <a:custGeom>
                  <a:avLst/>
                  <a:gdLst>
                    <a:gd name="T0" fmla="*/ 0 w 39"/>
                    <a:gd name="T1" fmla="*/ 566422 h 31"/>
                    <a:gd name="T2" fmla="*/ 0 w 39"/>
                    <a:gd name="T3" fmla="*/ 511606 h 31"/>
                    <a:gd name="T4" fmla="*/ 0 w 39"/>
                    <a:gd name="T5" fmla="*/ 511606 h 31"/>
                    <a:gd name="T6" fmla="*/ 0 w 39"/>
                    <a:gd name="T7" fmla="*/ 511606 h 31"/>
                    <a:gd name="T8" fmla="*/ 0 w 39"/>
                    <a:gd name="T9" fmla="*/ 511606 h 31"/>
                    <a:gd name="T10" fmla="*/ 0 w 39"/>
                    <a:gd name="T11" fmla="*/ 493328 h 31"/>
                    <a:gd name="T12" fmla="*/ 0 w 39"/>
                    <a:gd name="T13" fmla="*/ 456788 h 31"/>
                    <a:gd name="T14" fmla="*/ 0 w 39"/>
                    <a:gd name="T15" fmla="*/ 0 h 31"/>
                    <a:gd name="T16" fmla="*/ 0 w 39"/>
                    <a:gd name="T17" fmla="*/ 0 h 31"/>
                    <a:gd name="T18" fmla="*/ 0 w 39"/>
                    <a:gd name="T19" fmla="*/ 0 h 31"/>
                    <a:gd name="T20" fmla="*/ 0 w 39"/>
                    <a:gd name="T21" fmla="*/ 0 h 31"/>
                    <a:gd name="T22" fmla="*/ 0 w 39"/>
                    <a:gd name="T23" fmla="*/ 0 h 31"/>
                    <a:gd name="T24" fmla="*/ 0 w 39"/>
                    <a:gd name="T25" fmla="*/ 566422 h 3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" h="31">
                      <a:moveTo>
                        <a:pt x="0" y="31"/>
                      </a:moveTo>
                      <a:lnTo>
                        <a:pt x="12" y="28"/>
                      </a:lnTo>
                      <a:lnTo>
                        <a:pt x="22" y="28"/>
                      </a:lnTo>
                      <a:lnTo>
                        <a:pt x="26" y="28"/>
                      </a:lnTo>
                      <a:lnTo>
                        <a:pt x="30" y="28"/>
                      </a:lnTo>
                      <a:lnTo>
                        <a:pt x="35" y="27"/>
                      </a:lnTo>
                      <a:lnTo>
                        <a:pt x="39" y="25"/>
                      </a:lnTo>
                      <a:lnTo>
                        <a:pt x="39" y="0"/>
                      </a:lnTo>
                      <a:lnTo>
                        <a:pt x="26" y="0"/>
                      </a:lnTo>
                      <a:lnTo>
                        <a:pt x="17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3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36" name="Freeform 382"/>
                <p:cNvSpPr>
                  <a:spLocks/>
                </p:cNvSpPr>
                <p:nvPr>
                  <p:custDataLst>
                    <p:tags r:id="rId263"/>
                  </p:custDataLst>
                </p:nvPr>
              </p:nvSpPr>
              <p:spPr bwMode="auto">
                <a:xfrm>
                  <a:off x="2778" y="3204"/>
                  <a:ext cx="250" cy="251"/>
                </a:xfrm>
                <a:custGeom>
                  <a:avLst/>
                  <a:gdLst>
                    <a:gd name="T0" fmla="*/ 0 w 903"/>
                    <a:gd name="T1" fmla="*/ 1 h 759"/>
                    <a:gd name="T2" fmla="*/ 0 w 903"/>
                    <a:gd name="T3" fmla="*/ 1 h 759"/>
                    <a:gd name="T4" fmla="*/ 0 w 903"/>
                    <a:gd name="T5" fmla="*/ 1 h 759"/>
                    <a:gd name="T6" fmla="*/ 0 w 903"/>
                    <a:gd name="T7" fmla="*/ 1 h 759"/>
                    <a:gd name="T8" fmla="*/ 0 w 903"/>
                    <a:gd name="T9" fmla="*/ 2 h 759"/>
                    <a:gd name="T10" fmla="*/ 0 w 903"/>
                    <a:gd name="T11" fmla="*/ 2 h 759"/>
                    <a:gd name="T12" fmla="*/ 0 w 903"/>
                    <a:gd name="T13" fmla="*/ 2 h 759"/>
                    <a:gd name="T14" fmla="*/ 0 w 903"/>
                    <a:gd name="T15" fmla="*/ 2 h 759"/>
                    <a:gd name="T16" fmla="*/ 0 w 903"/>
                    <a:gd name="T17" fmla="*/ 2 h 759"/>
                    <a:gd name="T18" fmla="*/ 0 w 903"/>
                    <a:gd name="T19" fmla="*/ 2 h 759"/>
                    <a:gd name="T20" fmla="*/ 0 w 903"/>
                    <a:gd name="T21" fmla="*/ 2 h 759"/>
                    <a:gd name="T22" fmla="*/ 0 w 903"/>
                    <a:gd name="T23" fmla="*/ 2 h 759"/>
                    <a:gd name="T24" fmla="*/ 0 w 903"/>
                    <a:gd name="T25" fmla="*/ 2 h 759"/>
                    <a:gd name="T26" fmla="*/ 0 w 903"/>
                    <a:gd name="T27" fmla="*/ 2 h 759"/>
                    <a:gd name="T28" fmla="*/ 0 w 903"/>
                    <a:gd name="T29" fmla="*/ 2 h 759"/>
                    <a:gd name="T30" fmla="*/ 0 w 903"/>
                    <a:gd name="T31" fmla="*/ 2 h 759"/>
                    <a:gd name="T32" fmla="*/ 0 w 903"/>
                    <a:gd name="T33" fmla="*/ 2 h 759"/>
                    <a:gd name="T34" fmla="*/ 0 w 903"/>
                    <a:gd name="T35" fmla="*/ 2 h 759"/>
                    <a:gd name="T36" fmla="*/ 0 w 903"/>
                    <a:gd name="T37" fmla="*/ 2 h 759"/>
                    <a:gd name="T38" fmla="*/ 0 w 903"/>
                    <a:gd name="T39" fmla="*/ 2 h 759"/>
                    <a:gd name="T40" fmla="*/ 0 w 903"/>
                    <a:gd name="T41" fmla="*/ 2 h 759"/>
                    <a:gd name="T42" fmla="*/ 0 w 903"/>
                    <a:gd name="T43" fmla="*/ 2 h 759"/>
                    <a:gd name="T44" fmla="*/ 0 w 903"/>
                    <a:gd name="T45" fmla="*/ 2 h 759"/>
                    <a:gd name="T46" fmla="*/ 0 w 903"/>
                    <a:gd name="T47" fmla="*/ 2 h 759"/>
                    <a:gd name="T48" fmla="*/ 0 w 903"/>
                    <a:gd name="T49" fmla="*/ 1 h 759"/>
                    <a:gd name="T50" fmla="*/ 0 w 903"/>
                    <a:gd name="T51" fmla="*/ 1 h 759"/>
                    <a:gd name="T52" fmla="*/ 0 w 903"/>
                    <a:gd name="T53" fmla="*/ 1 h 759"/>
                    <a:gd name="T54" fmla="*/ 0 w 903"/>
                    <a:gd name="T55" fmla="*/ 1 h 759"/>
                    <a:gd name="T56" fmla="*/ 0 w 903"/>
                    <a:gd name="T57" fmla="*/ 1 h 759"/>
                    <a:gd name="T58" fmla="*/ 0 w 903"/>
                    <a:gd name="T59" fmla="*/ 1 h 759"/>
                    <a:gd name="T60" fmla="*/ 0 w 903"/>
                    <a:gd name="T61" fmla="*/ 1 h 759"/>
                    <a:gd name="T62" fmla="*/ 0 w 903"/>
                    <a:gd name="T63" fmla="*/ 1 h 759"/>
                    <a:gd name="T64" fmla="*/ 0 w 903"/>
                    <a:gd name="T65" fmla="*/ 1 h 759"/>
                    <a:gd name="T66" fmla="*/ 0 w 903"/>
                    <a:gd name="T67" fmla="*/ 1 h 759"/>
                    <a:gd name="T68" fmla="*/ 0 w 903"/>
                    <a:gd name="T69" fmla="*/ 1 h 759"/>
                    <a:gd name="T70" fmla="*/ 0 w 903"/>
                    <a:gd name="T71" fmla="*/ 1 h 759"/>
                    <a:gd name="T72" fmla="*/ 0 w 903"/>
                    <a:gd name="T73" fmla="*/ 0 h 759"/>
                    <a:gd name="T74" fmla="*/ 0 w 903"/>
                    <a:gd name="T75" fmla="*/ 0 h 759"/>
                    <a:gd name="T76" fmla="*/ 0 w 903"/>
                    <a:gd name="T77" fmla="*/ 1 h 759"/>
                    <a:gd name="T78" fmla="*/ 0 w 903"/>
                    <a:gd name="T79" fmla="*/ 1 h 759"/>
                    <a:gd name="T80" fmla="*/ 0 w 903"/>
                    <a:gd name="T81" fmla="*/ 1 h 759"/>
                    <a:gd name="T82" fmla="*/ 0 w 903"/>
                    <a:gd name="T83" fmla="*/ 1 h 759"/>
                    <a:gd name="T84" fmla="*/ 0 w 903"/>
                    <a:gd name="T85" fmla="*/ 1 h 759"/>
                    <a:gd name="T86" fmla="*/ 0 w 903"/>
                    <a:gd name="T87" fmla="*/ 1 h 759"/>
                    <a:gd name="T88" fmla="*/ 0 w 903"/>
                    <a:gd name="T89" fmla="*/ 1 h 759"/>
                    <a:gd name="T90" fmla="*/ 0 w 903"/>
                    <a:gd name="T91" fmla="*/ 1 h 759"/>
                    <a:gd name="T92" fmla="*/ 0 w 903"/>
                    <a:gd name="T93" fmla="*/ 1 h 759"/>
                    <a:gd name="T94" fmla="*/ 0 w 903"/>
                    <a:gd name="T95" fmla="*/ 1 h 759"/>
                    <a:gd name="T96" fmla="*/ 0 w 903"/>
                    <a:gd name="T97" fmla="*/ 1 h 759"/>
                    <a:gd name="T98" fmla="*/ 0 w 903"/>
                    <a:gd name="T99" fmla="*/ 1 h 759"/>
                    <a:gd name="T100" fmla="*/ 0 w 903"/>
                    <a:gd name="T101" fmla="*/ 1 h 759"/>
                    <a:gd name="T102" fmla="*/ 0 w 903"/>
                    <a:gd name="T103" fmla="*/ 1 h 759"/>
                    <a:gd name="T104" fmla="*/ 0 w 903"/>
                    <a:gd name="T105" fmla="*/ 0 h 759"/>
                    <a:gd name="T106" fmla="*/ 0 w 903"/>
                    <a:gd name="T107" fmla="*/ 0 h 759"/>
                    <a:gd name="T108" fmla="*/ 0 w 903"/>
                    <a:gd name="T109" fmla="*/ 0 h 759"/>
                    <a:gd name="T110" fmla="*/ 0 w 903"/>
                    <a:gd name="T111" fmla="*/ 0 h 759"/>
                    <a:gd name="T112" fmla="*/ 0 w 903"/>
                    <a:gd name="T113" fmla="*/ 0 h 759"/>
                    <a:gd name="T114" fmla="*/ 0 w 903"/>
                    <a:gd name="T115" fmla="*/ 0 h 759"/>
                    <a:gd name="T116" fmla="*/ 0 w 903"/>
                    <a:gd name="T117" fmla="*/ 0 h 759"/>
                    <a:gd name="T118" fmla="*/ 0 w 903"/>
                    <a:gd name="T119" fmla="*/ 0 h 759"/>
                    <a:gd name="T120" fmla="*/ 0 w 903"/>
                    <a:gd name="T121" fmla="*/ 1 h 759"/>
                    <a:gd name="T122" fmla="*/ 0 w 903"/>
                    <a:gd name="T123" fmla="*/ 1 h 759"/>
                    <a:gd name="T124" fmla="*/ 0 w 903"/>
                    <a:gd name="T125" fmla="*/ 1 h 759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0" t="0" r="r" b="b"/>
                  <a:pathLst>
                    <a:path w="903" h="759">
                      <a:moveTo>
                        <a:pt x="870" y="296"/>
                      </a:moveTo>
                      <a:lnTo>
                        <a:pt x="875" y="295"/>
                      </a:lnTo>
                      <a:lnTo>
                        <a:pt x="886" y="293"/>
                      </a:lnTo>
                      <a:lnTo>
                        <a:pt x="899" y="291"/>
                      </a:lnTo>
                      <a:lnTo>
                        <a:pt x="903" y="290"/>
                      </a:lnTo>
                      <a:lnTo>
                        <a:pt x="863" y="364"/>
                      </a:lnTo>
                      <a:lnTo>
                        <a:pt x="863" y="376"/>
                      </a:lnTo>
                      <a:lnTo>
                        <a:pt x="863" y="388"/>
                      </a:lnTo>
                      <a:lnTo>
                        <a:pt x="857" y="392"/>
                      </a:lnTo>
                      <a:lnTo>
                        <a:pt x="849" y="397"/>
                      </a:lnTo>
                      <a:lnTo>
                        <a:pt x="840" y="405"/>
                      </a:lnTo>
                      <a:lnTo>
                        <a:pt x="832" y="414"/>
                      </a:lnTo>
                      <a:lnTo>
                        <a:pt x="813" y="436"/>
                      </a:lnTo>
                      <a:lnTo>
                        <a:pt x="794" y="460"/>
                      </a:lnTo>
                      <a:lnTo>
                        <a:pt x="776" y="485"/>
                      </a:lnTo>
                      <a:lnTo>
                        <a:pt x="761" y="507"/>
                      </a:lnTo>
                      <a:lnTo>
                        <a:pt x="749" y="525"/>
                      </a:lnTo>
                      <a:lnTo>
                        <a:pt x="744" y="537"/>
                      </a:lnTo>
                      <a:lnTo>
                        <a:pt x="732" y="550"/>
                      </a:lnTo>
                      <a:lnTo>
                        <a:pt x="720" y="561"/>
                      </a:lnTo>
                      <a:lnTo>
                        <a:pt x="706" y="571"/>
                      </a:lnTo>
                      <a:lnTo>
                        <a:pt x="694" y="581"/>
                      </a:lnTo>
                      <a:lnTo>
                        <a:pt x="670" y="598"/>
                      </a:lnTo>
                      <a:lnTo>
                        <a:pt x="647" y="613"/>
                      </a:lnTo>
                      <a:lnTo>
                        <a:pt x="624" y="628"/>
                      </a:lnTo>
                      <a:lnTo>
                        <a:pt x="603" y="646"/>
                      </a:lnTo>
                      <a:lnTo>
                        <a:pt x="592" y="655"/>
                      </a:lnTo>
                      <a:lnTo>
                        <a:pt x="583" y="666"/>
                      </a:lnTo>
                      <a:lnTo>
                        <a:pt x="574" y="677"/>
                      </a:lnTo>
                      <a:lnTo>
                        <a:pt x="565" y="690"/>
                      </a:lnTo>
                      <a:lnTo>
                        <a:pt x="561" y="694"/>
                      </a:lnTo>
                      <a:lnTo>
                        <a:pt x="557" y="698"/>
                      </a:lnTo>
                      <a:lnTo>
                        <a:pt x="553" y="700"/>
                      </a:lnTo>
                      <a:lnTo>
                        <a:pt x="546" y="702"/>
                      </a:lnTo>
                      <a:lnTo>
                        <a:pt x="534" y="704"/>
                      </a:lnTo>
                      <a:lnTo>
                        <a:pt x="520" y="705"/>
                      </a:lnTo>
                      <a:lnTo>
                        <a:pt x="513" y="705"/>
                      </a:lnTo>
                      <a:lnTo>
                        <a:pt x="507" y="706"/>
                      </a:lnTo>
                      <a:lnTo>
                        <a:pt x="501" y="708"/>
                      </a:lnTo>
                      <a:lnTo>
                        <a:pt x="496" y="710"/>
                      </a:lnTo>
                      <a:lnTo>
                        <a:pt x="491" y="713"/>
                      </a:lnTo>
                      <a:lnTo>
                        <a:pt x="488" y="716"/>
                      </a:lnTo>
                      <a:lnTo>
                        <a:pt x="486" y="721"/>
                      </a:lnTo>
                      <a:lnTo>
                        <a:pt x="485" y="727"/>
                      </a:lnTo>
                      <a:lnTo>
                        <a:pt x="444" y="727"/>
                      </a:lnTo>
                      <a:lnTo>
                        <a:pt x="415" y="727"/>
                      </a:lnTo>
                      <a:lnTo>
                        <a:pt x="395" y="727"/>
                      </a:lnTo>
                      <a:lnTo>
                        <a:pt x="372" y="727"/>
                      </a:lnTo>
                      <a:lnTo>
                        <a:pt x="359" y="727"/>
                      </a:lnTo>
                      <a:lnTo>
                        <a:pt x="348" y="729"/>
                      </a:lnTo>
                      <a:lnTo>
                        <a:pt x="344" y="730"/>
                      </a:lnTo>
                      <a:lnTo>
                        <a:pt x="339" y="732"/>
                      </a:lnTo>
                      <a:lnTo>
                        <a:pt x="332" y="735"/>
                      </a:lnTo>
                      <a:lnTo>
                        <a:pt x="325" y="739"/>
                      </a:lnTo>
                      <a:lnTo>
                        <a:pt x="320" y="735"/>
                      </a:lnTo>
                      <a:lnTo>
                        <a:pt x="316" y="732"/>
                      </a:lnTo>
                      <a:lnTo>
                        <a:pt x="310" y="730"/>
                      </a:lnTo>
                      <a:lnTo>
                        <a:pt x="306" y="729"/>
                      </a:lnTo>
                      <a:lnTo>
                        <a:pt x="296" y="727"/>
                      </a:lnTo>
                      <a:lnTo>
                        <a:pt x="286" y="727"/>
                      </a:lnTo>
                      <a:lnTo>
                        <a:pt x="283" y="730"/>
                      </a:lnTo>
                      <a:lnTo>
                        <a:pt x="278" y="732"/>
                      </a:lnTo>
                      <a:lnTo>
                        <a:pt x="272" y="735"/>
                      </a:lnTo>
                      <a:lnTo>
                        <a:pt x="263" y="737"/>
                      </a:lnTo>
                      <a:lnTo>
                        <a:pt x="242" y="742"/>
                      </a:lnTo>
                      <a:lnTo>
                        <a:pt x="218" y="747"/>
                      </a:lnTo>
                      <a:lnTo>
                        <a:pt x="173" y="756"/>
                      </a:lnTo>
                      <a:lnTo>
                        <a:pt x="146" y="759"/>
                      </a:lnTo>
                      <a:lnTo>
                        <a:pt x="139" y="758"/>
                      </a:lnTo>
                      <a:lnTo>
                        <a:pt x="131" y="757"/>
                      </a:lnTo>
                      <a:lnTo>
                        <a:pt x="123" y="756"/>
                      </a:lnTo>
                      <a:lnTo>
                        <a:pt x="116" y="753"/>
                      </a:lnTo>
                      <a:lnTo>
                        <a:pt x="109" y="750"/>
                      </a:lnTo>
                      <a:lnTo>
                        <a:pt x="103" y="746"/>
                      </a:lnTo>
                      <a:lnTo>
                        <a:pt x="96" y="743"/>
                      </a:lnTo>
                      <a:lnTo>
                        <a:pt x="90" y="739"/>
                      </a:lnTo>
                      <a:lnTo>
                        <a:pt x="85" y="734"/>
                      </a:lnTo>
                      <a:lnTo>
                        <a:pt x="82" y="730"/>
                      </a:lnTo>
                      <a:lnTo>
                        <a:pt x="78" y="725"/>
                      </a:lnTo>
                      <a:lnTo>
                        <a:pt x="76" y="719"/>
                      </a:lnTo>
                      <a:lnTo>
                        <a:pt x="75" y="714"/>
                      </a:lnTo>
                      <a:lnTo>
                        <a:pt x="75" y="708"/>
                      </a:lnTo>
                      <a:lnTo>
                        <a:pt x="76" y="703"/>
                      </a:lnTo>
                      <a:lnTo>
                        <a:pt x="79" y="697"/>
                      </a:lnTo>
                      <a:lnTo>
                        <a:pt x="60" y="648"/>
                      </a:lnTo>
                      <a:lnTo>
                        <a:pt x="65" y="639"/>
                      </a:lnTo>
                      <a:lnTo>
                        <a:pt x="72" y="632"/>
                      </a:lnTo>
                      <a:lnTo>
                        <a:pt x="75" y="628"/>
                      </a:lnTo>
                      <a:lnTo>
                        <a:pt x="77" y="625"/>
                      </a:lnTo>
                      <a:lnTo>
                        <a:pt x="79" y="621"/>
                      </a:lnTo>
                      <a:lnTo>
                        <a:pt x="79" y="616"/>
                      </a:lnTo>
                      <a:lnTo>
                        <a:pt x="79" y="608"/>
                      </a:lnTo>
                      <a:lnTo>
                        <a:pt x="78" y="600"/>
                      </a:lnTo>
                      <a:lnTo>
                        <a:pt x="76" y="592"/>
                      </a:lnTo>
                      <a:lnTo>
                        <a:pt x="74" y="584"/>
                      </a:lnTo>
                      <a:lnTo>
                        <a:pt x="68" y="572"/>
                      </a:lnTo>
                      <a:lnTo>
                        <a:pt x="61" y="561"/>
                      </a:lnTo>
                      <a:lnTo>
                        <a:pt x="43" y="542"/>
                      </a:lnTo>
                      <a:lnTo>
                        <a:pt x="27" y="524"/>
                      </a:lnTo>
                      <a:lnTo>
                        <a:pt x="22" y="516"/>
                      </a:lnTo>
                      <a:lnTo>
                        <a:pt x="18" y="509"/>
                      </a:lnTo>
                      <a:lnTo>
                        <a:pt x="16" y="502"/>
                      </a:lnTo>
                      <a:lnTo>
                        <a:pt x="14" y="496"/>
                      </a:lnTo>
                      <a:lnTo>
                        <a:pt x="12" y="484"/>
                      </a:lnTo>
                      <a:lnTo>
                        <a:pt x="11" y="472"/>
                      </a:lnTo>
                      <a:lnTo>
                        <a:pt x="11" y="461"/>
                      </a:lnTo>
                      <a:lnTo>
                        <a:pt x="11" y="450"/>
                      </a:lnTo>
                      <a:lnTo>
                        <a:pt x="10" y="439"/>
                      </a:lnTo>
                      <a:lnTo>
                        <a:pt x="7" y="426"/>
                      </a:lnTo>
                      <a:lnTo>
                        <a:pt x="6" y="412"/>
                      </a:lnTo>
                      <a:lnTo>
                        <a:pt x="4" y="395"/>
                      </a:lnTo>
                      <a:lnTo>
                        <a:pt x="0" y="377"/>
                      </a:lnTo>
                      <a:lnTo>
                        <a:pt x="0" y="364"/>
                      </a:lnTo>
                      <a:lnTo>
                        <a:pt x="33" y="364"/>
                      </a:lnTo>
                      <a:lnTo>
                        <a:pt x="36" y="371"/>
                      </a:lnTo>
                      <a:lnTo>
                        <a:pt x="39" y="377"/>
                      </a:lnTo>
                      <a:lnTo>
                        <a:pt x="43" y="382"/>
                      </a:lnTo>
                      <a:lnTo>
                        <a:pt x="48" y="387"/>
                      </a:lnTo>
                      <a:lnTo>
                        <a:pt x="52" y="392"/>
                      </a:lnTo>
                      <a:lnTo>
                        <a:pt x="57" y="396"/>
                      </a:lnTo>
                      <a:lnTo>
                        <a:pt x="63" y="399"/>
                      </a:lnTo>
                      <a:lnTo>
                        <a:pt x="68" y="402"/>
                      </a:lnTo>
                      <a:lnTo>
                        <a:pt x="81" y="407"/>
                      </a:lnTo>
                      <a:lnTo>
                        <a:pt x="94" y="410"/>
                      </a:lnTo>
                      <a:lnTo>
                        <a:pt x="107" y="412"/>
                      </a:lnTo>
                      <a:lnTo>
                        <a:pt x="119" y="413"/>
                      </a:lnTo>
                      <a:lnTo>
                        <a:pt x="128" y="412"/>
                      </a:lnTo>
                      <a:lnTo>
                        <a:pt x="135" y="411"/>
                      </a:lnTo>
                      <a:lnTo>
                        <a:pt x="142" y="409"/>
                      </a:lnTo>
                      <a:lnTo>
                        <a:pt x="149" y="407"/>
                      </a:lnTo>
                      <a:lnTo>
                        <a:pt x="154" y="404"/>
                      </a:lnTo>
                      <a:lnTo>
                        <a:pt x="160" y="400"/>
                      </a:lnTo>
                      <a:lnTo>
                        <a:pt x="164" y="396"/>
                      </a:lnTo>
                      <a:lnTo>
                        <a:pt x="168" y="392"/>
                      </a:lnTo>
                      <a:lnTo>
                        <a:pt x="176" y="382"/>
                      </a:lnTo>
                      <a:lnTo>
                        <a:pt x="182" y="372"/>
                      </a:lnTo>
                      <a:lnTo>
                        <a:pt x="187" y="361"/>
                      </a:lnTo>
                      <a:lnTo>
                        <a:pt x="193" y="351"/>
                      </a:lnTo>
                      <a:lnTo>
                        <a:pt x="193" y="240"/>
                      </a:lnTo>
                      <a:lnTo>
                        <a:pt x="197" y="229"/>
                      </a:lnTo>
                      <a:lnTo>
                        <a:pt x="199" y="217"/>
                      </a:lnTo>
                      <a:lnTo>
                        <a:pt x="201" y="206"/>
                      </a:lnTo>
                      <a:lnTo>
                        <a:pt x="202" y="194"/>
                      </a:lnTo>
                      <a:lnTo>
                        <a:pt x="204" y="184"/>
                      </a:lnTo>
                      <a:lnTo>
                        <a:pt x="206" y="176"/>
                      </a:lnTo>
                      <a:lnTo>
                        <a:pt x="207" y="173"/>
                      </a:lnTo>
                      <a:lnTo>
                        <a:pt x="208" y="170"/>
                      </a:lnTo>
                      <a:lnTo>
                        <a:pt x="210" y="168"/>
                      </a:lnTo>
                      <a:lnTo>
                        <a:pt x="212" y="167"/>
                      </a:lnTo>
                      <a:lnTo>
                        <a:pt x="220" y="171"/>
                      </a:lnTo>
                      <a:lnTo>
                        <a:pt x="229" y="175"/>
                      </a:lnTo>
                      <a:lnTo>
                        <a:pt x="239" y="178"/>
                      </a:lnTo>
                      <a:lnTo>
                        <a:pt x="245" y="179"/>
                      </a:lnTo>
                      <a:lnTo>
                        <a:pt x="245" y="201"/>
                      </a:lnTo>
                      <a:lnTo>
                        <a:pt x="245" y="219"/>
                      </a:lnTo>
                      <a:lnTo>
                        <a:pt x="245" y="238"/>
                      </a:lnTo>
                      <a:lnTo>
                        <a:pt x="245" y="259"/>
                      </a:lnTo>
                      <a:lnTo>
                        <a:pt x="246" y="265"/>
                      </a:lnTo>
                      <a:lnTo>
                        <a:pt x="246" y="270"/>
                      </a:lnTo>
                      <a:lnTo>
                        <a:pt x="247" y="274"/>
                      </a:lnTo>
                      <a:lnTo>
                        <a:pt x="250" y="278"/>
                      </a:lnTo>
                      <a:lnTo>
                        <a:pt x="252" y="281"/>
                      </a:lnTo>
                      <a:lnTo>
                        <a:pt x="254" y="284"/>
                      </a:lnTo>
                      <a:lnTo>
                        <a:pt x="256" y="287"/>
                      </a:lnTo>
                      <a:lnTo>
                        <a:pt x="260" y="289"/>
                      </a:lnTo>
                      <a:lnTo>
                        <a:pt x="267" y="292"/>
                      </a:lnTo>
                      <a:lnTo>
                        <a:pt x="276" y="294"/>
                      </a:lnTo>
                      <a:lnTo>
                        <a:pt x="287" y="295"/>
                      </a:lnTo>
                      <a:lnTo>
                        <a:pt x="299" y="296"/>
                      </a:lnTo>
                      <a:lnTo>
                        <a:pt x="303" y="295"/>
                      </a:lnTo>
                      <a:lnTo>
                        <a:pt x="308" y="295"/>
                      </a:lnTo>
                      <a:lnTo>
                        <a:pt x="312" y="293"/>
                      </a:lnTo>
                      <a:lnTo>
                        <a:pt x="316" y="291"/>
                      </a:lnTo>
                      <a:lnTo>
                        <a:pt x="322" y="286"/>
                      </a:lnTo>
                      <a:lnTo>
                        <a:pt x="329" y="280"/>
                      </a:lnTo>
                      <a:lnTo>
                        <a:pt x="333" y="272"/>
                      </a:lnTo>
                      <a:lnTo>
                        <a:pt x="337" y="263"/>
                      </a:lnTo>
                      <a:lnTo>
                        <a:pt x="342" y="254"/>
                      </a:lnTo>
                      <a:lnTo>
                        <a:pt x="345" y="243"/>
                      </a:lnTo>
                      <a:lnTo>
                        <a:pt x="350" y="234"/>
                      </a:lnTo>
                      <a:lnTo>
                        <a:pt x="353" y="224"/>
                      </a:lnTo>
                      <a:lnTo>
                        <a:pt x="357" y="216"/>
                      </a:lnTo>
                      <a:lnTo>
                        <a:pt x="363" y="208"/>
                      </a:lnTo>
                      <a:lnTo>
                        <a:pt x="368" y="201"/>
                      </a:lnTo>
                      <a:lnTo>
                        <a:pt x="375" y="195"/>
                      </a:lnTo>
                      <a:lnTo>
                        <a:pt x="378" y="193"/>
                      </a:lnTo>
                      <a:lnTo>
                        <a:pt x="382" y="192"/>
                      </a:lnTo>
                      <a:lnTo>
                        <a:pt x="387" y="191"/>
                      </a:lnTo>
                      <a:lnTo>
                        <a:pt x="392" y="191"/>
                      </a:lnTo>
                      <a:lnTo>
                        <a:pt x="400" y="191"/>
                      </a:lnTo>
                      <a:lnTo>
                        <a:pt x="408" y="192"/>
                      </a:lnTo>
                      <a:lnTo>
                        <a:pt x="414" y="193"/>
                      </a:lnTo>
                      <a:lnTo>
                        <a:pt x="421" y="195"/>
                      </a:lnTo>
                      <a:lnTo>
                        <a:pt x="431" y="200"/>
                      </a:lnTo>
                      <a:lnTo>
                        <a:pt x="441" y="204"/>
                      </a:lnTo>
                      <a:lnTo>
                        <a:pt x="451" y="208"/>
                      </a:lnTo>
                      <a:lnTo>
                        <a:pt x="460" y="212"/>
                      </a:lnTo>
                      <a:lnTo>
                        <a:pt x="466" y="214"/>
                      </a:lnTo>
                      <a:lnTo>
                        <a:pt x="471" y="215"/>
                      </a:lnTo>
                      <a:lnTo>
                        <a:pt x="478" y="216"/>
                      </a:lnTo>
                      <a:lnTo>
                        <a:pt x="485" y="216"/>
                      </a:lnTo>
                      <a:lnTo>
                        <a:pt x="496" y="216"/>
                      </a:lnTo>
                      <a:lnTo>
                        <a:pt x="504" y="215"/>
                      </a:lnTo>
                      <a:lnTo>
                        <a:pt x="512" y="213"/>
                      </a:lnTo>
                      <a:lnTo>
                        <a:pt x="518" y="211"/>
                      </a:lnTo>
                      <a:lnTo>
                        <a:pt x="523" y="208"/>
                      </a:lnTo>
                      <a:lnTo>
                        <a:pt x="527" y="204"/>
                      </a:lnTo>
                      <a:lnTo>
                        <a:pt x="531" y="200"/>
                      </a:lnTo>
                      <a:lnTo>
                        <a:pt x="534" y="194"/>
                      </a:lnTo>
                      <a:lnTo>
                        <a:pt x="544" y="169"/>
                      </a:lnTo>
                      <a:lnTo>
                        <a:pt x="558" y="135"/>
                      </a:lnTo>
                      <a:lnTo>
                        <a:pt x="564" y="127"/>
                      </a:lnTo>
                      <a:lnTo>
                        <a:pt x="572" y="119"/>
                      </a:lnTo>
                      <a:lnTo>
                        <a:pt x="582" y="110"/>
                      </a:lnTo>
                      <a:lnTo>
                        <a:pt x="593" y="100"/>
                      </a:lnTo>
                      <a:lnTo>
                        <a:pt x="620" y="80"/>
                      </a:lnTo>
                      <a:lnTo>
                        <a:pt x="649" y="61"/>
                      </a:lnTo>
                      <a:lnTo>
                        <a:pt x="679" y="43"/>
                      </a:lnTo>
                      <a:lnTo>
                        <a:pt x="708" y="25"/>
                      </a:lnTo>
                      <a:lnTo>
                        <a:pt x="732" y="11"/>
                      </a:lnTo>
                      <a:lnTo>
                        <a:pt x="750" y="0"/>
                      </a:lnTo>
                      <a:lnTo>
                        <a:pt x="777" y="1"/>
                      </a:lnTo>
                      <a:lnTo>
                        <a:pt x="798" y="3"/>
                      </a:lnTo>
                      <a:lnTo>
                        <a:pt x="806" y="3"/>
                      </a:lnTo>
                      <a:lnTo>
                        <a:pt x="815" y="3"/>
                      </a:lnTo>
                      <a:lnTo>
                        <a:pt x="823" y="2"/>
                      </a:lnTo>
                      <a:lnTo>
                        <a:pt x="830" y="0"/>
                      </a:lnTo>
                      <a:lnTo>
                        <a:pt x="830" y="6"/>
                      </a:lnTo>
                      <a:lnTo>
                        <a:pt x="850" y="6"/>
                      </a:lnTo>
                      <a:lnTo>
                        <a:pt x="850" y="17"/>
                      </a:lnTo>
                      <a:lnTo>
                        <a:pt x="851" y="26"/>
                      </a:lnTo>
                      <a:lnTo>
                        <a:pt x="854" y="35"/>
                      </a:lnTo>
                      <a:lnTo>
                        <a:pt x="856" y="41"/>
                      </a:lnTo>
                      <a:lnTo>
                        <a:pt x="861" y="52"/>
                      </a:lnTo>
                      <a:lnTo>
                        <a:pt x="867" y="62"/>
                      </a:lnTo>
                      <a:lnTo>
                        <a:pt x="873" y="71"/>
                      </a:lnTo>
                      <a:lnTo>
                        <a:pt x="879" y="82"/>
                      </a:lnTo>
                      <a:lnTo>
                        <a:pt x="880" y="90"/>
                      </a:lnTo>
                      <a:lnTo>
                        <a:pt x="882" y="98"/>
                      </a:lnTo>
                      <a:lnTo>
                        <a:pt x="883" y="107"/>
                      </a:lnTo>
                      <a:lnTo>
                        <a:pt x="883" y="117"/>
                      </a:lnTo>
                      <a:lnTo>
                        <a:pt x="883" y="204"/>
                      </a:lnTo>
                      <a:lnTo>
                        <a:pt x="875" y="206"/>
                      </a:lnTo>
                      <a:lnTo>
                        <a:pt x="868" y="207"/>
                      </a:lnTo>
                      <a:lnTo>
                        <a:pt x="860" y="207"/>
                      </a:lnTo>
                      <a:lnTo>
                        <a:pt x="852" y="206"/>
                      </a:lnTo>
                      <a:lnTo>
                        <a:pt x="838" y="205"/>
                      </a:lnTo>
                      <a:lnTo>
                        <a:pt x="830" y="204"/>
                      </a:lnTo>
                      <a:lnTo>
                        <a:pt x="826" y="236"/>
                      </a:lnTo>
                      <a:lnTo>
                        <a:pt x="825" y="262"/>
                      </a:lnTo>
                      <a:lnTo>
                        <a:pt x="826" y="272"/>
                      </a:lnTo>
                      <a:lnTo>
                        <a:pt x="826" y="281"/>
                      </a:lnTo>
                      <a:lnTo>
                        <a:pt x="828" y="289"/>
                      </a:lnTo>
                      <a:lnTo>
                        <a:pt x="830" y="296"/>
                      </a:lnTo>
                      <a:lnTo>
                        <a:pt x="870" y="29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37" name="Freeform 383"/>
                <p:cNvSpPr>
                  <a:spLocks/>
                </p:cNvSpPr>
                <p:nvPr>
                  <p:custDataLst>
                    <p:tags r:id="rId264"/>
                  </p:custDataLst>
                </p:nvPr>
              </p:nvSpPr>
              <p:spPr bwMode="auto">
                <a:xfrm>
                  <a:off x="2871" y="2302"/>
                  <a:ext cx="259" cy="385"/>
                </a:xfrm>
                <a:custGeom>
                  <a:avLst/>
                  <a:gdLst>
                    <a:gd name="T0" fmla="*/ 0 w 943"/>
                    <a:gd name="T1" fmla="*/ 0 h 1172"/>
                    <a:gd name="T2" fmla="*/ 0 w 943"/>
                    <a:gd name="T3" fmla="*/ 0 h 1172"/>
                    <a:gd name="T4" fmla="*/ 0 w 943"/>
                    <a:gd name="T5" fmla="*/ 0 h 1172"/>
                    <a:gd name="T6" fmla="*/ 0 w 943"/>
                    <a:gd name="T7" fmla="*/ 0 h 1172"/>
                    <a:gd name="T8" fmla="*/ 0 w 943"/>
                    <a:gd name="T9" fmla="*/ 0 h 1172"/>
                    <a:gd name="T10" fmla="*/ 0 w 943"/>
                    <a:gd name="T11" fmla="*/ 0 h 1172"/>
                    <a:gd name="T12" fmla="*/ 0 w 943"/>
                    <a:gd name="T13" fmla="*/ 1 h 1172"/>
                    <a:gd name="T14" fmla="*/ 0 w 943"/>
                    <a:gd name="T15" fmla="*/ 1 h 1172"/>
                    <a:gd name="T16" fmla="*/ 0 w 943"/>
                    <a:gd name="T17" fmla="*/ 1 h 1172"/>
                    <a:gd name="T18" fmla="*/ 0 w 943"/>
                    <a:gd name="T19" fmla="*/ 1 h 1172"/>
                    <a:gd name="T20" fmla="*/ 0 w 943"/>
                    <a:gd name="T21" fmla="*/ 2 h 1172"/>
                    <a:gd name="T22" fmla="*/ 0 w 943"/>
                    <a:gd name="T23" fmla="*/ 2 h 1172"/>
                    <a:gd name="T24" fmla="*/ 0 w 943"/>
                    <a:gd name="T25" fmla="*/ 2 h 1172"/>
                    <a:gd name="T26" fmla="*/ 0 w 943"/>
                    <a:gd name="T27" fmla="*/ 2 h 1172"/>
                    <a:gd name="T28" fmla="*/ 0 w 943"/>
                    <a:gd name="T29" fmla="*/ 2 h 1172"/>
                    <a:gd name="T30" fmla="*/ 0 w 943"/>
                    <a:gd name="T31" fmla="*/ 2 h 1172"/>
                    <a:gd name="T32" fmla="*/ 0 w 943"/>
                    <a:gd name="T33" fmla="*/ 2 h 1172"/>
                    <a:gd name="T34" fmla="*/ 0 w 943"/>
                    <a:gd name="T35" fmla="*/ 2 h 1172"/>
                    <a:gd name="T36" fmla="*/ 0 w 943"/>
                    <a:gd name="T37" fmla="*/ 2 h 1172"/>
                    <a:gd name="T38" fmla="*/ 0 w 943"/>
                    <a:gd name="T39" fmla="*/ 2 h 1172"/>
                    <a:gd name="T40" fmla="*/ 0 w 943"/>
                    <a:gd name="T41" fmla="*/ 3 h 1172"/>
                    <a:gd name="T42" fmla="*/ 0 w 943"/>
                    <a:gd name="T43" fmla="*/ 3 h 1172"/>
                    <a:gd name="T44" fmla="*/ 0 w 943"/>
                    <a:gd name="T45" fmla="*/ 3 h 1172"/>
                    <a:gd name="T46" fmla="*/ 0 w 943"/>
                    <a:gd name="T47" fmla="*/ 3 h 1172"/>
                    <a:gd name="T48" fmla="*/ 0 w 943"/>
                    <a:gd name="T49" fmla="*/ 3 h 1172"/>
                    <a:gd name="T50" fmla="*/ 0 w 943"/>
                    <a:gd name="T51" fmla="*/ 3 h 1172"/>
                    <a:gd name="T52" fmla="*/ 0 w 943"/>
                    <a:gd name="T53" fmla="*/ 3 h 1172"/>
                    <a:gd name="T54" fmla="*/ 0 w 943"/>
                    <a:gd name="T55" fmla="*/ 3 h 1172"/>
                    <a:gd name="T56" fmla="*/ 0 w 943"/>
                    <a:gd name="T57" fmla="*/ 3 h 1172"/>
                    <a:gd name="T58" fmla="*/ 0 w 943"/>
                    <a:gd name="T59" fmla="*/ 3 h 1172"/>
                    <a:gd name="T60" fmla="*/ 0 w 943"/>
                    <a:gd name="T61" fmla="*/ 3 h 1172"/>
                    <a:gd name="T62" fmla="*/ 0 w 943"/>
                    <a:gd name="T63" fmla="*/ 3 h 1172"/>
                    <a:gd name="T64" fmla="*/ 0 w 943"/>
                    <a:gd name="T65" fmla="*/ 3 h 1172"/>
                    <a:gd name="T66" fmla="*/ 0 w 943"/>
                    <a:gd name="T67" fmla="*/ 3 h 1172"/>
                    <a:gd name="T68" fmla="*/ 0 w 943"/>
                    <a:gd name="T69" fmla="*/ 3 h 1172"/>
                    <a:gd name="T70" fmla="*/ 0 w 943"/>
                    <a:gd name="T71" fmla="*/ 3 h 1172"/>
                    <a:gd name="T72" fmla="*/ 0 w 943"/>
                    <a:gd name="T73" fmla="*/ 2 h 1172"/>
                    <a:gd name="T74" fmla="*/ 0 w 943"/>
                    <a:gd name="T75" fmla="*/ 2 h 1172"/>
                    <a:gd name="T76" fmla="*/ 0 w 943"/>
                    <a:gd name="T77" fmla="*/ 2 h 1172"/>
                    <a:gd name="T78" fmla="*/ 0 w 943"/>
                    <a:gd name="T79" fmla="*/ 2 h 1172"/>
                    <a:gd name="T80" fmla="*/ 0 w 943"/>
                    <a:gd name="T81" fmla="*/ 2 h 1172"/>
                    <a:gd name="T82" fmla="*/ 0 w 943"/>
                    <a:gd name="T83" fmla="*/ 2 h 1172"/>
                    <a:gd name="T84" fmla="*/ 0 w 943"/>
                    <a:gd name="T85" fmla="*/ 2 h 1172"/>
                    <a:gd name="T86" fmla="*/ 0 w 943"/>
                    <a:gd name="T87" fmla="*/ 1 h 1172"/>
                    <a:gd name="T88" fmla="*/ 0 w 943"/>
                    <a:gd name="T89" fmla="*/ 1 h 1172"/>
                    <a:gd name="T90" fmla="*/ 0 w 943"/>
                    <a:gd name="T91" fmla="*/ 1 h 1172"/>
                    <a:gd name="T92" fmla="*/ 0 w 943"/>
                    <a:gd name="T93" fmla="*/ 1 h 1172"/>
                    <a:gd name="T94" fmla="*/ 0 w 943"/>
                    <a:gd name="T95" fmla="*/ 0 h 1172"/>
                    <a:gd name="T96" fmla="*/ 0 w 943"/>
                    <a:gd name="T97" fmla="*/ 0 h 1172"/>
                    <a:gd name="T98" fmla="*/ 0 w 943"/>
                    <a:gd name="T99" fmla="*/ 0 h 1172"/>
                    <a:gd name="T100" fmla="*/ 0 w 943"/>
                    <a:gd name="T101" fmla="*/ 0 h 1172"/>
                    <a:gd name="T102" fmla="*/ 0 w 943"/>
                    <a:gd name="T103" fmla="*/ 0 h 1172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943" h="1172">
                      <a:moveTo>
                        <a:pt x="711" y="30"/>
                      </a:moveTo>
                      <a:lnTo>
                        <a:pt x="715" y="25"/>
                      </a:lnTo>
                      <a:lnTo>
                        <a:pt x="728" y="15"/>
                      </a:lnTo>
                      <a:lnTo>
                        <a:pt x="735" y="9"/>
                      </a:lnTo>
                      <a:lnTo>
                        <a:pt x="742" y="5"/>
                      </a:lnTo>
                      <a:lnTo>
                        <a:pt x="747" y="1"/>
                      </a:lnTo>
                      <a:lnTo>
                        <a:pt x="751" y="0"/>
                      </a:lnTo>
                      <a:lnTo>
                        <a:pt x="755" y="10"/>
                      </a:lnTo>
                      <a:lnTo>
                        <a:pt x="759" y="17"/>
                      </a:lnTo>
                      <a:lnTo>
                        <a:pt x="765" y="23"/>
                      </a:lnTo>
                      <a:lnTo>
                        <a:pt x="769" y="26"/>
                      </a:lnTo>
                      <a:lnTo>
                        <a:pt x="776" y="28"/>
                      </a:lnTo>
                      <a:lnTo>
                        <a:pt x="784" y="30"/>
                      </a:lnTo>
                      <a:lnTo>
                        <a:pt x="792" y="30"/>
                      </a:lnTo>
                      <a:lnTo>
                        <a:pt x="803" y="30"/>
                      </a:lnTo>
                      <a:lnTo>
                        <a:pt x="804" y="40"/>
                      </a:lnTo>
                      <a:lnTo>
                        <a:pt x="808" y="48"/>
                      </a:lnTo>
                      <a:lnTo>
                        <a:pt x="810" y="51"/>
                      </a:lnTo>
                      <a:lnTo>
                        <a:pt x="812" y="53"/>
                      </a:lnTo>
                      <a:lnTo>
                        <a:pt x="814" y="55"/>
                      </a:lnTo>
                      <a:lnTo>
                        <a:pt x="816" y="55"/>
                      </a:lnTo>
                      <a:lnTo>
                        <a:pt x="823" y="76"/>
                      </a:lnTo>
                      <a:lnTo>
                        <a:pt x="830" y="94"/>
                      </a:lnTo>
                      <a:lnTo>
                        <a:pt x="832" y="102"/>
                      </a:lnTo>
                      <a:lnTo>
                        <a:pt x="835" y="109"/>
                      </a:lnTo>
                      <a:lnTo>
                        <a:pt x="836" y="116"/>
                      </a:lnTo>
                      <a:lnTo>
                        <a:pt x="837" y="123"/>
                      </a:lnTo>
                      <a:lnTo>
                        <a:pt x="836" y="150"/>
                      </a:lnTo>
                      <a:lnTo>
                        <a:pt x="836" y="175"/>
                      </a:lnTo>
                      <a:lnTo>
                        <a:pt x="837" y="187"/>
                      </a:lnTo>
                      <a:lnTo>
                        <a:pt x="838" y="200"/>
                      </a:lnTo>
                      <a:lnTo>
                        <a:pt x="842" y="211"/>
                      </a:lnTo>
                      <a:lnTo>
                        <a:pt x="845" y="222"/>
                      </a:lnTo>
                      <a:lnTo>
                        <a:pt x="851" y="232"/>
                      </a:lnTo>
                      <a:lnTo>
                        <a:pt x="857" y="243"/>
                      </a:lnTo>
                      <a:lnTo>
                        <a:pt x="866" y="253"/>
                      </a:lnTo>
                      <a:lnTo>
                        <a:pt x="876" y="264"/>
                      </a:lnTo>
                      <a:lnTo>
                        <a:pt x="889" y="273"/>
                      </a:lnTo>
                      <a:lnTo>
                        <a:pt x="904" y="283"/>
                      </a:lnTo>
                      <a:lnTo>
                        <a:pt x="922" y="292"/>
                      </a:lnTo>
                      <a:lnTo>
                        <a:pt x="943" y="301"/>
                      </a:lnTo>
                      <a:lnTo>
                        <a:pt x="928" y="314"/>
                      </a:lnTo>
                      <a:lnTo>
                        <a:pt x="913" y="328"/>
                      </a:lnTo>
                      <a:lnTo>
                        <a:pt x="896" y="344"/>
                      </a:lnTo>
                      <a:lnTo>
                        <a:pt x="879" y="361"/>
                      </a:lnTo>
                      <a:lnTo>
                        <a:pt x="871" y="370"/>
                      </a:lnTo>
                      <a:lnTo>
                        <a:pt x="865" y="380"/>
                      </a:lnTo>
                      <a:lnTo>
                        <a:pt x="859" y="389"/>
                      </a:lnTo>
                      <a:lnTo>
                        <a:pt x="854" y="399"/>
                      </a:lnTo>
                      <a:lnTo>
                        <a:pt x="851" y="410"/>
                      </a:lnTo>
                      <a:lnTo>
                        <a:pt x="849" y="420"/>
                      </a:lnTo>
                      <a:lnTo>
                        <a:pt x="848" y="432"/>
                      </a:lnTo>
                      <a:lnTo>
                        <a:pt x="851" y="443"/>
                      </a:lnTo>
                      <a:lnTo>
                        <a:pt x="830" y="616"/>
                      </a:lnTo>
                      <a:lnTo>
                        <a:pt x="809" y="635"/>
                      </a:lnTo>
                      <a:lnTo>
                        <a:pt x="787" y="652"/>
                      </a:lnTo>
                      <a:lnTo>
                        <a:pt x="782" y="658"/>
                      </a:lnTo>
                      <a:lnTo>
                        <a:pt x="778" y="663"/>
                      </a:lnTo>
                      <a:lnTo>
                        <a:pt x="774" y="670"/>
                      </a:lnTo>
                      <a:lnTo>
                        <a:pt x="770" y="677"/>
                      </a:lnTo>
                      <a:lnTo>
                        <a:pt x="767" y="686"/>
                      </a:lnTo>
                      <a:lnTo>
                        <a:pt x="766" y="696"/>
                      </a:lnTo>
                      <a:lnTo>
                        <a:pt x="764" y="708"/>
                      </a:lnTo>
                      <a:lnTo>
                        <a:pt x="764" y="721"/>
                      </a:lnTo>
                      <a:lnTo>
                        <a:pt x="763" y="721"/>
                      </a:lnTo>
                      <a:lnTo>
                        <a:pt x="758" y="721"/>
                      </a:lnTo>
                      <a:lnTo>
                        <a:pt x="755" y="723"/>
                      </a:lnTo>
                      <a:lnTo>
                        <a:pt x="752" y="726"/>
                      </a:lnTo>
                      <a:lnTo>
                        <a:pt x="748" y="730"/>
                      </a:lnTo>
                      <a:lnTo>
                        <a:pt x="745" y="735"/>
                      </a:lnTo>
                      <a:lnTo>
                        <a:pt x="741" y="743"/>
                      </a:lnTo>
                      <a:lnTo>
                        <a:pt x="736" y="752"/>
                      </a:lnTo>
                      <a:lnTo>
                        <a:pt x="732" y="766"/>
                      </a:lnTo>
                      <a:lnTo>
                        <a:pt x="728" y="780"/>
                      </a:lnTo>
                      <a:lnTo>
                        <a:pt x="723" y="798"/>
                      </a:lnTo>
                      <a:lnTo>
                        <a:pt x="719" y="821"/>
                      </a:lnTo>
                      <a:lnTo>
                        <a:pt x="714" y="845"/>
                      </a:lnTo>
                      <a:lnTo>
                        <a:pt x="711" y="875"/>
                      </a:lnTo>
                      <a:lnTo>
                        <a:pt x="701" y="875"/>
                      </a:lnTo>
                      <a:lnTo>
                        <a:pt x="692" y="877"/>
                      </a:lnTo>
                      <a:lnTo>
                        <a:pt x="684" y="880"/>
                      </a:lnTo>
                      <a:lnTo>
                        <a:pt x="677" y="884"/>
                      </a:lnTo>
                      <a:lnTo>
                        <a:pt x="670" y="890"/>
                      </a:lnTo>
                      <a:lnTo>
                        <a:pt x="665" y="896"/>
                      </a:lnTo>
                      <a:lnTo>
                        <a:pt x="662" y="903"/>
                      </a:lnTo>
                      <a:lnTo>
                        <a:pt x="659" y="910"/>
                      </a:lnTo>
                      <a:lnTo>
                        <a:pt x="658" y="917"/>
                      </a:lnTo>
                      <a:lnTo>
                        <a:pt x="658" y="924"/>
                      </a:lnTo>
                      <a:lnTo>
                        <a:pt x="661" y="929"/>
                      </a:lnTo>
                      <a:lnTo>
                        <a:pt x="664" y="934"/>
                      </a:lnTo>
                      <a:lnTo>
                        <a:pt x="666" y="936"/>
                      </a:lnTo>
                      <a:lnTo>
                        <a:pt x="669" y="937"/>
                      </a:lnTo>
                      <a:lnTo>
                        <a:pt x="673" y="938"/>
                      </a:lnTo>
                      <a:lnTo>
                        <a:pt x="677" y="939"/>
                      </a:lnTo>
                      <a:lnTo>
                        <a:pt x="686" y="939"/>
                      </a:lnTo>
                      <a:lnTo>
                        <a:pt x="697" y="936"/>
                      </a:lnTo>
                      <a:lnTo>
                        <a:pt x="700" y="941"/>
                      </a:lnTo>
                      <a:lnTo>
                        <a:pt x="702" y="944"/>
                      </a:lnTo>
                      <a:lnTo>
                        <a:pt x="706" y="947"/>
                      </a:lnTo>
                      <a:lnTo>
                        <a:pt x="709" y="950"/>
                      </a:lnTo>
                      <a:lnTo>
                        <a:pt x="717" y="955"/>
                      </a:lnTo>
                      <a:lnTo>
                        <a:pt x="724" y="958"/>
                      </a:lnTo>
                      <a:lnTo>
                        <a:pt x="731" y="963"/>
                      </a:lnTo>
                      <a:lnTo>
                        <a:pt x="739" y="968"/>
                      </a:lnTo>
                      <a:lnTo>
                        <a:pt x="742" y="971"/>
                      </a:lnTo>
                      <a:lnTo>
                        <a:pt x="745" y="975"/>
                      </a:lnTo>
                      <a:lnTo>
                        <a:pt x="747" y="981"/>
                      </a:lnTo>
                      <a:lnTo>
                        <a:pt x="751" y="986"/>
                      </a:lnTo>
                      <a:lnTo>
                        <a:pt x="753" y="996"/>
                      </a:lnTo>
                      <a:lnTo>
                        <a:pt x="756" y="1007"/>
                      </a:lnTo>
                      <a:lnTo>
                        <a:pt x="759" y="1018"/>
                      </a:lnTo>
                      <a:lnTo>
                        <a:pt x="765" y="1028"/>
                      </a:lnTo>
                      <a:lnTo>
                        <a:pt x="767" y="1033"/>
                      </a:lnTo>
                      <a:lnTo>
                        <a:pt x="771" y="1039"/>
                      </a:lnTo>
                      <a:lnTo>
                        <a:pt x="775" y="1043"/>
                      </a:lnTo>
                      <a:lnTo>
                        <a:pt x="779" y="1046"/>
                      </a:lnTo>
                      <a:lnTo>
                        <a:pt x="785" y="1049"/>
                      </a:lnTo>
                      <a:lnTo>
                        <a:pt x="790" y="1052"/>
                      </a:lnTo>
                      <a:lnTo>
                        <a:pt x="797" y="1053"/>
                      </a:lnTo>
                      <a:lnTo>
                        <a:pt x="803" y="1053"/>
                      </a:lnTo>
                      <a:lnTo>
                        <a:pt x="810" y="1063"/>
                      </a:lnTo>
                      <a:lnTo>
                        <a:pt x="814" y="1071"/>
                      </a:lnTo>
                      <a:lnTo>
                        <a:pt x="815" y="1076"/>
                      </a:lnTo>
                      <a:lnTo>
                        <a:pt x="815" y="1081"/>
                      </a:lnTo>
                      <a:lnTo>
                        <a:pt x="809" y="1094"/>
                      </a:lnTo>
                      <a:lnTo>
                        <a:pt x="797" y="1115"/>
                      </a:lnTo>
                      <a:lnTo>
                        <a:pt x="776" y="1115"/>
                      </a:lnTo>
                      <a:lnTo>
                        <a:pt x="755" y="1115"/>
                      </a:lnTo>
                      <a:lnTo>
                        <a:pt x="734" y="1115"/>
                      </a:lnTo>
                      <a:lnTo>
                        <a:pt x="718" y="1115"/>
                      </a:lnTo>
                      <a:lnTo>
                        <a:pt x="718" y="1127"/>
                      </a:lnTo>
                      <a:lnTo>
                        <a:pt x="718" y="1139"/>
                      </a:lnTo>
                      <a:lnTo>
                        <a:pt x="711" y="1143"/>
                      </a:lnTo>
                      <a:lnTo>
                        <a:pt x="697" y="1152"/>
                      </a:lnTo>
                      <a:lnTo>
                        <a:pt x="687" y="1157"/>
                      </a:lnTo>
                      <a:lnTo>
                        <a:pt x="675" y="1161"/>
                      </a:lnTo>
                      <a:lnTo>
                        <a:pt x="663" y="1163"/>
                      </a:lnTo>
                      <a:lnTo>
                        <a:pt x="651" y="1164"/>
                      </a:lnTo>
                      <a:lnTo>
                        <a:pt x="628" y="1166"/>
                      </a:lnTo>
                      <a:lnTo>
                        <a:pt x="598" y="1170"/>
                      </a:lnTo>
                      <a:lnTo>
                        <a:pt x="583" y="1171"/>
                      </a:lnTo>
                      <a:lnTo>
                        <a:pt x="566" y="1172"/>
                      </a:lnTo>
                      <a:lnTo>
                        <a:pt x="549" y="1172"/>
                      </a:lnTo>
                      <a:lnTo>
                        <a:pt x="531" y="1170"/>
                      </a:lnTo>
                      <a:lnTo>
                        <a:pt x="515" y="1158"/>
                      </a:lnTo>
                      <a:lnTo>
                        <a:pt x="496" y="1141"/>
                      </a:lnTo>
                      <a:lnTo>
                        <a:pt x="486" y="1133"/>
                      </a:lnTo>
                      <a:lnTo>
                        <a:pt x="475" y="1127"/>
                      </a:lnTo>
                      <a:lnTo>
                        <a:pt x="470" y="1124"/>
                      </a:lnTo>
                      <a:lnTo>
                        <a:pt x="464" y="1123"/>
                      </a:lnTo>
                      <a:lnTo>
                        <a:pt x="457" y="1121"/>
                      </a:lnTo>
                      <a:lnTo>
                        <a:pt x="452" y="1121"/>
                      </a:lnTo>
                      <a:lnTo>
                        <a:pt x="432" y="1122"/>
                      </a:lnTo>
                      <a:lnTo>
                        <a:pt x="405" y="1124"/>
                      </a:lnTo>
                      <a:lnTo>
                        <a:pt x="390" y="1125"/>
                      </a:lnTo>
                      <a:lnTo>
                        <a:pt x="375" y="1126"/>
                      </a:lnTo>
                      <a:lnTo>
                        <a:pt x="360" y="1126"/>
                      </a:lnTo>
                      <a:lnTo>
                        <a:pt x="345" y="1125"/>
                      </a:lnTo>
                      <a:lnTo>
                        <a:pt x="331" y="1123"/>
                      </a:lnTo>
                      <a:lnTo>
                        <a:pt x="319" y="1120"/>
                      </a:lnTo>
                      <a:lnTo>
                        <a:pt x="314" y="1117"/>
                      </a:lnTo>
                      <a:lnTo>
                        <a:pt x="308" y="1115"/>
                      </a:lnTo>
                      <a:lnTo>
                        <a:pt x="304" y="1112"/>
                      </a:lnTo>
                      <a:lnTo>
                        <a:pt x="300" y="1108"/>
                      </a:lnTo>
                      <a:lnTo>
                        <a:pt x="297" y="1104"/>
                      </a:lnTo>
                      <a:lnTo>
                        <a:pt x="295" y="1100"/>
                      </a:lnTo>
                      <a:lnTo>
                        <a:pt x="293" y="1095"/>
                      </a:lnTo>
                      <a:lnTo>
                        <a:pt x="292" y="1088"/>
                      </a:lnTo>
                      <a:lnTo>
                        <a:pt x="293" y="1082"/>
                      </a:lnTo>
                      <a:lnTo>
                        <a:pt x="294" y="1075"/>
                      </a:lnTo>
                      <a:lnTo>
                        <a:pt x="295" y="1068"/>
                      </a:lnTo>
                      <a:lnTo>
                        <a:pt x="298" y="1060"/>
                      </a:lnTo>
                      <a:lnTo>
                        <a:pt x="291" y="1049"/>
                      </a:lnTo>
                      <a:lnTo>
                        <a:pt x="283" y="1039"/>
                      </a:lnTo>
                      <a:lnTo>
                        <a:pt x="274" y="1029"/>
                      </a:lnTo>
                      <a:lnTo>
                        <a:pt x="265" y="1021"/>
                      </a:lnTo>
                      <a:lnTo>
                        <a:pt x="248" y="1005"/>
                      </a:lnTo>
                      <a:lnTo>
                        <a:pt x="230" y="990"/>
                      </a:lnTo>
                      <a:lnTo>
                        <a:pt x="222" y="983"/>
                      </a:lnTo>
                      <a:lnTo>
                        <a:pt x="216" y="974"/>
                      </a:lnTo>
                      <a:lnTo>
                        <a:pt x="209" y="966"/>
                      </a:lnTo>
                      <a:lnTo>
                        <a:pt x="204" y="957"/>
                      </a:lnTo>
                      <a:lnTo>
                        <a:pt x="198" y="947"/>
                      </a:lnTo>
                      <a:lnTo>
                        <a:pt x="195" y="937"/>
                      </a:lnTo>
                      <a:lnTo>
                        <a:pt x="193" y="925"/>
                      </a:lnTo>
                      <a:lnTo>
                        <a:pt x="193" y="911"/>
                      </a:lnTo>
                      <a:lnTo>
                        <a:pt x="180" y="911"/>
                      </a:lnTo>
                      <a:lnTo>
                        <a:pt x="169" y="909"/>
                      </a:lnTo>
                      <a:lnTo>
                        <a:pt x="160" y="907"/>
                      </a:lnTo>
                      <a:lnTo>
                        <a:pt x="152" y="903"/>
                      </a:lnTo>
                      <a:lnTo>
                        <a:pt x="146" y="898"/>
                      </a:lnTo>
                      <a:lnTo>
                        <a:pt x="140" y="893"/>
                      </a:lnTo>
                      <a:lnTo>
                        <a:pt x="136" y="887"/>
                      </a:lnTo>
                      <a:lnTo>
                        <a:pt x="131" y="880"/>
                      </a:lnTo>
                      <a:lnTo>
                        <a:pt x="120" y="846"/>
                      </a:lnTo>
                      <a:lnTo>
                        <a:pt x="106" y="806"/>
                      </a:lnTo>
                      <a:lnTo>
                        <a:pt x="105" y="801"/>
                      </a:lnTo>
                      <a:lnTo>
                        <a:pt x="103" y="796"/>
                      </a:lnTo>
                      <a:lnTo>
                        <a:pt x="99" y="792"/>
                      </a:lnTo>
                      <a:lnTo>
                        <a:pt x="97" y="788"/>
                      </a:lnTo>
                      <a:lnTo>
                        <a:pt x="90" y="780"/>
                      </a:lnTo>
                      <a:lnTo>
                        <a:pt x="83" y="774"/>
                      </a:lnTo>
                      <a:lnTo>
                        <a:pt x="75" y="768"/>
                      </a:lnTo>
                      <a:lnTo>
                        <a:pt x="69" y="761"/>
                      </a:lnTo>
                      <a:lnTo>
                        <a:pt x="65" y="758"/>
                      </a:lnTo>
                      <a:lnTo>
                        <a:pt x="63" y="753"/>
                      </a:lnTo>
                      <a:lnTo>
                        <a:pt x="61" y="749"/>
                      </a:lnTo>
                      <a:lnTo>
                        <a:pt x="60" y="745"/>
                      </a:lnTo>
                      <a:lnTo>
                        <a:pt x="46" y="711"/>
                      </a:lnTo>
                      <a:lnTo>
                        <a:pt x="33" y="676"/>
                      </a:lnTo>
                      <a:lnTo>
                        <a:pt x="25" y="659"/>
                      </a:lnTo>
                      <a:lnTo>
                        <a:pt x="17" y="643"/>
                      </a:lnTo>
                      <a:lnTo>
                        <a:pt x="9" y="628"/>
                      </a:lnTo>
                      <a:lnTo>
                        <a:pt x="0" y="616"/>
                      </a:lnTo>
                      <a:lnTo>
                        <a:pt x="4" y="611"/>
                      </a:lnTo>
                      <a:lnTo>
                        <a:pt x="8" y="607"/>
                      </a:lnTo>
                      <a:lnTo>
                        <a:pt x="11" y="602"/>
                      </a:lnTo>
                      <a:lnTo>
                        <a:pt x="13" y="598"/>
                      </a:lnTo>
                      <a:lnTo>
                        <a:pt x="16" y="587"/>
                      </a:lnTo>
                      <a:lnTo>
                        <a:pt x="18" y="577"/>
                      </a:lnTo>
                      <a:lnTo>
                        <a:pt x="19" y="567"/>
                      </a:lnTo>
                      <a:lnTo>
                        <a:pt x="20" y="555"/>
                      </a:lnTo>
                      <a:lnTo>
                        <a:pt x="23" y="543"/>
                      </a:lnTo>
                      <a:lnTo>
                        <a:pt x="26" y="529"/>
                      </a:lnTo>
                      <a:lnTo>
                        <a:pt x="29" y="521"/>
                      </a:lnTo>
                      <a:lnTo>
                        <a:pt x="33" y="514"/>
                      </a:lnTo>
                      <a:lnTo>
                        <a:pt x="37" y="507"/>
                      </a:lnTo>
                      <a:lnTo>
                        <a:pt x="41" y="500"/>
                      </a:lnTo>
                      <a:lnTo>
                        <a:pt x="52" y="487"/>
                      </a:lnTo>
                      <a:lnTo>
                        <a:pt x="64" y="474"/>
                      </a:lnTo>
                      <a:lnTo>
                        <a:pt x="78" y="464"/>
                      </a:lnTo>
                      <a:lnTo>
                        <a:pt x="90" y="456"/>
                      </a:lnTo>
                      <a:lnTo>
                        <a:pt x="102" y="449"/>
                      </a:lnTo>
                      <a:lnTo>
                        <a:pt x="113" y="443"/>
                      </a:lnTo>
                      <a:lnTo>
                        <a:pt x="113" y="222"/>
                      </a:lnTo>
                      <a:lnTo>
                        <a:pt x="113" y="212"/>
                      </a:lnTo>
                      <a:lnTo>
                        <a:pt x="113" y="200"/>
                      </a:lnTo>
                      <a:lnTo>
                        <a:pt x="113" y="188"/>
                      </a:lnTo>
                      <a:lnTo>
                        <a:pt x="113" y="178"/>
                      </a:lnTo>
                      <a:lnTo>
                        <a:pt x="123" y="179"/>
                      </a:lnTo>
                      <a:lnTo>
                        <a:pt x="131" y="179"/>
                      </a:lnTo>
                      <a:lnTo>
                        <a:pt x="139" y="178"/>
                      </a:lnTo>
                      <a:lnTo>
                        <a:pt x="146" y="176"/>
                      </a:lnTo>
                      <a:lnTo>
                        <a:pt x="150" y="174"/>
                      </a:lnTo>
                      <a:lnTo>
                        <a:pt x="153" y="171"/>
                      </a:lnTo>
                      <a:lnTo>
                        <a:pt x="157" y="167"/>
                      </a:lnTo>
                      <a:lnTo>
                        <a:pt x="159" y="162"/>
                      </a:lnTo>
                      <a:lnTo>
                        <a:pt x="160" y="152"/>
                      </a:lnTo>
                      <a:lnTo>
                        <a:pt x="160" y="137"/>
                      </a:lnTo>
                      <a:lnTo>
                        <a:pt x="160" y="122"/>
                      </a:lnTo>
                      <a:lnTo>
                        <a:pt x="159" y="105"/>
                      </a:lnTo>
                      <a:lnTo>
                        <a:pt x="159" y="93"/>
                      </a:lnTo>
                      <a:lnTo>
                        <a:pt x="159" y="83"/>
                      </a:lnTo>
                      <a:lnTo>
                        <a:pt x="159" y="76"/>
                      </a:lnTo>
                      <a:lnTo>
                        <a:pt x="159" y="67"/>
                      </a:lnTo>
                      <a:lnTo>
                        <a:pt x="664" y="73"/>
                      </a:lnTo>
                      <a:lnTo>
                        <a:pt x="668" y="74"/>
                      </a:lnTo>
                      <a:lnTo>
                        <a:pt x="672" y="73"/>
                      </a:lnTo>
                      <a:lnTo>
                        <a:pt x="676" y="72"/>
                      </a:lnTo>
                      <a:lnTo>
                        <a:pt x="679" y="69"/>
                      </a:lnTo>
                      <a:lnTo>
                        <a:pt x="688" y="63"/>
                      </a:lnTo>
                      <a:lnTo>
                        <a:pt x="695" y="54"/>
                      </a:lnTo>
                      <a:lnTo>
                        <a:pt x="707" y="38"/>
                      </a:lnTo>
                      <a:lnTo>
                        <a:pt x="711" y="30"/>
                      </a:lnTo>
                    </a:path>
                  </a:pathLst>
                </a:custGeom>
                <a:solidFill>
                  <a:srgbClr val="EAEAEA">
                    <a:alpha val="55000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16" name="Group 384"/>
                <p:cNvGrpSpPr>
                  <a:grpSpLocks/>
                </p:cNvGrpSpPr>
                <p:nvPr>
                  <p:custDataLst>
                    <p:tags r:id="rId265"/>
                  </p:custDataLst>
                </p:nvPr>
              </p:nvGrpSpPr>
              <p:grpSpPr bwMode="auto">
                <a:xfrm>
                  <a:off x="2105" y="2429"/>
                  <a:ext cx="51" cy="52"/>
                  <a:chOff x="2352" y="2343"/>
                  <a:chExt cx="65" cy="53"/>
                </a:xfrm>
              </p:grpSpPr>
              <p:sp>
                <p:nvSpPr>
                  <p:cNvPr id="499" name="Freeform 385"/>
                  <p:cNvSpPr>
                    <a:spLocks/>
                  </p:cNvSpPr>
                  <p:nvPr/>
                </p:nvSpPr>
                <p:spPr bwMode="auto">
                  <a:xfrm>
                    <a:off x="2352" y="2343"/>
                    <a:ext cx="16" cy="11"/>
                  </a:xfrm>
                  <a:custGeom>
                    <a:avLst/>
                    <a:gdLst>
                      <a:gd name="T0" fmla="*/ 0 w 51"/>
                      <a:gd name="T1" fmla="*/ 0 h 33"/>
                      <a:gd name="T2" fmla="*/ 0 w 51"/>
                      <a:gd name="T3" fmla="*/ 0 h 33"/>
                      <a:gd name="T4" fmla="*/ 0 w 51"/>
                      <a:gd name="T5" fmla="*/ 0 h 33"/>
                      <a:gd name="T6" fmla="*/ 0 w 51"/>
                      <a:gd name="T7" fmla="*/ 0 h 33"/>
                      <a:gd name="T8" fmla="*/ 0 w 51"/>
                      <a:gd name="T9" fmla="*/ 0 h 33"/>
                      <a:gd name="T10" fmla="*/ 0 w 51"/>
                      <a:gd name="T11" fmla="*/ 0 h 33"/>
                      <a:gd name="T12" fmla="*/ 0 w 51"/>
                      <a:gd name="T13" fmla="*/ 0 h 33"/>
                      <a:gd name="T14" fmla="*/ 0 w 51"/>
                      <a:gd name="T15" fmla="*/ 0 h 3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51" h="33">
                        <a:moveTo>
                          <a:pt x="46" y="0"/>
                        </a:moveTo>
                        <a:lnTo>
                          <a:pt x="0" y="5"/>
                        </a:lnTo>
                        <a:lnTo>
                          <a:pt x="4" y="28"/>
                        </a:lnTo>
                        <a:lnTo>
                          <a:pt x="10" y="33"/>
                        </a:lnTo>
                        <a:lnTo>
                          <a:pt x="35" y="25"/>
                        </a:lnTo>
                        <a:lnTo>
                          <a:pt x="48" y="15"/>
                        </a:lnTo>
                        <a:lnTo>
                          <a:pt x="51" y="8"/>
                        </a:lnTo>
                        <a:lnTo>
                          <a:pt x="46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00" name="Freeform 386"/>
                  <p:cNvSpPr>
                    <a:spLocks/>
                  </p:cNvSpPr>
                  <p:nvPr/>
                </p:nvSpPr>
                <p:spPr bwMode="auto">
                  <a:xfrm>
                    <a:off x="2372" y="2354"/>
                    <a:ext cx="20" cy="7"/>
                  </a:xfrm>
                  <a:custGeom>
                    <a:avLst/>
                    <a:gdLst>
                      <a:gd name="T0" fmla="*/ 0 w 61"/>
                      <a:gd name="T1" fmla="*/ 0 h 20"/>
                      <a:gd name="T2" fmla="*/ 0 w 61"/>
                      <a:gd name="T3" fmla="*/ 0 h 20"/>
                      <a:gd name="T4" fmla="*/ 0 w 61"/>
                      <a:gd name="T5" fmla="*/ 0 h 20"/>
                      <a:gd name="T6" fmla="*/ 0 w 61"/>
                      <a:gd name="T7" fmla="*/ 0 h 20"/>
                      <a:gd name="T8" fmla="*/ 0 w 61"/>
                      <a:gd name="T9" fmla="*/ 0 h 20"/>
                      <a:gd name="T10" fmla="*/ 0 w 61"/>
                      <a:gd name="T11" fmla="*/ 0 h 20"/>
                      <a:gd name="T12" fmla="*/ 0 w 61"/>
                      <a:gd name="T13" fmla="*/ 0 h 2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1" h="20">
                        <a:moveTo>
                          <a:pt x="61" y="6"/>
                        </a:moveTo>
                        <a:lnTo>
                          <a:pt x="53" y="2"/>
                        </a:lnTo>
                        <a:lnTo>
                          <a:pt x="0" y="0"/>
                        </a:lnTo>
                        <a:lnTo>
                          <a:pt x="2" y="14"/>
                        </a:lnTo>
                        <a:lnTo>
                          <a:pt x="7" y="20"/>
                        </a:lnTo>
                        <a:lnTo>
                          <a:pt x="18" y="13"/>
                        </a:lnTo>
                        <a:lnTo>
                          <a:pt x="61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01" name="Freeform 387"/>
                  <p:cNvSpPr>
                    <a:spLocks/>
                  </p:cNvSpPr>
                  <p:nvPr/>
                </p:nvSpPr>
                <p:spPr bwMode="auto">
                  <a:xfrm>
                    <a:off x="2407" y="2346"/>
                    <a:ext cx="5" cy="12"/>
                  </a:xfrm>
                  <a:custGeom>
                    <a:avLst/>
                    <a:gdLst>
                      <a:gd name="T0" fmla="*/ 0 w 15"/>
                      <a:gd name="T1" fmla="*/ 0 h 36"/>
                      <a:gd name="T2" fmla="*/ 0 w 15"/>
                      <a:gd name="T3" fmla="*/ 0 h 36"/>
                      <a:gd name="T4" fmla="*/ 0 w 15"/>
                      <a:gd name="T5" fmla="*/ 0 h 36"/>
                      <a:gd name="T6" fmla="*/ 0 w 15"/>
                      <a:gd name="T7" fmla="*/ 0 h 36"/>
                      <a:gd name="T8" fmla="*/ 0 w 15"/>
                      <a:gd name="T9" fmla="*/ 0 h 36"/>
                      <a:gd name="T10" fmla="*/ 0 w 15"/>
                      <a:gd name="T11" fmla="*/ 0 h 3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15" h="36">
                        <a:moveTo>
                          <a:pt x="2" y="0"/>
                        </a:moveTo>
                        <a:lnTo>
                          <a:pt x="0" y="20"/>
                        </a:lnTo>
                        <a:lnTo>
                          <a:pt x="0" y="36"/>
                        </a:lnTo>
                        <a:lnTo>
                          <a:pt x="11" y="35"/>
                        </a:lnTo>
                        <a:lnTo>
                          <a:pt x="15" y="14"/>
                        </a:lnTo>
                        <a:lnTo>
                          <a:pt x="2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02" name="Freeform 388"/>
                  <p:cNvSpPr>
                    <a:spLocks/>
                  </p:cNvSpPr>
                  <p:nvPr/>
                </p:nvSpPr>
                <p:spPr bwMode="auto">
                  <a:xfrm>
                    <a:off x="2406" y="2361"/>
                    <a:ext cx="11" cy="11"/>
                  </a:xfrm>
                  <a:custGeom>
                    <a:avLst/>
                    <a:gdLst>
                      <a:gd name="T0" fmla="*/ 0 w 37"/>
                      <a:gd name="T1" fmla="*/ 0 h 33"/>
                      <a:gd name="T2" fmla="*/ 0 w 37"/>
                      <a:gd name="T3" fmla="*/ 0 h 33"/>
                      <a:gd name="T4" fmla="*/ 0 w 37"/>
                      <a:gd name="T5" fmla="*/ 0 h 33"/>
                      <a:gd name="T6" fmla="*/ 0 w 37"/>
                      <a:gd name="T7" fmla="*/ 0 h 33"/>
                      <a:gd name="T8" fmla="*/ 0 w 37"/>
                      <a:gd name="T9" fmla="*/ 0 h 33"/>
                      <a:gd name="T10" fmla="*/ 0 w 37"/>
                      <a:gd name="T11" fmla="*/ 0 h 33"/>
                      <a:gd name="T12" fmla="*/ 0 w 37"/>
                      <a:gd name="T13" fmla="*/ 0 h 33"/>
                      <a:gd name="T14" fmla="*/ 0 w 37"/>
                      <a:gd name="T15" fmla="*/ 0 h 33"/>
                      <a:gd name="T16" fmla="*/ 0 w 37"/>
                      <a:gd name="T17" fmla="*/ 0 h 3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37" h="33">
                        <a:moveTo>
                          <a:pt x="4" y="4"/>
                        </a:moveTo>
                        <a:lnTo>
                          <a:pt x="22" y="0"/>
                        </a:lnTo>
                        <a:lnTo>
                          <a:pt x="35" y="6"/>
                        </a:lnTo>
                        <a:lnTo>
                          <a:pt x="37" y="22"/>
                        </a:lnTo>
                        <a:lnTo>
                          <a:pt x="24" y="33"/>
                        </a:lnTo>
                        <a:lnTo>
                          <a:pt x="11" y="33"/>
                        </a:lnTo>
                        <a:lnTo>
                          <a:pt x="2" y="24"/>
                        </a:lnTo>
                        <a:lnTo>
                          <a:pt x="0" y="16"/>
                        </a:lnTo>
                        <a:lnTo>
                          <a:pt x="4" y="4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03" name="Freeform 389"/>
                  <p:cNvSpPr>
                    <a:spLocks/>
                  </p:cNvSpPr>
                  <p:nvPr/>
                </p:nvSpPr>
                <p:spPr bwMode="auto">
                  <a:xfrm>
                    <a:off x="2388" y="2378"/>
                    <a:ext cx="16" cy="18"/>
                  </a:xfrm>
                  <a:custGeom>
                    <a:avLst/>
                    <a:gdLst>
                      <a:gd name="T0" fmla="*/ 0 w 49"/>
                      <a:gd name="T1" fmla="*/ 0 h 54"/>
                      <a:gd name="T2" fmla="*/ 0 w 49"/>
                      <a:gd name="T3" fmla="*/ 0 h 54"/>
                      <a:gd name="T4" fmla="*/ 0 w 49"/>
                      <a:gd name="T5" fmla="*/ 0 h 54"/>
                      <a:gd name="T6" fmla="*/ 0 w 49"/>
                      <a:gd name="T7" fmla="*/ 0 h 54"/>
                      <a:gd name="T8" fmla="*/ 0 w 49"/>
                      <a:gd name="T9" fmla="*/ 0 h 54"/>
                      <a:gd name="T10" fmla="*/ 0 w 49"/>
                      <a:gd name="T11" fmla="*/ 0 h 54"/>
                      <a:gd name="T12" fmla="*/ 0 w 49"/>
                      <a:gd name="T13" fmla="*/ 0 h 54"/>
                      <a:gd name="T14" fmla="*/ 0 w 49"/>
                      <a:gd name="T15" fmla="*/ 0 h 54"/>
                      <a:gd name="T16" fmla="*/ 0 w 49"/>
                      <a:gd name="T17" fmla="*/ 0 h 5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49" h="54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50"/>
                        </a:lnTo>
                        <a:lnTo>
                          <a:pt x="18" y="54"/>
                        </a:lnTo>
                        <a:lnTo>
                          <a:pt x="44" y="45"/>
                        </a:lnTo>
                        <a:lnTo>
                          <a:pt x="49" y="31"/>
                        </a:lnTo>
                        <a:lnTo>
                          <a:pt x="40" y="21"/>
                        </a:lnTo>
                        <a:lnTo>
                          <a:pt x="19" y="8"/>
                        </a:lnTo>
                        <a:lnTo>
                          <a:pt x="2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504" name="Freeform 390"/>
                  <p:cNvSpPr>
                    <a:spLocks/>
                  </p:cNvSpPr>
                  <p:nvPr/>
                </p:nvSpPr>
                <p:spPr bwMode="auto">
                  <a:xfrm>
                    <a:off x="2374" y="2388"/>
                    <a:ext cx="9" cy="7"/>
                  </a:xfrm>
                  <a:custGeom>
                    <a:avLst/>
                    <a:gdLst>
                      <a:gd name="T0" fmla="*/ 0 w 26"/>
                      <a:gd name="T1" fmla="*/ 0 h 22"/>
                      <a:gd name="T2" fmla="*/ 0 w 26"/>
                      <a:gd name="T3" fmla="*/ 0 h 22"/>
                      <a:gd name="T4" fmla="*/ 0 w 26"/>
                      <a:gd name="T5" fmla="*/ 0 h 22"/>
                      <a:gd name="T6" fmla="*/ 0 w 26"/>
                      <a:gd name="T7" fmla="*/ 0 h 22"/>
                      <a:gd name="T8" fmla="*/ 0 w 26"/>
                      <a:gd name="T9" fmla="*/ 0 h 22"/>
                      <a:gd name="T10" fmla="*/ 0 w 26"/>
                      <a:gd name="T11" fmla="*/ 0 h 22"/>
                      <a:gd name="T12" fmla="*/ 0 w 26"/>
                      <a:gd name="T13" fmla="*/ 0 h 2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6" h="22">
                        <a:moveTo>
                          <a:pt x="18" y="0"/>
                        </a:moveTo>
                        <a:lnTo>
                          <a:pt x="3" y="2"/>
                        </a:lnTo>
                        <a:lnTo>
                          <a:pt x="0" y="15"/>
                        </a:lnTo>
                        <a:lnTo>
                          <a:pt x="6" y="21"/>
                        </a:lnTo>
                        <a:lnTo>
                          <a:pt x="19" y="22"/>
                        </a:lnTo>
                        <a:lnTo>
                          <a:pt x="26" y="11"/>
                        </a:lnTo>
                        <a:lnTo>
                          <a:pt x="18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7" name="Group 391"/>
                <p:cNvGrpSpPr>
                  <a:grpSpLocks/>
                </p:cNvGrpSpPr>
                <p:nvPr>
                  <p:custDataLst>
                    <p:tags r:id="rId266"/>
                  </p:custDataLst>
                </p:nvPr>
              </p:nvGrpSpPr>
              <p:grpSpPr bwMode="auto">
                <a:xfrm>
                  <a:off x="748" y="1207"/>
                  <a:ext cx="1195" cy="714"/>
                  <a:chOff x="527" y="1110"/>
                  <a:chExt cx="1410" cy="709"/>
                </a:xfrm>
              </p:grpSpPr>
              <p:sp>
                <p:nvSpPr>
                  <p:cNvPr id="457" name="Freeform 392"/>
                  <p:cNvSpPr>
                    <a:spLocks/>
                  </p:cNvSpPr>
                  <p:nvPr/>
                </p:nvSpPr>
                <p:spPr bwMode="auto">
                  <a:xfrm>
                    <a:off x="1401" y="1427"/>
                    <a:ext cx="31" cy="17"/>
                  </a:xfrm>
                  <a:custGeom>
                    <a:avLst/>
                    <a:gdLst>
                      <a:gd name="T0" fmla="*/ 0 w 98"/>
                      <a:gd name="T1" fmla="*/ 0 h 54"/>
                      <a:gd name="T2" fmla="*/ 0 w 98"/>
                      <a:gd name="T3" fmla="*/ 0 h 54"/>
                      <a:gd name="T4" fmla="*/ 0 w 98"/>
                      <a:gd name="T5" fmla="*/ 0 h 54"/>
                      <a:gd name="T6" fmla="*/ 0 w 98"/>
                      <a:gd name="T7" fmla="*/ 0 h 54"/>
                      <a:gd name="T8" fmla="*/ 0 w 98"/>
                      <a:gd name="T9" fmla="*/ 0 h 54"/>
                      <a:gd name="T10" fmla="*/ 0 w 98"/>
                      <a:gd name="T11" fmla="*/ 0 h 54"/>
                      <a:gd name="T12" fmla="*/ 0 w 98"/>
                      <a:gd name="T13" fmla="*/ 0 h 54"/>
                      <a:gd name="T14" fmla="*/ 0 w 98"/>
                      <a:gd name="T15" fmla="*/ 0 h 54"/>
                      <a:gd name="T16" fmla="*/ 0 w 98"/>
                      <a:gd name="T17" fmla="*/ 0 h 54"/>
                      <a:gd name="T18" fmla="*/ 0 w 98"/>
                      <a:gd name="T19" fmla="*/ 0 h 54"/>
                      <a:gd name="T20" fmla="*/ 0 w 98"/>
                      <a:gd name="T21" fmla="*/ 0 h 54"/>
                      <a:gd name="T22" fmla="*/ 0 w 98"/>
                      <a:gd name="T23" fmla="*/ 0 h 54"/>
                      <a:gd name="T24" fmla="*/ 0 w 98"/>
                      <a:gd name="T25" fmla="*/ 0 h 54"/>
                      <a:gd name="T26" fmla="*/ 0 w 98"/>
                      <a:gd name="T27" fmla="*/ 0 h 54"/>
                      <a:gd name="T28" fmla="*/ 0 w 98"/>
                      <a:gd name="T29" fmla="*/ 0 h 54"/>
                      <a:gd name="T30" fmla="*/ 0 w 98"/>
                      <a:gd name="T31" fmla="*/ 0 h 54"/>
                      <a:gd name="T32" fmla="*/ 0 w 98"/>
                      <a:gd name="T33" fmla="*/ 0 h 54"/>
                      <a:gd name="T34" fmla="*/ 0 w 98"/>
                      <a:gd name="T35" fmla="*/ 0 h 54"/>
                      <a:gd name="T36" fmla="*/ 0 w 98"/>
                      <a:gd name="T37" fmla="*/ 0 h 54"/>
                      <a:gd name="T38" fmla="*/ 0 w 98"/>
                      <a:gd name="T39" fmla="*/ 0 h 54"/>
                      <a:gd name="T40" fmla="*/ 0 w 98"/>
                      <a:gd name="T41" fmla="*/ 0 h 54"/>
                      <a:gd name="T42" fmla="*/ 0 w 98"/>
                      <a:gd name="T43" fmla="*/ 0 h 54"/>
                      <a:gd name="T44" fmla="*/ 0 w 98"/>
                      <a:gd name="T45" fmla="*/ 0 h 54"/>
                      <a:gd name="T46" fmla="*/ 0 w 98"/>
                      <a:gd name="T47" fmla="*/ 0 h 54"/>
                      <a:gd name="T48" fmla="*/ 0 w 98"/>
                      <a:gd name="T49" fmla="*/ 0 h 54"/>
                      <a:gd name="T50" fmla="*/ 0 w 98"/>
                      <a:gd name="T51" fmla="*/ 0 h 54"/>
                      <a:gd name="T52" fmla="*/ 0 w 98"/>
                      <a:gd name="T53" fmla="*/ 0 h 54"/>
                      <a:gd name="T54" fmla="*/ 0 w 98"/>
                      <a:gd name="T55" fmla="*/ 0 h 54"/>
                      <a:gd name="T56" fmla="*/ 0 w 98"/>
                      <a:gd name="T57" fmla="*/ 0 h 54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98" h="54">
                        <a:moveTo>
                          <a:pt x="0" y="41"/>
                        </a:moveTo>
                        <a:lnTo>
                          <a:pt x="5" y="46"/>
                        </a:lnTo>
                        <a:lnTo>
                          <a:pt x="13" y="50"/>
                        </a:lnTo>
                        <a:lnTo>
                          <a:pt x="23" y="53"/>
                        </a:lnTo>
                        <a:lnTo>
                          <a:pt x="32" y="54"/>
                        </a:lnTo>
                        <a:lnTo>
                          <a:pt x="38" y="54"/>
                        </a:lnTo>
                        <a:lnTo>
                          <a:pt x="45" y="53"/>
                        </a:lnTo>
                        <a:lnTo>
                          <a:pt x="50" y="51"/>
                        </a:lnTo>
                        <a:lnTo>
                          <a:pt x="56" y="49"/>
                        </a:lnTo>
                        <a:lnTo>
                          <a:pt x="67" y="42"/>
                        </a:lnTo>
                        <a:lnTo>
                          <a:pt x="75" y="35"/>
                        </a:lnTo>
                        <a:lnTo>
                          <a:pt x="84" y="28"/>
                        </a:lnTo>
                        <a:lnTo>
                          <a:pt x="91" y="20"/>
                        </a:lnTo>
                        <a:lnTo>
                          <a:pt x="95" y="12"/>
                        </a:lnTo>
                        <a:lnTo>
                          <a:pt x="98" y="4"/>
                        </a:lnTo>
                        <a:lnTo>
                          <a:pt x="91" y="2"/>
                        </a:lnTo>
                        <a:lnTo>
                          <a:pt x="83" y="0"/>
                        </a:lnTo>
                        <a:lnTo>
                          <a:pt x="75" y="0"/>
                        </a:lnTo>
                        <a:lnTo>
                          <a:pt x="68" y="0"/>
                        </a:lnTo>
                        <a:lnTo>
                          <a:pt x="59" y="1"/>
                        </a:lnTo>
                        <a:lnTo>
                          <a:pt x="51" y="3"/>
                        </a:lnTo>
                        <a:lnTo>
                          <a:pt x="43" y="6"/>
                        </a:lnTo>
                        <a:lnTo>
                          <a:pt x="37" y="9"/>
                        </a:lnTo>
                        <a:lnTo>
                          <a:pt x="23" y="17"/>
                        </a:lnTo>
                        <a:lnTo>
                          <a:pt x="12" y="25"/>
                        </a:lnTo>
                        <a:lnTo>
                          <a:pt x="7" y="29"/>
                        </a:lnTo>
                        <a:lnTo>
                          <a:pt x="4" y="33"/>
                        </a:lnTo>
                        <a:lnTo>
                          <a:pt x="1" y="37"/>
                        </a:lnTo>
                        <a:lnTo>
                          <a:pt x="0" y="41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58" name="Freeform 393"/>
                  <p:cNvSpPr>
                    <a:spLocks/>
                  </p:cNvSpPr>
                  <p:nvPr/>
                </p:nvSpPr>
                <p:spPr bwMode="auto">
                  <a:xfrm>
                    <a:off x="1387" y="1551"/>
                    <a:ext cx="21" cy="8"/>
                  </a:xfrm>
                  <a:custGeom>
                    <a:avLst/>
                    <a:gdLst>
                      <a:gd name="T0" fmla="*/ 0 w 67"/>
                      <a:gd name="T1" fmla="*/ 0 h 28"/>
                      <a:gd name="T2" fmla="*/ 0 w 67"/>
                      <a:gd name="T3" fmla="*/ 0 h 28"/>
                      <a:gd name="T4" fmla="*/ 0 w 67"/>
                      <a:gd name="T5" fmla="*/ 0 h 28"/>
                      <a:gd name="T6" fmla="*/ 0 w 67"/>
                      <a:gd name="T7" fmla="*/ 0 h 28"/>
                      <a:gd name="T8" fmla="*/ 0 w 67"/>
                      <a:gd name="T9" fmla="*/ 0 h 28"/>
                      <a:gd name="T10" fmla="*/ 0 w 67"/>
                      <a:gd name="T11" fmla="*/ 0 h 28"/>
                      <a:gd name="T12" fmla="*/ 0 w 67"/>
                      <a:gd name="T13" fmla="*/ 0 h 28"/>
                      <a:gd name="T14" fmla="*/ 0 w 67"/>
                      <a:gd name="T15" fmla="*/ 0 h 28"/>
                      <a:gd name="T16" fmla="*/ 0 w 67"/>
                      <a:gd name="T17" fmla="*/ 0 h 28"/>
                      <a:gd name="T18" fmla="*/ 0 w 67"/>
                      <a:gd name="T19" fmla="*/ 0 h 28"/>
                      <a:gd name="T20" fmla="*/ 0 w 67"/>
                      <a:gd name="T21" fmla="*/ 0 h 28"/>
                      <a:gd name="T22" fmla="*/ 0 w 67"/>
                      <a:gd name="T23" fmla="*/ 0 h 28"/>
                      <a:gd name="T24" fmla="*/ 0 w 67"/>
                      <a:gd name="T25" fmla="*/ 0 h 28"/>
                      <a:gd name="T26" fmla="*/ 0 w 67"/>
                      <a:gd name="T27" fmla="*/ 0 h 28"/>
                      <a:gd name="T28" fmla="*/ 0 w 67"/>
                      <a:gd name="T29" fmla="*/ 0 h 28"/>
                      <a:gd name="T30" fmla="*/ 0 w 67"/>
                      <a:gd name="T31" fmla="*/ 0 h 28"/>
                      <a:gd name="T32" fmla="*/ 0 w 67"/>
                      <a:gd name="T33" fmla="*/ 0 h 28"/>
                      <a:gd name="T34" fmla="*/ 0 w 67"/>
                      <a:gd name="T35" fmla="*/ 0 h 28"/>
                      <a:gd name="T36" fmla="*/ 0 w 67"/>
                      <a:gd name="T37" fmla="*/ 0 h 28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67" h="28">
                        <a:moveTo>
                          <a:pt x="0" y="27"/>
                        </a:moveTo>
                        <a:lnTo>
                          <a:pt x="11" y="28"/>
                        </a:lnTo>
                        <a:lnTo>
                          <a:pt x="21" y="27"/>
                        </a:lnTo>
                        <a:lnTo>
                          <a:pt x="31" y="25"/>
                        </a:lnTo>
                        <a:lnTo>
                          <a:pt x="41" y="21"/>
                        </a:lnTo>
                        <a:lnTo>
                          <a:pt x="49" y="17"/>
                        </a:lnTo>
                        <a:lnTo>
                          <a:pt x="57" y="12"/>
                        </a:lnTo>
                        <a:lnTo>
                          <a:pt x="63" y="7"/>
                        </a:lnTo>
                        <a:lnTo>
                          <a:pt x="67" y="3"/>
                        </a:lnTo>
                        <a:lnTo>
                          <a:pt x="57" y="1"/>
                        </a:lnTo>
                        <a:lnTo>
                          <a:pt x="46" y="0"/>
                        </a:lnTo>
                        <a:lnTo>
                          <a:pt x="36" y="1"/>
                        </a:lnTo>
                        <a:lnTo>
                          <a:pt x="26" y="3"/>
                        </a:lnTo>
                        <a:lnTo>
                          <a:pt x="17" y="7"/>
                        </a:lnTo>
                        <a:lnTo>
                          <a:pt x="10" y="12"/>
                        </a:lnTo>
                        <a:lnTo>
                          <a:pt x="7" y="15"/>
                        </a:lnTo>
                        <a:lnTo>
                          <a:pt x="4" y="19"/>
                        </a:lnTo>
                        <a:lnTo>
                          <a:pt x="2" y="22"/>
                        </a:lnTo>
                        <a:lnTo>
                          <a:pt x="0" y="27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59" name="Freeform 394"/>
                  <p:cNvSpPr>
                    <a:spLocks/>
                  </p:cNvSpPr>
                  <p:nvPr/>
                </p:nvSpPr>
                <p:spPr bwMode="auto">
                  <a:xfrm>
                    <a:off x="1332" y="1608"/>
                    <a:ext cx="11" cy="11"/>
                  </a:xfrm>
                  <a:custGeom>
                    <a:avLst/>
                    <a:gdLst>
                      <a:gd name="T0" fmla="*/ 0 w 32"/>
                      <a:gd name="T1" fmla="*/ 0 h 36"/>
                      <a:gd name="T2" fmla="*/ 0 w 32"/>
                      <a:gd name="T3" fmla="*/ 0 h 36"/>
                      <a:gd name="T4" fmla="*/ 0 w 32"/>
                      <a:gd name="T5" fmla="*/ 0 h 36"/>
                      <a:gd name="T6" fmla="*/ 0 w 32"/>
                      <a:gd name="T7" fmla="*/ 0 h 36"/>
                      <a:gd name="T8" fmla="*/ 0 w 32"/>
                      <a:gd name="T9" fmla="*/ 0 h 36"/>
                      <a:gd name="T10" fmla="*/ 0 w 32"/>
                      <a:gd name="T11" fmla="*/ 0 h 36"/>
                      <a:gd name="T12" fmla="*/ 0 w 32"/>
                      <a:gd name="T13" fmla="*/ 0 h 36"/>
                      <a:gd name="T14" fmla="*/ 0 w 32"/>
                      <a:gd name="T15" fmla="*/ 0 h 36"/>
                      <a:gd name="T16" fmla="*/ 0 w 32"/>
                      <a:gd name="T17" fmla="*/ 0 h 36"/>
                      <a:gd name="T18" fmla="*/ 0 w 32"/>
                      <a:gd name="T19" fmla="*/ 0 h 36"/>
                      <a:gd name="T20" fmla="*/ 0 w 32"/>
                      <a:gd name="T21" fmla="*/ 0 h 36"/>
                      <a:gd name="T22" fmla="*/ 0 w 32"/>
                      <a:gd name="T23" fmla="*/ 0 h 36"/>
                      <a:gd name="T24" fmla="*/ 0 w 32"/>
                      <a:gd name="T25" fmla="*/ 0 h 36"/>
                      <a:gd name="T26" fmla="*/ 0 w 32"/>
                      <a:gd name="T27" fmla="*/ 0 h 36"/>
                      <a:gd name="T28" fmla="*/ 0 w 32"/>
                      <a:gd name="T29" fmla="*/ 0 h 36"/>
                      <a:gd name="T30" fmla="*/ 0 w 32"/>
                      <a:gd name="T31" fmla="*/ 0 h 36"/>
                      <a:gd name="T32" fmla="*/ 0 w 32"/>
                      <a:gd name="T33" fmla="*/ 0 h 36"/>
                      <a:gd name="T34" fmla="*/ 0 w 32"/>
                      <a:gd name="T35" fmla="*/ 0 h 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32" h="36">
                        <a:moveTo>
                          <a:pt x="0" y="18"/>
                        </a:moveTo>
                        <a:lnTo>
                          <a:pt x="1" y="24"/>
                        </a:lnTo>
                        <a:lnTo>
                          <a:pt x="4" y="29"/>
                        </a:lnTo>
                        <a:lnTo>
                          <a:pt x="6" y="32"/>
                        </a:lnTo>
                        <a:lnTo>
                          <a:pt x="8" y="34"/>
                        </a:lnTo>
                        <a:lnTo>
                          <a:pt x="11" y="36"/>
                        </a:lnTo>
                        <a:lnTo>
                          <a:pt x="13" y="36"/>
                        </a:lnTo>
                        <a:lnTo>
                          <a:pt x="32" y="36"/>
                        </a:lnTo>
                        <a:lnTo>
                          <a:pt x="32" y="22"/>
                        </a:lnTo>
                        <a:lnTo>
                          <a:pt x="31" y="14"/>
                        </a:lnTo>
                        <a:lnTo>
                          <a:pt x="30" y="7"/>
                        </a:lnTo>
                        <a:lnTo>
                          <a:pt x="26" y="0"/>
                        </a:lnTo>
                        <a:lnTo>
                          <a:pt x="19" y="2"/>
                        </a:lnTo>
                        <a:lnTo>
                          <a:pt x="11" y="7"/>
                        </a:lnTo>
                        <a:lnTo>
                          <a:pt x="6" y="10"/>
                        </a:lnTo>
                        <a:lnTo>
                          <a:pt x="3" y="13"/>
                        </a:lnTo>
                        <a:lnTo>
                          <a:pt x="1" y="16"/>
                        </a:lnTo>
                        <a:lnTo>
                          <a:pt x="0" y="1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60" name="Freeform 395"/>
                  <p:cNvSpPr>
                    <a:spLocks/>
                  </p:cNvSpPr>
                  <p:nvPr/>
                </p:nvSpPr>
                <p:spPr bwMode="auto">
                  <a:xfrm>
                    <a:off x="1279" y="1314"/>
                    <a:ext cx="46" cy="17"/>
                  </a:xfrm>
                  <a:custGeom>
                    <a:avLst/>
                    <a:gdLst>
                      <a:gd name="T0" fmla="*/ 0 w 146"/>
                      <a:gd name="T1" fmla="*/ 0 h 52"/>
                      <a:gd name="T2" fmla="*/ 0 w 146"/>
                      <a:gd name="T3" fmla="*/ 0 h 52"/>
                      <a:gd name="T4" fmla="*/ 0 w 146"/>
                      <a:gd name="T5" fmla="*/ 0 h 52"/>
                      <a:gd name="T6" fmla="*/ 0 w 146"/>
                      <a:gd name="T7" fmla="*/ 0 h 52"/>
                      <a:gd name="T8" fmla="*/ 0 w 146"/>
                      <a:gd name="T9" fmla="*/ 0 h 52"/>
                      <a:gd name="T10" fmla="*/ 0 w 146"/>
                      <a:gd name="T11" fmla="*/ 0 h 52"/>
                      <a:gd name="T12" fmla="*/ 0 w 146"/>
                      <a:gd name="T13" fmla="*/ 0 h 52"/>
                      <a:gd name="T14" fmla="*/ 0 w 146"/>
                      <a:gd name="T15" fmla="*/ 0 h 52"/>
                      <a:gd name="T16" fmla="*/ 0 w 146"/>
                      <a:gd name="T17" fmla="*/ 0 h 52"/>
                      <a:gd name="T18" fmla="*/ 0 w 146"/>
                      <a:gd name="T19" fmla="*/ 0 h 52"/>
                      <a:gd name="T20" fmla="*/ 0 w 146"/>
                      <a:gd name="T21" fmla="*/ 0 h 52"/>
                      <a:gd name="T22" fmla="*/ 0 w 146"/>
                      <a:gd name="T23" fmla="*/ 0 h 52"/>
                      <a:gd name="T24" fmla="*/ 0 w 146"/>
                      <a:gd name="T25" fmla="*/ 0 h 52"/>
                      <a:gd name="T26" fmla="*/ 0 w 146"/>
                      <a:gd name="T27" fmla="*/ 0 h 52"/>
                      <a:gd name="T28" fmla="*/ 0 w 146"/>
                      <a:gd name="T29" fmla="*/ 0 h 52"/>
                      <a:gd name="T30" fmla="*/ 0 w 146"/>
                      <a:gd name="T31" fmla="*/ 0 h 52"/>
                      <a:gd name="T32" fmla="*/ 0 w 146"/>
                      <a:gd name="T33" fmla="*/ 0 h 52"/>
                      <a:gd name="T34" fmla="*/ 0 w 146"/>
                      <a:gd name="T35" fmla="*/ 0 h 52"/>
                      <a:gd name="T36" fmla="*/ 0 w 146"/>
                      <a:gd name="T37" fmla="*/ 0 h 52"/>
                      <a:gd name="T38" fmla="*/ 0 w 146"/>
                      <a:gd name="T39" fmla="*/ 0 h 52"/>
                      <a:gd name="T40" fmla="*/ 0 w 146"/>
                      <a:gd name="T41" fmla="*/ 0 h 52"/>
                      <a:gd name="T42" fmla="*/ 0 w 146"/>
                      <a:gd name="T43" fmla="*/ 0 h 52"/>
                      <a:gd name="T44" fmla="*/ 0 w 146"/>
                      <a:gd name="T45" fmla="*/ 0 h 52"/>
                      <a:gd name="T46" fmla="*/ 0 w 146"/>
                      <a:gd name="T47" fmla="*/ 0 h 52"/>
                      <a:gd name="T48" fmla="*/ 0 w 146"/>
                      <a:gd name="T49" fmla="*/ 0 h 52"/>
                      <a:gd name="T50" fmla="*/ 0 w 146"/>
                      <a:gd name="T51" fmla="*/ 0 h 52"/>
                      <a:gd name="T52" fmla="*/ 0 w 146"/>
                      <a:gd name="T53" fmla="*/ 0 h 52"/>
                      <a:gd name="T54" fmla="*/ 0 w 146"/>
                      <a:gd name="T55" fmla="*/ 0 h 52"/>
                      <a:gd name="T56" fmla="*/ 0 w 146"/>
                      <a:gd name="T57" fmla="*/ 0 h 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146" h="52">
                        <a:moveTo>
                          <a:pt x="0" y="43"/>
                        </a:moveTo>
                        <a:lnTo>
                          <a:pt x="11" y="46"/>
                        </a:lnTo>
                        <a:lnTo>
                          <a:pt x="22" y="48"/>
                        </a:lnTo>
                        <a:lnTo>
                          <a:pt x="33" y="51"/>
                        </a:lnTo>
                        <a:lnTo>
                          <a:pt x="43" y="52"/>
                        </a:lnTo>
                        <a:lnTo>
                          <a:pt x="63" y="52"/>
                        </a:lnTo>
                        <a:lnTo>
                          <a:pt x="82" y="51"/>
                        </a:lnTo>
                        <a:lnTo>
                          <a:pt x="117" y="46"/>
                        </a:lnTo>
                        <a:lnTo>
                          <a:pt x="146" y="43"/>
                        </a:lnTo>
                        <a:lnTo>
                          <a:pt x="144" y="36"/>
                        </a:lnTo>
                        <a:lnTo>
                          <a:pt x="142" y="30"/>
                        </a:lnTo>
                        <a:lnTo>
                          <a:pt x="139" y="24"/>
                        </a:lnTo>
                        <a:lnTo>
                          <a:pt x="137" y="19"/>
                        </a:lnTo>
                        <a:lnTo>
                          <a:pt x="134" y="15"/>
                        </a:lnTo>
                        <a:lnTo>
                          <a:pt x="129" y="11"/>
                        </a:lnTo>
                        <a:lnTo>
                          <a:pt x="125" y="8"/>
                        </a:lnTo>
                        <a:lnTo>
                          <a:pt x="121" y="6"/>
                        </a:lnTo>
                        <a:lnTo>
                          <a:pt x="111" y="2"/>
                        </a:lnTo>
                        <a:lnTo>
                          <a:pt x="101" y="0"/>
                        </a:lnTo>
                        <a:lnTo>
                          <a:pt x="89" y="1"/>
                        </a:lnTo>
                        <a:lnTo>
                          <a:pt x="78" y="2"/>
                        </a:lnTo>
                        <a:lnTo>
                          <a:pt x="66" y="5"/>
                        </a:lnTo>
                        <a:lnTo>
                          <a:pt x="54" y="9"/>
                        </a:lnTo>
                        <a:lnTo>
                          <a:pt x="43" y="14"/>
                        </a:lnTo>
                        <a:lnTo>
                          <a:pt x="32" y="19"/>
                        </a:lnTo>
                        <a:lnTo>
                          <a:pt x="22" y="25"/>
                        </a:lnTo>
                        <a:lnTo>
                          <a:pt x="13" y="31"/>
                        </a:lnTo>
                        <a:lnTo>
                          <a:pt x="5" y="37"/>
                        </a:lnTo>
                        <a:lnTo>
                          <a:pt x="0" y="4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61" name="Freeform 396"/>
                  <p:cNvSpPr>
                    <a:spLocks/>
                  </p:cNvSpPr>
                  <p:nvPr/>
                </p:nvSpPr>
                <p:spPr bwMode="auto">
                  <a:xfrm>
                    <a:off x="1261" y="1252"/>
                    <a:ext cx="20" cy="10"/>
                  </a:xfrm>
                  <a:custGeom>
                    <a:avLst/>
                    <a:gdLst>
                      <a:gd name="T0" fmla="*/ 0 w 60"/>
                      <a:gd name="T1" fmla="*/ 0 h 31"/>
                      <a:gd name="T2" fmla="*/ 0 w 60"/>
                      <a:gd name="T3" fmla="*/ 0 h 31"/>
                      <a:gd name="T4" fmla="*/ 0 w 60"/>
                      <a:gd name="T5" fmla="*/ 0 h 31"/>
                      <a:gd name="T6" fmla="*/ 0 w 60"/>
                      <a:gd name="T7" fmla="*/ 0 h 31"/>
                      <a:gd name="T8" fmla="*/ 0 w 60"/>
                      <a:gd name="T9" fmla="*/ 0 h 31"/>
                      <a:gd name="T10" fmla="*/ 0 w 60"/>
                      <a:gd name="T11" fmla="*/ 0 h 31"/>
                      <a:gd name="T12" fmla="*/ 0 w 60"/>
                      <a:gd name="T13" fmla="*/ 0 h 31"/>
                      <a:gd name="T14" fmla="*/ 0 w 60"/>
                      <a:gd name="T15" fmla="*/ 0 h 31"/>
                      <a:gd name="T16" fmla="*/ 0 w 60"/>
                      <a:gd name="T17" fmla="*/ 0 h 31"/>
                      <a:gd name="T18" fmla="*/ 0 w 60"/>
                      <a:gd name="T19" fmla="*/ 0 h 31"/>
                      <a:gd name="T20" fmla="*/ 0 w 60"/>
                      <a:gd name="T21" fmla="*/ 0 h 31"/>
                      <a:gd name="T22" fmla="*/ 0 w 60"/>
                      <a:gd name="T23" fmla="*/ 0 h 31"/>
                      <a:gd name="T24" fmla="*/ 0 w 60"/>
                      <a:gd name="T25" fmla="*/ 0 h 31"/>
                      <a:gd name="T26" fmla="*/ 0 w 60"/>
                      <a:gd name="T27" fmla="*/ 0 h 31"/>
                      <a:gd name="T28" fmla="*/ 0 w 60"/>
                      <a:gd name="T29" fmla="*/ 0 h 31"/>
                      <a:gd name="T30" fmla="*/ 0 w 60"/>
                      <a:gd name="T31" fmla="*/ 0 h 31"/>
                      <a:gd name="T32" fmla="*/ 0 w 60"/>
                      <a:gd name="T33" fmla="*/ 0 h 31"/>
                      <a:gd name="T34" fmla="*/ 0 w 60"/>
                      <a:gd name="T35" fmla="*/ 0 h 31"/>
                      <a:gd name="T36" fmla="*/ 0 w 60"/>
                      <a:gd name="T37" fmla="*/ 0 h 31"/>
                      <a:gd name="T38" fmla="*/ 0 w 60"/>
                      <a:gd name="T39" fmla="*/ 0 h 31"/>
                      <a:gd name="T40" fmla="*/ 0 w 60"/>
                      <a:gd name="T41" fmla="*/ 0 h 31"/>
                      <a:gd name="T42" fmla="*/ 0 w 60"/>
                      <a:gd name="T43" fmla="*/ 0 h 31"/>
                      <a:gd name="T44" fmla="*/ 0 w 60"/>
                      <a:gd name="T45" fmla="*/ 0 h 31"/>
                      <a:gd name="T46" fmla="*/ 0 w 60"/>
                      <a:gd name="T47" fmla="*/ 0 h 31"/>
                      <a:gd name="T48" fmla="*/ 0 w 60"/>
                      <a:gd name="T49" fmla="*/ 0 h 31"/>
                      <a:gd name="T50" fmla="*/ 0 w 60"/>
                      <a:gd name="T51" fmla="*/ 0 h 31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0" t="0" r="r" b="b"/>
                    <a:pathLst>
                      <a:path w="60" h="31">
                        <a:moveTo>
                          <a:pt x="60" y="0"/>
                        </a:moveTo>
                        <a:lnTo>
                          <a:pt x="49" y="0"/>
                        </a:lnTo>
                        <a:lnTo>
                          <a:pt x="38" y="0"/>
                        </a:lnTo>
                        <a:lnTo>
                          <a:pt x="31" y="0"/>
                        </a:lnTo>
                        <a:lnTo>
                          <a:pt x="27" y="0"/>
                        </a:lnTo>
                        <a:lnTo>
                          <a:pt x="18" y="0"/>
                        </a:lnTo>
                        <a:lnTo>
                          <a:pt x="9" y="2"/>
                        </a:lnTo>
                        <a:lnTo>
                          <a:pt x="5" y="3"/>
                        </a:lnTo>
                        <a:lnTo>
                          <a:pt x="2" y="5"/>
                        </a:lnTo>
                        <a:lnTo>
                          <a:pt x="1" y="8"/>
                        </a:lnTo>
                        <a:lnTo>
                          <a:pt x="0" y="12"/>
                        </a:lnTo>
                        <a:lnTo>
                          <a:pt x="1" y="15"/>
                        </a:lnTo>
                        <a:lnTo>
                          <a:pt x="2" y="18"/>
                        </a:lnTo>
                        <a:lnTo>
                          <a:pt x="5" y="22"/>
                        </a:lnTo>
                        <a:lnTo>
                          <a:pt x="9" y="24"/>
                        </a:lnTo>
                        <a:lnTo>
                          <a:pt x="12" y="27"/>
                        </a:lnTo>
                        <a:lnTo>
                          <a:pt x="18" y="29"/>
                        </a:lnTo>
                        <a:lnTo>
                          <a:pt x="22" y="31"/>
                        </a:lnTo>
                        <a:lnTo>
                          <a:pt x="27" y="31"/>
                        </a:lnTo>
                        <a:lnTo>
                          <a:pt x="32" y="30"/>
                        </a:lnTo>
                        <a:lnTo>
                          <a:pt x="37" y="28"/>
                        </a:lnTo>
                        <a:lnTo>
                          <a:pt x="43" y="24"/>
                        </a:lnTo>
                        <a:lnTo>
                          <a:pt x="48" y="18"/>
                        </a:lnTo>
                        <a:lnTo>
                          <a:pt x="57" y="10"/>
                        </a:lnTo>
                        <a:lnTo>
                          <a:pt x="60" y="6"/>
                        </a:lnTo>
                        <a:lnTo>
                          <a:pt x="6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62" name="Freeform 397"/>
                  <p:cNvSpPr>
                    <a:spLocks/>
                  </p:cNvSpPr>
                  <p:nvPr/>
                </p:nvSpPr>
                <p:spPr bwMode="auto">
                  <a:xfrm>
                    <a:off x="1730" y="1713"/>
                    <a:ext cx="26" cy="20"/>
                  </a:xfrm>
                  <a:custGeom>
                    <a:avLst/>
                    <a:gdLst>
                      <a:gd name="T0" fmla="*/ 0 w 80"/>
                      <a:gd name="T1" fmla="*/ 0 h 62"/>
                      <a:gd name="T2" fmla="*/ 0 w 80"/>
                      <a:gd name="T3" fmla="*/ 0 h 62"/>
                      <a:gd name="T4" fmla="*/ 0 w 80"/>
                      <a:gd name="T5" fmla="*/ 0 h 62"/>
                      <a:gd name="T6" fmla="*/ 0 w 80"/>
                      <a:gd name="T7" fmla="*/ 0 h 62"/>
                      <a:gd name="T8" fmla="*/ 0 w 80"/>
                      <a:gd name="T9" fmla="*/ 0 h 62"/>
                      <a:gd name="T10" fmla="*/ 0 w 80"/>
                      <a:gd name="T11" fmla="*/ 0 h 62"/>
                      <a:gd name="T12" fmla="*/ 0 w 80"/>
                      <a:gd name="T13" fmla="*/ 0 h 62"/>
                      <a:gd name="T14" fmla="*/ 0 w 80"/>
                      <a:gd name="T15" fmla="*/ 0 h 62"/>
                      <a:gd name="T16" fmla="*/ 0 w 80"/>
                      <a:gd name="T17" fmla="*/ 0 h 62"/>
                      <a:gd name="T18" fmla="*/ 0 w 80"/>
                      <a:gd name="T19" fmla="*/ 0 h 62"/>
                      <a:gd name="T20" fmla="*/ 0 w 80"/>
                      <a:gd name="T21" fmla="*/ 0 h 62"/>
                      <a:gd name="T22" fmla="*/ 0 w 80"/>
                      <a:gd name="T23" fmla="*/ 0 h 62"/>
                      <a:gd name="T24" fmla="*/ 0 w 80"/>
                      <a:gd name="T25" fmla="*/ 0 h 62"/>
                      <a:gd name="T26" fmla="*/ 0 w 80"/>
                      <a:gd name="T27" fmla="*/ 0 h 62"/>
                      <a:gd name="T28" fmla="*/ 0 w 80"/>
                      <a:gd name="T29" fmla="*/ 0 h 62"/>
                      <a:gd name="T30" fmla="*/ 0 w 80"/>
                      <a:gd name="T31" fmla="*/ 0 h 62"/>
                      <a:gd name="T32" fmla="*/ 0 w 80"/>
                      <a:gd name="T33" fmla="*/ 0 h 62"/>
                      <a:gd name="T34" fmla="*/ 0 w 80"/>
                      <a:gd name="T35" fmla="*/ 0 h 62"/>
                      <a:gd name="T36" fmla="*/ 0 w 80"/>
                      <a:gd name="T37" fmla="*/ 0 h 62"/>
                      <a:gd name="T38" fmla="*/ 0 w 80"/>
                      <a:gd name="T39" fmla="*/ 0 h 62"/>
                      <a:gd name="T40" fmla="*/ 0 w 80"/>
                      <a:gd name="T41" fmla="*/ 0 h 62"/>
                      <a:gd name="T42" fmla="*/ 0 w 80"/>
                      <a:gd name="T43" fmla="*/ 0 h 62"/>
                      <a:gd name="T44" fmla="*/ 0 w 80"/>
                      <a:gd name="T45" fmla="*/ 0 h 62"/>
                      <a:gd name="T46" fmla="*/ 0 w 80"/>
                      <a:gd name="T47" fmla="*/ 0 h 62"/>
                      <a:gd name="T48" fmla="*/ 0 w 80"/>
                      <a:gd name="T49" fmla="*/ 0 h 62"/>
                      <a:gd name="T50" fmla="*/ 0 w 80"/>
                      <a:gd name="T51" fmla="*/ 0 h 62"/>
                      <a:gd name="T52" fmla="*/ 0 w 80"/>
                      <a:gd name="T53" fmla="*/ 0 h 62"/>
                      <a:gd name="T54" fmla="*/ 0 w 80"/>
                      <a:gd name="T55" fmla="*/ 0 h 62"/>
                      <a:gd name="T56" fmla="*/ 0 w 80"/>
                      <a:gd name="T57" fmla="*/ 0 h 6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80" h="62">
                        <a:moveTo>
                          <a:pt x="0" y="43"/>
                        </a:moveTo>
                        <a:lnTo>
                          <a:pt x="1" y="46"/>
                        </a:lnTo>
                        <a:lnTo>
                          <a:pt x="1" y="49"/>
                        </a:lnTo>
                        <a:lnTo>
                          <a:pt x="3" y="51"/>
                        </a:lnTo>
                        <a:lnTo>
                          <a:pt x="4" y="53"/>
                        </a:lnTo>
                        <a:lnTo>
                          <a:pt x="10" y="57"/>
                        </a:lnTo>
                        <a:lnTo>
                          <a:pt x="15" y="59"/>
                        </a:lnTo>
                        <a:lnTo>
                          <a:pt x="28" y="62"/>
                        </a:lnTo>
                        <a:lnTo>
                          <a:pt x="40" y="62"/>
                        </a:lnTo>
                        <a:lnTo>
                          <a:pt x="45" y="62"/>
                        </a:lnTo>
                        <a:lnTo>
                          <a:pt x="49" y="59"/>
                        </a:lnTo>
                        <a:lnTo>
                          <a:pt x="54" y="57"/>
                        </a:lnTo>
                        <a:lnTo>
                          <a:pt x="58" y="54"/>
                        </a:lnTo>
                        <a:lnTo>
                          <a:pt x="65" y="47"/>
                        </a:lnTo>
                        <a:lnTo>
                          <a:pt x="70" y="38"/>
                        </a:lnTo>
                        <a:lnTo>
                          <a:pt x="74" y="28"/>
                        </a:lnTo>
                        <a:lnTo>
                          <a:pt x="78" y="18"/>
                        </a:lnTo>
                        <a:lnTo>
                          <a:pt x="79" y="8"/>
                        </a:lnTo>
                        <a:lnTo>
                          <a:pt x="80" y="0"/>
                        </a:lnTo>
                        <a:lnTo>
                          <a:pt x="71" y="0"/>
                        </a:lnTo>
                        <a:lnTo>
                          <a:pt x="59" y="3"/>
                        </a:lnTo>
                        <a:lnTo>
                          <a:pt x="46" y="8"/>
                        </a:lnTo>
                        <a:lnTo>
                          <a:pt x="33" y="13"/>
                        </a:lnTo>
                        <a:lnTo>
                          <a:pt x="21" y="19"/>
                        </a:lnTo>
                        <a:lnTo>
                          <a:pt x="10" y="26"/>
                        </a:lnTo>
                        <a:lnTo>
                          <a:pt x="6" y="30"/>
                        </a:lnTo>
                        <a:lnTo>
                          <a:pt x="3" y="34"/>
                        </a:lnTo>
                        <a:lnTo>
                          <a:pt x="1" y="39"/>
                        </a:lnTo>
                        <a:lnTo>
                          <a:pt x="0" y="4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63" name="Freeform 398"/>
                  <p:cNvSpPr>
                    <a:spLocks/>
                  </p:cNvSpPr>
                  <p:nvPr/>
                </p:nvSpPr>
                <p:spPr bwMode="auto">
                  <a:xfrm>
                    <a:off x="1583" y="1674"/>
                    <a:ext cx="33" cy="16"/>
                  </a:xfrm>
                  <a:custGeom>
                    <a:avLst/>
                    <a:gdLst>
                      <a:gd name="T0" fmla="*/ 0 w 106"/>
                      <a:gd name="T1" fmla="*/ 0 h 49"/>
                      <a:gd name="T2" fmla="*/ 0 w 106"/>
                      <a:gd name="T3" fmla="*/ 0 h 49"/>
                      <a:gd name="T4" fmla="*/ 0 w 106"/>
                      <a:gd name="T5" fmla="*/ 0 h 49"/>
                      <a:gd name="T6" fmla="*/ 0 w 106"/>
                      <a:gd name="T7" fmla="*/ 0 h 49"/>
                      <a:gd name="T8" fmla="*/ 0 w 106"/>
                      <a:gd name="T9" fmla="*/ 0 h 49"/>
                      <a:gd name="T10" fmla="*/ 0 w 106"/>
                      <a:gd name="T11" fmla="*/ 0 h 49"/>
                      <a:gd name="T12" fmla="*/ 0 w 106"/>
                      <a:gd name="T13" fmla="*/ 0 h 49"/>
                      <a:gd name="T14" fmla="*/ 0 w 106"/>
                      <a:gd name="T15" fmla="*/ 0 h 49"/>
                      <a:gd name="T16" fmla="*/ 0 w 106"/>
                      <a:gd name="T17" fmla="*/ 0 h 49"/>
                      <a:gd name="T18" fmla="*/ 0 w 106"/>
                      <a:gd name="T19" fmla="*/ 0 h 49"/>
                      <a:gd name="T20" fmla="*/ 0 w 106"/>
                      <a:gd name="T21" fmla="*/ 0 h 49"/>
                      <a:gd name="T22" fmla="*/ 0 w 106"/>
                      <a:gd name="T23" fmla="*/ 0 h 49"/>
                      <a:gd name="T24" fmla="*/ 0 w 106"/>
                      <a:gd name="T25" fmla="*/ 0 h 49"/>
                      <a:gd name="T26" fmla="*/ 0 w 106"/>
                      <a:gd name="T27" fmla="*/ 0 h 49"/>
                      <a:gd name="T28" fmla="*/ 0 w 106"/>
                      <a:gd name="T29" fmla="*/ 0 h 49"/>
                      <a:gd name="T30" fmla="*/ 0 w 106"/>
                      <a:gd name="T31" fmla="*/ 0 h 49"/>
                      <a:gd name="T32" fmla="*/ 0 w 106"/>
                      <a:gd name="T33" fmla="*/ 0 h 49"/>
                      <a:gd name="T34" fmla="*/ 0 w 106"/>
                      <a:gd name="T35" fmla="*/ 0 h 49"/>
                      <a:gd name="T36" fmla="*/ 0 w 106"/>
                      <a:gd name="T37" fmla="*/ 0 h 49"/>
                      <a:gd name="T38" fmla="*/ 0 w 106"/>
                      <a:gd name="T39" fmla="*/ 0 h 49"/>
                      <a:gd name="T40" fmla="*/ 0 w 106"/>
                      <a:gd name="T41" fmla="*/ 0 h 49"/>
                      <a:gd name="T42" fmla="*/ 0 w 106"/>
                      <a:gd name="T43" fmla="*/ 0 h 49"/>
                      <a:gd name="T44" fmla="*/ 0 w 106"/>
                      <a:gd name="T45" fmla="*/ 0 h 49"/>
                      <a:gd name="T46" fmla="*/ 0 w 106"/>
                      <a:gd name="T47" fmla="*/ 0 h 49"/>
                      <a:gd name="T48" fmla="*/ 0 w 106"/>
                      <a:gd name="T49" fmla="*/ 0 h 49"/>
                      <a:gd name="T50" fmla="*/ 0 w 106"/>
                      <a:gd name="T51" fmla="*/ 0 h 49"/>
                      <a:gd name="T52" fmla="*/ 0 w 106"/>
                      <a:gd name="T53" fmla="*/ 0 h 49"/>
                      <a:gd name="T54" fmla="*/ 0 w 106"/>
                      <a:gd name="T55" fmla="*/ 0 h 49"/>
                      <a:gd name="T56" fmla="*/ 0 w 106"/>
                      <a:gd name="T57" fmla="*/ 0 h 49"/>
                      <a:gd name="T58" fmla="*/ 0 w 106"/>
                      <a:gd name="T59" fmla="*/ 0 h 49"/>
                      <a:gd name="T60" fmla="*/ 0 w 106"/>
                      <a:gd name="T61" fmla="*/ 0 h 49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0" t="0" r="r" b="b"/>
                    <a:pathLst>
                      <a:path w="106" h="49">
                        <a:moveTo>
                          <a:pt x="80" y="13"/>
                        </a:moveTo>
                        <a:lnTo>
                          <a:pt x="72" y="12"/>
                        </a:lnTo>
                        <a:lnTo>
                          <a:pt x="66" y="11"/>
                        </a:lnTo>
                        <a:lnTo>
                          <a:pt x="59" y="8"/>
                        </a:lnTo>
                        <a:lnTo>
                          <a:pt x="53" y="6"/>
                        </a:lnTo>
                        <a:lnTo>
                          <a:pt x="47" y="4"/>
                        </a:lnTo>
                        <a:lnTo>
                          <a:pt x="41" y="2"/>
                        </a:lnTo>
                        <a:lnTo>
                          <a:pt x="34" y="0"/>
                        </a:lnTo>
                        <a:lnTo>
                          <a:pt x="26" y="0"/>
                        </a:lnTo>
                        <a:lnTo>
                          <a:pt x="15" y="0"/>
                        </a:lnTo>
                        <a:lnTo>
                          <a:pt x="0" y="0"/>
                        </a:lnTo>
                        <a:lnTo>
                          <a:pt x="9" y="11"/>
                        </a:lnTo>
                        <a:lnTo>
                          <a:pt x="17" y="21"/>
                        </a:lnTo>
                        <a:lnTo>
                          <a:pt x="26" y="29"/>
                        </a:lnTo>
                        <a:lnTo>
                          <a:pt x="34" y="36"/>
                        </a:lnTo>
                        <a:lnTo>
                          <a:pt x="42" y="42"/>
                        </a:lnTo>
                        <a:lnTo>
                          <a:pt x="52" y="46"/>
                        </a:lnTo>
                        <a:lnTo>
                          <a:pt x="61" y="48"/>
                        </a:lnTo>
                        <a:lnTo>
                          <a:pt x="72" y="49"/>
                        </a:lnTo>
                        <a:lnTo>
                          <a:pt x="79" y="48"/>
                        </a:lnTo>
                        <a:lnTo>
                          <a:pt x="87" y="45"/>
                        </a:lnTo>
                        <a:lnTo>
                          <a:pt x="97" y="39"/>
                        </a:lnTo>
                        <a:lnTo>
                          <a:pt x="106" y="31"/>
                        </a:lnTo>
                        <a:lnTo>
                          <a:pt x="101" y="30"/>
                        </a:lnTo>
                        <a:lnTo>
                          <a:pt x="98" y="28"/>
                        </a:lnTo>
                        <a:lnTo>
                          <a:pt x="93" y="25"/>
                        </a:lnTo>
                        <a:lnTo>
                          <a:pt x="90" y="22"/>
                        </a:lnTo>
                        <a:lnTo>
                          <a:pt x="88" y="19"/>
                        </a:lnTo>
                        <a:lnTo>
                          <a:pt x="84" y="16"/>
                        </a:lnTo>
                        <a:lnTo>
                          <a:pt x="82" y="14"/>
                        </a:lnTo>
                        <a:lnTo>
                          <a:pt x="80" y="1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64" name="Freeform 399"/>
                  <p:cNvSpPr>
                    <a:spLocks/>
                  </p:cNvSpPr>
                  <p:nvPr/>
                </p:nvSpPr>
                <p:spPr bwMode="auto">
                  <a:xfrm>
                    <a:off x="1599" y="1713"/>
                    <a:ext cx="15" cy="7"/>
                  </a:xfrm>
                  <a:custGeom>
                    <a:avLst/>
                    <a:gdLst>
                      <a:gd name="T0" fmla="*/ 0 w 47"/>
                      <a:gd name="T1" fmla="*/ 0 h 22"/>
                      <a:gd name="T2" fmla="*/ 0 w 47"/>
                      <a:gd name="T3" fmla="*/ 0 h 22"/>
                      <a:gd name="T4" fmla="*/ 0 w 47"/>
                      <a:gd name="T5" fmla="*/ 0 h 22"/>
                      <a:gd name="T6" fmla="*/ 0 w 47"/>
                      <a:gd name="T7" fmla="*/ 0 h 22"/>
                      <a:gd name="T8" fmla="*/ 0 w 47"/>
                      <a:gd name="T9" fmla="*/ 0 h 22"/>
                      <a:gd name="T10" fmla="*/ 0 w 47"/>
                      <a:gd name="T11" fmla="*/ 0 h 22"/>
                      <a:gd name="T12" fmla="*/ 0 w 47"/>
                      <a:gd name="T13" fmla="*/ 0 h 22"/>
                      <a:gd name="T14" fmla="*/ 0 w 47"/>
                      <a:gd name="T15" fmla="*/ 0 h 22"/>
                      <a:gd name="T16" fmla="*/ 0 w 47"/>
                      <a:gd name="T17" fmla="*/ 0 h 22"/>
                      <a:gd name="T18" fmla="*/ 0 w 47"/>
                      <a:gd name="T19" fmla="*/ 0 h 22"/>
                      <a:gd name="T20" fmla="*/ 0 w 47"/>
                      <a:gd name="T21" fmla="*/ 0 h 22"/>
                      <a:gd name="T22" fmla="*/ 0 w 47"/>
                      <a:gd name="T23" fmla="*/ 0 h 22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47" h="22">
                        <a:moveTo>
                          <a:pt x="0" y="19"/>
                        </a:moveTo>
                        <a:lnTo>
                          <a:pt x="5" y="21"/>
                        </a:lnTo>
                        <a:lnTo>
                          <a:pt x="12" y="22"/>
                        </a:lnTo>
                        <a:lnTo>
                          <a:pt x="18" y="22"/>
                        </a:lnTo>
                        <a:lnTo>
                          <a:pt x="26" y="21"/>
                        </a:lnTo>
                        <a:lnTo>
                          <a:pt x="33" y="19"/>
                        </a:lnTo>
                        <a:lnTo>
                          <a:pt x="38" y="15"/>
                        </a:lnTo>
                        <a:lnTo>
                          <a:pt x="41" y="12"/>
                        </a:lnTo>
                        <a:lnTo>
                          <a:pt x="44" y="9"/>
                        </a:lnTo>
                        <a:lnTo>
                          <a:pt x="45" y="5"/>
                        </a:lnTo>
                        <a:lnTo>
                          <a:pt x="47" y="0"/>
                        </a:lnTo>
                        <a:lnTo>
                          <a:pt x="0" y="19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65" name="Freeform 400"/>
                  <p:cNvSpPr>
                    <a:spLocks/>
                  </p:cNvSpPr>
                  <p:nvPr/>
                </p:nvSpPr>
                <p:spPr bwMode="auto">
                  <a:xfrm>
                    <a:off x="1608" y="1742"/>
                    <a:ext cx="17" cy="11"/>
                  </a:xfrm>
                  <a:custGeom>
                    <a:avLst/>
                    <a:gdLst>
                      <a:gd name="T0" fmla="*/ 0 w 53"/>
                      <a:gd name="T1" fmla="*/ 0 h 32"/>
                      <a:gd name="T2" fmla="*/ 0 w 53"/>
                      <a:gd name="T3" fmla="*/ 0 h 32"/>
                      <a:gd name="T4" fmla="*/ 0 w 53"/>
                      <a:gd name="T5" fmla="*/ 0 h 32"/>
                      <a:gd name="T6" fmla="*/ 0 w 53"/>
                      <a:gd name="T7" fmla="*/ 0 h 32"/>
                      <a:gd name="T8" fmla="*/ 0 w 53"/>
                      <a:gd name="T9" fmla="*/ 0 h 32"/>
                      <a:gd name="T10" fmla="*/ 0 w 53"/>
                      <a:gd name="T11" fmla="*/ 0 h 32"/>
                      <a:gd name="T12" fmla="*/ 0 w 53"/>
                      <a:gd name="T13" fmla="*/ 0 h 32"/>
                      <a:gd name="T14" fmla="*/ 0 w 53"/>
                      <a:gd name="T15" fmla="*/ 0 h 32"/>
                      <a:gd name="T16" fmla="*/ 0 w 53"/>
                      <a:gd name="T17" fmla="*/ 0 h 32"/>
                      <a:gd name="T18" fmla="*/ 0 w 53"/>
                      <a:gd name="T19" fmla="*/ 0 h 32"/>
                      <a:gd name="T20" fmla="*/ 0 w 53"/>
                      <a:gd name="T21" fmla="*/ 0 h 32"/>
                      <a:gd name="T22" fmla="*/ 0 w 53"/>
                      <a:gd name="T23" fmla="*/ 0 h 32"/>
                      <a:gd name="T24" fmla="*/ 0 w 53"/>
                      <a:gd name="T25" fmla="*/ 0 h 3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53" h="32">
                        <a:moveTo>
                          <a:pt x="53" y="0"/>
                        </a:moveTo>
                        <a:lnTo>
                          <a:pt x="37" y="9"/>
                        </a:lnTo>
                        <a:lnTo>
                          <a:pt x="23" y="18"/>
                        </a:lnTo>
                        <a:lnTo>
                          <a:pt x="11" y="26"/>
                        </a:lnTo>
                        <a:lnTo>
                          <a:pt x="0" y="32"/>
                        </a:lnTo>
                        <a:lnTo>
                          <a:pt x="13" y="32"/>
                        </a:lnTo>
                        <a:lnTo>
                          <a:pt x="26" y="32"/>
                        </a:lnTo>
                        <a:lnTo>
                          <a:pt x="39" y="32"/>
                        </a:lnTo>
                        <a:lnTo>
                          <a:pt x="53" y="32"/>
                        </a:lnTo>
                        <a:lnTo>
                          <a:pt x="53" y="24"/>
                        </a:lnTo>
                        <a:lnTo>
                          <a:pt x="53" y="16"/>
                        </a:lnTo>
                        <a:lnTo>
                          <a:pt x="53" y="9"/>
                        </a:lnTo>
                        <a:lnTo>
                          <a:pt x="53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66" name="Freeform 401"/>
                  <p:cNvSpPr>
                    <a:spLocks/>
                  </p:cNvSpPr>
                  <p:nvPr/>
                </p:nvSpPr>
                <p:spPr bwMode="auto">
                  <a:xfrm>
                    <a:off x="1450" y="1438"/>
                    <a:ext cx="14" cy="12"/>
                  </a:xfrm>
                  <a:custGeom>
                    <a:avLst/>
                    <a:gdLst>
                      <a:gd name="T0" fmla="*/ 0 w 46"/>
                      <a:gd name="T1" fmla="*/ 0 h 34"/>
                      <a:gd name="T2" fmla="*/ 0 w 46"/>
                      <a:gd name="T3" fmla="*/ 0 h 34"/>
                      <a:gd name="T4" fmla="*/ 0 w 46"/>
                      <a:gd name="T5" fmla="*/ 0 h 34"/>
                      <a:gd name="T6" fmla="*/ 0 w 46"/>
                      <a:gd name="T7" fmla="*/ 0 h 34"/>
                      <a:gd name="T8" fmla="*/ 0 w 46"/>
                      <a:gd name="T9" fmla="*/ 0 h 34"/>
                      <a:gd name="T10" fmla="*/ 0 w 46"/>
                      <a:gd name="T11" fmla="*/ 0 h 34"/>
                      <a:gd name="T12" fmla="*/ 0 w 46"/>
                      <a:gd name="T13" fmla="*/ 0 h 34"/>
                      <a:gd name="T14" fmla="*/ 0 w 46"/>
                      <a:gd name="T15" fmla="*/ 0 h 34"/>
                      <a:gd name="T16" fmla="*/ 0 w 46"/>
                      <a:gd name="T17" fmla="*/ 0 h 34"/>
                      <a:gd name="T18" fmla="*/ 0 w 46"/>
                      <a:gd name="T19" fmla="*/ 0 h 34"/>
                      <a:gd name="T20" fmla="*/ 0 w 46"/>
                      <a:gd name="T21" fmla="*/ 0 h 34"/>
                      <a:gd name="T22" fmla="*/ 0 w 46"/>
                      <a:gd name="T23" fmla="*/ 0 h 34"/>
                      <a:gd name="T24" fmla="*/ 0 w 46"/>
                      <a:gd name="T25" fmla="*/ 0 h 34"/>
                      <a:gd name="T26" fmla="*/ 0 w 46"/>
                      <a:gd name="T27" fmla="*/ 0 h 34"/>
                      <a:gd name="T28" fmla="*/ 0 w 46"/>
                      <a:gd name="T29" fmla="*/ 0 h 34"/>
                      <a:gd name="T30" fmla="*/ 0 w 46"/>
                      <a:gd name="T31" fmla="*/ 0 h 34"/>
                      <a:gd name="T32" fmla="*/ 0 w 46"/>
                      <a:gd name="T33" fmla="*/ 0 h 34"/>
                      <a:gd name="T34" fmla="*/ 0 w 46"/>
                      <a:gd name="T35" fmla="*/ 0 h 3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46" h="34">
                        <a:moveTo>
                          <a:pt x="27" y="3"/>
                        </a:moveTo>
                        <a:lnTo>
                          <a:pt x="0" y="16"/>
                        </a:lnTo>
                        <a:lnTo>
                          <a:pt x="0" y="34"/>
                        </a:lnTo>
                        <a:lnTo>
                          <a:pt x="27" y="34"/>
                        </a:lnTo>
                        <a:lnTo>
                          <a:pt x="31" y="32"/>
                        </a:lnTo>
                        <a:lnTo>
                          <a:pt x="35" y="28"/>
                        </a:lnTo>
                        <a:lnTo>
                          <a:pt x="39" y="25"/>
                        </a:lnTo>
                        <a:lnTo>
                          <a:pt x="42" y="21"/>
                        </a:lnTo>
                        <a:lnTo>
                          <a:pt x="44" y="17"/>
                        </a:lnTo>
                        <a:lnTo>
                          <a:pt x="45" y="13"/>
                        </a:lnTo>
                        <a:lnTo>
                          <a:pt x="46" y="8"/>
                        </a:lnTo>
                        <a:lnTo>
                          <a:pt x="46" y="3"/>
                        </a:lnTo>
                        <a:lnTo>
                          <a:pt x="46" y="1"/>
                        </a:lnTo>
                        <a:lnTo>
                          <a:pt x="44" y="0"/>
                        </a:lnTo>
                        <a:lnTo>
                          <a:pt x="42" y="0"/>
                        </a:lnTo>
                        <a:lnTo>
                          <a:pt x="39" y="0"/>
                        </a:lnTo>
                        <a:lnTo>
                          <a:pt x="32" y="2"/>
                        </a:lnTo>
                        <a:lnTo>
                          <a:pt x="27" y="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67" name="Freeform 402"/>
                  <p:cNvSpPr>
                    <a:spLocks/>
                  </p:cNvSpPr>
                  <p:nvPr/>
                </p:nvSpPr>
                <p:spPr bwMode="auto">
                  <a:xfrm>
                    <a:off x="1305" y="1224"/>
                    <a:ext cx="16" cy="8"/>
                  </a:xfrm>
                  <a:custGeom>
                    <a:avLst/>
                    <a:gdLst>
                      <a:gd name="T0" fmla="*/ 0 w 48"/>
                      <a:gd name="T1" fmla="*/ 0 h 25"/>
                      <a:gd name="T2" fmla="*/ 0 w 48"/>
                      <a:gd name="T3" fmla="*/ 0 h 25"/>
                      <a:gd name="T4" fmla="*/ 0 w 48"/>
                      <a:gd name="T5" fmla="*/ 0 h 25"/>
                      <a:gd name="T6" fmla="*/ 0 w 48"/>
                      <a:gd name="T7" fmla="*/ 0 h 25"/>
                      <a:gd name="T8" fmla="*/ 0 w 48"/>
                      <a:gd name="T9" fmla="*/ 0 h 25"/>
                      <a:gd name="T10" fmla="*/ 0 w 48"/>
                      <a:gd name="T11" fmla="*/ 0 h 25"/>
                      <a:gd name="T12" fmla="*/ 0 w 48"/>
                      <a:gd name="T13" fmla="*/ 0 h 25"/>
                      <a:gd name="T14" fmla="*/ 0 w 48"/>
                      <a:gd name="T15" fmla="*/ 0 h 25"/>
                      <a:gd name="T16" fmla="*/ 0 w 48"/>
                      <a:gd name="T17" fmla="*/ 0 h 25"/>
                      <a:gd name="T18" fmla="*/ 0 w 48"/>
                      <a:gd name="T19" fmla="*/ 0 h 25"/>
                      <a:gd name="T20" fmla="*/ 0 w 48"/>
                      <a:gd name="T21" fmla="*/ 0 h 25"/>
                      <a:gd name="T22" fmla="*/ 0 w 48"/>
                      <a:gd name="T23" fmla="*/ 0 h 25"/>
                      <a:gd name="T24" fmla="*/ 0 w 48"/>
                      <a:gd name="T25" fmla="*/ 0 h 25"/>
                      <a:gd name="T26" fmla="*/ 0 w 48"/>
                      <a:gd name="T27" fmla="*/ 0 h 25"/>
                      <a:gd name="T28" fmla="*/ 0 w 48"/>
                      <a:gd name="T29" fmla="*/ 0 h 2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48" h="25">
                        <a:moveTo>
                          <a:pt x="0" y="25"/>
                        </a:moveTo>
                        <a:lnTo>
                          <a:pt x="14" y="25"/>
                        </a:lnTo>
                        <a:lnTo>
                          <a:pt x="28" y="25"/>
                        </a:lnTo>
                        <a:lnTo>
                          <a:pt x="30" y="24"/>
                        </a:lnTo>
                        <a:lnTo>
                          <a:pt x="33" y="22"/>
                        </a:lnTo>
                        <a:lnTo>
                          <a:pt x="37" y="18"/>
                        </a:lnTo>
                        <a:lnTo>
                          <a:pt x="40" y="15"/>
                        </a:lnTo>
                        <a:lnTo>
                          <a:pt x="45" y="7"/>
                        </a:lnTo>
                        <a:lnTo>
                          <a:pt x="48" y="0"/>
                        </a:lnTo>
                        <a:lnTo>
                          <a:pt x="40" y="1"/>
                        </a:lnTo>
                        <a:lnTo>
                          <a:pt x="33" y="2"/>
                        </a:lnTo>
                        <a:lnTo>
                          <a:pt x="28" y="5"/>
                        </a:lnTo>
                        <a:lnTo>
                          <a:pt x="21" y="8"/>
                        </a:lnTo>
                        <a:lnTo>
                          <a:pt x="11" y="16"/>
                        </a:lnTo>
                        <a:lnTo>
                          <a:pt x="0" y="25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68" name="Freeform 403"/>
                  <p:cNvSpPr>
                    <a:spLocks/>
                  </p:cNvSpPr>
                  <p:nvPr/>
                </p:nvSpPr>
                <p:spPr bwMode="auto">
                  <a:xfrm>
                    <a:off x="1343" y="1188"/>
                    <a:ext cx="8" cy="11"/>
                  </a:xfrm>
                  <a:custGeom>
                    <a:avLst/>
                    <a:gdLst>
                      <a:gd name="T0" fmla="*/ 0 w 30"/>
                      <a:gd name="T1" fmla="*/ 0 h 37"/>
                      <a:gd name="T2" fmla="*/ 0 w 30"/>
                      <a:gd name="T3" fmla="*/ 0 h 37"/>
                      <a:gd name="T4" fmla="*/ 0 w 30"/>
                      <a:gd name="T5" fmla="*/ 0 h 37"/>
                      <a:gd name="T6" fmla="*/ 0 w 30"/>
                      <a:gd name="T7" fmla="*/ 0 h 37"/>
                      <a:gd name="T8" fmla="*/ 0 w 30"/>
                      <a:gd name="T9" fmla="*/ 0 h 37"/>
                      <a:gd name="T10" fmla="*/ 0 w 30"/>
                      <a:gd name="T11" fmla="*/ 0 h 37"/>
                      <a:gd name="T12" fmla="*/ 0 w 30"/>
                      <a:gd name="T13" fmla="*/ 0 h 37"/>
                      <a:gd name="T14" fmla="*/ 0 w 30"/>
                      <a:gd name="T15" fmla="*/ 0 h 37"/>
                      <a:gd name="T16" fmla="*/ 0 w 30"/>
                      <a:gd name="T17" fmla="*/ 0 h 37"/>
                      <a:gd name="T18" fmla="*/ 0 w 30"/>
                      <a:gd name="T19" fmla="*/ 0 h 37"/>
                      <a:gd name="T20" fmla="*/ 0 w 30"/>
                      <a:gd name="T21" fmla="*/ 0 h 37"/>
                      <a:gd name="T22" fmla="*/ 0 w 30"/>
                      <a:gd name="T23" fmla="*/ 0 h 37"/>
                      <a:gd name="T24" fmla="*/ 0 w 30"/>
                      <a:gd name="T25" fmla="*/ 0 h 3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30" h="37">
                        <a:moveTo>
                          <a:pt x="0" y="0"/>
                        </a:moveTo>
                        <a:lnTo>
                          <a:pt x="0" y="37"/>
                        </a:lnTo>
                        <a:lnTo>
                          <a:pt x="11" y="36"/>
                        </a:lnTo>
                        <a:lnTo>
                          <a:pt x="20" y="34"/>
                        </a:lnTo>
                        <a:lnTo>
                          <a:pt x="22" y="33"/>
                        </a:lnTo>
                        <a:lnTo>
                          <a:pt x="26" y="32"/>
                        </a:lnTo>
                        <a:lnTo>
                          <a:pt x="28" y="30"/>
                        </a:lnTo>
                        <a:lnTo>
                          <a:pt x="29" y="28"/>
                        </a:lnTo>
                        <a:lnTo>
                          <a:pt x="30" y="23"/>
                        </a:lnTo>
                        <a:lnTo>
                          <a:pt x="30" y="16"/>
                        </a:lnTo>
                        <a:lnTo>
                          <a:pt x="29" y="9"/>
                        </a:lnTo>
                        <a:lnTo>
                          <a:pt x="27" y="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69" name="Freeform 404"/>
                  <p:cNvSpPr>
                    <a:spLocks/>
                  </p:cNvSpPr>
                  <p:nvPr/>
                </p:nvSpPr>
                <p:spPr bwMode="auto">
                  <a:xfrm>
                    <a:off x="1334" y="1208"/>
                    <a:ext cx="36" cy="16"/>
                  </a:xfrm>
                  <a:custGeom>
                    <a:avLst/>
                    <a:gdLst>
                      <a:gd name="T0" fmla="*/ 0 w 113"/>
                      <a:gd name="T1" fmla="*/ 0 h 46"/>
                      <a:gd name="T2" fmla="*/ 0 w 113"/>
                      <a:gd name="T3" fmla="*/ 0 h 46"/>
                      <a:gd name="T4" fmla="*/ 0 w 113"/>
                      <a:gd name="T5" fmla="*/ 0 h 46"/>
                      <a:gd name="T6" fmla="*/ 0 w 113"/>
                      <a:gd name="T7" fmla="*/ 0 h 46"/>
                      <a:gd name="T8" fmla="*/ 0 w 113"/>
                      <a:gd name="T9" fmla="*/ 0 h 46"/>
                      <a:gd name="T10" fmla="*/ 0 w 113"/>
                      <a:gd name="T11" fmla="*/ 0 h 46"/>
                      <a:gd name="T12" fmla="*/ 0 w 113"/>
                      <a:gd name="T13" fmla="*/ 0 h 46"/>
                      <a:gd name="T14" fmla="*/ 0 w 113"/>
                      <a:gd name="T15" fmla="*/ 0 h 46"/>
                      <a:gd name="T16" fmla="*/ 0 w 113"/>
                      <a:gd name="T17" fmla="*/ 0 h 46"/>
                      <a:gd name="T18" fmla="*/ 0 w 113"/>
                      <a:gd name="T19" fmla="*/ 0 h 46"/>
                      <a:gd name="T20" fmla="*/ 0 w 113"/>
                      <a:gd name="T21" fmla="*/ 0 h 46"/>
                      <a:gd name="T22" fmla="*/ 0 w 113"/>
                      <a:gd name="T23" fmla="*/ 0 h 46"/>
                      <a:gd name="T24" fmla="*/ 0 w 113"/>
                      <a:gd name="T25" fmla="*/ 0 h 46"/>
                      <a:gd name="T26" fmla="*/ 0 w 113"/>
                      <a:gd name="T27" fmla="*/ 0 h 46"/>
                      <a:gd name="T28" fmla="*/ 0 w 113"/>
                      <a:gd name="T29" fmla="*/ 0 h 46"/>
                      <a:gd name="T30" fmla="*/ 0 w 113"/>
                      <a:gd name="T31" fmla="*/ 0 h 46"/>
                      <a:gd name="T32" fmla="*/ 0 w 113"/>
                      <a:gd name="T33" fmla="*/ 0 h 46"/>
                      <a:gd name="T34" fmla="*/ 0 w 113"/>
                      <a:gd name="T35" fmla="*/ 0 h 46"/>
                      <a:gd name="T36" fmla="*/ 0 w 113"/>
                      <a:gd name="T37" fmla="*/ 0 h 46"/>
                      <a:gd name="T38" fmla="*/ 0 w 113"/>
                      <a:gd name="T39" fmla="*/ 0 h 46"/>
                      <a:gd name="T40" fmla="*/ 0 w 113"/>
                      <a:gd name="T41" fmla="*/ 0 h 46"/>
                      <a:gd name="T42" fmla="*/ 0 w 113"/>
                      <a:gd name="T43" fmla="*/ 0 h 46"/>
                      <a:gd name="T44" fmla="*/ 0 w 113"/>
                      <a:gd name="T45" fmla="*/ 0 h 46"/>
                      <a:gd name="T46" fmla="*/ 0 w 113"/>
                      <a:gd name="T47" fmla="*/ 0 h 46"/>
                      <a:gd name="T48" fmla="*/ 0 w 113"/>
                      <a:gd name="T49" fmla="*/ 0 h 46"/>
                      <a:gd name="T50" fmla="*/ 0 w 113"/>
                      <a:gd name="T51" fmla="*/ 0 h 46"/>
                      <a:gd name="T52" fmla="*/ 0 w 113"/>
                      <a:gd name="T53" fmla="*/ 0 h 46"/>
                      <a:gd name="T54" fmla="*/ 0 w 113"/>
                      <a:gd name="T55" fmla="*/ 0 h 46"/>
                      <a:gd name="T56" fmla="*/ 0 w 113"/>
                      <a:gd name="T57" fmla="*/ 0 h 46"/>
                      <a:gd name="T58" fmla="*/ 0 w 113"/>
                      <a:gd name="T59" fmla="*/ 0 h 46"/>
                      <a:gd name="T60" fmla="*/ 0 w 113"/>
                      <a:gd name="T61" fmla="*/ 0 h 4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0" t="0" r="r" b="b"/>
                    <a:pathLst>
                      <a:path w="113" h="46">
                        <a:moveTo>
                          <a:pt x="33" y="3"/>
                        </a:moveTo>
                        <a:lnTo>
                          <a:pt x="22" y="3"/>
                        </a:lnTo>
                        <a:lnTo>
                          <a:pt x="12" y="5"/>
                        </a:lnTo>
                        <a:lnTo>
                          <a:pt x="7" y="7"/>
                        </a:lnTo>
                        <a:lnTo>
                          <a:pt x="3" y="11"/>
                        </a:lnTo>
                        <a:lnTo>
                          <a:pt x="1" y="15"/>
                        </a:lnTo>
                        <a:lnTo>
                          <a:pt x="0" y="21"/>
                        </a:lnTo>
                        <a:lnTo>
                          <a:pt x="6" y="27"/>
                        </a:lnTo>
                        <a:lnTo>
                          <a:pt x="10" y="33"/>
                        </a:lnTo>
                        <a:lnTo>
                          <a:pt x="16" y="37"/>
                        </a:lnTo>
                        <a:lnTo>
                          <a:pt x="20" y="41"/>
                        </a:lnTo>
                        <a:lnTo>
                          <a:pt x="25" y="43"/>
                        </a:lnTo>
                        <a:lnTo>
                          <a:pt x="30" y="45"/>
                        </a:lnTo>
                        <a:lnTo>
                          <a:pt x="35" y="46"/>
                        </a:lnTo>
                        <a:lnTo>
                          <a:pt x="40" y="46"/>
                        </a:lnTo>
                        <a:lnTo>
                          <a:pt x="56" y="46"/>
                        </a:lnTo>
                        <a:lnTo>
                          <a:pt x="70" y="43"/>
                        </a:lnTo>
                        <a:lnTo>
                          <a:pt x="76" y="41"/>
                        </a:lnTo>
                        <a:lnTo>
                          <a:pt x="81" y="38"/>
                        </a:lnTo>
                        <a:lnTo>
                          <a:pt x="87" y="36"/>
                        </a:lnTo>
                        <a:lnTo>
                          <a:pt x="91" y="33"/>
                        </a:lnTo>
                        <a:lnTo>
                          <a:pt x="99" y="27"/>
                        </a:lnTo>
                        <a:lnTo>
                          <a:pt x="106" y="20"/>
                        </a:lnTo>
                        <a:lnTo>
                          <a:pt x="110" y="12"/>
                        </a:lnTo>
                        <a:lnTo>
                          <a:pt x="113" y="3"/>
                        </a:lnTo>
                        <a:lnTo>
                          <a:pt x="99" y="1"/>
                        </a:lnTo>
                        <a:lnTo>
                          <a:pt x="87" y="0"/>
                        </a:lnTo>
                        <a:lnTo>
                          <a:pt x="76" y="0"/>
                        </a:lnTo>
                        <a:lnTo>
                          <a:pt x="66" y="1"/>
                        </a:lnTo>
                        <a:lnTo>
                          <a:pt x="48" y="2"/>
                        </a:lnTo>
                        <a:lnTo>
                          <a:pt x="33" y="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70" name="Freeform 405"/>
                  <p:cNvSpPr>
                    <a:spLocks/>
                  </p:cNvSpPr>
                  <p:nvPr/>
                </p:nvSpPr>
                <p:spPr bwMode="auto">
                  <a:xfrm>
                    <a:off x="1365" y="1201"/>
                    <a:ext cx="49" cy="28"/>
                  </a:xfrm>
                  <a:custGeom>
                    <a:avLst/>
                    <a:gdLst>
                      <a:gd name="T0" fmla="*/ 0 w 153"/>
                      <a:gd name="T1" fmla="*/ 0 h 82"/>
                      <a:gd name="T2" fmla="*/ 0 w 153"/>
                      <a:gd name="T3" fmla="*/ 0 h 82"/>
                      <a:gd name="T4" fmla="*/ 0 w 153"/>
                      <a:gd name="T5" fmla="*/ 0 h 82"/>
                      <a:gd name="T6" fmla="*/ 0 w 153"/>
                      <a:gd name="T7" fmla="*/ 0 h 82"/>
                      <a:gd name="T8" fmla="*/ 0 w 153"/>
                      <a:gd name="T9" fmla="*/ 0 h 82"/>
                      <a:gd name="T10" fmla="*/ 0 w 153"/>
                      <a:gd name="T11" fmla="*/ 0 h 82"/>
                      <a:gd name="T12" fmla="*/ 0 w 153"/>
                      <a:gd name="T13" fmla="*/ 0 h 82"/>
                      <a:gd name="T14" fmla="*/ 0 w 153"/>
                      <a:gd name="T15" fmla="*/ 0 h 82"/>
                      <a:gd name="T16" fmla="*/ 0 w 153"/>
                      <a:gd name="T17" fmla="*/ 0 h 82"/>
                      <a:gd name="T18" fmla="*/ 0 w 153"/>
                      <a:gd name="T19" fmla="*/ 0 h 82"/>
                      <a:gd name="T20" fmla="*/ 0 w 153"/>
                      <a:gd name="T21" fmla="*/ 0 h 82"/>
                      <a:gd name="T22" fmla="*/ 0 w 153"/>
                      <a:gd name="T23" fmla="*/ 0 h 82"/>
                      <a:gd name="T24" fmla="*/ 0 w 153"/>
                      <a:gd name="T25" fmla="*/ 0 h 82"/>
                      <a:gd name="T26" fmla="*/ 0 w 153"/>
                      <a:gd name="T27" fmla="*/ 0 h 82"/>
                      <a:gd name="T28" fmla="*/ 0 w 153"/>
                      <a:gd name="T29" fmla="*/ 0 h 82"/>
                      <a:gd name="T30" fmla="*/ 0 w 153"/>
                      <a:gd name="T31" fmla="*/ 0 h 82"/>
                      <a:gd name="T32" fmla="*/ 0 w 153"/>
                      <a:gd name="T33" fmla="*/ 0 h 82"/>
                      <a:gd name="T34" fmla="*/ 0 w 153"/>
                      <a:gd name="T35" fmla="*/ 0 h 82"/>
                      <a:gd name="T36" fmla="*/ 0 w 153"/>
                      <a:gd name="T37" fmla="*/ 0 h 82"/>
                      <a:gd name="T38" fmla="*/ 0 w 153"/>
                      <a:gd name="T39" fmla="*/ 0 h 82"/>
                      <a:gd name="T40" fmla="*/ 0 w 153"/>
                      <a:gd name="T41" fmla="*/ 0 h 82"/>
                      <a:gd name="T42" fmla="*/ 0 w 153"/>
                      <a:gd name="T43" fmla="*/ 0 h 82"/>
                      <a:gd name="T44" fmla="*/ 0 w 153"/>
                      <a:gd name="T45" fmla="*/ 0 h 82"/>
                      <a:gd name="T46" fmla="*/ 0 w 153"/>
                      <a:gd name="T47" fmla="*/ 0 h 82"/>
                      <a:gd name="T48" fmla="*/ 0 w 153"/>
                      <a:gd name="T49" fmla="*/ 0 h 82"/>
                      <a:gd name="T50" fmla="*/ 0 w 153"/>
                      <a:gd name="T51" fmla="*/ 0 h 82"/>
                      <a:gd name="T52" fmla="*/ 0 w 153"/>
                      <a:gd name="T53" fmla="*/ 0 h 82"/>
                      <a:gd name="T54" fmla="*/ 0 w 153"/>
                      <a:gd name="T55" fmla="*/ 0 h 82"/>
                      <a:gd name="T56" fmla="*/ 0 w 153"/>
                      <a:gd name="T57" fmla="*/ 0 h 82"/>
                      <a:gd name="T58" fmla="*/ 0 w 153"/>
                      <a:gd name="T59" fmla="*/ 0 h 82"/>
                      <a:gd name="T60" fmla="*/ 0 w 153"/>
                      <a:gd name="T61" fmla="*/ 0 h 82"/>
                      <a:gd name="T62" fmla="*/ 0 w 153"/>
                      <a:gd name="T63" fmla="*/ 0 h 82"/>
                      <a:gd name="T64" fmla="*/ 0 w 153"/>
                      <a:gd name="T65" fmla="*/ 0 h 82"/>
                      <a:gd name="T66" fmla="*/ 0 w 153"/>
                      <a:gd name="T67" fmla="*/ 0 h 82"/>
                      <a:gd name="T68" fmla="*/ 0 w 153"/>
                      <a:gd name="T69" fmla="*/ 0 h 82"/>
                      <a:gd name="T70" fmla="*/ 0 w 153"/>
                      <a:gd name="T71" fmla="*/ 0 h 82"/>
                      <a:gd name="T72" fmla="*/ 0 w 153"/>
                      <a:gd name="T73" fmla="*/ 0 h 82"/>
                      <a:gd name="T74" fmla="*/ 0 w 153"/>
                      <a:gd name="T75" fmla="*/ 0 h 82"/>
                      <a:gd name="T76" fmla="*/ 0 w 153"/>
                      <a:gd name="T77" fmla="*/ 0 h 82"/>
                      <a:gd name="T78" fmla="*/ 0 w 153"/>
                      <a:gd name="T79" fmla="*/ 0 h 82"/>
                      <a:gd name="T80" fmla="*/ 0 w 153"/>
                      <a:gd name="T81" fmla="*/ 0 h 82"/>
                      <a:gd name="T82" fmla="*/ 0 w 153"/>
                      <a:gd name="T83" fmla="*/ 0 h 82"/>
                      <a:gd name="T84" fmla="*/ 0 w 153"/>
                      <a:gd name="T85" fmla="*/ 0 h 82"/>
                      <a:gd name="T86" fmla="*/ 0 w 153"/>
                      <a:gd name="T87" fmla="*/ 0 h 82"/>
                      <a:gd name="T88" fmla="*/ 0 w 153"/>
                      <a:gd name="T89" fmla="*/ 0 h 82"/>
                      <a:gd name="T90" fmla="*/ 0 w 153"/>
                      <a:gd name="T91" fmla="*/ 0 h 82"/>
                      <a:gd name="T92" fmla="*/ 0 w 153"/>
                      <a:gd name="T93" fmla="*/ 0 h 82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153" h="82">
                        <a:moveTo>
                          <a:pt x="0" y="79"/>
                        </a:moveTo>
                        <a:lnTo>
                          <a:pt x="2" y="81"/>
                        </a:lnTo>
                        <a:lnTo>
                          <a:pt x="6" y="82"/>
                        </a:lnTo>
                        <a:lnTo>
                          <a:pt x="10" y="82"/>
                        </a:lnTo>
                        <a:lnTo>
                          <a:pt x="14" y="82"/>
                        </a:lnTo>
                        <a:lnTo>
                          <a:pt x="23" y="80"/>
                        </a:lnTo>
                        <a:lnTo>
                          <a:pt x="33" y="79"/>
                        </a:lnTo>
                        <a:lnTo>
                          <a:pt x="40" y="79"/>
                        </a:lnTo>
                        <a:lnTo>
                          <a:pt x="47" y="78"/>
                        </a:lnTo>
                        <a:lnTo>
                          <a:pt x="56" y="76"/>
                        </a:lnTo>
                        <a:lnTo>
                          <a:pt x="65" y="74"/>
                        </a:lnTo>
                        <a:lnTo>
                          <a:pt x="83" y="68"/>
                        </a:lnTo>
                        <a:lnTo>
                          <a:pt x="103" y="59"/>
                        </a:lnTo>
                        <a:lnTo>
                          <a:pt x="112" y="54"/>
                        </a:lnTo>
                        <a:lnTo>
                          <a:pt x="121" y="49"/>
                        </a:lnTo>
                        <a:lnTo>
                          <a:pt x="129" y="43"/>
                        </a:lnTo>
                        <a:lnTo>
                          <a:pt x="136" y="38"/>
                        </a:lnTo>
                        <a:lnTo>
                          <a:pt x="142" y="32"/>
                        </a:lnTo>
                        <a:lnTo>
                          <a:pt x="147" y="25"/>
                        </a:lnTo>
                        <a:lnTo>
                          <a:pt x="150" y="19"/>
                        </a:lnTo>
                        <a:lnTo>
                          <a:pt x="153" y="12"/>
                        </a:lnTo>
                        <a:lnTo>
                          <a:pt x="134" y="8"/>
                        </a:lnTo>
                        <a:lnTo>
                          <a:pt x="115" y="3"/>
                        </a:lnTo>
                        <a:lnTo>
                          <a:pt x="96" y="1"/>
                        </a:lnTo>
                        <a:lnTo>
                          <a:pt x="77" y="0"/>
                        </a:lnTo>
                        <a:lnTo>
                          <a:pt x="68" y="1"/>
                        </a:lnTo>
                        <a:lnTo>
                          <a:pt x="60" y="1"/>
                        </a:lnTo>
                        <a:lnTo>
                          <a:pt x="52" y="2"/>
                        </a:lnTo>
                        <a:lnTo>
                          <a:pt x="45" y="4"/>
                        </a:lnTo>
                        <a:lnTo>
                          <a:pt x="38" y="7"/>
                        </a:lnTo>
                        <a:lnTo>
                          <a:pt x="34" y="10"/>
                        </a:lnTo>
                        <a:lnTo>
                          <a:pt x="30" y="14"/>
                        </a:lnTo>
                        <a:lnTo>
                          <a:pt x="26" y="18"/>
                        </a:lnTo>
                        <a:lnTo>
                          <a:pt x="32" y="23"/>
                        </a:lnTo>
                        <a:lnTo>
                          <a:pt x="36" y="29"/>
                        </a:lnTo>
                        <a:lnTo>
                          <a:pt x="38" y="32"/>
                        </a:lnTo>
                        <a:lnTo>
                          <a:pt x="42" y="34"/>
                        </a:lnTo>
                        <a:lnTo>
                          <a:pt x="44" y="36"/>
                        </a:lnTo>
                        <a:lnTo>
                          <a:pt x="46" y="36"/>
                        </a:lnTo>
                        <a:lnTo>
                          <a:pt x="40" y="41"/>
                        </a:lnTo>
                        <a:lnTo>
                          <a:pt x="33" y="46"/>
                        </a:lnTo>
                        <a:lnTo>
                          <a:pt x="29" y="52"/>
                        </a:lnTo>
                        <a:lnTo>
                          <a:pt x="23" y="57"/>
                        </a:lnTo>
                        <a:lnTo>
                          <a:pt x="18" y="64"/>
                        </a:lnTo>
                        <a:lnTo>
                          <a:pt x="13" y="69"/>
                        </a:lnTo>
                        <a:lnTo>
                          <a:pt x="7" y="75"/>
                        </a:lnTo>
                        <a:lnTo>
                          <a:pt x="0" y="79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71" name="Freeform 406"/>
                  <p:cNvSpPr>
                    <a:spLocks/>
                  </p:cNvSpPr>
                  <p:nvPr/>
                </p:nvSpPr>
                <p:spPr bwMode="auto">
                  <a:xfrm>
                    <a:off x="1414" y="1217"/>
                    <a:ext cx="29" cy="17"/>
                  </a:xfrm>
                  <a:custGeom>
                    <a:avLst/>
                    <a:gdLst>
                      <a:gd name="T0" fmla="*/ 0 w 86"/>
                      <a:gd name="T1" fmla="*/ 0 h 50"/>
                      <a:gd name="T2" fmla="*/ 0 w 86"/>
                      <a:gd name="T3" fmla="*/ 0 h 50"/>
                      <a:gd name="T4" fmla="*/ 0 w 86"/>
                      <a:gd name="T5" fmla="*/ 0 h 50"/>
                      <a:gd name="T6" fmla="*/ 0 w 86"/>
                      <a:gd name="T7" fmla="*/ 0 h 50"/>
                      <a:gd name="T8" fmla="*/ 0 w 86"/>
                      <a:gd name="T9" fmla="*/ 0 h 50"/>
                      <a:gd name="T10" fmla="*/ 0 w 86"/>
                      <a:gd name="T11" fmla="*/ 0 h 50"/>
                      <a:gd name="T12" fmla="*/ 0 w 86"/>
                      <a:gd name="T13" fmla="*/ 0 h 50"/>
                      <a:gd name="T14" fmla="*/ 0 w 86"/>
                      <a:gd name="T15" fmla="*/ 0 h 50"/>
                      <a:gd name="T16" fmla="*/ 0 w 86"/>
                      <a:gd name="T17" fmla="*/ 0 h 50"/>
                      <a:gd name="T18" fmla="*/ 0 w 86"/>
                      <a:gd name="T19" fmla="*/ 0 h 50"/>
                      <a:gd name="T20" fmla="*/ 0 w 86"/>
                      <a:gd name="T21" fmla="*/ 0 h 50"/>
                      <a:gd name="T22" fmla="*/ 0 w 86"/>
                      <a:gd name="T23" fmla="*/ 0 h 50"/>
                      <a:gd name="T24" fmla="*/ 0 w 86"/>
                      <a:gd name="T25" fmla="*/ 0 h 50"/>
                      <a:gd name="T26" fmla="*/ 0 w 86"/>
                      <a:gd name="T27" fmla="*/ 0 h 50"/>
                      <a:gd name="T28" fmla="*/ 0 w 86"/>
                      <a:gd name="T29" fmla="*/ 0 h 50"/>
                      <a:gd name="T30" fmla="*/ 0 w 86"/>
                      <a:gd name="T31" fmla="*/ 0 h 50"/>
                      <a:gd name="T32" fmla="*/ 0 w 86"/>
                      <a:gd name="T33" fmla="*/ 0 h 50"/>
                      <a:gd name="T34" fmla="*/ 0 w 86"/>
                      <a:gd name="T35" fmla="*/ 0 h 50"/>
                      <a:gd name="T36" fmla="*/ 0 w 86"/>
                      <a:gd name="T37" fmla="*/ 0 h 50"/>
                      <a:gd name="T38" fmla="*/ 0 w 86"/>
                      <a:gd name="T39" fmla="*/ 0 h 50"/>
                      <a:gd name="T40" fmla="*/ 0 w 86"/>
                      <a:gd name="T41" fmla="*/ 0 h 50"/>
                      <a:gd name="T42" fmla="*/ 0 w 86"/>
                      <a:gd name="T43" fmla="*/ 0 h 50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0" t="0" r="r" b="b"/>
                    <a:pathLst>
                      <a:path w="86" h="50">
                        <a:moveTo>
                          <a:pt x="0" y="37"/>
                        </a:moveTo>
                        <a:lnTo>
                          <a:pt x="5" y="41"/>
                        </a:lnTo>
                        <a:lnTo>
                          <a:pt x="11" y="44"/>
                        </a:lnTo>
                        <a:lnTo>
                          <a:pt x="16" y="47"/>
                        </a:lnTo>
                        <a:lnTo>
                          <a:pt x="23" y="48"/>
                        </a:lnTo>
                        <a:lnTo>
                          <a:pt x="35" y="49"/>
                        </a:lnTo>
                        <a:lnTo>
                          <a:pt x="46" y="50"/>
                        </a:lnTo>
                        <a:lnTo>
                          <a:pt x="58" y="49"/>
                        </a:lnTo>
                        <a:lnTo>
                          <a:pt x="67" y="48"/>
                        </a:lnTo>
                        <a:lnTo>
                          <a:pt x="73" y="47"/>
                        </a:lnTo>
                        <a:lnTo>
                          <a:pt x="79" y="44"/>
                        </a:lnTo>
                        <a:lnTo>
                          <a:pt x="82" y="41"/>
                        </a:lnTo>
                        <a:lnTo>
                          <a:pt x="84" y="37"/>
                        </a:lnTo>
                        <a:lnTo>
                          <a:pt x="85" y="32"/>
                        </a:lnTo>
                        <a:lnTo>
                          <a:pt x="86" y="25"/>
                        </a:lnTo>
                        <a:lnTo>
                          <a:pt x="85" y="17"/>
                        </a:lnTo>
                        <a:lnTo>
                          <a:pt x="84" y="10"/>
                        </a:lnTo>
                        <a:lnTo>
                          <a:pt x="83" y="7"/>
                        </a:lnTo>
                        <a:lnTo>
                          <a:pt x="81" y="5"/>
                        </a:lnTo>
                        <a:lnTo>
                          <a:pt x="77" y="2"/>
                        </a:lnTo>
                        <a:lnTo>
                          <a:pt x="73" y="0"/>
                        </a:lnTo>
                        <a:lnTo>
                          <a:pt x="0" y="37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72" name="Freeform 407"/>
                  <p:cNvSpPr>
                    <a:spLocks/>
                  </p:cNvSpPr>
                  <p:nvPr/>
                </p:nvSpPr>
                <p:spPr bwMode="auto">
                  <a:xfrm>
                    <a:off x="1379" y="1163"/>
                    <a:ext cx="55" cy="25"/>
                  </a:xfrm>
                  <a:custGeom>
                    <a:avLst/>
                    <a:gdLst>
                      <a:gd name="T0" fmla="*/ 0 w 172"/>
                      <a:gd name="T1" fmla="*/ 0 h 74"/>
                      <a:gd name="T2" fmla="*/ 0 w 172"/>
                      <a:gd name="T3" fmla="*/ 0 h 74"/>
                      <a:gd name="T4" fmla="*/ 0 w 172"/>
                      <a:gd name="T5" fmla="*/ 0 h 74"/>
                      <a:gd name="T6" fmla="*/ 0 w 172"/>
                      <a:gd name="T7" fmla="*/ 0 h 74"/>
                      <a:gd name="T8" fmla="*/ 0 w 172"/>
                      <a:gd name="T9" fmla="*/ 0 h 74"/>
                      <a:gd name="T10" fmla="*/ 0 w 172"/>
                      <a:gd name="T11" fmla="*/ 0 h 74"/>
                      <a:gd name="T12" fmla="*/ 0 w 172"/>
                      <a:gd name="T13" fmla="*/ 0 h 74"/>
                      <a:gd name="T14" fmla="*/ 0 w 172"/>
                      <a:gd name="T15" fmla="*/ 0 h 74"/>
                      <a:gd name="T16" fmla="*/ 0 w 172"/>
                      <a:gd name="T17" fmla="*/ 0 h 74"/>
                      <a:gd name="T18" fmla="*/ 0 w 172"/>
                      <a:gd name="T19" fmla="*/ 0 h 74"/>
                      <a:gd name="T20" fmla="*/ 0 w 172"/>
                      <a:gd name="T21" fmla="*/ 0 h 74"/>
                      <a:gd name="T22" fmla="*/ 0 w 172"/>
                      <a:gd name="T23" fmla="*/ 0 h 74"/>
                      <a:gd name="T24" fmla="*/ 0 w 172"/>
                      <a:gd name="T25" fmla="*/ 0 h 74"/>
                      <a:gd name="T26" fmla="*/ 0 w 172"/>
                      <a:gd name="T27" fmla="*/ 0 h 74"/>
                      <a:gd name="T28" fmla="*/ 0 w 172"/>
                      <a:gd name="T29" fmla="*/ 0 h 74"/>
                      <a:gd name="T30" fmla="*/ 0 w 172"/>
                      <a:gd name="T31" fmla="*/ 0 h 74"/>
                      <a:gd name="T32" fmla="*/ 0 w 172"/>
                      <a:gd name="T33" fmla="*/ 0 h 74"/>
                      <a:gd name="T34" fmla="*/ 0 w 172"/>
                      <a:gd name="T35" fmla="*/ 0 h 74"/>
                      <a:gd name="T36" fmla="*/ 0 w 172"/>
                      <a:gd name="T37" fmla="*/ 0 h 74"/>
                      <a:gd name="T38" fmla="*/ 0 w 172"/>
                      <a:gd name="T39" fmla="*/ 0 h 74"/>
                      <a:gd name="T40" fmla="*/ 0 w 172"/>
                      <a:gd name="T41" fmla="*/ 0 h 74"/>
                      <a:gd name="T42" fmla="*/ 0 w 172"/>
                      <a:gd name="T43" fmla="*/ 0 h 74"/>
                      <a:gd name="T44" fmla="*/ 0 w 172"/>
                      <a:gd name="T45" fmla="*/ 0 h 74"/>
                      <a:gd name="T46" fmla="*/ 0 w 172"/>
                      <a:gd name="T47" fmla="*/ 0 h 74"/>
                      <a:gd name="T48" fmla="*/ 0 w 172"/>
                      <a:gd name="T49" fmla="*/ 0 h 74"/>
                      <a:gd name="T50" fmla="*/ 0 w 172"/>
                      <a:gd name="T51" fmla="*/ 0 h 74"/>
                      <a:gd name="T52" fmla="*/ 0 w 172"/>
                      <a:gd name="T53" fmla="*/ 0 h 74"/>
                      <a:gd name="T54" fmla="*/ 0 w 172"/>
                      <a:gd name="T55" fmla="*/ 0 h 74"/>
                      <a:gd name="T56" fmla="*/ 0 w 172"/>
                      <a:gd name="T57" fmla="*/ 0 h 74"/>
                      <a:gd name="T58" fmla="*/ 0 w 172"/>
                      <a:gd name="T59" fmla="*/ 0 h 74"/>
                      <a:gd name="T60" fmla="*/ 0 w 172"/>
                      <a:gd name="T61" fmla="*/ 0 h 74"/>
                      <a:gd name="T62" fmla="*/ 0 w 172"/>
                      <a:gd name="T63" fmla="*/ 0 h 74"/>
                      <a:gd name="T64" fmla="*/ 0 w 172"/>
                      <a:gd name="T65" fmla="*/ 0 h 74"/>
                      <a:gd name="T66" fmla="*/ 0 w 172"/>
                      <a:gd name="T67" fmla="*/ 0 h 74"/>
                      <a:gd name="T68" fmla="*/ 0 w 172"/>
                      <a:gd name="T69" fmla="*/ 0 h 74"/>
                      <a:gd name="T70" fmla="*/ 0 w 172"/>
                      <a:gd name="T71" fmla="*/ 0 h 74"/>
                      <a:gd name="T72" fmla="*/ 0 w 172"/>
                      <a:gd name="T73" fmla="*/ 0 h 74"/>
                      <a:gd name="T74" fmla="*/ 0 w 172"/>
                      <a:gd name="T75" fmla="*/ 0 h 74"/>
                      <a:gd name="T76" fmla="*/ 0 w 172"/>
                      <a:gd name="T77" fmla="*/ 0 h 74"/>
                      <a:gd name="T78" fmla="*/ 0 w 172"/>
                      <a:gd name="T79" fmla="*/ 0 h 74"/>
                      <a:gd name="T80" fmla="*/ 0 w 172"/>
                      <a:gd name="T81" fmla="*/ 0 h 74"/>
                      <a:gd name="T82" fmla="*/ 0 w 172"/>
                      <a:gd name="T83" fmla="*/ 0 h 74"/>
                      <a:gd name="T84" fmla="*/ 0 w 172"/>
                      <a:gd name="T85" fmla="*/ 0 h 74"/>
                      <a:gd name="T86" fmla="*/ 0 w 172"/>
                      <a:gd name="T87" fmla="*/ 0 h 74"/>
                      <a:gd name="T88" fmla="*/ 0 w 172"/>
                      <a:gd name="T89" fmla="*/ 0 h 74"/>
                      <a:gd name="T90" fmla="*/ 0 w 172"/>
                      <a:gd name="T91" fmla="*/ 0 h 74"/>
                      <a:gd name="T92" fmla="*/ 0 w 172"/>
                      <a:gd name="T93" fmla="*/ 0 h 74"/>
                      <a:gd name="T94" fmla="*/ 0 w 172"/>
                      <a:gd name="T95" fmla="*/ 0 h 74"/>
                      <a:gd name="T96" fmla="*/ 0 w 172"/>
                      <a:gd name="T97" fmla="*/ 0 h 74"/>
                      <a:gd name="T98" fmla="*/ 0 w 172"/>
                      <a:gd name="T99" fmla="*/ 0 h 74"/>
                      <a:gd name="T100" fmla="*/ 0 w 172"/>
                      <a:gd name="T101" fmla="*/ 0 h 74"/>
                      <a:gd name="T102" fmla="*/ 0 w 172"/>
                      <a:gd name="T103" fmla="*/ 0 h 74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0" t="0" r="r" b="b"/>
                    <a:pathLst>
                      <a:path w="172" h="74">
                        <a:moveTo>
                          <a:pt x="119" y="61"/>
                        </a:moveTo>
                        <a:lnTo>
                          <a:pt x="109" y="61"/>
                        </a:lnTo>
                        <a:lnTo>
                          <a:pt x="99" y="61"/>
                        </a:lnTo>
                        <a:lnTo>
                          <a:pt x="90" y="61"/>
                        </a:lnTo>
                        <a:lnTo>
                          <a:pt x="80" y="61"/>
                        </a:lnTo>
                        <a:lnTo>
                          <a:pt x="60" y="74"/>
                        </a:lnTo>
                        <a:lnTo>
                          <a:pt x="33" y="74"/>
                        </a:lnTo>
                        <a:lnTo>
                          <a:pt x="36" y="61"/>
                        </a:lnTo>
                        <a:lnTo>
                          <a:pt x="39" y="49"/>
                        </a:lnTo>
                        <a:lnTo>
                          <a:pt x="30" y="49"/>
                        </a:lnTo>
                        <a:lnTo>
                          <a:pt x="23" y="48"/>
                        </a:lnTo>
                        <a:lnTo>
                          <a:pt x="15" y="47"/>
                        </a:lnTo>
                        <a:lnTo>
                          <a:pt x="9" y="45"/>
                        </a:lnTo>
                        <a:lnTo>
                          <a:pt x="5" y="42"/>
                        </a:lnTo>
                        <a:lnTo>
                          <a:pt x="2" y="39"/>
                        </a:lnTo>
                        <a:lnTo>
                          <a:pt x="1" y="35"/>
                        </a:lnTo>
                        <a:lnTo>
                          <a:pt x="0" y="31"/>
                        </a:lnTo>
                        <a:lnTo>
                          <a:pt x="1" y="26"/>
                        </a:lnTo>
                        <a:lnTo>
                          <a:pt x="2" y="21"/>
                        </a:lnTo>
                        <a:lnTo>
                          <a:pt x="5" y="17"/>
                        </a:lnTo>
                        <a:lnTo>
                          <a:pt x="8" y="14"/>
                        </a:lnTo>
                        <a:lnTo>
                          <a:pt x="13" y="10"/>
                        </a:lnTo>
                        <a:lnTo>
                          <a:pt x="18" y="7"/>
                        </a:lnTo>
                        <a:lnTo>
                          <a:pt x="24" y="5"/>
                        </a:lnTo>
                        <a:lnTo>
                          <a:pt x="29" y="4"/>
                        </a:lnTo>
                        <a:lnTo>
                          <a:pt x="42" y="1"/>
                        </a:lnTo>
                        <a:lnTo>
                          <a:pt x="56" y="0"/>
                        </a:lnTo>
                        <a:lnTo>
                          <a:pt x="69" y="0"/>
                        </a:lnTo>
                        <a:lnTo>
                          <a:pt x="80" y="0"/>
                        </a:lnTo>
                        <a:lnTo>
                          <a:pt x="94" y="1"/>
                        </a:lnTo>
                        <a:lnTo>
                          <a:pt x="106" y="4"/>
                        </a:lnTo>
                        <a:lnTo>
                          <a:pt x="117" y="7"/>
                        </a:lnTo>
                        <a:lnTo>
                          <a:pt x="128" y="13"/>
                        </a:lnTo>
                        <a:lnTo>
                          <a:pt x="139" y="17"/>
                        </a:lnTo>
                        <a:lnTo>
                          <a:pt x="150" y="21"/>
                        </a:lnTo>
                        <a:lnTo>
                          <a:pt x="161" y="24"/>
                        </a:lnTo>
                        <a:lnTo>
                          <a:pt x="172" y="25"/>
                        </a:lnTo>
                        <a:lnTo>
                          <a:pt x="172" y="43"/>
                        </a:lnTo>
                        <a:lnTo>
                          <a:pt x="169" y="48"/>
                        </a:lnTo>
                        <a:lnTo>
                          <a:pt x="165" y="53"/>
                        </a:lnTo>
                        <a:lnTo>
                          <a:pt x="161" y="57"/>
                        </a:lnTo>
                        <a:lnTo>
                          <a:pt x="158" y="60"/>
                        </a:lnTo>
                        <a:lnTo>
                          <a:pt x="153" y="62"/>
                        </a:lnTo>
                        <a:lnTo>
                          <a:pt x="149" y="63"/>
                        </a:lnTo>
                        <a:lnTo>
                          <a:pt x="146" y="65"/>
                        </a:lnTo>
                        <a:lnTo>
                          <a:pt x="141" y="65"/>
                        </a:lnTo>
                        <a:lnTo>
                          <a:pt x="131" y="65"/>
                        </a:lnTo>
                        <a:lnTo>
                          <a:pt x="121" y="63"/>
                        </a:lnTo>
                        <a:lnTo>
                          <a:pt x="112" y="59"/>
                        </a:lnTo>
                        <a:lnTo>
                          <a:pt x="99" y="55"/>
                        </a:lnTo>
                        <a:lnTo>
                          <a:pt x="106" y="55"/>
                        </a:lnTo>
                        <a:lnTo>
                          <a:pt x="119" y="61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73" name="Freeform 408"/>
                  <p:cNvSpPr>
                    <a:spLocks/>
                  </p:cNvSpPr>
                  <p:nvPr/>
                </p:nvSpPr>
                <p:spPr bwMode="auto">
                  <a:xfrm>
                    <a:off x="1450" y="1171"/>
                    <a:ext cx="38" cy="17"/>
                  </a:xfrm>
                  <a:custGeom>
                    <a:avLst/>
                    <a:gdLst>
                      <a:gd name="T0" fmla="*/ 0 w 120"/>
                      <a:gd name="T1" fmla="*/ 0 h 49"/>
                      <a:gd name="T2" fmla="*/ 0 w 120"/>
                      <a:gd name="T3" fmla="*/ 0 h 49"/>
                      <a:gd name="T4" fmla="*/ 0 w 120"/>
                      <a:gd name="T5" fmla="*/ 0 h 49"/>
                      <a:gd name="T6" fmla="*/ 0 w 120"/>
                      <a:gd name="T7" fmla="*/ 0 h 49"/>
                      <a:gd name="T8" fmla="*/ 0 w 120"/>
                      <a:gd name="T9" fmla="*/ 0 h 49"/>
                      <a:gd name="T10" fmla="*/ 0 w 120"/>
                      <a:gd name="T11" fmla="*/ 0 h 49"/>
                      <a:gd name="T12" fmla="*/ 0 w 120"/>
                      <a:gd name="T13" fmla="*/ 0 h 49"/>
                      <a:gd name="T14" fmla="*/ 0 w 120"/>
                      <a:gd name="T15" fmla="*/ 0 h 49"/>
                      <a:gd name="T16" fmla="*/ 0 w 120"/>
                      <a:gd name="T17" fmla="*/ 0 h 49"/>
                      <a:gd name="T18" fmla="*/ 0 w 120"/>
                      <a:gd name="T19" fmla="*/ 0 h 49"/>
                      <a:gd name="T20" fmla="*/ 0 w 120"/>
                      <a:gd name="T21" fmla="*/ 0 h 49"/>
                      <a:gd name="T22" fmla="*/ 0 w 120"/>
                      <a:gd name="T23" fmla="*/ 0 h 49"/>
                      <a:gd name="T24" fmla="*/ 0 w 120"/>
                      <a:gd name="T25" fmla="*/ 0 h 49"/>
                      <a:gd name="T26" fmla="*/ 0 w 120"/>
                      <a:gd name="T27" fmla="*/ 0 h 49"/>
                      <a:gd name="T28" fmla="*/ 0 w 120"/>
                      <a:gd name="T29" fmla="*/ 0 h 49"/>
                      <a:gd name="T30" fmla="*/ 0 w 120"/>
                      <a:gd name="T31" fmla="*/ 0 h 49"/>
                      <a:gd name="T32" fmla="*/ 0 w 120"/>
                      <a:gd name="T33" fmla="*/ 0 h 49"/>
                      <a:gd name="T34" fmla="*/ 0 w 120"/>
                      <a:gd name="T35" fmla="*/ 0 h 49"/>
                      <a:gd name="T36" fmla="*/ 0 w 120"/>
                      <a:gd name="T37" fmla="*/ 0 h 49"/>
                      <a:gd name="T38" fmla="*/ 0 w 120"/>
                      <a:gd name="T39" fmla="*/ 0 h 49"/>
                      <a:gd name="T40" fmla="*/ 0 w 120"/>
                      <a:gd name="T41" fmla="*/ 0 h 49"/>
                      <a:gd name="T42" fmla="*/ 0 w 120"/>
                      <a:gd name="T43" fmla="*/ 0 h 49"/>
                      <a:gd name="T44" fmla="*/ 0 w 120"/>
                      <a:gd name="T45" fmla="*/ 0 h 49"/>
                      <a:gd name="T46" fmla="*/ 0 w 120"/>
                      <a:gd name="T47" fmla="*/ 0 h 49"/>
                      <a:gd name="T48" fmla="*/ 0 w 120"/>
                      <a:gd name="T49" fmla="*/ 0 h 49"/>
                      <a:gd name="T50" fmla="*/ 0 w 120"/>
                      <a:gd name="T51" fmla="*/ 0 h 49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0" t="0" r="r" b="b"/>
                    <a:pathLst>
                      <a:path w="120" h="49">
                        <a:moveTo>
                          <a:pt x="27" y="49"/>
                        </a:moveTo>
                        <a:lnTo>
                          <a:pt x="47" y="49"/>
                        </a:lnTo>
                        <a:lnTo>
                          <a:pt x="64" y="48"/>
                        </a:lnTo>
                        <a:lnTo>
                          <a:pt x="78" y="46"/>
                        </a:lnTo>
                        <a:lnTo>
                          <a:pt x="90" y="43"/>
                        </a:lnTo>
                        <a:lnTo>
                          <a:pt x="96" y="39"/>
                        </a:lnTo>
                        <a:lnTo>
                          <a:pt x="100" y="37"/>
                        </a:lnTo>
                        <a:lnTo>
                          <a:pt x="104" y="34"/>
                        </a:lnTo>
                        <a:lnTo>
                          <a:pt x="108" y="31"/>
                        </a:lnTo>
                        <a:lnTo>
                          <a:pt x="114" y="22"/>
                        </a:lnTo>
                        <a:lnTo>
                          <a:pt x="120" y="12"/>
                        </a:lnTo>
                        <a:lnTo>
                          <a:pt x="102" y="6"/>
                        </a:lnTo>
                        <a:lnTo>
                          <a:pt x="84" y="3"/>
                        </a:lnTo>
                        <a:lnTo>
                          <a:pt x="66" y="1"/>
                        </a:lnTo>
                        <a:lnTo>
                          <a:pt x="50" y="0"/>
                        </a:lnTo>
                        <a:lnTo>
                          <a:pt x="34" y="1"/>
                        </a:lnTo>
                        <a:lnTo>
                          <a:pt x="20" y="2"/>
                        </a:lnTo>
                        <a:lnTo>
                          <a:pt x="9" y="4"/>
                        </a:lnTo>
                        <a:lnTo>
                          <a:pt x="0" y="6"/>
                        </a:lnTo>
                        <a:lnTo>
                          <a:pt x="0" y="30"/>
                        </a:lnTo>
                        <a:lnTo>
                          <a:pt x="2" y="35"/>
                        </a:lnTo>
                        <a:lnTo>
                          <a:pt x="6" y="38"/>
                        </a:lnTo>
                        <a:lnTo>
                          <a:pt x="9" y="41"/>
                        </a:lnTo>
                        <a:lnTo>
                          <a:pt x="13" y="45"/>
                        </a:lnTo>
                        <a:lnTo>
                          <a:pt x="20" y="48"/>
                        </a:lnTo>
                        <a:lnTo>
                          <a:pt x="27" y="49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74" name="Freeform 409"/>
                  <p:cNvSpPr>
                    <a:spLocks/>
                  </p:cNvSpPr>
                  <p:nvPr/>
                </p:nvSpPr>
                <p:spPr bwMode="auto">
                  <a:xfrm>
                    <a:off x="1441" y="1194"/>
                    <a:ext cx="26" cy="19"/>
                  </a:xfrm>
                  <a:custGeom>
                    <a:avLst/>
                    <a:gdLst>
                      <a:gd name="T0" fmla="*/ 0 w 85"/>
                      <a:gd name="T1" fmla="*/ 0 h 61"/>
                      <a:gd name="T2" fmla="*/ 0 w 85"/>
                      <a:gd name="T3" fmla="*/ 0 h 61"/>
                      <a:gd name="T4" fmla="*/ 0 w 85"/>
                      <a:gd name="T5" fmla="*/ 0 h 61"/>
                      <a:gd name="T6" fmla="*/ 0 w 85"/>
                      <a:gd name="T7" fmla="*/ 0 h 61"/>
                      <a:gd name="T8" fmla="*/ 0 w 85"/>
                      <a:gd name="T9" fmla="*/ 0 h 61"/>
                      <a:gd name="T10" fmla="*/ 0 w 85"/>
                      <a:gd name="T11" fmla="*/ 0 h 61"/>
                      <a:gd name="T12" fmla="*/ 0 w 85"/>
                      <a:gd name="T13" fmla="*/ 0 h 61"/>
                      <a:gd name="T14" fmla="*/ 0 w 85"/>
                      <a:gd name="T15" fmla="*/ 0 h 61"/>
                      <a:gd name="T16" fmla="*/ 0 w 85"/>
                      <a:gd name="T17" fmla="*/ 0 h 61"/>
                      <a:gd name="T18" fmla="*/ 0 w 85"/>
                      <a:gd name="T19" fmla="*/ 0 h 61"/>
                      <a:gd name="T20" fmla="*/ 0 w 85"/>
                      <a:gd name="T21" fmla="*/ 0 h 61"/>
                      <a:gd name="T22" fmla="*/ 0 w 85"/>
                      <a:gd name="T23" fmla="*/ 0 h 61"/>
                      <a:gd name="T24" fmla="*/ 0 w 85"/>
                      <a:gd name="T25" fmla="*/ 0 h 61"/>
                      <a:gd name="T26" fmla="*/ 0 w 85"/>
                      <a:gd name="T27" fmla="*/ 0 h 61"/>
                      <a:gd name="T28" fmla="*/ 0 w 85"/>
                      <a:gd name="T29" fmla="*/ 0 h 61"/>
                      <a:gd name="T30" fmla="*/ 0 w 85"/>
                      <a:gd name="T31" fmla="*/ 0 h 61"/>
                      <a:gd name="T32" fmla="*/ 0 w 85"/>
                      <a:gd name="T33" fmla="*/ 0 h 61"/>
                      <a:gd name="T34" fmla="*/ 0 w 85"/>
                      <a:gd name="T35" fmla="*/ 0 h 61"/>
                      <a:gd name="T36" fmla="*/ 0 w 85"/>
                      <a:gd name="T37" fmla="*/ 0 h 61"/>
                      <a:gd name="T38" fmla="*/ 0 w 85"/>
                      <a:gd name="T39" fmla="*/ 0 h 61"/>
                      <a:gd name="T40" fmla="*/ 0 w 85"/>
                      <a:gd name="T41" fmla="*/ 0 h 61"/>
                      <a:gd name="T42" fmla="*/ 0 w 85"/>
                      <a:gd name="T43" fmla="*/ 0 h 61"/>
                      <a:gd name="T44" fmla="*/ 0 w 85"/>
                      <a:gd name="T45" fmla="*/ 0 h 61"/>
                      <a:gd name="T46" fmla="*/ 0 w 85"/>
                      <a:gd name="T47" fmla="*/ 0 h 61"/>
                      <a:gd name="T48" fmla="*/ 0 w 85"/>
                      <a:gd name="T49" fmla="*/ 0 h 61"/>
                      <a:gd name="T50" fmla="*/ 0 w 85"/>
                      <a:gd name="T51" fmla="*/ 0 h 61"/>
                      <a:gd name="T52" fmla="*/ 0 w 85"/>
                      <a:gd name="T53" fmla="*/ 0 h 61"/>
                      <a:gd name="T54" fmla="*/ 0 w 85"/>
                      <a:gd name="T55" fmla="*/ 0 h 61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85" h="61">
                        <a:moveTo>
                          <a:pt x="33" y="0"/>
                        </a:moveTo>
                        <a:lnTo>
                          <a:pt x="22" y="5"/>
                        </a:lnTo>
                        <a:lnTo>
                          <a:pt x="11" y="12"/>
                        </a:lnTo>
                        <a:lnTo>
                          <a:pt x="6" y="17"/>
                        </a:lnTo>
                        <a:lnTo>
                          <a:pt x="3" y="21"/>
                        </a:lnTo>
                        <a:lnTo>
                          <a:pt x="0" y="25"/>
                        </a:lnTo>
                        <a:lnTo>
                          <a:pt x="0" y="31"/>
                        </a:lnTo>
                        <a:lnTo>
                          <a:pt x="0" y="34"/>
                        </a:lnTo>
                        <a:lnTo>
                          <a:pt x="1" y="37"/>
                        </a:lnTo>
                        <a:lnTo>
                          <a:pt x="2" y="40"/>
                        </a:lnTo>
                        <a:lnTo>
                          <a:pt x="5" y="43"/>
                        </a:lnTo>
                        <a:lnTo>
                          <a:pt x="11" y="48"/>
                        </a:lnTo>
                        <a:lnTo>
                          <a:pt x="18" y="53"/>
                        </a:lnTo>
                        <a:lnTo>
                          <a:pt x="27" y="56"/>
                        </a:lnTo>
                        <a:lnTo>
                          <a:pt x="36" y="59"/>
                        </a:lnTo>
                        <a:lnTo>
                          <a:pt x="45" y="61"/>
                        </a:lnTo>
                        <a:lnTo>
                          <a:pt x="53" y="61"/>
                        </a:lnTo>
                        <a:lnTo>
                          <a:pt x="56" y="61"/>
                        </a:lnTo>
                        <a:lnTo>
                          <a:pt x="59" y="60"/>
                        </a:lnTo>
                        <a:lnTo>
                          <a:pt x="62" y="59"/>
                        </a:lnTo>
                        <a:lnTo>
                          <a:pt x="66" y="57"/>
                        </a:lnTo>
                        <a:lnTo>
                          <a:pt x="72" y="52"/>
                        </a:lnTo>
                        <a:lnTo>
                          <a:pt x="77" y="47"/>
                        </a:lnTo>
                        <a:lnTo>
                          <a:pt x="80" y="40"/>
                        </a:lnTo>
                        <a:lnTo>
                          <a:pt x="83" y="33"/>
                        </a:lnTo>
                        <a:lnTo>
                          <a:pt x="85" y="25"/>
                        </a:lnTo>
                        <a:lnTo>
                          <a:pt x="85" y="18"/>
                        </a:lnTo>
                        <a:lnTo>
                          <a:pt x="33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75" name="Freeform 410"/>
                  <p:cNvSpPr>
                    <a:spLocks/>
                  </p:cNvSpPr>
                  <p:nvPr/>
                </p:nvSpPr>
                <p:spPr bwMode="auto">
                  <a:xfrm>
                    <a:off x="1254" y="1188"/>
                    <a:ext cx="31" cy="6"/>
                  </a:xfrm>
                  <a:custGeom>
                    <a:avLst/>
                    <a:gdLst>
                      <a:gd name="T0" fmla="*/ 0 w 100"/>
                      <a:gd name="T1" fmla="*/ 0 h 19"/>
                      <a:gd name="T2" fmla="*/ 0 w 100"/>
                      <a:gd name="T3" fmla="*/ 0 h 19"/>
                      <a:gd name="T4" fmla="*/ 0 w 100"/>
                      <a:gd name="T5" fmla="*/ 0 h 19"/>
                      <a:gd name="T6" fmla="*/ 0 w 100"/>
                      <a:gd name="T7" fmla="*/ 0 h 19"/>
                      <a:gd name="T8" fmla="*/ 0 w 100"/>
                      <a:gd name="T9" fmla="*/ 0 h 19"/>
                      <a:gd name="T10" fmla="*/ 0 w 100"/>
                      <a:gd name="T11" fmla="*/ 0 h 19"/>
                      <a:gd name="T12" fmla="*/ 0 w 100"/>
                      <a:gd name="T13" fmla="*/ 0 h 19"/>
                      <a:gd name="T14" fmla="*/ 0 w 100"/>
                      <a:gd name="T15" fmla="*/ 0 h 19"/>
                      <a:gd name="T16" fmla="*/ 0 w 100"/>
                      <a:gd name="T17" fmla="*/ 0 h 19"/>
                      <a:gd name="T18" fmla="*/ 0 w 100"/>
                      <a:gd name="T19" fmla="*/ 0 h 19"/>
                      <a:gd name="T20" fmla="*/ 0 w 100"/>
                      <a:gd name="T21" fmla="*/ 0 h 19"/>
                      <a:gd name="T22" fmla="*/ 0 w 100"/>
                      <a:gd name="T23" fmla="*/ 0 h 19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00" h="19">
                        <a:moveTo>
                          <a:pt x="0" y="6"/>
                        </a:moveTo>
                        <a:lnTo>
                          <a:pt x="7" y="11"/>
                        </a:lnTo>
                        <a:lnTo>
                          <a:pt x="13" y="15"/>
                        </a:lnTo>
                        <a:lnTo>
                          <a:pt x="21" y="18"/>
                        </a:lnTo>
                        <a:lnTo>
                          <a:pt x="27" y="19"/>
                        </a:lnTo>
                        <a:lnTo>
                          <a:pt x="100" y="6"/>
                        </a:lnTo>
                        <a:lnTo>
                          <a:pt x="73" y="2"/>
                        </a:lnTo>
                        <a:lnTo>
                          <a:pt x="47" y="0"/>
                        </a:lnTo>
                        <a:lnTo>
                          <a:pt x="36" y="0"/>
                        </a:lnTo>
                        <a:lnTo>
                          <a:pt x="24" y="1"/>
                        </a:lnTo>
                        <a:lnTo>
                          <a:pt x="12" y="3"/>
                        </a:lnTo>
                        <a:lnTo>
                          <a:pt x="0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76" name="Freeform 411"/>
                  <p:cNvSpPr>
                    <a:spLocks/>
                  </p:cNvSpPr>
                  <p:nvPr/>
                </p:nvSpPr>
                <p:spPr bwMode="auto">
                  <a:xfrm>
                    <a:off x="1272" y="1168"/>
                    <a:ext cx="53" cy="15"/>
                  </a:xfrm>
                  <a:custGeom>
                    <a:avLst/>
                    <a:gdLst>
                      <a:gd name="T0" fmla="*/ 0 w 166"/>
                      <a:gd name="T1" fmla="*/ 0 h 45"/>
                      <a:gd name="T2" fmla="*/ 0 w 166"/>
                      <a:gd name="T3" fmla="*/ 0 h 45"/>
                      <a:gd name="T4" fmla="*/ 0 w 166"/>
                      <a:gd name="T5" fmla="*/ 0 h 45"/>
                      <a:gd name="T6" fmla="*/ 0 w 166"/>
                      <a:gd name="T7" fmla="*/ 0 h 45"/>
                      <a:gd name="T8" fmla="*/ 0 w 166"/>
                      <a:gd name="T9" fmla="*/ 0 h 45"/>
                      <a:gd name="T10" fmla="*/ 0 w 166"/>
                      <a:gd name="T11" fmla="*/ 0 h 45"/>
                      <a:gd name="T12" fmla="*/ 0 w 166"/>
                      <a:gd name="T13" fmla="*/ 0 h 45"/>
                      <a:gd name="T14" fmla="*/ 0 w 166"/>
                      <a:gd name="T15" fmla="*/ 0 h 45"/>
                      <a:gd name="T16" fmla="*/ 0 w 166"/>
                      <a:gd name="T17" fmla="*/ 0 h 45"/>
                      <a:gd name="T18" fmla="*/ 0 w 166"/>
                      <a:gd name="T19" fmla="*/ 0 h 45"/>
                      <a:gd name="T20" fmla="*/ 0 w 166"/>
                      <a:gd name="T21" fmla="*/ 0 h 45"/>
                      <a:gd name="T22" fmla="*/ 0 w 166"/>
                      <a:gd name="T23" fmla="*/ 0 h 45"/>
                      <a:gd name="T24" fmla="*/ 0 w 166"/>
                      <a:gd name="T25" fmla="*/ 0 h 45"/>
                      <a:gd name="T26" fmla="*/ 0 w 166"/>
                      <a:gd name="T27" fmla="*/ 0 h 45"/>
                      <a:gd name="T28" fmla="*/ 0 w 166"/>
                      <a:gd name="T29" fmla="*/ 0 h 45"/>
                      <a:gd name="T30" fmla="*/ 0 w 166"/>
                      <a:gd name="T31" fmla="*/ 0 h 45"/>
                      <a:gd name="T32" fmla="*/ 0 w 166"/>
                      <a:gd name="T33" fmla="*/ 0 h 45"/>
                      <a:gd name="T34" fmla="*/ 0 w 166"/>
                      <a:gd name="T35" fmla="*/ 0 h 45"/>
                      <a:gd name="T36" fmla="*/ 0 w 166"/>
                      <a:gd name="T37" fmla="*/ 0 h 45"/>
                      <a:gd name="T38" fmla="*/ 0 w 166"/>
                      <a:gd name="T39" fmla="*/ 0 h 45"/>
                      <a:gd name="T40" fmla="*/ 0 w 166"/>
                      <a:gd name="T41" fmla="*/ 0 h 45"/>
                      <a:gd name="T42" fmla="*/ 0 w 166"/>
                      <a:gd name="T43" fmla="*/ 0 h 45"/>
                      <a:gd name="T44" fmla="*/ 0 w 166"/>
                      <a:gd name="T45" fmla="*/ 0 h 45"/>
                      <a:gd name="T46" fmla="*/ 0 w 166"/>
                      <a:gd name="T47" fmla="*/ 0 h 45"/>
                      <a:gd name="T48" fmla="*/ 0 w 166"/>
                      <a:gd name="T49" fmla="*/ 0 h 45"/>
                      <a:gd name="T50" fmla="*/ 0 w 166"/>
                      <a:gd name="T51" fmla="*/ 0 h 45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0" t="0" r="r" b="b"/>
                    <a:pathLst>
                      <a:path w="166" h="45">
                        <a:moveTo>
                          <a:pt x="0" y="27"/>
                        </a:moveTo>
                        <a:lnTo>
                          <a:pt x="0" y="29"/>
                        </a:lnTo>
                        <a:lnTo>
                          <a:pt x="3" y="31"/>
                        </a:lnTo>
                        <a:lnTo>
                          <a:pt x="8" y="33"/>
                        </a:lnTo>
                        <a:lnTo>
                          <a:pt x="13" y="35"/>
                        </a:lnTo>
                        <a:lnTo>
                          <a:pt x="27" y="38"/>
                        </a:lnTo>
                        <a:lnTo>
                          <a:pt x="44" y="41"/>
                        </a:lnTo>
                        <a:lnTo>
                          <a:pt x="75" y="44"/>
                        </a:lnTo>
                        <a:lnTo>
                          <a:pt x="92" y="45"/>
                        </a:lnTo>
                        <a:lnTo>
                          <a:pt x="166" y="27"/>
                        </a:lnTo>
                        <a:lnTo>
                          <a:pt x="157" y="25"/>
                        </a:lnTo>
                        <a:lnTo>
                          <a:pt x="137" y="19"/>
                        </a:lnTo>
                        <a:lnTo>
                          <a:pt x="110" y="11"/>
                        </a:lnTo>
                        <a:lnTo>
                          <a:pt x="80" y="4"/>
                        </a:lnTo>
                        <a:lnTo>
                          <a:pt x="65" y="2"/>
                        </a:lnTo>
                        <a:lnTo>
                          <a:pt x="50" y="1"/>
                        </a:lnTo>
                        <a:lnTo>
                          <a:pt x="36" y="0"/>
                        </a:lnTo>
                        <a:lnTo>
                          <a:pt x="24" y="2"/>
                        </a:lnTo>
                        <a:lnTo>
                          <a:pt x="19" y="3"/>
                        </a:lnTo>
                        <a:lnTo>
                          <a:pt x="14" y="5"/>
                        </a:lnTo>
                        <a:lnTo>
                          <a:pt x="10" y="7"/>
                        </a:lnTo>
                        <a:lnTo>
                          <a:pt x="7" y="10"/>
                        </a:lnTo>
                        <a:lnTo>
                          <a:pt x="3" y="13"/>
                        </a:lnTo>
                        <a:lnTo>
                          <a:pt x="1" y="17"/>
                        </a:lnTo>
                        <a:lnTo>
                          <a:pt x="0" y="22"/>
                        </a:lnTo>
                        <a:lnTo>
                          <a:pt x="0" y="27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77" name="Freeform 412"/>
                  <p:cNvSpPr>
                    <a:spLocks/>
                  </p:cNvSpPr>
                  <p:nvPr/>
                </p:nvSpPr>
                <p:spPr bwMode="auto">
                  <a:xfrm>
                    <a:off x="1488" y="1422"/>
                    <a:ext cx="11" cy="8"/>
                  </a:xfrm>
                  <a:custGeom>
                    <a:avLst/>
                    <a:gdLst>
                      <a:gd name="T0" fmla="*/ 0 w 33"/>
                      <a:gd name="T1" fmla="*/ 0 h 25"/>
                      <a:gd name="T2" fmla="*/ 0 w 33"/>
                      <a:gd name="T3" fmla="*/ 0 h 25"/>
                      <a:gd name="T4" fmla="*/ 0 w 33"/>
                      <a:gd name="T5" fmla="*/ 0 h 25"/>
                      <a:gd name="T6" fmla="*/ 0 w 33"/>
                      <a:gd name="T7" fmla="*/ 0 h 25"/>
                      <a:gd name="T8" fmla="*/ 0 w 33"/>
                      <a:gd name="T9" fmla="*/ 0 h 25"/>
                      <a:gd name="T10" fmla="*/ 0 w 33"/>
                      <a:gd name="T11" fmla="*/ 0 h 25"/>
                      <a:gd name="T12" fmla="*/ 0 w 33"/>
                      <a:gd name="T13" fmla="*/ 0 h 25"/>
                      <a:gd name="T14" fmla="*/ 0 w 33"/>
                      <a:gd name="T15" fmla="*/ 0 h 25"/>
                      <a:gd name="T16" fmla="*/ 0 w 33"/>
                      <a:gd name="T17" fmla="*/ 0 h 25"/>
                      <a:gd name="T18" fmla="*/ 0 w 33"/>
                      <a:gd name="T19" fmla="*/ 0 h 25"/>
                      <a:gd name="T20" fmla="*/ 0 w 33"/>
                      <a:gd name="T21" fmla="*/ 0 h 25"/>
                      <a:gd name="T22" fmla="*/ 0 w 33"/>
                      <a:gd name="T23" fmla="*/ 0 h 25"/>
                      <a:gd name="T24" fmla="*/ 0 w 33"/>
                      <a:gd name="T25" fmla="*/ 0 h 25"/>
                      <a:gd name="T26" fmla="*/ 0 w 33"/>
                      <a:gd name="T27" fmla="*/ 0 h 25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0" t="0" r="r" b="b"/>
                    <a:pathLst>
                      <a:path w="33" h="25">
                        <a:moveTo>
                          <a:pt x="0" y="0"/>
                        </a:moveTo>
                        <a:lnTo>
                          <a:pt x="0" y="9"/>
                        </a:lnTo>
                        <a:lnTo>
                          <a:pt x="3" y="15"/>
                        </a:lnTo>
                        <a:lnTo>
                          <a:pt x="6" y="20"/>
                        </a:lnTo>
                        <a:lnTo>
                          <a:pt x="11" y="22"/>
                        </a:lnTo>
                        <a:lnTo>
                          <a:pt x="16" y="24"/>
                        </a:lnTo>
                        <a:lnTo>
                          <a:pt x="22" y="25"/>
                        </a:lnTo>
                        <a:lnTo>
                          <a:pt x="27" y="25"/>
                        </a:lnTo>
                        <a:lnTo>
                          <a:pt x="33" y="25"/>
                        </a:lnTo>
                        <a:lnTo>
                          <a:pt x="33" y="0"/>
                        </a:lnTo>
                        <a:lnTo>
                          <a:pt x="24" y="0"/>
                        </a:lnTo>
                        <a:lnTo>
                          <a:pt x="16" y="0"/>
                        </a:lnTo>
                        <a:lnTo>
                          <a:pt x="9" y="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78" name="Freeform 413"/>
                  <p:cNvSpPr>
                    <a:spLocks/>
                  </p:cNvSpPr>
                  <p:nvPr/>
                </p:nvSpPr>
                <p:spPr bwMode="auto">
                  <a:xfrm>
                    <a:off x="1605" y="1729"/>
                    <a:ext cx="16" cy="20"/>
                  </a:xfrm>
                  <a:custGeom>
                    <a:avLst/>
                    <a:gdLst>
                      <a:gd name="T0" fmla="*/ 0 w 48"/>
                      <a:gd name="T1" fmla="*/ 0 h 62"/>
                      <a:gd name="T2" fmla="*/ 0 w 48"/>
                      <a:gd name="T3" fmla="*/ 0 h 62"/>
                      <a:gd name="T4" fmla="*/ 0 w 48"/>
                      <a:gd name="T5" fmla="*/ 0 h 62"/>
                      <a:gd name="T6" fmla="*/ 0 w 48"/>
                      <a:gd name="T7" fmla="*/ 0 h 62"/>
                      <a:gd name="T8" fmla="*/ 0 w 48"/>
                      <a:gd name="T9" fmla="*/ 0 h 62"/>
                      <a:gd name="T10" fmla="*/ 0 w 48"/>
                      <a:gd name="T11" fmla="*/ 0 h 62"/>
                      <a:gd name="T12" fmla="*/ 0 w 48"/>
                      <a:gd name="T13" fmla="*/ 0 h 62"/>
                      <a:gd name="T14" fmla="*/ 0 w 48"/>
                      <a:gd name="T15" fmla="*/ 0 h 62"/>
                      <a:gd name="T16" fmla="*/ 0 w 48"/>
                      <a:gd name="T17" fmla="*/ 0 h 62"/>
                      <a:gd name="T18" fmla="*/ 0 w 48"/>
                      <a:gd name="T19" fmla="*/ 0 h 62"/>
                      <a:gd name="T20" fmla="*/ 0 w 48"/>
                      <a:gd name="T21" fmla="*/ 0 h 62"/>
                      <a:gd name="T22" fmla="*/ 0 w 48"/>
                      <a:gd name="T23" fmla="*/ 0 h 62"/>
                      <a:gd name="T24" fmla="*/ 0 w 48"/>
                      <a:gd name="T25" fmla="*/ 0 h 62"/>
                      <a:gd name="T26" fmla="*/ 0 w 48"/>
                      <a:gd name="T27" fmla="*/ 0 h 62"/>
                      <a:gd name="T28" fmla="*/ 0 w 48"/>
                      <a:gd name="T29" fmla="*/ 0 h 62"/>
                      <a:gd name="T30" fmla="*/ 0 w 48"/>
                      <a:gd name="T31" fmla="*/ 0 h 62"/>
                      <a:gd name="T32" fmla="*/ 0 w 48"/>
                      <a:gd name="T33" fmla="*/ 0 h 62"/>
                      <a:gd name="T34" fmla="*/ 0 w 48"/>
                      <a:gd name="T35" fmla="*/ 0 h 62"/>
                      <a:gd name="T36" fmla="*/ 0 w 48"/>
                      <a:gd name="T37" fmla="*/ 0 h 62"/>
                      <a:gd name="T38" fmla="*/ 0 w 48"/>
                      <a:gd name="T39" fmla="*/ 0 h 62"/>
                      <a:gd name="T40" fmla="*/ 0 w 48"/>
                      <a:gd name="T41" fmla="*/ 0 h 62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48" h="62">
                        <a:moveTo>
                          <a:pt x="0" y="62"/>
                        </a:moveTo>
                        <a:lnTo>
                          <a:pt x="12" y="56"/>
                        </a:lnTo>
                        <a:lnTo>
                          <a:pt x="22" y="50"/>
                        </a:lnTo>
                        <a:lnTo>
                          <a:pt x="30" y="43"/>
                        </a:lnTo>
                        <a:lnTo>
                          <a:pt x="37" y="36"/>
                        </a:lnTo>
                        <a:lnTo>
                          <a:pt x="41" y="28"/>
                        </a:lnTo>
                        <a:lnTo>
                          <a:pt x="44" y="19"/>
                        </a:lnTo>
                        <a:lnTo>
                          <a:pt x="47" y="9"/>
                        </a:lnTo>
                        <a:lnTo>
                          <a:pt x="48" y="0"/>
                        </a:lnTo>
                        <a:lnTo>
                          <a:pt x="40" y="3"/>
                        </a:lnTo>
                        <a:lnTo>
                          <a:pt x="32" y="6"/>
                        </a:lnTo>
                        <a:lnTo>
                          <a:pt x="23" y="10"/>
                        </a:lnTo>
                        <a:lnTo>
                          <a:pt x="17" y="15"/>
                        </a:lnTo>
                        <a:lnTo>
                          <a:pt x="10" y="21"/>
                        </a:lnTo>
                        <a:lnTo>
                          <a:pt x="6" y="27"/>
                        </a:lnTo>
                        <a:lnTo>
                          <a:pt x="4" y="31"/>
                        </a:lnTo>
                        <a:lnTo>
                          <a:pt x="3" y="35"/>
                        </a:lnTo>
                        <a:lnTo>
                          <a:pt x="1" y="39"/>
                        </a:lnTo>
                        <a:lnTo>
                          <a:pt x="0" y="43"/>
                        </a:lnTo>
                        <a:lnTo>
                          <a:pt x="0" y="52"/>
                        </a:lnTo>
                        <a:lnTo>
                          <a:pt x="0" y="6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79" name="Freeform 414"/>
                  <p:cNvSpPr>
                    <a:spLocks/>
                  </p:cNvSpPr>
                  <p:nvPr/>
                </p:nvSpPr>
                <p:spPr bwMode="auto">
                  <a:xfrm>
                    <a:off x="1554" y="1729"/>
                    <a:ext cx="36" cy="20"/>
                  </a:xfrm>
                  <a:custGeom>
                    <a:avLst/>
                    <a:gdLst>
                      <a:gd name="T0" fmla="*/ 0 w 113"/>
                      <a:gd name="T1" fmla="*/ 0 h 62"/>
                      <a:gd name="T2" fmla="*/ 0 w 113"/>
                      <a:gd name="T3" fmla="*/ 0 h 62"/>
                      <a:gd name="T4" fmla="*/ 0 w 113"/>
                      <a:gd name="T5" fmla="*/ 0 h 62"/>
                      <a:gd name="T6" fmla="*/ 0 w 113"/>
                      <a:gd name="T7" fmla="*/ 0 h 62"/>
                      <a:gd name="T8" fmla="*/ 0 w 113"/>
                      <a:gd name="T9" fmla="*/ 0 h 62"/>
                      <a:gd name="T10" fmla="*/ 0 w 113"/>
                      <a:gd name="T11" fmla="*/ 0 h 62"/>
                      <a:gd name="T12" fmla="*/ 0 w 113"/>
                      <a:gd name="T13" fmla="*/ 0 h 62"/>
                      <a:gd name="T14" fmla="*/ 0 w 113"/>
                      <a:gd name="T15" fmla="*/ 0 h 62"/>
                      <a:gd name="T16" fmla="*/ 0 w 113"/>
                      <a:gd name="T17" fmla="*/ 0 h 62"/>
                      <a:gd name="T18" fmla="*/ 0 w 113"/>
                      <a:gd name="T19" fmla="*/ 0 h 62"/>
                      <a:gd name="T20" fmla="*/ 0 w 113"/>
                      <a:gd name="T21" fmla="*/ 0 h 62"/>
                      <a:gd name="T22" fmla="*/ 0 w 113"/>
                      <a:gd name="T23" fmla="*/ 0 h 62"/>
                      <a:gd name="T24" fmla="*/ 0 w 113"/>
                      <a:gd name="T25" fmla="*/ 0 h 62"/>
                      <a:gd name="T26" fmla="*/ 0 w 113"/>
                      <a:gd name="T27" fmla="*/ 0 h 62"/>
                      <a:gd name="T28" fmla="*/ 0 w 113"/>
                      <a:gd name="T29" fmla="*/ 0 h 62"/>
                      <a:gd name="T30" fmla="*/ 0 w 113"/>
                      <a:gd name="T31" fmla="*/ 0 h 62"/>
                      <a:gd name="T32" fmla="*/ 0 w 113"/>
                      <a:gd name="T33" fmla="*/ 0 h 62"/>
                      <a:gd name="T34" fmla="*/ 0 w 113"/>
                      <a:gd name="T35" fmla="*/ 0 h 62"/>
                      <a:gd name="T36" fmla="*/ 0 w 113"/>
                      <a:gd name="T37" fmla="*/ 0 h 62"/>
                      <a:gd name="T38" fmla="*/ 0 w 113"/>
                      <a:gd name="T39" fmla="*/ 0 h 62"/>
                      <a:gd name="T40" fmla="*/ 0 w 113"/>
                      <a:gd name="T41" fmla="*/ 0 h 62"/>
                      <a:gd name="T42" fmla="*/ 0 w 113"/>
                      <a:gd name="T43" fmla="*/ 0 h 62"/>
                      <a:gd name="T44" fmla="*/ 0 w 113"/>
                      <a:gd name="T45" fmla="*/ 0 h 62"/>
                      <a:gd name="T46" fmla="*/ 0 w 113"/>
                      <a:gd name="T47" fmla="*/ 0 h 62"/>
                      <a:gd name="T48" fmla="*/ 0 w 113"/>
                      <a:gd name="T49" fmla="*/ 0 h 62"/>
                      <a:gd name="T50" fmla="*/ 0 w 113"/>
                      <a:gd name="T51" fmla="*/ 0 h 62"/>
                      <a:gd name="T52" fmla="*/ 0 w 113"/>
                      <a:gd name="T53" fmla="*/ 0 h 62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0" t="0" r="r" b="b"/>
                    <a:pathLst>
                      <a:path w="113" h="62">
                        <a:moveTo>
                          <a:pt x="47" y="0"/>
                        </a:moveTo>
                        <a:lnTo>
                          <a:pt x="36" y="7"/>
                        </a:lnTo>
                        <a:lnTo>
                          <a:pt x="23" y="17"/>
                        </a:lnTo>
                        <a:lnTo>
                          <a:pt x="11" y="27"/>
                        </a:lnTo>
                        <a:lnTo>
                          <a:pt x="0" y="37"/>
                        </a:lnTo>
                        <a:lnTo>
                          <a:pt x="22" y="46"/>
                        </a:lnTo>
                        <a:lnTo>
                          <a:pt x="41" y="54"/>
                        </a:lnTo>
                        <a:lnTo>
                          <a:pt x="51" y="57"/>
                        </a:lnTo>
                        <a:lnTo>
                          <a:pt x="62" y="59"/>
                        </a:lnTo>
                        <a:lnTo>
                          <a:pt x="73" y="61"/>
                        </a:lnTo>
                        <a:lnTo>
                          <a:pt x="87" y="62"/>
                        </a:lnTo>
                        <a:lnTo>
                          <a:pt x="97" y="61"/>
                        </a:lnTo>
                        <a:lnTo>
                          <a:pt x="106" y="58"/>
                        </a:lnTo>
                        <a:lnTo>
                          <a:pt x="109" y="56"/>
                        </a:lnTo>
                        <a:lnTo>
                          <a:pt x="111" y="54"/>
                        </a:lnTo>
                        <a:lnTo>
                          <a:pt x="113" y="52"/>
                        </a:lnTo>
                        <a:lnTo>
                          <a:pt x="113" y="49"/>
                        </a:lnTo>
                        <a:lnTo>
                          <a:pt x="91" y="41"/>
                        </a:lnTo>
                        <a:lnTo>
                          <a:pt x="70" y="32"/>
                        </a:lnTo>
                        <a:lnTo>
                          <a:pt x="65" y="29"/>
                        </a:lnTo>
                        <a:lnTo>
                          <a:pt x="61" y="26"/>
                        </a:lnTo>
                        <a:lnTo>
                          <a:pt x="57" y="23"/>
                        </a:lnTo>
                        <a:lnTo>
                          <a:pt x="54" y="20"/>
                        </a:lnTo>
                        <a:lnTo>
                          <a:pt x="51" y="16"/>
                        </a:lnTo>
                        <a:lnTo>
                          <a:pt x="48" y="10"/>
                        </a:lnTo>
                        <a:lnTo>
                          <a:pt x="47" y="5"/>
                        </a:lnTo>
                        <a:lnTo>
                          <a:pt x="47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80" name="Freeform 415"/>
                  <p:cNvSpPr>
                    <a:spLocks/>
                  </p:cNvSpPr>
                  <p:nvPr/>
                </p:nvSpPr>
                <p:spPr bwMode="auto">
                  <a:xfrm>
                    <a:off x="1748" y="1188"/>
                    <a:ext cx="29" cy="15"/>
                  </a:xfrm>
                  <a:custGeom>
                    <a:avLst/>
                    <a:gdLst>
                      <a:gd name="T0" fmla="*/ 0 w 93"/>
                      <a:gd name="T1" fmla="*/ 0 h 50"/>
                      <a:gd name="T2" fmla="*/ 0 w 93"/>
                      <a:gd name="T3" fmla="*/ 0 h 50"/>
                      <a:gd name="T4" fmla="*/ 0 w 93"/>
                      <a:gd name="T5" fmla="*/ 0 h 50"/>
                      <a:gd name="T6" fmla="*/ 0 w 93"/>
                      <a:gd name="T7" fmla="*/ 0 h 50"/>
                      <a:gd name="T8" fmla="*/ 0 w 93"/>
                      <a:gd name="T9" fmla="*/ 0 h 50"/>
                      <a:gd name="T10" fmla="*/ 0 w 93"/>
                      <a:gd name="T11" fmla="*/ 0 h 50"/>
                      <a:gd name="T12" fmla="*/ 0 w 93"/>
                      <a:gd name="T13" fmla="*/ 0 h 50"/>
                      <a:gd name="T14" fmla="*/ 0 w 93"/>
                      <a:gd name="T15" fmla="*/ 0 h 50"/>
                      <a:gd name="T16" fmla="*/ 0 w 93"/>
                      <a:gd name="T17" fmla="*/ 0 h 50"/>
                      <a:gd name="T18" fmla="*/ 0 w 93"/>
                      <a:gd name="T19" fmla="*/ 0 h 50"/>
                      <a:gd name="T20" fmla="*/ 0 w 93"/>
                      <a:gd name="T21" fmla="*/ 0 h 50"/>
                      <a:gd name="T22" fmla="*/ 0 w 93"/>
                      <a:gd name="T23" fmla="*/ 0 h 50"/>
                      <a:gd name="T24" fmla="*/ 0 w 93"/>
                      <a:gd name="T25" fmla="*/ 0 h 50"/>
                      <a:gd name="T26" fmla="*/ 0 w 93"/>
                      <a:gd name="T27" fmla="*/ 0 h 50"/>
                      <a:gd name="T28" fmla="*/ 0 w 93"/>
                      <a:gd name="T29" fmla="*/ 0 h 50"/>
                      <a:gd name="T30" fmla="*/ 0 w 93"/>
                      <a:gd name="T31" fmla="*/ 0 h 50"/>
                      <a:gd name="T32" fmla="*/ 0 w 93"/>
                      <a:gd name="T33" fmla="*/ 0 h 50"/>
                      <a:gd name="T34" fmla="*/ 0 w 93"/>
                      <a:gd name="T35" fmla="*/ 0 h 50"/>
                      <a:gd name="T36" fmla="*/ 0 w 93"/>
                      <a:gd name="T37" fmla="*/ 0 h 50"/>
                      <a:gd name="T38" fmla="*/ 0 w 93"/>
                      <a:gd name="T39" fmla="*/ 0 h 50"/>
                      <a:gd name="T40" fmla="*/ 0 w 93"/>
                      <a:gd name="T41" fmla="*/ 0 h 50"/>
                      <a:gd name="T42" fmla="*/ 0 w 93"/>
                      <a:gd name="T43" fmla="*/ 0 h 50"/>
                      <a:gd name="T44" fmla="*/ 0 w 93"/>
                      <a:gd name="T45" fmla="*/ 0 h 50"/>
                      <a:gd name="T46" fmla="*/ 0 w 93"/>
                      <a:gd name="T47" fmla="*/ 0 h 50"/>
                      <a:gd name="T48" fmla="*/ 0 w 93"/>
                      <a:gd name="T49" fmla="*/ 0 h 50"/>
                      <a:gd name="T50" fmla="*/ 0 w 93"/>
                      <a:gd name="T51" fmla="*/ 0 h 50"/>
                      <a:gd name="T52" fmla="*/ 0 w 93"/>
                      <a:gd name="T53" fmla="*/ 0 h 50"/>
                      <a:gd name="T54" fmla="*/ 0 w 93"/>
                      <a:gd name="T55" fmla="*/ 0 h 50"/>
                      <a:gd name="T56" fmla="*/ 0 w 93"/>
                      <a:gd name="T57" fmla="*/ 0 h 50"/>
                      <a:gd name="T58" fmla="*/ 0 w 93"/>
                      <a:gd name="T59" fmla="*/ 0 h 50"/>
                      <a:gd name="T60" fmla="*/ 0 w 93"/>
                      <a:gd name="T61" fmla="*/ 0 h 50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0" t="0" r="r" b="b"/>
                    <a:pathLst>
                      <a:path w="93" h="50">
                        <a:moveTo>
                          <a:pt x="0" y="0"/>
                        </a:moveTo>
                        <a:lnTo>
                          <a:pt x="15" y="0"/>
                        </a:lnTo>
                        <a:lnTo>
                          <a:pt x="30" y="1"/>
                        </a:lnTo>
                        <a:lnTo>
                          <a:pt x="45" y="2"/>
                        </a:lnTo>
                        <a:lnTo>
                          <a:pt x="59" y="5"/>
                        </a:lnTo>
                        <a:lnTo>
                          <a:pt x="64" y="7"/>
                        </a:lnTo>
                        <a:lnTo>
                          <a:pt x="71" y="9"/>
                        </a:lnTo>
                        <a:lnTo>
                          <a:pt x="75" y="12"/>
                        </a:lnTo>
                        <a:lnTo>
                          <a:pt x="81" y="16"/>
                        </a:lnTo>
                        <a:lnTo>
                          <a:pt x="85" y="20"/>
                        </a:lnTo>
                        <a:lnTo>
                          <a:pt x="89" y="25"/>
                        </a:lnTo>
                        <a:lnTo>
                          <a:pt x="91" y="30"/>
                        </a:lnTo>
                        <a:lnTo>
                          <a:pt x="93" y="37"/>
                        </a:lnTo>
                        <a:lnTo>
                          <a:pt x="79" y="37"/>
                        </a:lnTo>
                        <a:lnTo>
                          <a:pt x="68" y="39"/>
                        </a:lnTo>
                        <a:lnTo>
                          <a:pt x="60" y="41"/>
                        </a:lnTo>
                        <a:lnTo>
                          <a:pt x="52" y="43"/>
                        </a:lnTo>
                        <a:lnTo>
                          <a:pt x="42" y="47"/>
                        </a:lnTo>
                        <a:lnTo>
                          <a:pt x="33" y="50"/>
                        </a:lnTo>
                        <a:lnTo>
                          <a:pt x="30" y="50"/>
                        </a:lnTo>
                        <a:lnTo>
                          <a:pt x="28" y="48"/>
                        </a:lnTo>
                        <a:lnTo>
                          <a:pt x="26" y="47"/>
                        </a:lnTo>
                        <a:lnTo>
                          <a:pt x="25" y="45"/>
                        </a:lnTo>
                        <a:lnTo>
                          <a:pt x="23" y="41"/>
                        </a:lnTo>
                        <a:lnTo>
                          <a:pt x="22" y="36"/>
                        </a:lnTo>
                        <a:lnTo>
                          <a:pt x="22" y="31"/>
                        </a:lnTo>
                        <a:lnTo>
                          <a:pt x="23" y="26"/>
                        </a:lnTo>
                        <a:lnTo>
                          <a:pt x="24" y="22"/>
                        </a:lnTo>
                        <a:lnTo>
                          <a:pt x="26" y="19"/>
                        </a:lnTo>
                        <a:lnTo>
                          <a:pt x="0" y="19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81" name="Freeform 416"/>
                  <p:cNvSpPr>
                    <a:spLocks/>
                  </p:cNvSpPr>
                  <p:nvPr/>
                </p:nvSpPr>
                <p:spPr bwMode="auto">
                  <a:xfrm>
                    <a:off x="1436" y="1246"/>
                    <a:ext cx="331" cy="198"/>
                  </a:xfrm>
                  <a:custGeom>
                    <a:avLst/>
                    <a:gdLst>
                      <a:gd name="T0" fmla="*/ 0 w 1029"/>
                      <a:gd name="T1" fmla="*/ 0 h 604"/>
                      <a:gd name="T2" fmla="*/ 0 w 1029"/>
                      <a:gd name="T3" fmla="*/ 0 h 604"/>
                      <a:gd name="T4" fmla="*/ 0 w 1029"/>
                      <a:gd name="T5" fmla="*/ 0 h 604"/>
                      <a:gd name="T6" fmla="*/ 0 w 1029"/>
                      <a:gd name="T7" fmla="*/ 0 h 604"/>
                      <a:gd name="T8" fmla="*/ 0 w 1029"/>
                      <a:gd name="T9" fmla="*/ 0 h 604"/>
                      <a:gd name="T10" fmla="*/ 0 w 1029"/>
                      <a:gd name="T11" fmla="*/ 0 h 604"/>
                      <a:gd name="T12" fmla="*/ 0 w 1029"/>
                      <a:gd name="T13" fmla="*/ 0 h 604"/>
                      <a:gd name="T14" fmla="*/ 0 w 1029"/>
                      <a:gd name="T15" fmla="*/ 0 h 604"/>
                      <a:gd name="T16" fmla="*/ 0 w 1029"/>
                      <a:gd name="T17" fmla="*/ 0 h 604"/>
                      <a:gd name="T18" fmla="*/ 0 w 1029"/>
                      <a:gd name="T19" fmla="*/ 0 h 604"/>
                      <a:gd name="T20" fmla="*/ 0 w 1029"/>
                      <a:gd name="T21" fmla="*/ 0 h 604"/>
                      <a:gd name="T22" fmla="*/ 0 w 1029"/>
                      <a:gd name="T23" fmla="*/ 0 h 604"/>
                      <a:gd name="T24" fmla="*/ 0 w 1029"/>
                      <a:gd name="T25" fmla="*/ 0 h 604"/>
                      <a:gd name="T26" fmla="*/ 0 w 1029"/>
                      <a:gd name="T27" fmla="*/ 0 h 604"/>
                      <a:gd name="T28" fmla="*/ 0 w 1029"/>
                      <a:gd name="T29" fmla="*/ 0 h 604"/>
                      <a:gd name="T30" fmla="*/ 0 w 1029"/>
                      <a:gd name="T31" fmla="*/ 0 h 604"/>
                      <a:gd name="T32" fmla="*/ 0 w 1029"/>
                      <a:gd name="T33" fmla="*/ 0 h 604"/>
                      <a:gd name="T34" fmla="*/ 0 w 1029"/>
                      <a:gd name="T35" fmla="*/ 0 h 604"/>
                      <a:gd name="T36" fmla="*/ 0 w 1029"/>
                      <a:gd name="T37" fmla="*/ 0 h 604"/>
                      <a:gd name="T38" fmla="*/ 0 w 1029"/>
                      <a:gd name="T39" fmla="*/ 0 h 604"/>
                      <a:gd name="T40" fmla="*/ 0 w 1029"/>
                      <a:gd name="T41" fmla="*/ 0 h 604"/>
                      <a:gd name="T42" fmla="*/ 0 w 1029"/>
                      <a:gd name="T43" fmla="*/ 0 h 604"/>
                      <a:gd name="T44" fmla="*/ 0 w 1029"/>
                      <a:gd name="T45" fmla="*/ 0 h 604"/>
                      <a:gd name="T46" fmla="*/ 0 w 1029"/>
                      <a:gd name="T47" fmla="*/ 0 h 604"/>
                      <a:gd name="T48" fmla="*/ 0 w 1029"/>
                      <a:gd name="T49" fmla="*/ 0 h 604"/>
                      <a:gd name="T50" fmla="*/ 0 w 1029"/>
                      <a:gd name="T51" fmla="*/ 0 h 604"/>
                      <a:gd name="T52" fmla="*/ 0 w 1029"/>
                      <a:gd name="T53" fmla="*/ 0 h 604"/>
                      <a:gd name="T54" fmla="*/ 0 w 1029"/>
                      <a:gd name="T55" fmla="*/ 0 h 604"/>
                      <a:gd name="T56" fmla="*/ 0 w 1029"/>
                      <a:gd name="T57" fmla="*/ 0 h 604"/>
                      <a:gd name="T58" fmla="*/ 0 w 1029"/>
                      <a:gd name="T59" fmla="*/ 0 h 604"/>
                      <a:gd name="T60" fmla="*/ 0 w 1029"/>
                      <a:gd name="T61" fmla="*/ 0 h 604"/>
                      <a:gd name="T62" fmla="*/ 0 w 1029"/>
                      <a:gd name="T63" fmla="*/ 0 h 604"/>
                      <a:gd name="T64" fmla="*/ 0 w 1029"/>
                      <a:gd name="T65" fmla="*/ 0 h 604"/>
                      <a:gd name="T66" fmla="*/ 0 w 1029"/>
                      <a:gd name="T67" fmla="*/ 0 h 604"/>
                      <a:gd name="T68" fmla="*/ 0 w 1029"/>
                      <a:gd name="T69" fmla="*/ 0 h 604"/>
                      <a:gd name="T70" fmla="*/ 0 w 1029"/>
                      <a:gd name="T71" fmla="*/ 0 h 604"/>
                      <a:gd name="T72" fmla="*/ 0 w 1029"/>
                      <a:gd name="T73" fmla="*/ 0 h 604"/>
                      <a:gd name="T74" fmla="*/ 0 w 1029"/>
                      <a:gd name="T75" fmla="*/ 0 h 604"/>
                      <a:gd name="T76" fmla="*/ 0 w 1029"/>
                      <a:gd name="T77" fmla="*/ 0 h 604"/>
                      <a:gd name="T78" fmla="*/ 0 w 1029"/>
                      <a:gd name="T79" fmla="*/ 0 h 604"/>
                      <a:gd name="T80" fmla="*/ 0 w 1029"/>
                      <a:gd name="T81" fmla="*/ 0 h 604"/>
                      <a:gd name="T82" fmla="*/ 0 w 1029"/>
                      <a:gd name="T83" fmla="*/ 0 h 604"/>
                      <a:gd name="T84" fmla="*/ 0 w 1029"/>
                      <a:gd name="T85" fmla="*/ 0 h 604"/>
                      <a:gd name="T86" fmla="*/ 0 w 1029"/>
                      <a:gd name="T87" fmla="*/ 0 h 604"/>
                      <a:gd name="T88" fmla="*/ 0 w 1029"/>
                      <a:gd name="T89" fmla="*/ 0 h 604"/>
                      <a:gd name="T90" fmla="*/ 0 w 1029"/>
                      <a:gd name="T91" fmla="*/ 0 h 604"/>
                      <a:gd name="T92" fmla="*/ 0 w 1029"/>
                      <a:gd name="T93" fmla="*/ 0 h 604"/>
                      <a:gd name="T94" fmla="*/ 0 w 1029"/>
                      <a:gd name="T95" fmla="*/ 0 h 604"/>
                      <a:gd name="T96" fmla="*/ 0 w 1029"/>
                      <a:gd name="T97" fmla="*/ 0 h 604"/>
                      <a:gd name="T98" fmla="*/ 0 w 1029"/>
                      <a:gd name="T99" fmla="*/ 0 h 604"/>
                      <a:gd name="T100" fmla="*/ 0 w 1029"/>
                      <a:gd name="T101" fmla="*/ 0 h 604"/>
                      <a:gd name="T102" fmla="*/ 0 w 1029"/>
                      <a:gd name="T103" fmla="*/ 0 h 604"/>
                      <a:gd name="T104" fmla="*/ 0 w 1029"/>
                      <a:gd name="T105" fmla="*/ 0 h 604"/>
                      <a:gd name="T106" fmla="*/ 0 w 1029"/>
                      <a:gd name="T107" fmla="*/ 0 h 604"/>
                      <a:gd name="T108" fmla="*/ 0 w 1029"/>
                      <a:gd name="T109" fmla="*/ 0 h 604"/>
                      <a:gd name="T110" fmla="*/ 0 w 1029"/>
                      <a:gd name="T111" fmla="*/ 0 h 604"/>
                      <a:gd name="T112" fmla="*/ 0 w 1029"/>
                      <a:gd name="T113" fmla="*/ 0 h 604"/>
                      <a:gd name="T114" fmla="*/ 0 w 1029"/>
                      <a:gd name="T115" fmla="*/ 0 h 604"/>
                      <a:gd name="T116" fmla="*/ 0 w 1029"/>
                      <a:gd name="T117" fmla="*/ 0 h 604"/>
                      <a:gd name="T118" fmla="*/ 0 w 1029"/>
                      <a:gd name="T119" fmla="*/ 0 h 604"/>
                      <a:gd name="T120" fmla="*/ 0 w 1029"/>
                      <a:gd name="T121" fmla="*/ 0 h 604"/>
                      <a:gd name="T122" fmla="*/ 0 w 1029"/>
                      <a:gd name="T123" fmla="*/ 0 h 604"/>
                      <a:gd name="T124" fmla="*/ 0 w 1029"/>
                      <a:gd name="T125" fmla="*/ 0 h 604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0" t="0" r="r" b="b"/>
                    <a:pathLst>
                      <a:path w="1029" h="604">
                        <a:moveTo>
                          <a:pt x="73" y="129"/>
                        </a:moveTo>
                        <a:lnTo>
                          <a:pt x="34" y="129"/>
                        </a:lnTo>
                        <a:lnTo>
                          <a:pt x="28" y="128"/>
                        </a:lnTo>
                        <a:lnTo>
                          <a:pt x="24" y="125"/>
                        </a:lnTo>
                        <a:lnTo>
                          <a:pt x="22" y="121"/>
                        </a:lnTo>
                        <a:lnTo>
                          <a:pt x="20" y="117"/>
                        </a:lnTo>
                        <a:lnTo>
                          <a:pt x="20" y="112"/>
                        </a:lnTo>
                        <a:lnTo>
                          <a:pt x="22" y="107"/>
                        </a:lnTo>
                        <a:lnTo>
                          <a:pt x="24" y="102"/>
                        </a:lnTo>
                        <a:lnTo>
                          <a:pt x="26" y="97"/>
                        </a:lnTo>
                        <a:lnTo>
                          <a:pt x="34" y="87"/>
                        </a:lnTo>
                        <a:lnTo>
                          <a:pt x="42" y="77"/>
                        </a:lnTo>
                        <a:lnTo>
                          <a:pt x="54" y="69"/>
                        </a:lnTo>
                        <a:lnTo>
                          <a:pt x="67" y="60"/>
                        </a:lnTo>
                        <a:lnTo>
                          <a:pt x="81" y="52"/>
                        </a:lnTo>
                        <a:lnTo>
                          <a:pt x="96" y="45"/>
                        </a:lnTo>
                        <a:lnTo>
                          <a:pt x="128" y="30"/>
                        </a:lnTo>
                        <a:lnTo>
                          <a:pt x="160" y="18"/>
                        </a:lnTo>
                        <a:lnTo>
                          <a:pt x="190" y="8"/>
                        </a:lnTo>
                        <a:lnTo>
                          <a:pt x="213" y="0"/>
                        </a:lnTo>
                        <a:lnTo>
                          <a:pt x="266" y="0"/>
                        </a:lnTo>
                        <a:lnTo>
                          <a:pt x="264" y="7"/>
                        </a:lnTo>
                        <a:lnTo>
                          <a:pt x="260" y="14"/>
                        </a:lnTo>
                        <a:lnTo>
                          <a:pt x="255" y="19"/>
                        </a:lnTo>
                        <a:lnTo>
                          <a:pt x="250" y="24"/>
                        </a:lnTo>
                        <a:lnTo>
                          <a:pt x="236" y="32"/>
                        </a:lnTo>
                        <a:lnTo>
                          <a:pt x="220" y="40"/>
                        </a:lnTo>
                        <a:lnTo>
                          <a:pt x="205" y="47"/>
                        </a:lnTo>
                        <a:lnTo>
                          <a:pt x="192" y="55"/>
                        </a:lnTo>
                        <a:lnTo>
                          <a:pt x="187" y="60"/>
                        </a:lnTo>
                        <a:lnTo>
                          <a:pt x="183" y="66"/>
                        </a:lnTo>
                        <a:lnTo>
                          <a:pt x="181" y="72"/>
                        </a:lnTo>
                        <a:lnTo>
                          <a:pt x="180" y="80"/>
                        </a:lnTo>
                        <a:lnTo>
                          <a:pt x="180" y="95"/>
                        </a:lnTo>
                        <a:lnTo>
                          <a:pt x="180" y="105"/>
                        </a:lnTo>
                        <a:lnTo>
                          <a:pt x="198" y="104"/>
                        </a:lnTo>
                        <a:lnTo>
                          <a:pt x="216" y="101"/>
                        </a:lnTo>
                        <a:lnTo>
                          <a:pt x="233" y="97"/>
                        </a:lnTo>
                        <a:lnTo>
                          <a:pt x="252" y="93"/>
                        </a:lnTo>
                        <a:lnTo>
                          <a:pt x="252" y="82"/>
                        </a:lnTo>
                        <a:lnTo>
                          <a:pt x="252" y="67"/>
                        </a:lnTo>
                        <a:lnTo>
                          <a:pt x="274" y="60"/>
                        </a:lnTo>
                        <a:lnTo>
                          <a:pt x="295" y="51"/>
                        </a:lnTo>
                        <a:lnTo>
                          <a:pt x="316" y="42"/>
                        </a:lnTo>
                        <a:lnTo>
                          <a:pt x="336" y="32"/>
                        </a:lnTo>
                        <a:lnTo>
                          <a:pt x="355" y="24"/>
                        </a:lnTo>
                        <a:lnTo>
                          <a:pt x="376" y="18"/>
                        </a:lnTo>
                        <a:lnTo>
                          <a:pt x="386" y="15"/>
                        </a:lnTo>
                        <a:lnTo>
                          <a:pt x="397" y="14"/>
                        </a:lnTo>
                        <a:lnTo>
                          <a:pt x="408" y="12"/>
                        </a:lnTo>
                        <a:lnTo>
                          <a:pt x="419" y="12"/>
                        </a:lnTo>
                        <a:lnTo>
                          <a:pt x="422" y="12"/>
                        </a:lnTo>
                        <a:lnTo>
                          <a:pt x="426" y="14"/>
                        </a:lnTo>
                        <a:lnTo>
                          <a:pt x="429" y="15"/>
                        </a:lnTo>
                        <a:lnTo>
                          <a:pt x="432" y="18"/>
                        </a:lnTo>
                        <a:lnTo>
                          <a:pt x="438" y="23"/>
                        </a:lnTo>
                        <a:lnTo>
                          <a:pt x="443" y="30"/>
                        </a:lnTo>
                        <a:lnTo>
                          <a:pt x="450" y="44"/>
                        </a:lnTo>
                        <a:lnTo>
                          <a:pt x="452" y="49"/>
                        </a:lnTo>
                        <a:lnTo>
                          <a:pt x="443" y="57"/>
                        </a:lnTo>
                        <a:lnTo>
                          <a:pt x="437" y="64"/>
                        </a:lnTo>
                        <a:lnTo>
                          <a:pt x="434" y="68"/>
                        </a:lnTo>
                        <a:lnTo>
                          <a:pt x="433" y="71"/>
                        </a:lnTo>
                        <a:lnTo>
                          <a:pt x="432" y="75"/>
                        </a:lnTo>
                        <a:lnTo>
                          <a:pt x="432" y="80"/>
                        </a:lnTo>
                        <a:lnTo>
                          <a:pt x="467" y="80"/>
                        </a:lnTo>
                        <a:lnTo>
                          <a:pt x="504" y="80"/>
                        </a:lnTo>
                        <a:lnTo>
                          <a:pt x="536" y="80"/>
                        </a:lnTo>
                        <a:lnTo>
                          <a:pt x="565" y="80"/>
                        </a:lnTo>
                        <a:lnTo>
                          <a:pt x="581" y="80"/>
                        </a:lnTo>
                        <a:lnTo>
                          <a:pt x="601" y="83"/>
                        </a:lnTo>
                        <a:lnTo>
                          <a:pt x="621" y="85"/>
                        </a:lnTo>
                        <a:lnTo>
                          <a:pt x="637" y="86"/>
                        </a:lnTo>
                        <a:lnTo>
                          <a:pt x="648" y="86"/>
                        </a:lnTo>
                        <a:lnTo>
                          <a:pt x="658" y="87"/>
                        </a:lnTo>
                        <a:lnTo>
                          <a:pt x="667" y="88"/>
                        </a:lnTo>
                        <a:lnTo>
                          <a:pt x="675" y="89"/>
                        </a:lnTo>
                        <a:lnTo>
                          <a:pt x="690" y="94"/>
                        </a:lnTo>
                        <a:lnTo>
                          <a:pt x="702" y="99"/>
                        </a:lnTo>
                        <a:lnTo>
                          <a:pt x="715" y="103"/>
                        </a:lnTo>
                        <a:lnTo>
                          <a:pt x="728" y="107"/>
                        </a:lnTo>
                        <a:lnTo>
                          <a:pt x="734" y="109"/>
                        </a:lnTo>
                        <a:lnTo>
                          <a:pt x="742" y="110"/>
                        </a:lnTo>
                        <a:lnTo>
                          <a:pt x="749" y="111"/>
                        </a:lnTo>
                        <a:lnTo>
                          <a:pt x="757" y="111"/>
                        </a:lnTo>
                        <a:lnTo>
                          <a:pt x="753" y="115"/>
                        </a:lnTo>
                        <a:lnTo>
                          <a:pt x="751" y="119"/>
                        </a:lnTo>
                        <a:lnTo>
                          <a:pt x="748" y="122"/>
                        </a:lnTo>
                        <a:lnTo>
                          <a:pt x="747" y="125"/>
                        </a:lnTo>
                        <a:lnTo>
                          <a:pt x="747" y="130"/>
                        </a:lnTo>
                        <a:lnTo>
                          <a:pt x="749" y="134"/>
                        </a:lnTo>
                        <a:lnTo>
                          <a:pt x="752" y="138"/>
                        </a:lnTo>
                        <a:lnTo>
                          <a:pt x="754" y="142"/>
                        </a:lnTo>
                        <a:lnTo>
                          <a:pt x="754" y="145"/>
                        </a:lnTo>
                        <a:lnTo>
                          <a:pt x="754" y="147"/>
                        </a:lnTo>
                        <a:lnTo>
                          <a:pt x="753" y="151"/>
                        </a:lnTo>
                        <a:lnTo>
                          <a:pt x="751" y="154"/>
                        </a:lnTo>
                        <a:lnTo>
                          <a:pt x="711" y="184"/>
                        </a:lnTo>
                        <a:lnTo>
                          <a:pt x="728" y="179"/>
                        </a:lnTo>
                        <a:lnTo>
                          <a:pt x="746" y="172"/>
                        </a:lnTo>
                        <a:lnTo>
                          <a:pt x="764" y="166"/>
                        </a:lnTo>
                        <a:lnTo>
                          <a:pt x="777" y="160"/>
                        </a:lnTo>
                        <a:lnTo>
                          <a:pt x="798" y="160"/>
                        </a:lnTo>
                        <a:lnTo>
                          <a:pt x="797" y="164"/>
                        </a:lnTo>
                        <a:lnTo>
                          <a:pt x="799" y="168"/>
                        </a:lnTo>
                        <a:lnTo>
                          <a:pt x="802" y="172"/>
                        </a:lnTo>
                        <a:lnTo>
                          <a:pt x="807" y="174"/>
                        </a:lnTo>
                        <a:lnTo>
                          <a:pt x="820" y="179"/>
                        </a:lnTo>
                        <a:lnTo>
                          <a:pt x="834" y="183"/>
                        </a:lnTo>
                        <a:lnTo>
                          <a:pt x="848" y="186"/>
                        </a:lnTo>
                        <a:lnTo>
                          <a:pt x="860" y="189"/>
                        </a:lnTo>
                        <a:lnTo>
                          <a:pt x="866" y="191"/>
                        </a:lnTo>
                        <a:lnTo>
                          <a:pt x="869" y="192"/>
                        </a:lnTo>
                        <a:lnTo>
                          <a:pt x="870" y="194"/>
                        </a:lnTo>
                        <a:lnTo>
                          <a:pt x="870" y="196"/>
                        </a:lnTo>
                        <a:lnTo>
                          <a:pt x="864" y="234"/>
                        </a:lnTo>
                        <a:lnTo>
                          <a:pt x="863" y="236"/>
                        </a:lnTo>
                        <a:lnTo>
                          <a:pt x="860" y="238"/>
                        </a:lnTo>
                        <a:lnTo>
                          <a:pt x="856" y="239"/>
                        </a:lnTo>
                        <a:lnTo>
                          <a:pt x="852" y="240"/>
                        </a:lnTo>
                        <a:lnTo>
                          <a:pt x="838" y="242"/>
                        </a:lnTo>
                        <a:lnTo>
                          <a:pt x="824" y="243"/>
                        </a:lnTo>
                        <a:lnTo>
                          <a:pt x="809" y="244"/>
                        </a:lnTo>
                        <a:lnTo>
                          <a:pt x="797" y="246"/>
                        </a:lnTo>
                        <a:lnTo>
                          <a:pt x="791" y="247"/>
                        </a:lnTo>
                        <a:lnTo>
                          <a:pt x="788" y="248"/>
                        </a:lnTo>
                        <a:lnTo>
                          <a:pt x="785" y="250"/>
                        </a:lnTo>
                        <a:lnTo>
                          <a:pt x="784" y="252"/>
                        </a:lnTo>
                        <a:lnTo>
                          <a:pt x="799" y="262"/>
                        </a:lnTo>
                        <a:lnTo>
                          <a:pt x="813" y="269"/>
                        </a:lnTo>
                        <a:lnTo>
                          <a:pt x="827" y="275"/>
                        </a:lnTo>
                        <a:lnTo>
                          <a:pt x="843" y="280"/>
                        </a:lnTo>
                        <a:lnTo>
                          <a:pt x="859" y="284"/>
                        </a:lnTo>
                        <a:lnTo>
                          <a:pt x="877" y="287"/>
                        </a:lnTo>
                        <a:lnTo>
                          <a:pt x="896" y="289"/>
                        </a:lnTo>
                        <a:lnTo>
                          <a:pt x="916" y="289"/>
                        </a:lnTo>
                        <a:lnTo>
                          <a:pt x="915" y="298"/>
                        </a:lnTo>
                        <a:lnTo>
                          <a:pt x="913" y="307"/>
                        </a:lnTo>
                        <a:lnTo>
                          <a:pt x="909" y="317"/>
                        </a:lnTo>
                        <a:lnTo>
                          <a:pt x="903" y="327"/>
                        </a:lnTo>
                        <a:lnTo>
                          <a:pt x="914" y="330"/>
                        </a:lnTo>
                        <a:lnTo>
                          <a:pt x="925" y="333"/>
                        </a:lnTo>
                        <a:lnTo>
                          <a:pt x="937" y="333"/>
                        </a:lnTo>
                        <a:lnTo>
                          <a:pt x="948" y="333"/>
                        </a:lnTo>
                        <a:lnTo>
                          <a:pt x="959" y="332"/>
                        </a:lnTo>
                        <a:lnTo>
                          <a:pt x="969" y="331"/>
                        </a:lnTo>
                        <a:lnTo>
                          <a:pt x="977" y="329"/>
                        </a:lnTo>
                        <a:lnTo>
                          <a:pt x="983" y="327"/>
                        </a:lnTo>
                        <a:lnTo>
                          <a:pt x="987" y="333"/>
                        </a:lnTo>
                        <a:lnTo>
                          <a:pt x="991" y="337"/>
                        </a:lnTo>
                        <a:lnTo>
                          <a:pt x="995" y="341"/>
                        </a:lnTo>
                        <a:lnTo>
                          <a:pt x="1002" y="343"/>
                        </a:lnTo>
                        <a:lnTo>
                          <a:pt x="1015" y="347"/>
                        </a:lnTo>
                        <a:lnTo>
                          <a:pt x="1029" y="351"/>
                        </a:lnTo>
                        <a:lnTo>
                          <a:pt x="1012" y="360"/>
                        </a:lnTo>
                        <a:lnTo>
                          <a:pt x="997" y="371"/>
                        </a:lnTo>
                        <a:lnTo>
                          <a:pt x="983" y="382"/>
                        </a:lnTo>
                        <a:lnTo>
                          <a:pt x="971" y="391"/>
                        </a:lnTo>
                        <a:lnTo>
                          <a:pt x="959" y="400"/>
                        </a:lnTo>
                        <a:lnTo>
                          <a:pt x="947" y="406"/>
                        </a:lnTo>
                        <a:lnTo>
                          <a:pt x="939" y="409"/>
                        </a:lnTo>
                        <a:lnTo>
                          <a:pt x="933" y="411"/>
                        </a:lnTo>
                        <a:lnTo>
                          <a:pt x="925" y="412"/>
                        </a:lnTo>
                        <a:lnTo>
                          <a:pt x="916" y="412"/>
                        </a:lnTo>
                        <a:lnTo>
                          <a:pt x="911" y="413"/>
                        </a:lnTo>
                        <a:lnTo>
                          <a:pt x="907" y="414"/>
                        </a:lnTo>
                        <a:lnTo>
                          <a:pt x="902" y="415"/>
                        </a:lnTo>
                        <a:lnTo>
                          <a:pt x="899" y="417"/>
                        </a:lnTo>
                        <a:lnTo>
                          <a:pt x="893" y="422"/>
                        </a:lnTo>
                        <a:lnTo>
                          <a:pt x="889" y="428"/>
                        </a:lnTo>
                        <a:lnTo>
                          <a:pt x="885" y="434"/>
                        </a:lnTo>
                        <a:lnTo>
                          <a:pt x="881" y="439"/>
                        </a:lnTo>
                        <a:lnTo>
                          <a:pt x="879" y="441"/>
                        </a:lnTo>
                        <a:lnTo>
                          <a:pt x="877" y="442"/>
                        </a:lnTo>
                        <a:lnTo>
                          <a:pt x="874" y="443"/>
                        </a:lnTo>
                        <a:lnTo>
                          <a:pt x="870" y="444"/>
                        </a:lnTo>
                        <a:lnTo>
                          <a:pt x="865" y="442"/>
                        </a:lnTo>
                        <a:lnTo>
                          <a:pt x="857" y="439"/>
                        </a:lnTo>
                        <a:lnTo>
                          <a:pt x="849" y="435"/>
                        </a:lnTo>
                        <a:lnTo>
                          <a:pt x="842" y="429"/>
                        </a:lnTo>
                        <a:lnTo>
                          <a:pt x="835" y="422"/>
                        </a:lnTo>
                        <a:lnTo>
                          <a:pt x="830" y="414"/>
                        </a:lnTo>
                        <a:lnTo>
                          <a:pt x="827" y="411"/>
                        </a:lnTo>
                        <a:lnTo>
                          <a:pt x="825" y="407"/>
                        </a:lnTo>
                        <a:lnTo>
                          <a:pt x="824" y="404"/>
                        </a:lnTo>
                        <a:lnTo>
                          <a:pt x="824" y="400"/>
                        </a:lnTo>
                        <a:lnTo>
                          <a:pt x="840" y="400"/>
                        </a:lnTo>
                        <a:lnTo>
                          <a:pt x="851" y="400"/>
                        </a:lnTo>
                        <a:lnTo>
                          <a:pt x="851" y="393"/>
                        </a:lnTo>
                        <a:lnTo>
                          <a:pt x="851" y="382"/>
                        </a:lnTo>
                        <a:lnTo>
                          <a:pt x="837" y="382"/>
                        </a:lnTo>
                        <a:lnTo>
                          <a:pt x="827" y="382"/>
                        </a:lnTo>
                        <a:lnTo>
                          <a:pt x="816" y="382"/>
                        </a:lnTo>
                        <a:lnTo>
                          <a:pt x="804" y="382"/>
                        </a:lnTo>
                        <a:lnTo>
                          <a:pt x="798" y="381"/>
                        </a:lnTo>
                        <a:lnTo>
                          <a:pt x="792" y="379"/>
                        </a:lnTo>
                        <a:lnTo>
                          <a:pt x="788" y="376"/>
                        </a:lnTo>
                        <a:lnTo>
                          <a:pt x="784" y="373"/>
                        </a:lnTo>
                        <a:lnTo>
                          <a:pt x="780" y="369"/>
                        </a:lnTo>
                        <a:lnTo>
                          <a:pt x="776" y="366"/>
                        </a:lnTo>
                        <a:lnTo>
                          <a:pt x="770" y="364"/>
                        </a:lnTo>
                        <a:lnTo>
                          <a:pt x="764" y="363"/>
                        </a:lnTo>
                        <a:lnTo>
                          <a:pt x="759" y="364"/>
                        </a:lnTo>
                        <a:lnTo>
                          <a:pt x="755" y="366"/>
                        </a:lnTo>
                        <a:lnTo>
                          <a:pt x="752" y="369"/>
                        </a:lnTo>
                        <a:lnTo>
                          <a:pt x="749" y="374"/>
                        </a:lnTo>
                        <a:lnTo>
                          <a:pt x="747" y="379"/>
                        </a:lnTo>
                        <a:lnTo>
                          <a:pt x="745" y="384"/>
                        </a:lnTo>
                        <a:lnTo>
                          <a:pt x="744" y="389"/>
                        </a:lnTo>
                        <a:lnTo>
                          <a:pt x="744" y="394"/>
                        </a:lnTo>
                        <a:lnTo>
                          <a:pt x="711" y="394"/>
                        </a:lnTo>
                        <a:lnTo>
                          <a:pt x="711" y="412"/>
                        </a:lnTo>
                        <a:lnTo>
                          <a:pt x="715" y="414"/>
                        </a:lnTo>
                        <a:lnTo>
                          <a:pt x="720" y="418"/>
                        </a:lnTo>
                        <a:lnTo>
                          <a:pt x="726" y="423"/>
                        </a:lnTo>
                        <a:lnTo>
                          <a:pt x="733" y="430"/>
                        </a:lnTo>
                        <a:lnTo>
                          <a:pt x="747" y="445"/>
                        </a:lnTo>
                        <a:lnTo>
                          <a:pt x="762" y="462"/>
                        </a:lnTo>
                        <a:lnTo>
                          <a:pt x="775" y="478"/>
                        </a:lnTo>
                        <a:lnTo>
                          <a:pt x="787" y="494"/>
                        </a:lnTo>
                        <a:lnTo>
                          <a:pt x="795" y="505"/>
                        </a:lnTo>
                        <a:lnTo>
                          <a:pt x="798" y="511"/>
                        </a:lnTo>
                        <a:lnTo>
                          <a:pt x="797" y="517"/>
                        </a:lnTo>
                        <a:lnTo>
                          <a:pt x="795" y="523"/>
                        </a:lnTo>
                        <a:lnTo>
                          <a:pt x="795" y="527"/>
                        </a:lnTo>
                        <a:lnTo>
                          <a:pt x="795" y="530"/>
                        </a:lnTo>
                        <a:lnTo>
                          <a:pt x="796" y="533"/>
                        </a:lnTo>
                        <a:lnTo>
                          <a:pt x="798" y="535"/>
                        </a:lnTo>
                        <a:lnTo>
                          <a:pt x="788" y="539"/>
                        </a:lnTo>
                        <a:lnTo>
                          <a:pt x="779" y="543"/>
                        </a:lnTo>
                        <a:lnTo>
                          <a:pt x="771" y="547"/>
                        </a:lnTo>
                        <a:lnTo>
                          <a:pt x="765" y="551"/>
                        </a:lnTo>
                        <a:lnTo>
                          <a:pt x="758" y="554"/>
                        </a:lnTo>
                        <a:lnTo>
                          <a:pt x="752" y="558"/>
                        </a:lnTo>
                        <a:lnTo>
                          <a:pt x="745" y="560"/>
                        </a:lnTo>
                        <a:lnTo>
                          <a:pt x="737" y="560"/>
                        </a:lnTo>
                        <a:lnTo>
                          <a:pt x="723" y="559"/>
                        </a:lnTo>
                        <a:lnTo>
                          <a:pt x="708" y="556"/>
                        </a:lnTo>
                        <a:lnTo>
                          <a:pt x="695" y="552"/>
                        </a:lnTo>
                        <a:lnTo>
                          <a:pt x="681" y="546"/>
                        </a:lnTo>
                        <a:lnTo>
                          <a:pt x="669" y="540"/>
                        </a:lnTo>
                        <a:lnTo>
                          <a:pt x="659" y="531"/>
                        </a:lnTo>
                        <a:lnTo>
                          <a:pt x="651" y="524"/>
                        </a:lnTo>
                        <a:lnTo>
                          <a:pt x="644" y="517"/>
                        </a:lnTo>
                        <a:lnTo>
                          <a:pt x="618" y="517"/>
                        </a:lnTo>
                        <a:lnTo>
                          <a:pt x="621" y="525"/>
                        </a:lnTo>
                        <a:lnTo>
                          <a:pt x="624" y="531"/>
                        </a:lnTo>
                        <a:lnTo>
                          <a:pt x="629" y="538"/>
                        </a:lnTo>
                        <a:lnTo>
                          <a:pt x="634" y="543"/>
                        </a:lnTo>
                        <a:lnTo>
                          <a:pt x="645" y="552"/>
                        </a:lnTo>
                        <a:lnTo>
                          <a:pt x="657" y="560"/>
                        </a:lnTo>
                        <a:lnTo>
                          <a:pt x="668" y="567"/>
                        </a:lnTo>
                        <a:lnTo>
                          <a:pt x="678" y="575"/>
                        </a:lnTo>
                        <a:lnTo>
                          <a:pt x="683" y="580"/>
                        </a:lnTo>
                        <a:lnTo>
                          <a:pt x="687" y="585"/>
                        </a:lnTo>
                        <a:lnTo>
                          <a:pt x="689" y="590"/>
                        </a:lnTo>
                        <a:lnTo>
                          <a:pt x="691" y="598"/>
                        </a:lnTo>
                        <a:lnTo>
                          <a:pt x="678" y="601"/>
                        </a:lnTo>
                        <a:lnTo>
                          <a:pt x="665" y="604"/>
                        </a:lnTo>
                        <a:lnTo>
                          <a:pt x="644" y="603"/>
                        </a:lnTo>
                        <a:lnTo>
                          <a:pt x="618" y="599"/>
                        </a:lnTo>
                        <a:lnTo>
                          <a:pt x="589" y="592"/>
                        </a:lnTo>
                        <a:lnTo>
                          <a:pt x="558" y="584"/>
                        </a:lnTo>
                        <a:lnTo>
                          <a:pt x="544" y="580"/>
                        </a:lnTo>
                        <a:lnTo>
                          <a:pt x="531" y="575"/>
                        </a:lnTo>
                        <a:lnTo>
                          <a:pt x="518" y="570"/>
                        </a:lnTo>
                        <a:lnTo>
                          <a:pt x="507" y="565"/>
                        </a:lnTo>
                        <a:lnTo>
                          <a:pt x="497" y="559"/>
                        </a:lnTo>
                        <a:lnTo>
                          <a:pt x="488" y="554"/>
                        </a:lnTo>
                        <a:lnTo>
                          <a:pt x="483" y="548"/>
                        </a:lnTo>
                        <a:lnTo>
                          <a:pt x="478" y="542"/>
                        </a:lnTo>
                        <a:lnTo>
                          <a:pt x="475" y="532"/>
                        </a:lnTo>
                        <a:lnTo>
                          <a:pt x="471" y="523"/>
                        </a:lnTo>
                        <a:lnTo>
                          <a:pt x="464" y="513"/>
                        </a:lnTo>
                        <a:lnTo>
                          <a:pt x="457" y="504"/>
                        </a:lnTo>
                        <a:lnTo>
                          <a:pt x="451" y="496"/>
                        </a:lnTo>
                        <a:lnTo>
                          <a:pt x="444" y="489"/>
                        </a:lnTo>
                        <a:lnTo>
                          <a:pt x="438" y="484"/>
                        </a:lnTo>
                        <a:lnTo>
                          <a:pt x="432" y="480"/>
                        </a:lnTo>
                        <a:lnTo>
                          <a:pt x="410" y="473"/>
                        </a:lnTo>
                        <a:lnTo>
                          <a:pt x="388" y="468"/>
                        </a:lnTo>
                        <a:lnTo>
                          <a:pt x="384" y="467"/>
                        </a:lnTo>
                        <a:lnTo>
                          <a:pt x="379" y="465"/>
                        </a:lnTo>
                        <a:lnTo>
                          <a:pt x="375" y="463"/>
                        </a:lnTo>
                        <a:lnTo>
                          <a:pt x="372" y="460"/>
                        </a:lnTo>
                        <a:lnTo>
                          <a:pt x="370" y="457"/>
                        </a:lnTo>
                        <a:lnTo>
                          <a:pt x="367" y="453"/>
                        </a:lnTo>
                        <a:lnTo>
                          <a:pt x="366" y="449"/>
                        </a:lnTo>
                        <a:lnTo>
                          <a:pt x="365" y="444"/>
                        </a:lnTo>
                        <a:lnTo>
                          <a:pt x="366" y="441"/>
                        </a:lnTo>
                        <a:lnTo>
                          <a:pt x="368" y="439"/>
                        </a:lnTo>
                        <a:lnTo>
                          <a:pt x="373" y="437"/>
                        </a:lnTo>
                        <a:lnTo>
                          <a:pt x="378" y="436"/>
                        </a:lnTo>
                        <a:lnTo>
                          <a:pt x="392" y="433"/>
                        </a:lnTo>
                        <a:lnTo>
                          <a:pt x="406" y="430"/>
                        </a:lnTo>
                        <a:lnTo>
                          <a:pt x="435" y="427"/>
                        </a:lnTo>
                        <a:lnTo>
                          <a:pt x="452" y="424"/>
                        </a:lnTo>
                        <a:lnTo>
                          <a:pt x="452" y="416"/>
                        </a:lnTo>
                        <a:lnTo>
                          <a:pt x="454" y="409"/>
                        </a:lnTo>
                        <a:lnTo>
                          <a:pt x="456" y="404"/>
                        </a:lnTo>
                        <a:lnTo>
                          <a:pt x="459" y="399"/>
                        </a:lnTo>
                        <a:lnTo>
                          <a:pt x="461" y="394"/>
                        </a:lnTo>
                        <a:lnTo>
                          <a:pt x="463" y="390"/>
                        </a:lnTo>
                        <a:lnTo>
                          <a:pt x="465" y="386"/>
                        </a:lnTo>
                        <a:lnTo>
                          <a:pt x="465" y="382"/>
                        </a:lnTo>
                        <a:lnTo>
                          <a:pt x="479" y="382"/>
                        </a:lnTo>
                        <a:lnTo>
                          <a:pt x="490" y="380"/>
                        </a:lnTo>
                        <a:lnTo>
                          <a:pt x="500" y="378"/>
                        </a:lnTo>
                        <a:lnTo>
                          <a:pt x="508" y="375"/>
                        </a:lnTo>
                        <a:lnTo>
                          <a:pt x="521" y="368"/>
                        </a:lnTo>
                        <a:lnTo>
                          <a:pt x="532" y="363"/>
                        </a:lnTo>
                        <a:lnTo>
                          <a:pt x="572" y="363"/>
                        </a:lnTo>
                        <a:lnTo>
                          <a:pt x="573" y="369"/>
                        </a:lnTo>
                        <a:lnTo>
                          <a:pt x="575" y="376"/>
                        </a:lnTo>
                        <a:lnTo>
                          <a:pt x="577" y="380"/>
                        </a:lnTo>
                        <a:lnTo>
                          <a:pt x="580" y="384"/>
                        </a:lnTo>
                        <a:lnTo>
                          <a:pt x="583" y="387"/>
                        </a:lnTo>
                        <a:lnTo>
                          <a:pt x="587" y="389"/>
                        </a:lnTo>
                        <a:lnTo>
                          <a:pt x="590" y="391"/>
                        </a:lnTo>
                        <a:lnTo>
                          <a:pt x="595" y="393"/>
                        </a:lnTo>
                        <a:lnTo>
                          <a:pt x="603" y="394"/>
                        </a:lnTo>
                        <a:lnTo>
                          <a:pt x="614" y="395"/>
                        </a:lnTo>
                        <a:lnTo>
                          <a:pt x="625" y="394"/>
                        </a:lnTo>
                        <a:lnTo>
                          <a:pt x="637" y="394"/>
                        </a:lnTo>
                        <a:lnTo>
                          <a:pt x="650" y="394"/>
                        </a:lnTo>
                        <a:lnTo>
                          <a:pt x="659" y="393"/>
                        </a:lnTo>
                        <a:lnTo>
                          <a:pt x="668" y="392"/>
                        </a:lnTo>
                        <a:lnTo>
                          <a:pt x="675" y="390"/>
                        </a:lnTo>
                        <a:lnTo>
                          <a:pt x="687" y="387"/>
                        </a:lnTo>
                        <a:lnTo>
                          <a:pt x="698" y="382"/>
                        </a:lnTo>
                        <a:lnTo>
                          <a:pt x="698" y="373"/>
                        </a:lnTo>
                        <a:lnTo>
                          <a:pt x="698" y="363"/>
                        </a:lnTo>
                        <a:lnTo>
                          <a:pt x="605" y="351"/>
                        </a:lnTo>
                        <a:lnTo>
                          <a:pt x="596" y="351"/>
                        </a:lnTo>
                        <a:lnTo>
                          <a:pt x="588" y="353"/>
                        </a:lnTo>
                        <a:lnTo>
                          <a:pt x="581" y="355"/>
                        </a:lnTo>
                        <a:lnTo>
                          <a:pt x="576" y="357"/>
                        </a:lnTo>
                        <a:lnTo>
                          <a:pt x="572" y="359"/>
                        </a:lnTo>
                        <a:lnTo>
                          <a:pt x="567" y="361"/>
                        </a:lnTo>
                        <a:lnTo>
                          <a:pt x="563" y="362"/>
                        </a:lnTo>
                        <a:lnTo>
                          <a:pt x="558" y="363"/>
                        </a:lnTo>
                        <a:lnTo>
                          <a:pt x="550" y="362"/>
                        </a:lnTo>
                        <a:lnTo>
                          <a:pt x="542" y="361"/>
                        </a:lnTo>
                        <a:lnTo>
                          <a:pt x="540" y="360"/>
                        </a:lnTo>
                        <a:lnTo>
                          <a:pt x="536" y="360"/>
                        </a:lnTo>
                        <a:lnTo>
                          <a:pt x="534" y="361"/>
                        </a:lnTo>
                        <a:lnTo>
                          <a:pt x="532" y="363"/>
                        </a:lnTo>
                        <a:lnTo>
                          <a:pt x="533" y="358"/>
                        </a:lnTo>
                        <a:lnTo>
                          <a:pt x="535" y="354"/>
                        </a:lnTo>
                        <a:lnTo>
                          <a:pt x="539" y="350"/>
                        </a:lnTo>
                        <a:lnTo>
                          <a:pt x="542" y="347"/>
                        </a:lnTo>
                        <a:lnTo>
                          <a:pt x="550" y="339"/>
                        </a:lnTo>
                        <a:lnTo>
                          <a:pt x="557" y="332"/>
                        </a:lnTo>
                        <a:lnTo>
                          <a:pt x="565" y="324"/>
                        </a:lnTo>
                        <a:lnTo>
                          <a:pt x="572" y="316"/>
                        </a:lnTo>
                        <a:lnTo>
                          <a:pt x="574" y="311"/>
                        </a:lnTo>
                        <a:lnTo>
                          <a:pt x="576" y="306"/>
                        </a:lnTo>
                        <a:lnTo>
                          <a:pt x="577" y="301"/>
                        </a:lnTo>
                        <a:lnTo>
                          <a:pt x="578" y="295"/>
                        </a:lnTo>
                        <a:lnTo>
                          <a:pt x="577" y="290"/>
                        </a:lnTo>
                        <a:lnTo>
                          <a:pt x="576" y="283"/>
                        </a:lnTo>
                        <a:lnTo>
                          <a:pt x="575" y="280"/>
                        </a:lnTo>
                        <a:lnTo>
                          <a:pt x="575" y="277"/>
                        </a:lnTo>
                        <a:lnTo>
                          <a:pt x="576" y="274"/>
                        </a:lnTo>
                        <a:lnTo>
                          <a:pt x="578" y="271"/>
                        </a:lnTo>
                        <a:lnTo>
                          <a:pt x="568" y="271"/>
                        </a:lnTo>
                        <a:lnTo>
                          <a:pt x="558" y="269"/>
                        </a:lnTo>
                        <a:lnTo>
                          <a:pt x="550" y="267"/>
                        </a:lnTo>
                        <a:lnTo>
                          <a:pt x="541" y="263"/>
                        </a:lnTo>
                        <a:lnTo>
                          <a:pt x="533" y="258"/>
                        </a:lnTo>
                        <a:lnTo>
                          <a:pt x="524" y="254"/>
                        </a:lnTo>
                        <a:lnTo>
                          <a:pt x="518" y="248"/>
                        </a:lnTo>
                        <a:lnTo>
                          <a:pt x="511" y="243"/>
                        </a:lnTo>
                        <a:lnTo>
                          <a:pt x="499" y="231"/>
                        </a:lnTo>
                        <a:lnTo>
                          <a:pt x="489" y="219"/>
                        </a:lnTo>
                        <a:lnTo>
                          <a:pt x="483" y="208"/>
                        </a:lnTo>
                        <a:lnTo>
                          <a:pt x="478" y="196"/>
                        </a:lnTo>
                        <a:lnTo>
                          <a:pt x="473" y="198"/>
                        </a:lnTo>
                        <a:lnTo>
                          <a:pt x="467" y="198"/>
                        </a:lnTo>
                        <a:lnTo>
                          <a:pt x="463" y="198"/>
                        </a:lnTo>
                        <a:lnTo>
                          <a:pt x="459" y="196"/>
                        </a:lnTo>
                        <a:lnTo>
                          <a:pt x="452" y="190"/>
                        </a:lnTo>
                        <a:lnTo>
                          <a:pt x="446" y="183"/>
                        </a:lnTo>
                        <a:lnTo>
                          <a:pt x="441" y="175"/>
                        </a:lnTo>
                        <a:lnTo>
                          <a:pt x="434" y="168"/>
                        </a:lnTo>
                        <a:lnTo>
                          <a:pt x="431" y="165"/>
                        </a:lnTo>
                        <a:lnTo>
                          <a:pt x="428" y="162"/>
                        </a:lnTo>
                        <a:lnTo>
                          <a:pt x="423" y="161"/>
                        </a:lnTo>
                        <a:lnTo>
                          <a:pt x="419" y="160"/>
                        </a:lnTo>
                        <a:lnTo>
                          <a:pt x="415" y="161"/>
                        </a:lnTo>
                        <a:lnTo>
                          <a:pt x="411" y="162"/>
                        </a:lnTo>
                        <a:lnTo>
                          <a:pt x="408" y="163"/>
                        </a:lnTo>
                        <a:lnTo>
                          <a:pt x="404" y="165"/>
                        </a:lnTo>
                        <a:lnTo>
                          <a:pt x="397" y="170"/>
                        </a:lnTo>
                        <a:lnTo>
                          <a:pt x="392" y="177"/>
                        </a:lnTo>
                        <a:lnTo>
                          <a:pt x="386" y="184"/>
                        </a:lnTo>
                        <a:lnTo>
                          <a:pt x="382" y="191"/>
                        </a:lnTo>
                        <a:lnTo>
                          <a:pt x="379" y="197"/>
                        </a:lnTo>
                        <a:lnTo>
                          <a:pt x="378" y="203"/>
                        </a:lnTo>
                        <a:lnTo>
                          <a:pt x="339" y="203"/>
                        </a:lnTo>
                        <a:lnTo>
                          <a:pt x="317" y="194"/>
                        </a:lnTo>
                        <a:lnTo>
                          <a:pt x="295" y="188"/>
                        </a:lnTo>
                        <a:lnTo>
                          <a:pt x="273" y="182"/>
                        </a:lnTo>
                        <a:lnTo>
                          <a:pt x="252" y="178"/>
                        </a:lnTo>
                        <a:lnTo>
                          <a:pt x="230" y="176"/>
                        </a:lnTo>
                        <a:lnTo>
                          <a:pt x="207" y="174"/>
                        </a:lnTo>
                        <a:lnTo>
                          <a:pt x="184" y="173"/>
                        </a:lnTo>
                        <a:lnTo>
                          <a:pt x="160" y="172"/>
                        </a:lnTo>
                        <a:lnTo>
                          <a:pt x="148" y="173"/>
                        </a:lnTo>
                        <a:lnTo>
                          <a:pt x="138" y="176"/>
                        </a:lnTo>
                        <a:lnTo>
                          <a:pt x="129" y="180"/>
                        </a:lnTo>
                        <a:lnTo>
                          <a:pt x="121" y="184"/>
                        </a:lnTo>
                        <a:lnTo>
                          <a:pt x="114" y="189"/>
                        </a:lnTo>
                        <a:lnTo>
                          <a:pt x="107" y="193"/>
                        </a:lnTo>
                        <a:lnTo>
                          <a:pt x="101" y="195"/>
                        </a:lnTo>
                        <a:lnTo>
                          <a:pt x="93" y="196"/>
                        </a:lnTo>
                        <a:lnTo>
                          <a:pt x="88" y="196"/>
                        </a:lnTo>
                        <a:lnTo>
                          <a:pt x="84" y="194"/>
                        </a:lnTo>
                        <a:lnTo>
                          <a:pt x="81" y="190"/>
                        </a:lnTo>
                        <a:lnTo>
                          <a:pt x="79" y="187"/>
                        </a:lnTo>
                        <a:lnTo>
                          <a:pt x="74" y="179"/>
                        </a:lnTo>
                        <a:lnTo>
                          <a:pt x="73" y="172"/>
                        </a:lnTo>
                        <a:lnTo>
                          <a:pt x="50" y="177"/>
                        </a:lnTo>
                        <a:lnTo>
                          <a:pt x="29" y="181"/>
                        </a:lnTo>
                        <a:lnTo>
                          <a:pt x="25" y="181"/>
                        </a:lnTo>
                        <a:lnTo>
                          <a:pt x="20" y="180"/>
                        </a:lnTo>
                        <a:lnTo>
                          <a:pt x="16" y="180"/>
                        </a:lnTo>
                        <a:lnTo>
                          <a:pt x="13" y="178"/>
                        </a:lnTo>
                        <a:lnTo>
                          <a:pt x="8" y="176"/>
                        </a:lnTo>
                        <a:lnTo>
                          <a:pt x="6" y="174"/>
                        </a:lnTo>
                        <a:lnTo>
                          <a:pt x="3" y="170"/>
                        </a:lnTo>
                        <a:lnTo>
                          <a:pt x="0" y="166"/>
                        </a:lnTo>
                        <a:lnTo>
                          <a:pt x="4" y="162"/>
                        </a:lnTo>
                        <a:lnTo>
                          <a:pt x="9" y="158"/>
                        </a:lnTo>
                        <a:lnTo>
                          <a:pt x="14" y="155"/>
                        </a:lnTo>
                        <a:lnTo>
                          <a:pt x="20" y="152"/>
                        </a:lnTo>
                        <a:lnTo>
                          <a:pt x="32" y="149"/>
                        </a:lnTo>
                        <a:lnTo>
                          <a:pt x="46" y="146"/>
                        </a:lnTo>
                        <a:lnTo>
                          <a:pt x="59" y="145"/>
                        </a:lnTo>
                        <a:lnTo>
                          <a:pt x="70" y="147"/>
                        </a:lnTo>
                        <a:lnTo>
                          <a:pt x="75" y="149"/>
                        </a:lnTo>
                        <a:lnTo>
                          <a:pt x="80" y="150"/>
                        </a:lnTo>
                        <a:lnTo>
                          <a:pt x="83" y="152"/>
                        </a:lnTo>
                        <a:lnTo>
                          <a:pt x="86" y="154"/>
                        </a:lnTo>
                        <a:lnTo>
                          <a:pt x="86" y="139"/>
                        </a:lnTo>
                        <a:lnTo>
                          <a:pt x="86" y="129"/>
                        </a:lnTo>
                        <a:lnTo>
                          <a:pt x="73" y="129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82" name="Freeform 417"/>
                  <p:cNvSpPr>
                    <a:spLocks/>
                  </p:cNvSpPr>
                  <p:nvPr/>
                </p:nvSpPr>
                <p:spPr bwMode="auto">
                  <a:xfrm>
                    <a:off x="1528" y="1110"/>
                    <a:ext cx="409" cy="105"/>
                  </a:xfrm>
                  <a:custGeom>
                    <a:avLst/>
                    <a:gdLst>
                      <a:gd name="T0" fmla="*/ 0 w 1268"/>
                      <a:gd name="T1" fmla="*/ 0 h 321"/>
                      <a:gd name="T2" fmla="*/ 0 w 1268"/>
                      <a:gd name="T3" fmla="*/ 0 h 321"/>
                      <a:gd name="T4" fmla="*/ 0 w 1268"/>
                      <a:gd name="T5" fmla="*/ 0 h 321"/>
                      <a:gd name="T6" fmla="*/ 0 w 1268"/>
                      <a:gd name="T7" fmla="*/ 0 h 321"/>
                      <a:gd name="T8" fmla="*/ 0 w 1268"/>
                      <a:gd name="T9" fmla="*/ 0 h 321"/>
                      <a:gd name="T10" fmla="*/ 0 w 1268"/>
                      <a:gd name="T11" fmla="*/ 0 h 321"/>
                      <a:gd name="T12" fmla="*/ 0 w 1268"/>
                      <a:gd name="T13" fmla="*/ 0 h 321"/>
                      <a:gd name="T14" fmla="*/ 0 w 1268"/>
                      <a:gd name="T15" fmla="*/ 0 h 321"/>
                      <a:gd name="T16" fmla="*/ 0 w 1268"/>
                      <a:gd name="T17" fmla="*/ 0 h 321"/>
                      <a:gd name="T18" fmla="*/ 0 w 1268"/>
                      <a:gd name="T19" fmla="*/ 0 h 321"/>
                      <a:gd name="T20" fmla="*/ 0 w 1268"/>
                      <a:gd name="T21" fmla="*/ 0 h 321"/>
                      <a:gd name="T22" fmla="*/ 0 w 1268"/>
                      <a:gd name="T23" fmla="*/ 0 h 321"/>
                      <a:gd name="T24" fmla="*/ 0 w 1268"/>
                      <a:gd name="T25" fmla="*/ 0 h 321"/>
                      <a:gd name="T26" fmla="*/ 0 w 1268"/>
                      <a:gd name="T27" fmla="*/ 0 h 321"/>
                      <a:gd name="T28" fmla="*/ 0 w 1268"/>
                      <a:gd name="T29" fmla="*/ 0 h 321"/>
                      <a:gd name="T30" fmla="*/ 0 w 1268"/>
                      <a:gd name="T31" fmla="*/ 0 h 321"/>
                      <a:gd name="T32" fmla="*/ 0 w 1268"/>
                      <a:gd name="T33" fmla="*/ 0 h 321"/>
                      <a:gd name="T34" fmla="*/ 0 w 1268"/>
                      <a:gd name="T35" fmla="*/ 0 h 321"/>
                      <a:gd name="T36" fmla="*/ 0 w 1268"/>
                      <a:gd name="T37" fmla="*/ 0 h 321"/>
                      <a:gd name="T38" fmla="*/ 0 w 1268"/>
                      <a:gd name="T39" fmla="*/ 0 h 321"/>
                      <a:gd name="T40" fmla="*/ 0 w 1268"/>
                      <a:gd name="T41" fmla="*/ 0 h 321"/>
                      <a:gd name="T42" fmla="*/ 0 w 1268"/>
                      <a:gd name="T43" fmla="*/ 0 h 321"/>
                      <a:gd name="T44" fmla="*/ 0 w 1268"/>
                      <a:gd name="T45" fmla="*/ 0 h 321"/>
                      <a:gd name="T46" fmla="*/ 0 w 1268"/>
                      <a:gd name="T47" fmla="*/ 0 h 321"/>
                      <a:gd name="T48" fmla="*/ 0 w 1268"/>
                      <a:gd name="T49" fmla="*/ 0 h 321"/>
                      <a:gd name="T50" fmla="*/ 0 w 1268"/>
                      <a:gd name="T51" fmla="*/ 0 h 321"/>
                      <a:gd name="T52" fmla="*/ 0 w 1268"/>
                      <a:gd name="T53" fmla="*/ 0 h 321"/>
                      <a:gd name="T54" fmla="*/ 0 w 1268"/>
                      <a:gd name="T55" fmla="*/ 0 h 321"/>
                      <a:gd name="T56" fmla="*/ 0 w 1268"/>
                      <a:gd name="T57" fmla="*/ 0 h 321"/>
                      <a:gd name="T58" fmla="*/ 0 w 1268"/>
                      <a:gd name="T59" fmla="*/ 0 h 321"/>
                      <a:gd name="T60" fmla="*/ 0 w 1268"/>
                      <a:gd name="T61" fmla="*/ 0 h 321"/>
                      <a:gd name="T62" fmla="*/ 0 w 1268"/>
                      <a:gd name="T63" fmla="*/ 0 h 321"/>
                      <a:gd name="T64" fmla="*/ 0 w 1268"/>
                      <a:gd name="T65" fmla="*/ 0 h 321"/>
                      <a:gd name="T66" fmla="*/ 0 w 1268"/>
                      <a:gd name="T67" fmla="*/ 0 h 321"/>
                      <a:gd name="T68" fmla="*/ 0 w 1268"/>
                      <a:gd name="T69" fmla="*/ 0 h 321"/>
                      <a:gd name="T70" fmla="*/ 0 w 1268"/>
                      <a:gd name="T71" fmla="*/ 0 h 321"/>
                      <a:gd name="T72" fmla="*/ 0 w 1268"/>
                      <a:gd name="T73" fmla="*/ 0 h 321"/>
                      <a:gd name="T74" fmla="*/ 0 w 1268"/>
                      <a:gd name="T75" fmla="*/ 0 h 321"/>
                      <a:gd name="T76" fmla="*/ 0 w 1268"/>
                      <a:gd name="T77" fmla="*/ 0 h 321"/>
                      <a:gd name="T78" fmla="*/ 0 w 1268"/>
                      <a:gd name="T79" fmla="*/ 0 h 321"/>
                      <a:gd name="T80" fmla="*/ 0 w 1268"/>
                      <a:gd name="T81" fmla="*/ 0 h 321"/>
                      <a:gd name="T82" fmla="*/ 0 w 1268"/>
                      <a:gd name="T83" fmla="*/ 0 h 321"/>
                      <a:gd name="T84" fmla="*/ 0 w 1268"/>
                      <a:gd name="T85" fmla="*/ 0 h 321"/>
                      <a:gd name="T86" fmla="*/ 0 w 1268"/>
                      <a:gd name="T87" fmla="*/ 0 h 321"/>
                      <a:gd name="T88" fmla="*/ 0 w 1268"/>
                      <a:gd name="T89" fmla="*/ 0 h 321"/>
                      <a:gd name="T90" fmla="*/ 0 w 1268"/>
                      <a:gd name="T91" fmla="*/ 0 h 321"/>
                      <a:gd name="T92" fmla="*/ 0 w 1268"/>
                      <a:gd name="T93" fmla="*/ 0 h 321"/>
                      <a:gd name="T94" fmla="*/ 0 w 1268"/>
                      <a:gd name="T95" fmla="*/ 0 h 321"/>
                      <a:gd name="T96" fmla="*/ 0 w 1268"/>
                      <a:gd name="T97" fmla="*/ 0 h 321"/>
                      <a:gd name="T98" fmla="*/ 0 w 1268"/>
                      <a:gd name="T99" fmla="*/ 0 h 321"/>
                      <a:gd name="T100" fmla="*/ 0 w 1268"/>
                      <a:gd name="T101" fmla="*/ 0 h 321"/>
                      <a:gd name="T102" fmla="*/ 0 w 1268"/>
                      <a:gd name="T103" fmla="*/ 0 h 321"/>
                      <a:gd name="T104" fmla="*/ 0 w 1268"/>
                      <a:gd name="T105" fmla="*/ 0 h 321"/>
                      <a:gd name="T106" fmla="*/ 0 w 1268"/>
                      <a:gd name="T107" fmla="*/ 0 h 321"/>
                      <a:gd name="T108" fmla="*/ 0 w 1268"/>
                      <a:gd name="T109" fmla="*/ 0 h 321"/>
                      <a:gd name="T110" fmla="*/ 0 w 1268"/>
                      <a:gd name="T111" fmla="*/ 0 h 321"/>
                      <a:gd name="T112" fmla="*/ 0 w 1268"/>
                      <a:gd name="T113" fmla="*/ 0 h 321"/>
                      <a:gd name="T114" fmla="*/ 0 w 1268"/>
                      <a:gd name="T115" fmla="*/ 0 h 321"/>
                      <a:gd name="T116" fmla="*/ 0 w 1268"/>
                      <a:gd name="T117" fmla="*/ 0 h 321"/>
                      <a:gd name="T118" fmla="*/ 0 w 1268"/>
                      <a:gd name="T119" fmla="*/ 0 h 321"/>
                      <a:gd name="T120" fmla="*/ 0 w 1268"/>
                      <a:gd name="T121" fmla="*/ 0 h 321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0" t="0" r="r" b="b"/>
                    <a:pathLst>
                      <a:path w="1268" h="321">
                        <a:moveTo>
                          <a:pt x="764" y="26"/>
                        </a:moveTo>
                        <a:lnTo>
                          <a:pt x="770" y="30"/>
                        </a:lnTo>
                        <a:lnTo>
                          <a:pt x="778" y="34"/>
                        </a:lnTo>
                        <a:lnTo>
                          <a:pt x="787" y="37"/>
                        </a:lnTo>
                        <a:lnTo>
                          <a:pt x="797" y="38"/>
                        </a:lnTo>
                        <a:lnTo>
                          <a:pt x="797" y="35"/>
                        </a:lnTo>
                        <a:lnTo>
                          <a:pt x="799" y="31"/>
                        </a:lnTo>
                        <a:lnTo>
                          <a:pt x="803" y="26"/>
                        </a:lnTo>
                        <a:lnTo>
                          <a:pt x="807" y="20"/>
                        </a:lnTo>
                        <a:lnTo>
                          <a:pt x="813" y="16"/>
                        </a:lnTo>
                        <a:lnTo>
                          <a:pt x="819" y="11"/>
                        </a:lnTo>
                        <a:lnTo>
                          <a:pt x="828" y="9"/>
                        </a:lnTo>
                        <a:lnTo>
                          <a:pt x="837" y="8"/>
                        </a:lnTo>
                        <a:lnTo>
                          <a:pt x="841" y="8"/>
                        </a:lnTo>
                        <a:lnTo>
                          <a:pt x="846" y="10"/>
                        </a:lnTo>
                        <a:lnTo>
                          <a:pt x="850" y="13"/>
                        </a:lnTo>
                        <a:lnTo>
                          <a:pt x="853" y="17"/>
                        </a:lnTo>
                        <a:lnTo>
                          <a:pt x="858" y="20"/>
                        </a:lnTo>
                        <a:lnTo>
                          <a:pt x="861" y="23"/>
                        </a:lnTo>
                        <a:lnTo>
                          <a:pt x="865" y="25"/>
                        </a:lnTo>
                        <a:lnTo>
                          <a:pt x="870" y="26"/>
                        </a:lnTo>
                        <a:lnTo>
                          <a:pt x="888" y="25"/>
                        </a:lnTo>
                        <a:lnTo>
                          <a:pt x="906" y="22"/>
                        </a:lnTo>
                        <a:lnTo>
                          <a:pt x="921" y="18"/>
                        </a:lnTo>
                        <a:lnTo>
                          <a:pt x="938" y="14"/>
                        </a:lnTo>
                        <a:lnTo>
                          <a:pt x="953" y="9"/>
                        </a:lnTo>
                        <a:lnTo>
                          <a:pt x="970" y="4"/>
                        </a:lnTo>
                        <a:lnTo>
                          <a:pt x="988" y="2"/>
                        </a:lnTo>
                        <a:lnTo>
                          <a:pt x="1009" y="0"/>
                        </a:lnTo>
                        <a:lnTo>
                          <a:pt x="1020" y="1"/>
                        </a:lnTo>
                        <a:lnTo>
                          <a:pt x="1032" y="3"/>
                        </a:lnTo>
                        <a:lnTo>
                          <a:pt x="1045" y="7"/>
                        </a:lnTo>
                        <a:lnTo>
                          <a:pt x="1059" y="11"/>
                        </a:lnTo>
                        <a:lnTo>
                          <a:pt x="1072" y="14"/>
                        </a:lnTo>
                        <a:lnTo>
                          <a:pt x="1084" y="17"/>
                        </a:lnTo>
                        <a:lnTo>
                          <a:pt x="1094" y="19"/>
                        </a:lnTo>
                        <a:lnTo>
                          <a:pt x="1103" y="20"/>
                        </a:lnTo>
                        <a:lnTo>
                          <a:pt x="1115" y="20"/>
                        </a:lnTo>
                        <a:lnTo>
                          <a:pt x="1123" y="20"/>
                        </a:lnTo>
                        <a:lnTo>
                          <a:pt x="1133" y="20"/>
                        </a:lnTo>
                        <a:lnTo>
                          <a:pt x="1149" y="20"/>
                        </a:lnTo>
                        <a:lnTo>
                          <a:pt x="1180" y="21"/>
                        </a:lnTo>
                        <a:lnTo>
                          <a:pt x="1209" y="23"/>
                        </a:lnTo>
                        <a:lnTo>
                          <a:pt x="1236" y="27"/>
                        </a:lnTo>
                        <a:lnTo>
                          <a:pt x="1268" y="32"/>
                        </a:lnTo>
                        <a:lnTo>
                          <a:pt x="1266" y="36"/>
                        </a:lnTo>
                        <a:lnTo>
                          <a:pt x="1263" y="39"/>
                        </a:lnTo>
                        <a:lnTo>
                          <a:pt x="1258" y="42"/>
                        </a:lnTo>
                        <a:lnTo>
                          <a:pt x="1253" y="45"/>
                        </a:lnTo>
                        <a:lnTo>
                          <a:pt x="1242" y="50"/>
                        </a:lnTo>
                        <a:lnTo>
                          <a:pt x="1229" y="54"/>
                        </a:lnTo>
                        <a:lnTo>
                          <a:pt x="1213" y="57"/>
                        </a:lnTo>
                        <a:lnTo>
                          <a:pt x="1198" y="59"/>
                        </a:lnTo>
                        <a:lnTo>
                          <a:pt x="1180" y="62"/>
                        </a:lnTo>
                        <a:lnTo>
                          <a:pt x="1163" y="64"/>
                        </a:lnTo>
                        <a:lnTo>
                          <a:pt x="1128" y="66"/>
                        </a:lnTo>
                        <a:lnTo>
                          <a:pt x="1094" y="69"/>
                        </a:lnTo>
                        <a:lnTo>
                          <a:pt x="1078" y="71"/>
                        </a:lnTo>
                        <a:lnTo>
                          <a:pt x="1065" y="74"/>
                        </a:lnTo>
                        <a:lnTo>
                          <a:pt x="1053" y="77"/>
                        </a:lnTo>
                        <a:lnTo>
                          <a:pt x="1043" y="81"/>
                        </a:lnTo>
                        <a:lnTo>
                          <a:pt x="1039" y="84"/>
                        </a:lnTo>
                        <a:lnTo>
                          <a:pt x="1034" y="87"/>
                        </a:lnTo>
                        <a:lnTo>
                          <a:pt x="1031" y="91"/>
                        </a:lnTo>
                        <a:lnTo>
                          <a:pt x="1029" y="96"/>
                        </a:lnTo>
                        <a:lnTo>
                          <a:pt x="1026" y="99"/>
                        </a:lnTo>
                        <a:lnTo>
                          <a:pt x="1021" y="102"/>
                        </a:lnTo>
                        <a:lnTo>
                          <a:pt x="1016" y="105"/>
                        </a:lnTo>
                        <a:lnTo>
                          <a:pt x="1009" y="105"/>
                        </a:lnTo>
                        <a:lnTo>
                          <a:pt x="999" y="104"/>
                        </a:lnTo>
                        <a:lnTo>
                          <a:pt x="991" y="102"/>
                        </a:lnTo>
                        <a:lnTo>
                          <a:pt x="983" y="98"/>
                        </a:lnTo>
                        <a:lnTo>
                          <a:pt x="976" y="93"/>
                        </a:lnTo>
                        <a:lnTo>
                          <a:pt x="943" y="93"/>
                        </a:lnTo>
                        <a:lnTo>
                          <a:pt x="942" y="102"/>
                        </a:lnTo>
                        <a:lnTo>
                          <a:pt x="939" y="110"/>
                        </a:lnTo>
                        <a:lnTo>
                          <a:pt x="937" y="113"/>
                        </a:lnTo>
                        <a:lnTo>
                          <a:pt x="935" y="115"/>
                        </a:lnTo>
                        <a:lnTo>
                          <a:pt x="932" y="118"/>
                        </a:lnTo>
                        <a:lnTo>
                          <a:pt x="930" y="118"/>
                        </a:lnTo>
                        <a:lnTo>
                          <a:pt x="902" y="119"/>
                        </a:lnTo>
                        <a:lnTo>
                          <a:pt x="862" y="120"/>
                        </a:lnTo>
                        <a:lnTo>
                          <a:pt x="818" y="124"/>
                        </a:lnTo>
                        <a:lnTo>
                          <a:pt x="771" y="129"/>
                        </a:lnTo>
                        <a:lnTo>
                          <a:pt x="747" y="133"/>
                        </a:lnTo>
                        <a:lnTo>
                          <a:pt x="725" y="137"/>
                        </a:lnTo>
                        <a:lnTo>
                          <a:pt x="703" y="143"/>
                        </a:lnTo>
                        <a:lnTo>
                          <a:pt x="683" y="149"/>
                        </a:lnTo>
                        <a:lnTo>
                          <a:pt x="674" y="153"/>
                        </a:lnTo>
                        <a:lnTo>
                          <a:pt x="666" y="156"/>
                        </a:lnTo>
                        <a:lnTo>
                          <a:pt x="658" y="160"/>
                        </a:lnTo>
                        <a:lnTo>
                          <a:pt x="651" y="165"/>
                        </a:lnTo>
                        <a:lnTo>
                          <a:pt x="645" y="169"/>
                        </a:lnTo>
                        <a:lnTo>
                          <a:pt x="639" y="175"/>
                        </a:lnTo>
                        <a:lnTo>
                          <a:pt x="635" y="181"/>
                        </a:lnTo>
                        <a:lnTo>
                          <a:pt x="630" y="186"/>
                        </a:lnTo>
                        <a:lnTo>
                          <a:pt x="604" y="186"/>
                        </a:lnTo>
                        <a:lnTo>
                          <a:pt x="604" y="177"/>
                        </a:lnTo>
                        <a:lnTo>
                          <a:pt x="604" y="167"/>
                        </a:lnTo>
                        <a:lnTo>
                          <a:pt x="591" y="167"/>
                        </a:lnTo>
                        <a:lnTo>
                          <a:pt x="579" y="167"/>
                        </a:lnTo>
                        <a:lnTo>
                          <a:pt x="562" y="167"/>
                        </a:lnTo>
                        <a:lnTo>
                          <a:pt x="538" y="167"/>
                        </a:lnTo>
                        <a:lnTo>
                          <a:pt x="556" y="175"/>
                        </a:lnTo>
                        <a:lnTo>
                          <a:pt x="570" y="181"/>
                        </a:lnTo>
                        <a:lnTo>
                          <a:pt x="577" y="185"/>
                        </a:lnTo>
                        <a:lnTo>
                          <a:pt x="583" y="190"/>
                        </a:lnTo>
                        <a:lnTo>
                          <a:pt x="591" y="196"/>
                        </a:lnTo>
                        <a:lnTo>
                          <a:pt x="597" y="204"/>
                        </a:lnTo>
                        <a:lnTo>
                          <a:pt x="590" y="207"/>
                        </a:lnTo>
                        <a:lnTo>
                          <a:pt x="581" y="212"/>
                        </a:lnTo>
                        <a:lnTo>
                          <a:pt x="571" y="218"/>
                        </a:lnTo>
                        <a:lnTo>
                          <a:pt x="562" y="225"/>
                        </a:lnTo>
                        <a:lnTo>
                          <a:pt x="552" y="232"/>
                        </a:lnTo>
                        <a:lnTo>
                          <a:pt x="545" y="237"/>
                        </a:lnTo>
                        <a:lnTo>
                          <a:pt x="537" y="240"/>
                        </a:lnTo>
                        <a:lnTo>
                          <a:pt x="532" y="241"/>
                        </a:lnTo>
                        <a:lnTo>
                          <a:pt x="517" y="241"/>
                        </a:lnTo>
                        <a:lnTo>
                          <a:pt x="502" y="238"/>
                        </a:lnTo>
                        <a:lnTo>
                          <a:pt x="483" y="236"/>
                        </a:lnTo>
                        <a:lnTo>
                          <a:pt x="458" y="235"/>
                        </a:lnTo>
                        <a:lnTo>
                          <a:pt x="442" y="236"/>
                        </a:lnTo>
                        <a:lnTo>
                          <a:pt x="427" y="237"/>
                        </a:lnTo>
                        <a:lnTo>
                          <a:pt x="415" y="240"/>
                        </a:lnTo>
                        <a:lnTo>
                          <a:pt x="404" y="242"/>
                        </a:lnTo>
                        <a:lnTo>
                          <a:pt x="384" y="248"/>
                        </a:lnTo>
                        <a:lnTo>
                          <a:pt x="365" y="254"/>
                        </a:lnTo>
                        <a:lnTo>
                          <a:pt x="382" y="257"/>
                        </a:lnTo>
                        <a:lnTo>
                          <a:pt x="394" y="258"/>
                        </a:lnTo>
                        <a:lnTo>
                          <a:pt x="405" y="257"/>
                        </a:lnTo>
                        <a:lnTo>
                          <a:pt x="418" y="254"/>
                        </a:lnTo>
                        <a:lnTo>
                          <a:pt x="418" y="272"/>
                        </a:lnTo>
                        <a:lnTo>
                          <a:pt x="413" y="277"/>
                        </a:lnTo>
                        <a:lnTo>
                          <a:pt x="404" y="285"/>
                        </a:lnTo>
                        <a:lnTo>
                          <a:pt x="392" y="293"/>
                        </a:lnTo>
                        <a:lnTo>
                          <a:pt x="379" y="301"/>
                        </a:lnTo>
                        <a:lnTo>
                          <a:pt x="356" y="315"/>
                        </a:lnTo>
                        <a:lnTo>
                          <a:pt x="345" y="321"/>
                        </a:lnTo>
                        <a:lnTo>
                          <a:pt x="339" y="321"/>
                        </a:lnTo>
                        <a:lnTo>
                          <a:pt x="333" y="320"/>
                        </a:lnTo>
                        <a:lnTo>
                          <a:pt x="327" y="318"/>
                        </a:lnTo>
                        <a:lnTo>
                          <a:pt x="322" y="315"/>
                        </a:lnTo>
                        <a:lnTo>
                          <a:pt x="312" y="310"/>
                        </a:lnTo>
                        <a:lnTo>
                          <a:pt x="301" y="303"/>
                        </a:lnTo>
                        <a:lnTo>
                          <a:pt x="290" y="296"/>
                        </a:lnTo>
                        <a:lnTo>
                          <a:pt x="279" y="290"/>
                        </a:lnTo>
                        <a:lnTo>
                          <a:pt x="272" y="288"/>
                        </a:lnTo>
                        <a:lnTo>
                          <a:pt x="266" y="286"/>
                        </a:lnTo>
                        <a:lnTo>
                          <a:pt x="259" y="285"/>
                        </a:lnTo>
                        <a:lnTo>
                          <a:pt x="253" y="285"/>
                        </a:lnTo>
                        <a:lnTo>
                          <a:pt x="215" y="283"/>
                        </a:lnTo>
                        <a:lnTo>
                          <a:pt x="182" y="281"/>
                        </a:lnTo>
                        <a:lnTo>
                          <a:pt x="152" y="279"/>
                        </a:lnTo>
                        <a:lnTo>
                          <a:pt x="123" y="277"/>
                        </a:lnTo>
                        <a:lnTo>
                          <a:pt x="96" y="276"/>
                        </a:lnTo>
                        <a:lnTo>
                          <a:pt x="66" y="276"/>
                        </a:lnTo>
                        <a:lnTo>
                          <a:pt x="51" y="277"/>
                        </a:lnTo>
                        <a:lnTo>
                          <a:pt x="35" y="279"/>
                        </a:lnTo>
                        <a:lnTo>
                          <a:pt x="18" y="281"/>
                        </a:lnTo>
                        <a:lnTo>
                          <a:pt x="0" y="285"/>
                        </a:lnTo>
                        <a:lnTo>
                          <a:pt x="0" y="281"/>
                        </a:lnTo>
                        <a:lnTo>
                          <a:pt x="1" y="277"/>
                        </a:lnTo>
                        <a:lnTo>
                          <a:pt x="2" y="274"/>
                        </a:lnTo>
                        <a:lnTo>
                          <a:pt x="5" y="271"/>
                        </a:lnTo>
                        <a:lnTo>
                          <a:pt x="10" y="266"/>
                        </a:lnTo>
                        <a:lnTo>
                          <a:pt x="17" y="261"/>
                        </a:lnTo>
                        <a:lnTo>
                          <a:pt x="25" y="257"/>
                        </a:lnTo>
                        <a:lnTo>
                          <a:pt x="35" y="253"/>
                        </a:lnTo>
                        <a:lnTo>
                          <a:pt x="45" y="249"/>
                        </a:lnTo>
                        <a:lnTo>
                          <a:pt x="56" y="246"/>
                        </a:lnTo>
                        <a:lnTo>
                          <a:pt x="79" y="241"/>
                        </a:lnTo>
                        <a:lnTo>
                          <a:pt x="101" y="238"/>
                        </a:lnTo>
                        <a:lnTo>
                          <a:pt x="120" y="236"/>
                        </a:lnTo>
                        <a:lnTo>
                          <a:pt x="133" y="235"/>
                        </a:lnTo>
                        <a:lnTo>
                          <a:pt x="143" y="235"/>
                        </a:lnTo>
                        <a:lnTo>
                          <a:pt x="159" y="235"/>
                        </a:lnTo>
                        <a:lnTo>
                          <a:pt x="162" y="235"/>
                        </a:lnTo>
                        <a:lnTo>
                          <a:pt x="164" y="233"/>
                        </a:lnTo>
                        <a:lnTo>
                          <a:pt x="167" y="230"/>
                        </a:lnTo>
                        <a:lnTo>
                          <a:pt x="170" y="225"/>
                        </a:lnTo>
                        <a:lnTo>
                          <a:pt x="174" y="222"/>
                        </a:lnTo>
                        <a:lnTo>
                          <a:pt x="177" y="219"/>
                        </a:lnTo>
                        <a:lnTo>
                          <a:pt x="181" y="217"/>
                        </a:lnTo>
                        <a:lnTo>
                          <a:pt x="186" y="216"/>
                        </a:lnTo>
                        <a:lnTo>
                          <a:pt x="190" y="217"/>
                        </a:lnTo>
                        <a:lnTo>
                          <a:pt x="196" y="218"/>
                        </a:lnTo>
                        <a:lnTo>
                          <a:pt x="200" y="219"/>
                        </a:lnTo>
                        <a:lnTo>
                          <a:pt x="203" y="221"/>
                        </a:lnTo>
                        <a:lnTo>
                          <a:pt x="211" y="226"/>
                        </a:lnTo>
                        <a:lnTo>
                          <a:pt x="219" y="232"/>
                        </a:lnTo>
                        <a:lnTo>
                          <a:pt x="226" y="238"/>
                        </a:lnTo>
                        <a:lnTo>
                          <a:pt x="234" y="243"/>
                        </a:lnTo>
                        <a:lnTo>
                          <a:pt x="238" y="245"/>
                        </a:lnTo>
                        <a:lnTo>
                          <a:pt x="243" y="246"/>
                        </a:lnTo>
                        <a:lnTo>
                          <a:pt x="247" y="247"/>
                        </a:lnTo>
                        <a:lnTo>
                          <a:pt x="253" y="247"/>
                        </a:lnTo>
                        <a:lnTo>
                          <a:pt x="253" y="204"/>
                        </a:lnTo>
                        <a:lnTo>
                          <a:pt x="232" y="206"/>
                        </a:lnTo>
                        <a:lnTo>
                          <a:pt x="212" y="207"/>
                        </a:lnTo>
                        <a:lnTo>
                          <a:pt x="208" y="207"/>
                        </a:lnTo>
                        <a:lnTo>
                          <a:pt x="204" y="207"/>
                        </a:lnTo>
                        <a:lnTo>
                          <a:pt x="201" y="206"/>
                        </a:lnTo>
                        <a:lnTo>
                          <a:pt x="198" y="204"/>
                        </a:lnTo>
                        <a:lnTo>
                          <a:pt x="196" y="202"/>
                        </a:lnTo>
                        <a:lnTo>
                          <a:pt x="193" y="200"/>
                        </a:lnTo>
                        <a:lnTo>
                          <a:pt x="192" y="196"/>
                        </a:lnTo>
                        <a:lnTo>
                          <a:pt x="192" y="192"/>
                        </a:lnTo>
                        <a:lnTo>
                          <a:pt x="193" y="188"/>
                        </a:lnTo>
                        <a:lnTo>
                          <a:pt x="194" y="184"/>
                        </a:lnTo>
                        <a:lnTo>
                          <a:pt x="197" y="181"/>
                        </a:lnTo>
                        <a:lnTo>
                          <a:pt x="199" y="179"/>
                        </a:lnTo>
                        <a:lnTo>
                          <a:pt x="205" y="176"/>
                        </a:lnTo>
                        <a:lnTo>
                          <a:pt x="214" y="174"/>
                        </a:lnTo>
                        <a:lnTo>
                          <a:pt x="232" y="172"/>
                        </a:lnTo>
                        <a:lnTo>
                          <a:pt x="246" y="174"/>
                        </a:lnTo>
                        <a:lnTo>
                          <a:pt x="265" y="176"/>
                        </a:lnTo>
                        <a:lnTo>
                          <a:pt x="290" y="180"/>
                        </a:lnTo>
                        <a:lnTo>
                          <a:pt x="315" y="184"/>
                        </a:lnTo>
                        <a:lnTo>
                          <a:pt x="338" y="186"/>
                        </a:lnTo>
                        <a:lnTo>
                          <a:pt x="365" y="186"/>
                        </a:lnTo>
                        <a:lnTo>
                          <a:pt x="386" y="184"/>
                        </a:lnTo>
                        <a:lnTo>
                          <a:pt x="394" y="183"/>
                        </a:lnTo>
                        <a:lnTo>
                          <a:pt x="403" y="181"/>
                        </a:lnTo>
                        <a:lnTo>
                          <a:pt x="411" y="178"/>
                        </a:lnTo>
                        <a:lnTo>
                          <a:pt x="418" y="174"/>
                        </a:lnTo>
                        <a:lnTo>
                          <a:pt x="379" y="172"/>
                        </a:lnTo>
                        <a:lnTo>
                          <a:pt x="344" y="172"/>
                        </a:lnTo>
                        <a:lnTo>
                          <a:pt x="336" y="172"/>
                        </a:lnTo>
                        <a:lnTo>
                          <a:pt x="328" y="171"/>
                        </a:lnTo>
                        <a:lnTo>
                          <a:pt x="322" y="169"/>
                        </a:lnTo>
                        <a:lnTo>
                          <a:pt x="315" y="167"/>
                        </a:lnTo>
                        <a:lnTo>
                          <a:pt x="310" y="164"/>
                        </a:lnTo>
                        <a:lnTo>
                          <a:pt x="305" y="160"/>
                        </a:lnTo>
                        <a:lnTo>
                          <a:pt x="302" y="155"/>
                        </a:lnTo>
                        <a:lnTo>
                          <a:pt x="299" y="149"/>
                        </a:lnTo>
                        <a:lnTo>
                          <a:pt x="309" y="145"/>
                        </a:lnTo>
                        <a:lnTo>
                          <a:pt x="320" y="142"/>
                        </a:lnTo>
                        <a:lnTo>
                          <a:pt x="331" y="140"/>
                        </a:lnTo>
                        <a:lnTo>
                          <a:pt x="345" y="138"/>
                        </a:lnTo>
                        <a:lnTo>
                          <a:pt x="378" y="137"/>
                        </a:lnTo>
                        <a:lnTo>
                          <a:pt x="425" y="137"/>
                        </a:lnTo>
                        <a:lnTo>
                          <a:pt x="426" y="141"/>
                        </a:lnTo>
                        <a:lnTo>
                          <a:pt x="429" y="146"/>
                        </a:lnTo>
                        <a:lnTo>
                          <a:pt x="434" y="150"/>
                        </a:lnTo>
                        <a:lnTo>
                          <a:pt x="438" y="155"/>
                        </a:lnTo>
                        <a:lnTo>
                          <a:pt x="484" y="155"/>
                        </a:lnTo>
                        <a:lnTo>
                          <a:pt x="483" y="146"/>
                        </a:lnTo>
                        <a:lnTo>
                          <a:pt x="481" y="137"/>
                        </a:lnTo>
                        <a:lnTo>
                          <a:pt x="479" y="130"/>
                        </a:lnTo>
                        <a:lnTo>
                          <a:pt x="478" y="124"/>
                        </a:lnTo>
                        <a:lnTo>
                          <a:pt x="645" y="124"/>
                        </a:lnTo>
                        <a:lnTo>
                          <a:pt x="648" y="109"/>
                        </a:lnTo>
                        <a:lnTo>
                          <a:pt x="651" y="101"/>
                        </a:lnTo>
                        <a:lnTo>
                          <a:pt x="657" y="95"/>
                        </a:lnTo>
                        <a:lnTo>
                          <a:pt x="664" y="87"/>
                        </a:lnTo>
                        <a:lnTo>
                          <a:pt x="653" y="91"/>
                        </a:lnTo>
                        <a:lnTo>
                          <a:pt x="638" y="99"/>
                        </a:lnTo>
                        <a:lnTo>
                          <a:pt x="622" y="108"/>
                        </a:lnTo>
                        <a:lnTo>
                          <a:pt x="611" y="111"/>
                        </a:lnTo>
                        <a:lnTo>
                          <a:pt x="589" y="110"/>
                        </a:lnTo>
                        <a:lnTo>
                          <a:pt x="556" y="108"/>
                        </a:lnTo>
                        <a:lnTo>
                          <a:pt x="522" y="106"/>
                        </a:lnTo>
                        <a:lnTo>
                          <a:pt x="491" y="105"/>
                        </a:lnTo>
                        <a:lnTo>
                          <a:pt x="476" y="107"/>
                        </a:lnTo>
                        <a:lnTo>
                          <a:pt x="449" y="111"/>
                        </a:lnTo>
                        <a:lnTo>
                          <a:pt x="414" y="115"/>
                        </a:lnTo>
                        <a:lnTo>
                          <a:pt x="376" y="119"/>
                        </a:lnTo>
                        <a:lnTo>
                          <a:pt x="355" y="120"/>
                        </a:lnTo>
                        <a:lnTo>
                          <a:pt x="333" y="119"/>
                        </a:lnTo>
                        <a:lnTo>
                          <a:pt x="312" y="116"/>
                        </a:lnTo>
                        <a:lnTo>
                          <a:pt x="291" y="113"/>
                        </a:lnTo>
                        <a:lnTo>
                          <a:pt x="281" y="111"/>
                        </a:lnTo>
                        <a:lnTo>
                          <a:pt x="271" y="108"/>
                        </a:lnTo>
                        <a:lnTo>
                          <a:pt x="261" y="105"/>
                        </a:lnTo>
                        <a:lnTo>
                          <a:pt x="253" y="101"/>
                        </a:lnTo>
                        <a:lnTo>
                          <a:pt x="244" y="97"/>
                        </a:lnTo>
                        <a:lnTo>
                          <a:pt x="235" y="92"/>
                        </a:lnTo>
                        <a:lnTo>
                          <a:pt x="226" y="87"/>
                        </a:lnTo>
                        <a:lnTo>
                          <a:pt x="219" y="81"/>
                        </a:lnTo>
                        <a:lnTo>
                          <a:pt x="219" y="80"/>
                        </a:lnTo>
                        <a:lnTo>
                          <a:pt x="221" y="79"/>
                        </a:lnTo>
                        <a:lnTo>
                          <a:pt x="223" y="78"/>
                        </a:lnTo>
                        <a:lnTo>
                          <a:pt x="227" y="76"/>
                        </a:lnTo>
                        <a:lnTo>
                          <a:pt x="238" y="74"/>
                        </a:lnTo>
                        <a:lnTo>
                          <a:pt x="253" y="71"/>
                        </a:lnTo>
                        <a:lnTo>
                          <a:pt x="290" y="66"/>
                        </a:lnTo>
                        <a:lnTo>
                          <a:pt x="334" y="60"/>
                        </a:lnTo>
                        <a:lnTo>
                          <a:pt x="378" y="55"/>
                        </a:lnTo>
                        <a:lnTo>
                          <a:pt x="417" y="50"/>
                        </a:lnTo>
                        <a:lnTo>
                          <a:pt x="446" y="47"/>
                        </a:lnTo>
                        <a:lnTo>
                          <a:pt x="458" y="44"/>
                        </a:lnTo>
                        <a:lnTo>
                          <a:pt x="545" y="44"/>
                        </a:lnTo>
                        <a:lnTo>
                          <a:pt x="591" y="32"/>
                        </a:lnTo>
                        <a:lnTo>
                          <a:pt x="605" y="33"/>
                        </a:lnTo>
                        <a:lnTo>
                          <a:pt x="618" y="32"/>
                        </a:lnTo>
                        <a:lnTo>
                          <a:pt x="631" y="31"/>
                        </a:lnTo>
                        <a:lnTo>
                          <a:pt x="642" y="28"/>
                        </a:lnTo>
                        <a:lnTo>
                          <a:pt x="653" y="25"/>
                        </a:lnTo>
                        <a:lnTo>
                          <a:pt x="664" y="22"/>
                        </a:lnTo>
                        <a:lnTo>
                          <a:pt x="674" y="20"/>
                        </a:lnTo>
                        <a:lnTo>
                          <a:pt x="684" y="20"/>
                        </a:lnTo>
                        <a:lnTo>
                          <a:pt x="707" y="21"/>
                        </a:lnTo>
                        <a:lnTo>
                          <a:pt x="723" y="23"/>
                        </a:lnTo>
                        <a:lnTo>
                          <a:pt x="737" y="25"/>
                        </a:lnTo>
                        <a:lnTo>
                          <a:pt x="757" y="26"/>
                        </a:lnTo>
                        <a:lnTo>
                          <a:pt x="764" y="2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83" name="Freeform 418"/>
                  <p:cNvSpPr>
                    <a:spLocks/>
                  </p:cNvSpPr>
                  <p:nvPr/>
                </p:nvSpPr>
                <p:spPr bwMode="auto">
                  <a:xfrm>
                    <a:off x="553" y="1660"/>
                    <a:ext cx="51" cy="38"/>
                  </a:xfrm>
                  <a:custGeom>
                    <a:avLst/>
                    <a:gdLst>
                      <a:gd name="T0" fmla="*/ 0 w 160"/>
                      <a:gd name="T1" fmla="*/ 0 h 117"/>
                      <a:gd name="T2" fmla="*/ 0 w 160"/>
                      <a:gd name="T3" fmla="*/ 0 h 117"/>
                      <a:gd name="T4" fmla="*/ 0 w 160"/>
                      <a:gd name="T5" fmla="*/ 0 h 117"/>
                      <a:gd name="T6" fmla="*/ 0 w 160"/>
                      <a:gd name="T7" fmla="*/ 0 h 117"/>
                      <a:gd name="T8" fmla="*/ 0 w 160"/>
                      <a:gd name="T9" fmla="*/ 0 h 117"/>
                      <a:gd name="T10" fmla="*/ 0 w 160"/>
                      <a:gd name="T11" fmla="*/ 0 h 117"/>
                      <a:gd name="T12" fmla="*/ 0 w 160"/>
                      <a:gd name="T13" fmla="*/ 0 h 117"/>
                      <a:gd name="T14" fmla="*/ 0 w 160"/>
                      <a:gd name="T15" fmla="*/ 0 h 117"/>
                      <a:gd name="T16" fmla="*/ 0 w 160"/>
                      <a:gd name="T17" fmla="*/ 0 h 117"/>
                      <a:gd name="T18" fmla="*/ 0 w 160"/>
                      <a:gd name="T19" fmla="*/ 0 h 117"/>
                      <a:gd name="T20" fmla="*/ 0 w 160"/>
                      <a:gd name="T21" fmla="*/ 0 h 117"/>
                      <a:gd name="T22" fmla="*/ 0 w 160"/>
                      <a:gd name="T23" fmla="*/ 0 h 117"/>
                      <a:gd name="T24" fmla="*/ 0 w 160"/>
                      <a:gd name="T25" fmla="*/ 0 h 117"/>
                      <a:gd name="T26" fmla="*/ 0 w 160"/>
                      <a:gd name="T27" fmla="*/ 0 h 117"/>
                      <a:gd name="T28" fmla="*/ 0 w 160"/>
                      <a:gd name="T29" fmla="*/ 0 h 117"/>
                      <a:gd name="T30" fmla="*/ 0 w 160"/>
                      <a:gd name="T31" fmla="*/ 0 h 117"/>
                      <a:gd name="T32" fmla="*/ 0 w 160"/>
                      <a:gd name="T33" fmla="*/ 0 h 117"/>
                      <a:gd name="T34" fmla="*/ 0 w 160"/>
                      <a:gd name="T35" fmla="*/ 0 h 117"/>
                      <a:gd name="T36" fmla="*/ 0 w 160"/>
                      <a:gd name="T37" fmla="*/ 0 h 117"/>
                      <a:gd name="T38" fmla="*/ 0 w 160"/>
                      <a:gd name="T39" fmla="*/ 0 h 117"/>
                      <a:gd name="T40" fmla="*/ 0 w 160"/>
                      <a:gd name="T41" fmla="*/ 0 h 117"/>
                      <a:gd name="T42" fmla="*/ 0 w 160"/>
                      <a:gd name="T43" fmla="*/ 0 h 117"/>
                      <a:gd name="T44" fmla="*/ 0 w 160"/>
                      <a:gd name="T45" fmla="*/ 0 h 117"/>
                      <a:gd name="T46" fmla="*/ 0 w 160"/>
                      <a:gd name="T47" fmla="*/ 0 h 117"/>
                      <a:gd name="T48" fmla="*/ 0 w 160"/>
                      <a:gd name="T49" fmla="*/ 0 h 117"/>
                      <a:gd name="T50" fmla="*/ 0 w 160"/>
                      <a:gd name="T51" fmla="*/ 0 h 117"/>
                      <a:gd name="T52" fmla="*/ 0 w 160"/>
                      <a:gd name="T53" fmla="*/ 0 h 117"/>
                      <a:gd name="T54" fmla="*/ 0 w 160"/>
                      <a:gd name="T55" fmla="*/ 0 h 117"/>
                      <a:gd name="T56" fmla="*/ 0 w 160"/>
                      <a:gd name="T57" fmla="*/ 0 h 117"/>
                      <a:gd name="T58" fmla="*/ 0 w 160"/>
                      <a:gd name="T59" fmla="*/ 0 h 117"/>
                      <a:gd name="T60" fmla="*/ 0 w 160"/>
                      <a:gd name="T61" fmla="*/ 0 h 117"/>
                      <a:gd name="T62" fmla="*/ 0 w 160"/>
                      <a:gd name="T63" fmla="*/ 0 h 117"/>
                      <a:gd name="T64" fmla="*/ 0 w 160"/>
                      <a:gd name="T65" fmla="*/ 0 h 117"/>
                      <a:gd name="T66" fmla="*/ 0 w 160"/>
                      <a:gd name="T67" fmla="*/ 0 h 117"/>
                      <a:gd name="T68" fmla="*/ 0 w 160"/>
                      <a:gd name="T69" fmla="*/ 0 h 117"/>
                      <a:gd name="T70" fmla="*/ 0 w 160"/>
                      <a:gd name="T71" fmla="*/ 0 h 117"/>
                      <a:gd name="T72" fmla="*/ 0 w 160"/>
                      <a:gd name="T73" fmla="*/ 0 h 117"/>
                      <a:gd name="T74" fmla="*/ 0 w 160"/>
                      <a:gd name="T75" fmla="*/ 0 h 117"/>
                      <a:gd name="T76" fmla="*/ 0 w 160"/>
                      <a:gd name="T77" fmla="*/ 0 h 117"/>
                      <a:gd name="T78" fmla="*/ 0 w 160"/>
                      <a:gd name="T79" fmla="*/ 0 h 117"/>
                      <a:gd name="T80" fmla="*/ 0 w 160"/>
                      <a:gd name="T81" fmla="*/ 0 h 117"/>
                      <a:gd name="T82" fmla="*/ 0 w 160"/>
                      <a:gd name="T83" fmla="*/ 0 h 11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160" h="117">
                        <a:moveTo>
                          <a:pt x="0" y="0"/>
                        </a:moveTo>
                        <a:lnTo>
                          <a:pt x="1" y="10"/>
                        </a:lnTo>
                        <a:lnTo>
                          <a:pt x="4" y="19"/>
                        </a:lnTo>
                        <a:lnTo>
                          <a:pt x="9" y="29"/>
                        </a:lnTo>
                        <a:lnTo>
                          <a:pt x="15" y="39"/>
                        </a:lnTo>
                        <a:lnTo>
                          <a:pt x="22" y="48"/>
                        </a:lnTo>
                        <a:lnTo>
                          <a:pt x="31" y="59"/>
                        </a:lnTo>
                        <a:lnTo>
                          <a:pt x="41" y="68"/>
                        </a:lnTo>
                        <a:lnTo>
                          <a:pt x="51" y="77"/>
                        </a:lnTo>
                        <a:lnTo>
                          <a:pt x="62" y="85"/>
                        </a:lnTo>
                        <a:lnTo>
                          <a:pt x="73" y="93"/>
                        </a:lnTo>
                        <a:lnTo>
                          <a:pt x="84" y="99"/>
                        </a:lnTo>
                        <a:lnTo>
                          <a:pt x="95" y="105"/>
                        </a:lnTo>
                        <a:lnTo>
                          <a:pt x="106" y="111"/>
                        </a:lnTo>
                        <a:lnTo>
                          <a:pt x="116" y="114"/>
                        </a:lnTo>
                        <a:lnTo>
                          <a:pt x="124" y="117"/>
                        </a:lnTo>
                        <a:lnTo>
                          <a:pt x="133" y="117"/>
                        </a:lnTo>
                        <a:lnTo>
                          <a:pt x="139" y="116"/>
                        </a:lnTo>
                        <a:lnTo>
                          <a:pt x="146" y="113"/>
                        </a:lnTo>
                        <a:lnTo>
                          <a:pt x="153" y="110"/>
                        </a:lnTo>
                        <a:lnTo>
                          <a:pt x="160" y="104"/>
                        </a:lnTo>
                        <a:lnTo>
                          <a:pt x="150" y="91"/>
                        </a:lnTo>
                        <a:lnTo>
                          <a:pt x="141" y="79"/>
                        </a:lnTo>
                        <a:lnTo>
                          <a:pt x="138" y="73"/>
                        </a:lnTo>
                        <a:lnTo>
                          <a:pt x="135" y="66"/>
                        </a:lnTo>
                        <a:lnTo>
                          <a:pt x="133" y="58"/>
                        </a:lnTo>
                        <a:lnTo>
                          <a:pt x="133" y="49"/>
                        </a:lnTo>
                        <a:lnTo>
                          <a:pt x="127" y="48"/>
                        </a:lnTo>
                        <a:lnTo>
                          <a:pt x="118" y="45"/>
                        </a:lnTo>
                        <a:lnTo>
                          <a:pt x="108" y="40"/>
                        </a:lnTo>
                        <a:lnTo>
                          <a:pt x="97" y="34"/>
                        </a:lnTo>
                        <a:lnTo>
                          <a:pt x="87" y="28"/>
                        </a:lnTo>
                        <a:lnTo>
                          <a:pt x="77" y="21"/>
                        </a:lnTo>
                        <a:lnTo>
                          <a:pt x="74" y="17"/>
                        </a:lnTo>
                        <a:lnTo>
                          <a:pt x="71" y="13"/>
                        </a:lnTo>
                        <a:lnTo>
                          <a:pt x="68" y="10"/>
                        </a:lnTo>
                        <a:lnTo>
                          <a:pt x="66" y="6"/>
                        </a:lnTo>
                        <a:lnTo>
                          <a:pt x="60" y="6"/>
                        </a:lnTo>
                        <a:lnTo>
                          <a:pt x="52" y="6"/>
                        </a:lnTo>
                        <a:lnTo>
                          <a:pt x="43" y="4"/>
                        </a:lnTo>
                        <a:lnTo>
                          <a:pt x="33" y="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84" name="Freeform 419"/>
                  <p:cNvSpPr>
                    <a:spLocks/>
                  </p:cNvSpPr>
                  <p:nvPr/>
                </p:nvSpPr>
                <p:spPr bwMode="auto">
                  <a:xfrm>
                    <a:off x="527" y="1592"/>
                    <a:ext cx="26" cy="46"/>
                  </a:xfrm>
                  <a:custGeom>
                    <a:avLst/>
                    <a:gdLst>
                      <a:gd name="T0" fmla="*/ 0 w 80"/>
                      <a:gd name="T1" fmla="*/ 0 h 141"/>
                      <a:gd name="T2" fmla="*/ 0 w 80"/>
                      <a:gd name="T3" fmla="*/ 0 h 141"/>
                      <a:gd name="T4" fmla="*/ 0 w 80"/>
                      <a:gd name="T5" fmla="*/ 0 h 141"/>
                      <a:gd name="T6" fmla="*/ 0 w 80"/>
                      <a:gd name="T7" fmla="*/ 0 h 141"/>
                      <a:gd name="T8" fmla="*/ 0 w 80"/>
                      <a:gd name="T9" fmla="*/ 0 h 141"/>
                      <a:gd name="T10" fmla="*/ 0 w 80"/>
                      <a:gd name="T11" fmla="*/ 0 h 141"/>
                      <a:gd name="T12" fmla="*/ 0 w 80"/>
                      <a:gd name="T13" fmla="*/ 0 h 141"/>
                      <a:gd name="T14" fmla="*/ 0 w 80"/>
                      <a:gd name="T15" fmla="*/ 0 h 141"/>
                      <a:gd name="T16" fmla="*/ 0 w 80"/>
                      <a:gd name="T17" fmla="*/ 0 h 141"/>
                      <a:gd name="T18" fmla="*/ 0 w 80"/>
                      <a:gd name="T19" fmla="*/ 0 h 141"/>
                      <a:gd name="T20" fmla="*/ 0 w 80"/>
                      <a:gd name="T21" fmla="*/ 0 h 141"/>
                      <a:gd name="T22" fmla="*/ 0 w 80"/>
                      <a:gd name="T23" fmla="*/ 0 h 141"/>
                      <a:gd name="T24" fmla="*/ 0 w 80"/>
                      <a:gd name="T25" fmla="*/ 0 h 141"/>
                      <a:gd name="T26" fmla="*/ 0 w 80"/>
                      <a:gd name="T27" fmla="*/ 0 h 141"/>
                      <a:gd name="T28" fmla="*/ 0 w 80"/>
                      <a:gd name="T29" fmla="*/ 0 h 141"/>
                      <a:gd name="T30" fmla="*/ 0 w 80"/>
                      <a:gd name="T31" fmla="*/ 0 h 141"/>
                      <a:gd name="T32" fmla="*/ 0 w 80"/>
                      <a:gd name="T33" fmla="*/ 0 h 141"/>
                      <a:gd name="T34" fmla="*/ 0 w 80"/>
                      <a:gd name="T35" fmla="*/ 0 h 141"/>
                      <a:gd name="T36" fmla="*/ 0 w 80"/>
                      <a:gd name="T37" fmla="*/ 0 h 141"/>
                      <a:gd name="T38" fmla="*/ 0 w 80"/>
                      <a:gd name="T39" fmla="*/ 0 h 141"/>
                      <a:gd name="T40" fmla="*/ 0 w 80"/>
                      <a:gd name="T41" fmla="*/ 0 h 141"/>
                      <a:gd name="T42" fmla="*/ 0 w 80"/>
                      <a:gd name="T43" fmla="*/ 0 h 141"/>
                      <a:gd name="T44" fmla="*/ 0 w 80"/>
                      <a:gd name="T45" fmla="*/ 0 h 141"/>
                      <a:gd name="T46" fmla="*/ 0 w 80"/>
                      <a:gd name="T47" fmla="*/ 0 h 141"/>
                      <a:gd name="T48" fmla="*/ 0 w 80"/>
                      <a:gd name="T49" fmla="*/ 0 h 141"/>
                      <a:gd name="T50" fmla="*/ 0 w 80"/>
                      <a:gd name="T51" fmla="*/ 0 h 141"/>
                      <a:gd name="T52" fmla="*/ 0 w 80"/>
                      <a:gd name="T53" fmla="*/ 0 h 141"/>
                      <a:gd name="T54" fmla="*/ 0 w 80"/>
                      <a:gd name="T55" fmla="*/ 0 h 141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80" h="141">
                        <a:moveTo>
                          <a:pt x="40" y="123"/>
                        </a:moveTo>
                        <a:lnTo>
                          <a:pt x="80" y="36"/>
                        </a:lnTo>
                        <a:lnTo>
                          <a:pt x="80" y="18"/>
                        </a:lnTo>
                        <a:lnTo>
                          <a:pt x="68" y="17"/>
                        </a:lnTo>
                        <a:lnTo>
                          <a:pt x="59" y="16"/>
                        </a:lnTo>
                        <a:lnTo>
                          <a:pt x="53" y="14"/>
                        </a:lnTo>
                        <a:lnTo>
                          <a:pt x="47" y="11"/>
                        </a:lnTo>
                        <a:lnTo>
                          <a:pt x="44" y="8"/>
                        </a:lnTo>
                        <a:lnTo>
                          <a:pt x="42" y="5"/>
                        </a:lnTo>
                        <a:lnTo>
                          <a:pt x="41" y="2"/>
                        </a:lnTo>
                        <a:lnTo>
                          <a:pt x="40" y="0"/>
                        </a:lnTo>
                        <a:lnTo>
                          <a:pt x="0" y="0"/>
                        </a:lnTo>
                        <a:lnTo>
                          <a:pt x="0" y="23"/>
                        </a:lnTo>
                        <a:lnTo>
                          <a:pt x="0" y="40"/>
                        </a:lnTo>
                        <a:lnTo>
                          <a:pt x="0" y="52"/>
                        </a:lnTo>
                        <a:lnTo>
                          <a:pt x="0" y="61"/>
                        </a:lnTo>
                        <a:lnTo>
                          <a:pt x="1" y="69"/>
                        </a:lnTo>
                        <a:lnTo>
                          <a:pt x="3" y="78"/>
                        </a:lnTo>
                        <a:lnTo>
                          <a:pt x="7" y="88"/>
                        </a:lnTo>
                        <a:lnTo>
                          <a:pt x="11" y="99"/>
                        </a:lnTo>
                        <a:lnTo>
                          <a:pt x="20" y="121"/>
                        </a:lnTo>
                        <a:lnTo>
                          <a:pt x="27" y="141"/>
                        </a:lnTo>
                        <a:lnTo>
                          <a:pt x="31" y="135"/>
                        </a:lnTo>
                        <a:lnTo>
                          <a:pt x="33" y="129"/>
                        </a:lnTo>
                        <a:lnTo>
                          <a:pt x="34" y="127"/>
                        </a:lnTo>
                        <a:lnTo>
                          <a:pt x="36" y="125"/>
                        </a:lnTo>
                        <a:lnTo>
                          <a:pt x="38" y="123"/>
                        </a:lnTo>
                        <a:lnTo>
                          <a:pt x="40" y="12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85" name="Freeform 420"/>
                  <p:cNvSpPr>
                    <a:spLocks/>
                  </p:cNvSpPr>
                  <p:nvPr/>
                </p:nvSpPr>
                <p:spPr bwMode="auto">
                  <a:xfrm>
                    <a:off x="1379" y="1383"/>
                    <a:ext cx="83" cy="41"/>
                  </a:xfrm>
                  <a:custGeom>
                    <a:avLst/>
                    <a:gdLst>
                      <a:gd name="T0" fmla="*/ 0 w 259"/>
                      <a:gd name="T1" fmla="*/ 0 h 124"/>
                      <a:gd name="T2" fmla="*/ 0 w 259"/>
                      <a:gd name="T3" fmla="*/ 0 h 124"/>
                      <a:gd name="T4" fmla="*/ 0 w 259"/>
                      <a:gd name="T5" fmla="*/ 0 h 124"/>
                      <a:gd name="T6" fmla="*/ 0 w 259"/>
                      <a:gd name="T7" fmla="*/ 0 h 124"/>
                      <a:gd name="T8" fmla="*/ 0 w 259"/>
                      <a:gd name="T9" fmla="*/ 0 h 124"/>
                      <a:gd name="T10" fmla="*/ 0 w 259"/>
                      <a:gd name="T11" fmla="*/ 0 h 124"/>
                      <a:gd name="T12" fmla="*/ 0 w 259"/>
                      <a:gd name="T13" fmla="*/ 0 h 124"/>
                      <a:gd name="T14" fmla="*/ 0 w 259"/>
                      <a:gd name="T15" fmla="*/ 0 h 124"/>
                      <a:gd name="T16" fmla="*/ 0 w 259"/>
                      <a:gd name="T17" fmla="*/ 0 h 124"/>
                      <a:gd name="T18" fmla="*/ 0 w 259"/>
                      <a:gd name="T19" fmla="*/ 0 h 124"/>
                      <a:gd name="T20" fmla="*/ 0 w 259"/>
                      <a:gd name="T21" fmla="*/ 0 h 124"/>
                      <a:gd name="T22" fmla="*/ 0 w 259"/>
                      <a:gd name="T23" fmla="*/ 0 h 124"/>
                      <a:gd name="T24" fmla="*/ 0 w 259"/>
                      <a:gd name="T25" fmla="*/ 0 h 124"/>
                      <a:gd name="T26" fmla="*/ 0 w 259"/>
                      <a:gd name="T27" fmla="*/ 0 h 124"/>
                      <a:gd name="T28" fmla="*/ 0 w 259"/>
                      <a:gd name="T29" fmla="*/ 0 h 124"/>
                      <a:gd name="T30" fmla="*/ 0 w 259"/>
                      <a:gd name="T31" fmla="*/ 0 h 124"/>
                      <a:gd name="T32" fmla="*/ 0 w 259"/>
                      <a:gd name="T33" fmla="*/ 0 h 124"/>
                      <a:gd name="T34" fmla="*/ 0 w 259"/>
                      <a:gd name="T35" fmla="*/ 0 h 124"/>
                      <a:gd name="T36" fmla="*/ 0 w 259"/>
                      <a:gd name="T37" fmla="*/ 0 h 124"/>
                      <a:gd name="T38" fmla="*/ 0 w 259"/>
                      <a:gd name="T39" fmla="*/ 0 h 124"/>
                      <a:gd name="T40" fmla="*/ 0 w 259"/>
                      <a:gd name="T41" fmla="*/ 0 h 124"/>
                      <a:gd name="T42" fmla="*/ 0 w 259"/>
                      <a:gd name="T43" fmla="*/ 0 h 124"/>
                      <a:gd name="T44" fmla="*/ 0 w 259"/>
                      <a:gd name="T45" fmla="*/ 0 h 124"/>
                      <a:gd name="T46" fmla="*/ 0 w 259"/>
                      <a:gd name="T47" fmla="*/ 0 h 124"/>
                      <a:gd name="T48" fmla="*/ 0 w 259"/>
                      <a:gd name="T49" fmla="*/ 0 h 124"/>
                      <a:gd name="T50" fmla="*/ 0 w 259"/>
                      <a:gd name="T51" fmla="*/ 0 h 124"/>
                      <a:gd name="T52" fmla="*/ 0 w 259"/>
                      <a:gd name="T53" fmla="*/ 0 h 124"/>
                      <a:gd name="T54" fmla="*/ 0 w 259"/>
                      <a:gd name="T55" fmla="*/ 0 h 124"/>
                      <a:gd name="T56" fmla="*/ 0 w 259"/>
                      <a:gd name="T57" fmla="*/ 0 h 124"/>
                      <a:gd name="T58" fmla="*/ 0 w 259"/>
                      <a:gd name="T59" fmla="*/ 0 h 124"/>
                      <a:gd name="T60" fmla="*/ 0 w 259"/>
                      <a:gd name="T61" fmla="*/ 0 h 124"/>
                      <a:gd name="T62" fmla="*/ 0 w 259"/>
                      <a:gd name="T63" fmla="*/ 0 h 124"/>
                      <a:gd name="T64" fmla="*/ 0 w 259"/>
                      <a:gd name="T65" fmla="*/ 0 h 124"/>
                      <a:gd name="T66" fmla="*/ 0 w 259"/>
                      <a:gd name="T67" fmla="*/ 0 h 124"/>
                      <a:gd name="T68" fmla="*/ 0 w 259"/>
                      <a:gd name="T69" fmla="*/ 0 h 124"/>
                      <a:gd name="T70" fmla="*/ 0 w 259"/>
                      <a:gd name="T71" fmla="*/ 0 h 124"/>
                      <a:gd name="T72" fmla="*/ 0 w 259"/>
                      <a:gd name="T73" fmla="*/ 0 h 124"/>
                      <a:gd name="T74" fmla="*/ 0 w 259"/>
                      <a:gd name="T75" fmla="*/ 0 h 124"/>
                      <a:gd name="T76" fmla="*/ 0 w 259"/>
                      <a:gd name="T77" fmla="*/ 0 h 124"/>
                      <a:gd name="T78" fmla="*/ 0 w 259"/>
                      <a:gd name="T79" fmla="*/ 0 h 124"/>
                      <a:gd name="T80" fmla="*/ 0 w 259"/>
                      <a:gd name="T81" fmla="*/ 0 h 124"/>
                      <a:gd name="T82" fmla="*/ 0 w 259"/>
                      <a:gd name="T83" fmla="*/ 0 h 124"/>
                      <a:gd name="T84" fmla="*/ 0 w 259"/>
                      <a:gd name="T85" fmla="*/ 0 h 124"/>
                      <a:gd name="T86" fmla="*/ 0 w 259"/>
                      <a:gd name="T87" fmla="*/ 0 h 124"/>
                      <a:gd name="T88" fmla="*/ 0 w 259"/>
                      <a:gd name="T89" fmla="*/ 0 h 124"/>
                      <a:gd name="T90" fmla="*/ 0 w 259"/>
                      <a:gd name="T91" fmla="*/ 0 h 124"/>
                      <a:gd name="T92" fmla="*/ 0 w 259"/>
                      <a:gd name="T93" fmla="*/ 0 h 124"/>
                      <a:gd name="T94" fmla="*/ 0 w 259"/>
                      <a:gd name="T95" fmla="*/ 0 h 124"/>
                      <a:gd name="T96" fmla="*/ 0 w 259"/>
                      <a:gd name="T97" fmla="*/ 0 h 124"/>
                      <a:gd name="T98" fmla="*/ 0 w 259"/>
                      <a:gd name="T99" fmla="*/ 0 h 124"/>
                      <a:gd name="T100" fmla="*/ 0 w 259"/>
                      <a:gd name="T101" fmla="*/ 0 h 124"/>
                      <a:gd name="T102" fmla="*/ 0 w 259"/>
                      <a:gd name="T103" fmla="*/ 0 h 124"/>
                      <a:gd name="T104" fmla="*/ 0 w 259"/>
                      <a:gd name="T105" fmla="*/ 0 h 124"/>
                      <a:gd name="T106" fmla="*/ 0 w 259"/>
                      <a:gd name="T107" fmla="*/ 0 h 124"/>
                      <a:gd name="T108" fmla="*/ 0 w 259"/>
                      <a:gd name="T109" fmla="*/ 0 h 124"/>
                      <a:gd name="T110" fmla="*/ 0 w 259"/>
                      <a:gd name="T111" fmla="*/ 0 h 124"/>
                      <a:gd name="T112" fmla="*/ 0 w 259"/>
                      <a:gd name="T113" fmla="*/ 0 h 124"/>
                      <a:gd name="T114" fmla="*/ 0 w 259"/>
                      <a:gd name="T115" fmla="*/ 0 h 124"/>
                      <a:gd name="T116" fmla="*/ 0 w 259"/>
                      <a:gd name="T117" fmla="*/ 0 h 124"/>
                      <a:gd name="T118" fmla="*/ 0 w 259"/>
                      <a:gd name="T119" fmla="*/ 0 h 124"/>
                      <a:gd name="T120" fmla="*/ 0 w 259"/>
                      <a:gd name="T121" fmla="*/ 0 h 124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0" t="0" r="r" b="b"/>
                    <a:pathLst>
                      <a:path w="259" h="124">
                        <a:moveTo>
                          <a:pt x="0" y="93"/>
                        </a:moveTo>
                        <a:lnTo>
                          <a:pt x="0" y="96"/>
                        </a:lnTo>
                        <a:lnTo>
                          <a:pt x="2" y="100"/>
                        </a:lnTo>
                        <a:lnTo>
                          <a:pt x="4" y="103"/>
                        </a:lnTo>
                        <a:lnTo>
                          <a:pt x="6" y="106"/>
                        </a:lnTo>
                        <a:lnTo>
                          <a:pt x="14" y="111"/>
                        </a:lnTo>
                        <a:lnTo>
                          <a:pt x="23" y="115"/>
                        </a:lnTo>
                        <a:lnTo>
                          <a:pt x="31" y="120"/>
                        </a:lnTo>
                        <a:lnTo>
                          <a:pt x="41" y="122"/>
                        </a:lnTo>
                        <a:lnTo>
                          <a:pt x="51" y="124"/>
                        </a:lnTo>
                        <a:lnTo>
                          <a:pt x="60" y="124"/>
                        </a:lnTo>
                        <a:lnTo>
                          <a:pt x="68" y="124"/>
                        </a:lnTo>
                        <a:lnTo>
                          <a:pt x="75" y="123"/>
                        </a:lnTo>
                        <a:lnTo>
                          <a:pt x="81" y="122"/>
                        </a:lnTo>
                        <a:lnTo>
                          <a:pt x="87" y="120"/>
                        </a:lnTo>
                        <a:lnTo>
                          <a:pt x="97" y="114"/>
                        </a:lnTo>
                        <a:lnTo>
                          <a:pt x="106" y="108"/>
                        </a:lnTo>
                        <a:lnTo>
                          <a:pt x="115" y="103"/>
                        </a:lnTo>
                        <a:lnTo>
                          <a:pt x="125" y="98"/>
                        </a:lnTo>
                        <a:lnTo>
                          <a:pt x="130" y="96"/>
                        </a:lnTo>
                        <a:lnTo>
                          <a:pt x="137" y="94"/>
                        </a:lnTo>
                        <a:lnTo>
                          <a:pt x="145" y="93"/>
                        </a:lnTo>
                        <a:lnTo>
                          <a:pt x="152" y="93"/>
                        </a:lnTo>
                        <a:lnTo>
                          <a:pt x="162" y="94"/>
                        </a:lnTo>
                        <a:lnTo>
                          <a:pt x="171" y="96"/>
                        </a:lnTo>
                        <a:lnTo>
                          <a:pt x="180" y="99"/>
                        </a:lnTo>
                        <a:lnTo>
                          <a:pt x="188" y="103"/>
                        </a:lnTo>
                        <a:lnTo>
                          <a:pt x="204" y="111"/>
                        </a:lnTo>
                        <a:lnTo>
                          <a:pt x="219" y="117"/>
                        </a:lnTo>
                        <a:lnTo>
                          <a:pt x="259" y="117"/>
                        </a:lnTo>
                        <a:lnTo>
                          <a:pt x="259" y="99"/>
                        </a:lnTo>
                        <a:lnTo>
                          <a:pt x="252" y="98"/>
                        </a:lnTo>
                        <a:lnTo>
                          <a:pt x="244" y="96"/>
                        </a:lnTo>
                        <a:lnTo>
                          <a:pt x="236" y="94"/>
                        </a:lnTo>
                        <a:lnTo>
                          <a:pt x="226" y="93"/>
                        </a:lnTo>
                        <a:lnTo>
                          <a:pt x="230" y="85"/>
                        </a:lnTo>
                        <a:lnTo>
                          <a:pt x="236" y="79"/>
                        </a:lnTo>
                        <a:lnTo>
                          <a:pt x="240" y="74"/>
                        </a:lnTo>
                        <a:lnTo>
                          <a:pt x="246" y="69"/>
                        </a:lnTo>
                        <a:lnTo>
                          <a:pt x="238" y="61"/>
                        </a:lnTo>
                        <a:lnTo>
                          <a:pt x="230" y="56"/>
                        </a:lnTo>
                        <a:lnTo>
                          <a:pt x="222" y="50"/>
                        </a:lnTo>
                        <a:lnTo>
                          <a:pt x="214" y="46"/>
                        </a:lnTo>
                        <a:lnTo>
                          <a:pt x="197" y="37"/>
                        </a:lnTo>
                        <a:lnTo>
                          <a:pt x="182" y="30"/>
                        </a:lnTo>
                        <a:lnTo>
                          <a:pt x="166" y="23"/>
                        </a:lnTo>
                        <a:lnTo>
                          <a:pt x="153" y="17"/>
                        </a:lnTo>
                        <a:lnTo>
                          <a:pt x="147" y="13"/>
                        </a:lnTo>
                        <a:lnTo>
                          <a:pt x="141" y="10"/>
                        </a:lnTo>
                        <a:lnTo>
                          <a:pt x="137" y="5"/>
                        </a:lnTo>
                        <a:lnTo>
                          <a:pt x="132" y="0"/>
                        </a:lnTo>
                        <a:lnTo>
                          <a:pt x="124" y="3"/>
                        </a:lnTo>
                        <a:lnTo>
                          <a:pt x="114" y="7"/>
                        </a:lnTo>
                        <a:lnTo>
                          <a:pt x="105" y="12"/>
                        </a:lnTo>
                        <a:lnTo>
                          <a:pt x="95" y="17"/>
                        </a:lnTo>
                        <a:lnTo>
                          <a:pt x="75" y="29"/>
                        </a:lnTo>
                        <a:lnTo>
                          <a:pt x="57" y="42"/>
                        </a:lnTo>
                        <a:lnTo>
                          <a:pt x="38" y="56"/>
                        </a:lnTo>
                        <a:lnTo>
                          <a:pt x="23" y="70"/>
                        </a:lnTo>
                        <a:lnTo>
                          <a:pt x="9" y="83"/>
                        </a:lnTo>
                        <a:lnTo>
                          <a:pt x="0" y="9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86" name="Freeform 421"/>
                  <p:cNvSpPr>
                    <a:spLocks/>
                  </p:cNvSpPr>
                  <p:nvPr/>
                </p:nvSpPr>
                <p:spPr bwMode="auto">
                  <a:xfrm>
                    <a:off x="1509" y="1389"/>
                    <a:ext cx="38" cy="19"/>
                  </a:xfrm>
                  <a:custGeom>
                    <a:avLst/>
                    <a:gdLst>
                      <a:gd name="T0" fmla="*/ 0 w 119"/>
                      <a:gd name="T1" fmla="*/ 0 h 57"/>
                      <a:gd name="T2" fmla="*/ 0 w 119"/>
                      <a:gd name="T3" fmla="*/ 0 h 57"/>
                      <a:gd name="T4" fmla="*/ 0 w 119"/>
                      <a:gd name="T5" fmla="*/ 0 h 57"/>
                      <a:gd name="T6" fmla="*/ 0 w 119"/>
                      <a:gd name="T7" fmla="*/ 0 h 57"/>
                      <a:gd name="T8" fmla="*/ 0 w 119"/>
                      <a:gd name="T9" fmla="*/ 0 h 57"/>
                      <a:gd name="T10" fmla="*/ 0 w 119"/>
                      <a:gd name="T11" fmla="*/ 0 h 57"/>
                      <a:gd name="T12" fmla="*/ 0 w 119"/>
                      <a:gd name="T13" fmla="*/ 0 h 57"/>
                      <a:gd name="T14" fmla="*/ 0 w 119"/>
                      <a:gd name="T15" fmla="*/ 0 h 57"/>
                      <a:gd name="T16" fmla="*/ 0 w 119"/>
                      <a:gd name="T17" fmla="*/ 0 h 57"/>
                      <a:gd name="T18" fmla="*/ 0 w 119"/>
                      <a:gd name="T19" fmla="*/ 0 h 57"/>
                      <a:gd name="T20" fmla="*/ 0 w 119"/>
                      <a:gd name="T21" fmla="*/ 0 h 57"/>
                      <a:gd name="T22" fmla="*/ 0 w 119"/>
                      <a:gd name="T23" fmla="*/ 0 h 57"/>
                      <a:gd name="T24" fmla="*/ 0 w 119"/>
                      <a:gd name="T25" fmla="*/ 0 h 57"/>
                      <a:gd name="T26" fmla="*/ 0 w 119"/>
                      <a:gd name="T27" fmla="*/ 0 h 57"/>
                      <a:gd name="T28" fmla="*/ 0 w 119"/>
                      <a:gd name="T29" fmla="*/ 0 h 57"/>
                      <a:gd name="T30" fmla="*/ 0 w 119"/>
                      <a:gd name="T31" fmla="*/ 0 h 57"/>
                      <a:gd name="T32" fmla="*/ 0 w 119"/>
                      <a:gd name="T33" fmla="*/ 0 h 57"/>
                      <a:gd name="T34" fmla="*/ 0 w 119"/>
                      <a:gd name="T35" fmla="*/ 0 h 57"/>
                      <a:gd name="T36" fmla="*/ 0 w 119"/>
                      <a:gd name="T37" fmla="*/ 0 h 57"/>
                      <a:gd name="T38" fmla="*/ 0 w 119"/>
                      <a:gd name="T39" fmla="*/ 0 h 57"/>
                      <a:gd name="T40" fmla="*/ 0 w 119"/>
                      <a:gd name="T41" fmla="*/ 0 h 57"/>
                      <a:gd name="T42" fmla="*/ 0 w 119"/>
                      <a:gd name="T43" fmla="*/ 0 h 57"/>
                      <a:gd name="T44" fmla="*/ 0 w 119"/>
                      <a:gd name="T45" fmla="*/ 0 h 57"/>
                      <a:gd name="T46" fmla="*/ 0 w 119"/>
                      <a:gd name="T47" fmla="*/ 0 h 57"/>
                      <a:gd name="T48" fmla="*/ 0 w 119"/>
                      <a:gd name="T49" fmla="*/ 0 h 57"/>
                      <a:gd name="T50" fmla="*/ 0 w 119"/>
                      <a:gd name="T51" fmla="*/ 0 h 57"/>
                      <a:gd name="T52" fmla="*/ 0 w 119"/>
                      <a:gd name="T53" fmla="*/ 0 h 57"/>
                      <a:gd name="T54" fmla="*/ 0 w 119"/>
                      <a:gd name="T55" fmla="*/ 0 h 57"/>
                      <a:gd name="T56" fmla="*/ 0 w 119"/>
                      <a:gd name="T57" fmla="*/ 0 h 57"/>
                      <a:gd name="T58" fmla="*/ 0 w 119"/>
                      <a:gd name="T59" fmla="*/ 0 h 57"/>
                      <a:gd name="T60" fmla="*/ 0 w 119"/>
                      <a:gd name="T61" fmla="*/ 0 h 57"/>
                      <a:gd name="T62" fmla="*/ 0 w 119"/>
                      <a:gd name="T63" fmla="*/ 0 h 57"/>
                      <a:gd name="T64" fmla="*/ 0 w 119"/>
                      <a:gd name="T65" fmla="*/ 0 h 57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119" h="57">
                        <a:moveTo>
                          <a:pt x="0" y="32"/>
                        </a:moveTo>
                        <a:lnTo>
                          <a:pt x="7" y="35"/>
                        </a:lnTo>
                        <a:lnTo>
                          <a:pt x="14" y="38"/>
                        </a:lnTo>
                        <a:lnTo>
                          <a:pt x="20" y="42"/>
                        </a:lnTo>
                        <a:lnTo>
                          <a:pt x="26" y="47"/>
                        </a:lnTo>
                        <a:lnTo>
                          <a:pt x="32" y="51"/>
                        </a:lnTo>
                        <a:lnTo>
                          <a:pt x="36" y="54"/>
                        </a:lnTo>
                        <a:lnTo>
                          <a:pt x="41" y="56"/>
                        </a:lnTo>
                        <a:lnTo>
                          <a:pt x="47" y="57"/>
                        </a:lnTo>
                        <a:lnTo>
                          <a:pt x="55" y="57"/>
                        </a:lnTo>
                        <a:lnTo>
                          <a:pt x="62" y="56"/>
                        </a:lnTo>
                        <a:lnTo>
                          <a:pt x="70" y="55"/>
                        </a:lnTo>
                        <a:lnTo>
                          <a:pt x="77" y="53"/>
                        </a:lnTo>
                        <a:lnTo>
                          <a:pt x="83" y="50"/>
                        </a:lnTo>
                        <a:lnTo>
                          <a:pt x="89" y="48"/>
                        </a:lnTo>
                        <a:lnTo>
                          <a:pt x="93" y="44"/>
                        </a:lnTo>
                        <a:lnTo>
                          <a:pt x="97" y="40"/>
                        </a:lnTo>
                        <a:lnTo>
                          <a:pt x="106" y="32"/>
                        </a:lnTo>
                        <a:lnTo>
                          <a:pt x="112" y="23"/>
                        </a:lnTo>
                        <a:lnTo>
                          <a:pt x="116" y="13"/>
                        </a:lnTo>
                        <a:lnTo>
                          <a:pt x="119" y="1"/>
                        </a:lnTo>
                        <a:lnTo>
                          <a:pt x="101" y="0"/>
                        </a:lnTo>
                        <a:lnTo>
                          <a:pt x="82" y="0"/>
                        </a:lnTo>
                        <a:lnTo>
                          <a:pt x="63" y="2"/>
                        </a:lnTo>
                        <a:lnTo>
                          <a:pt x="45" y="5"/>
                        </a:lnTo>
                        <a:lnTo>
                          <a:pt x="36" y="7"/>
                        </a:lnTo>
                        <a:lnTo>
                          <a:pt x="28" y="10"/>
                        </a:lnTo>
                        <a:lnTo>
                          <a:pt x="22" y="13"/>
                        </a:lnTo>
                        <a:lnTo>
                          <a:pt x="15" y="16"/>
                        </a:lnTo>
                        <a:lnTo>
                          <a:pt x="10" y="19"/>
                        </a:lnTo>
                        <a:lnTo>
                          <a:pt x="5" y="23"/>
                        </a:lnTo>
                        <a:lnTo>
                          <a:pt x="2" y="27"/>
                        </a:lnTo>
                        <a:lnTo>
                          <a:pt x="0" y="3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87" name="Freeform 422"/>
                  <p:cNvSpPr>
                    <a:spLocks/>
                  </p:cNvSpPr>
                  <p:nvPr/>
                </p:nvSpPr>
                <p:spPr bwMode="auto">
                  <a:xfrm>
                    <a:off x="1554" y="1335"/>
                    <a:ext cx="34" cy="17"/>
                  </a:xfrm>
                  <a:custGeom>
                    <a:avLst/>
                    <a:gdLst>
                      <a:gd name="T0" fmla="*/ 0 w 107"/>
                      <a:gd name="T1" fmla="*/ 0 h 52"/>
                      <a:gd name="T2" fmla="*/ 0 w 107"/>
                      <a:gd name="T3" fmla="*/ 0 h 52"/>
                      <a:gd name="T4" fmla="*/ 0 w 107"/>
                      <a:gd name="T5" fmla="*/ 0 h 52"/>
                      <a:gd name="T6" fmla="*/ 0 w 107"/>
                      <a:gd name="T7" fmla="*/ 0 h 52"/>
                      <a:gd name="T8" fmla="*/ 0 w 107"/>
                      <a:gd name="T9" fmla="*/ 0 h 52"/>
                      <a:gd name="T10" fmla="*/ 0 w 107"/>
                      <a:gd name="T11" fmla="*/ 0 h 52"/>
                      <a:gd name="T12" fmla="*/ 0 w 107"/>
                      <a:gd name="T13" fmla="*/ 0 h 52"/>
                      <a:gd name="T14" fmla="*/ 0 w 107"/>
                      <a:gd name="T15" fmla="*/ 0 h 52"/>
                      <a:gd name="T16" fmla="*/ 0 w 107"/>
                      <a:gd name="T17" fmla="*/ 0 h 52"/>
                      <a:gd name="T18" fmla="*/ 0 w 107"/>
                      <a:gd name="T19" fmla="*/ 0 h 52"/>
                      <a:gd name="T20" fmla="*/ 0 w 107"/>
                      <a:gd name="T21" fmla="*/ 0 h 52"/>
                      <a:gd name="T22" fmla="*/ 0 w 107"/>
                      <a:gd name="T23" fmla="*/ 0 h 52"/>
                      <a:gd name="T24" fmla="*/ 0 w 107"/>
                      <a:gd name="T25" fmla="*/ 0 h 52"/>
                      <a:gd name="T26" fmla="*/ 0 w 107"/>
                      <a:gd name="T27" fmla="*/ 0 h 52"/>
                      <a:gd name="T28" fmla="*/ 0 w 107"/>
                      <a:gd name="T29" fmla="*/ 0 h 52"/>
                      <a:gd name="T30" fmla="*/ 0 w 107"/>
                      <a:gd name="T31" fmla="*/ 0 h 52"/>
                      <a:gd name="T32" fmla="*/ 0 w 107"/>
                      <a:gd name="T33" fmla="*/ 0 h 52"/>
                      <a:gd name="T34" fmla="*/ 0 w 107"/>
                      <a:gd name="T35" fmla="*/ 0 h 52"/>
                      <a:gd name="T36" fmla="*/ 0 w 107"/>
                      <a:gd name="T37" fmla="*/ 0 h 52"/>
                      <a:gd name="T38" fmla="*/ 0 w 107"/>
                      <a:gd name="T39" fmla="*/ 0 h 52"/>
                      <a:gd name="T40" fmla="*/ 0 w 107"/>
                      <a:gd name="T41" fmla="*/ 0 h 52"/>
                      <a:gd name="T42" fmla="*/ 0 w 107"/>
                      <a:gd name="T43" fmla="*/ 0 h 52"/>
                      <a:gd name="T44" fmla="*/ 0 w 107"/>
                      <a:gd name="T45" fmla="*/ 0 h 52"/>
                      <a:gd name="T46" fmla="*/ 0 w 107"/>
                      <a:gd name="T47" fmla="*/ 0 h 52"/>
                      <a:gd name="T48" fmla="*/ 0 w 107"/>
                      <a:gd name="T49" fmla="*/ 0 h 52"/>
                      <a:gd name="T50" fmla="*/ 0 w 107"/>
                      <a:gd name="T51" fmla="*/ 0 h 52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0" t="0" r="r" b="b"/>
                    <a:pathLst>
                      <a:path w="107" h="52">
                        <a:moveTo>
                          <a:pt x="0" y="50"/>
                        </a:moveTo>
                        <a:lnTo>
                          <a:pt x="6" y="51"/>
                        </a:lnTo>
                        <a:lnTo>
                          <a:pt x="9" y="52"/>
                        </a:lnTo>
                        <a:lnTo>
                          <a:pt x="13" y="52"/>
                        </a:lnTo>
                        <a:lnTo>
                          <a:pt x="17" y="52"/>
                        </a:lnTo>
                        <a:lnTo>
                          <a:pt x="24" y="50"/>
                        </a:lnTo>
                        <a:lnTo>
                          <a:pt x="34" y="50"/>
                        </a:lnTo>
                        <a:lnTo>
                          <a:pt x="43" y="49"/>
                        </a:lnTo>
                        <a:lnTo>
                          <a:pt x="53" y="48"/>
                        </a:lnTo>
                        <a:lnTo>
                          <a:pt x="62" y="47"/>
                        </a:lnTo>
                        <a:lnTo>
                          <a:pt x="70" y="43"/>
                        </a:lnTo>
                        <a:lnTo>
                          <a:pt x="79" y="40"/>
                        </a:lnTo>
                        <a:lnTo>
                          <a:pt x="88" y="36"/>
                        </a:lnTo>
                        <a:lnTo>
                          <a:pt x="97" y="31"/>
                        </a:lnTo>
                        <a:lnTo>
                          <a:pt x="107" y="24"/>
                        </a:lnTo>
                        <a:lnTo>
                          <a:pt x="107" y="0"/>
                        </a:lnTo>
                        <a:lnTo>
                          <a:pt x="98" y="1"/>
                        </a:lnTo>
                        <a:lnTo>
                          <a:pt x="86" y="3"/>
                        </a:lnTo>
                        <a:lnTo>
                          <a:pt x="72" y="7"/>
                        </a:lnTo>
                        <a:lnTo>
                          <a:pt x="56" y="13"/>
                        </a:lnTo>
                        <a:lnTo>
                          <a:pt x="41" y="20"/>
                        </a:lnTo>
                        <a:lnTo>
                          <a:pt x="25" y="28"/>
                        </a:lnTo>
                        <a:lnTo>
                          <a:pt x="19" y="33"/>
                        </a:lnTo>
                        <a:lnTo>
                          <a:pt x="12" y="38"/>
                        </a:lnTo>
                        <a:lnTo>
                          <a:pt x="6" y="43"/>
                        </a:lnTo>
                        <a:lnTo>
                          <a:pt x="0" y="5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88" name="Freeform 423"/>
                  <p:cNvSpPr>
                    <a:spLocks/>
                  </p:cNvSpPr>
                  <p:nvPr/>
                </p:nvSpPr>
                <p:spPr bwMode="auto">
                  <a:xfrm>
                    <a:off x="1381" y="1244"/>
                    <a:ext cx="79" cy="32"/>
                  </a:xfrm>
                  <a:custGeom>
                    <a:avLst/>
                    <a:gdLst>
                      <a:gd name="T0" fmla="*/ 0 w 246"/>
                      <a:gd name="T1" fmla="*/ 0 h 99"/>
                      <a:gd name="T2" fmla="*/ 0 w 246"/>
                      <a:gd name="T3" fmla="*/ 0 h 99"/>
                      <a:gd name="T4" fmla="*/ 0 w 246"/>
                      <a:gd name="T5" fmla="*/ 0 h 99"/>
                      <a:gd name="T6" fmla="*/ 0 w 246"/>
                      <a:gd name="T7" fmla="*/ 0 h 99"/>
                      <a:gd name="T8" fmla="*/ 0 w 246"/>
                      <a:gd name="T9" fmla="*/ 0 h 99"/>
                      <a:gd name="T10" fmla="*/ 0 w 246"/>
                      <a:gd name="T11" fmla="*/ 0 h 99"/>
                      <a:gd name="T12" fmla="*/ 0 w 246"/>
                      <a:gd name="T13" fmla="*/ 0 h 99"/>
                      <a:gd name="T14" fmla="*/ 0 w 246"/>
                      <a:gd name="T15" fmla="*/ 0 h 99"/>
                      <a:gd name="T16" fmla="*/ 0 w 246"/>
                      <a:gd name="T17" fmla="*/ 0 h 99"/>
                      <a:gd name="T18" fmla="*/ 0 w 246"/>
                      <a:gd name="T19" fmla="*/ 0 h 99"/>
                      <a:gd name="T20" fmla="*/ 0 w 246"/>
                      <a:gd name="T21" fmla="*/ 0 h 99"/>
                      <a:gd name="T22" fmla="*/ 0 w 246"/>
                      <a:gd name="T23" fmla="*/ 0 h 99"/>
                      <a:gd name="T24" fmla="*/ 0 w 246"/>
                      <a:gd name="T25" fmla="*/ 0 h 99"/>
                      <a:gd name="T26" fmla="*/ 0 w 246"/>
                      <a:gd name="T27" fmla="*/ 0 h 99"/>
                      <a:gd name="T28" fmla="*/ 0 w 246"/>
                      <a:gd name="T29" fmla="*/ 0 h 99"/>
                      <a:gd name="T30" fmla="*/ 0 w 246"/>
                      <a:gd name="T31" fmla="*/ 0 h 99"/>
                      <a:gd name="T32" fmla="*/ 0 w 246"/>
                      <a:gd name="T33" fmla="*/ 0 h 99"/>
                      <a:gd name="T34" fmla="*/ 0 w 246"/>
                      <a:gd name="T35" fmla="*/ 0 h 99"/>
                      <a:gd name="T36" fmla="*/ 0 w 246"/>
                      <a:gd name="T37" fmla="*/ 0 h 99"/>
                      <a:gd name="T38" fmla="*/ 0 w 246"/>
                      <a:gd name="T39" fmla="*/ 0 h 99"/>
                      <a:gd name="T40" fmla="*/ 0 w 246"/>
                      <a:gd name="T41" fmla="*/ 0 h 99"/>
                      <a:gd name="T42" fmla="*/ 0 w 246"/>
                      <a:gd name="T43" fmla="*/ 0 h 99"/>
                      <a:gd name="T44" fmla="*/ 0 w 246"/>
                      <a:gd name="T45" fmla="*/ 0 h 99"/>
                      <a:gd name="T46" fmla="*/ 0 w 246"/>
                      <a:gd name="T47" fmla="*/ 0 h 99"/>
                      <a:gd name="T48" fmla="*/ 0 w 246"/>
                      <a:gd name="T49" fmla="*/ 0 h 99"/>
                      <a:gd name="T50" fmla="*/ 0 w 246"/>
                      <a:gd name="T51" fmla="*/ 0 h 99"/>
                      <a:gd name="T52" fmla="*/ 0 w 246"/>
                      <a:gd name="T53" fmla="*/ 0 h 99"/>
                      <a:gd name="T54" fmla="*/ 0 w 246"/>
                      <a:gd name="T55" fmla="*/ 0 h 99"/>
                      <a:gd name="T56" fmla="*/ 0 w 246"/>
                      <a:gd name="T57" fmla="*/ 0 h 99"/>
                      <a:gd name="T58" fmla="*/ 0 w 246"/>
                      <a:gd name="T59" fmla="*/ 0 h 99"/>
                      <a:gd name="T60" fmla="*/ 0 w 246"/>
                      <a:gd name="T61" fmla="*/ 0 h 99"/>
                      <a:gd name="T62" fmla="*/ 0 w 246"/>
                      <a:gd name="T63" fmla="*/ 0 h 99"/>
                      <a:gd name="T64" fmla="*/ 0 w 246"/>
                      <a:gd name="T65" fmla="*/ 0 h 99"/>
                      <a:gd name="T66" fmla="*/ 0 w 246"/>
                      <a:gd name="T67" fmla="*/ 0 h 99"/>
                      <a:gd name="T68" fmla="*/ 0 w 246"/>
                      <a:gd name="T69" fmla="*/ 0 h 99"/>
                      <a:gd name="T70" fmla="*/ 0 w 246"/>
                      <a:gd name="T71" fmla="*/ 0 h 99"/>
                      <a:gd name="T72" fmla="*/ 0 w 246"/>
                      <a:gd name="T73" fmla="*/ 0 h 99"/>
                      <a:gd name="T74" fmla="*/ 0 w 246"/>
                      <a:gd name="T75" fmla="*/ 0 h 99"/>
                      <a:gd name="T76" fmla="*/ 0 w 246"/>
                      <a:gd name="T77" fmla="*/ 0 h 99"/>
                      <a:gd name="T78" fmla="*/ 0 w 246"/>
                      <a:gd name="T79" fmla="*/ 0 h 99"/>
                      <a:gd name="T80" fmla="*/ 0 w 246"/>
                      <a:gd name="T81" fmla="*/ 0 h 99"/>
                      <a:gd name="T82" fmla="*/ 0 w 246"/>
                      <a:gd name="T83" fmla="*/ 0 h 99"/>
                      <a:gd name="T84" fmla="*/ 0 w 246"/>
                      <a:gd name="T85" fmla="*/ 0 h 99"/>
                      <a:gd name="T86" fmla="*/ 0 w 246"/>
                      <a:gd name="T87" fmla="*/ 0 h 99"/>
                      <a:gd name="T88" fmla="*/ 0 w 246"/>
                      <a:gd name="T89" fmla="*/ 0 h 99"/>
                      <a:gd name="T90" fmla="*/ 0 w 246"/>
                      <a:gd name="T91" fmla="*/ 0 h 99"/>
                      <a:gd name="T92" fmla="*/ 0 w 246"/>
                      <a:gd name="T93" fmla="*/ 0 h 99"/>
                      <a:gd name="T94" fmla="*/ 0 w 246"/>
                      <a:gd name="T95" fmla="*/ 0 h 99"/>
                      <a:gd name="T96" fmla="*/ 0 w 246"/>
                      <a:gd name="T97" fmla="*/ 0 h 99"/>
                      <a:gd name="T98" fmla="*/ 0 w 246"/>
                      <a:gd name="T99" fmla="*/ 0 h 99"/>
                      <a:gd name="T100" fmla="*/ 0 w 246"/>
                      <a:gd name="T101" fmla="*/ 0 h 99"/>
                      <a:gd name="T102" fmla="*/ 0 w 246"/>
                      <a:gd name="T103" fmla="*/ 0 h 99"/>
                      <a:gd name="T104" fmla="*/ 0 w 246"/>
                      <a:gd name="T105" fmla="*/ 0 h 99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0" t="0" r="r" b="b"/>
                    <a:pathLst>
                      <a:path w="246" h="99">
                        <a:moveTo>
                          <a:pt x="27" y="99"/>
                        </a:moveTo>
                        <a:lnTo>
                          <a:pt x="22" y="97"/>
                        </a:lnTo>
                        <a:lnTo>
                          <a:pt x="17" y="96"/>
                        </a:lnTo>
                        <a:lnTo>
                          <a:pt x="12" y="93"/>
                        </a:lnTo>
                        <a:lnTo>
                          <a:pt x="9" y="90"/>
                        </a:lnTo>
                        <a:lnTo>
                          <a:pt x="6" y="86"/>
                        </a:lnTo>
                        <a:lnTo>
                          <a:pt x="2" y="82"/>
                        </a:lnTo>
                        <a:lnTo>
                          <a:pt x="1" y="78"/>
                        </a:lnTo>
                        <a:lnTo>
                          <a:pt x="0" y="73"/>
                        </a:lnTo>
                        <a:lnTo>
                          <a:pt x="0" y="69"/>
                        </a:lnTo>
                        <a:lnTo>
                          <a:pt x="1" y="65"/>
                        </a:lnTo>
                        <a:lnTo>
                          <a:pt x="3" y="60"/>
                        </a:lnTo>
                        <a:lnTo>
                          <a:pt x="5" y="56"/>
                        </a:lnTo>
                        <a:lnTo>
                          <a:pt x="10" y="49"/>
                        </a:lnTo>
                        <a:lnTo>
                          <a:pt x="18" y="41"/>
                        </a:lnTo>
                        <a:lnTo>
                          <a:pt x="25" y="34"/>
                        </a:lnTo>
                        <a:lnTo>
                          <a:pt x="35" y="28"/>
                        </a:lnTo>
                        <a:lnTo>
                          <a:pt x="46" y="23"/>
                        </a:lnTo>
                        <a:lnTo>
                          <a:pt x="57" y="18"/>
                        </a:lnTo>
                        <a:lnTo>
                          <a:pt x="69" y="14"/>
                        </a:lnTo>
                        <a:lnTo>
                          <a:pt x="81" y="10"/>
                        </a:lnTo>
                        <a:lnTo>
                          <a:pt x="92" y="7"/>
                        </a:lnTo>
                        <a:lnTo>
                          <a:pt x="104" y="4"/>
                        </a:lnTo>
                        <a:lnTo>
                          <a:pt x="124" y="1"/>
                        </a:lnTo>
                        <a:lnTo>
                          <a:pt x="140" y="0"/>
                        </a:lnTo>
                        <a:lnTo>
                          <a:pt x="168" y="0"/>
                        </a:lnTo>
                        <a:lnTo>
                          <a:pt x="193" y="1"/>
                        </a:lnTo>
                        <a:lnTo>
                          <a:pt x="219" y="2"/>
                        </a:lnTo>
                        <a:lnTo>
                          <a:pt x="246" y="6"/>
                        </a:lnTo>
                        <a:lnTo>
                          <a:pt x="244" y="11"/>
                        </a:lnTo>
                        <a:lnTo>
                          <a:pt x="241" y="15"/>
                        </a:lnTo>
                        <a:lnTo>
                          <a:pt x="236" y="20"/>
                        </a:lnTo>
                        <a:lnTo>
                          <a:pt x="231" y="26"/>
                        </a:lnTo>
                        <a:lnTo>
                          <a:pt x="215" y="36"/>
                        </a:lnTo>
                        <a:lnTo>
                          <a:pt x="199" y="46"/>
                        </a:lnTo>
                        <a:lnTo>
                          <a:pt x="180" y="55"/>
                        </a:lnTo>
                        <a:lnTo>
                          <a:pt x="162" y="61"/>
                        </a:lnTo>
                        <a:lnTo>
                          <a:pt x="152" y="64"/>
                        </a:lnTo>
                        <a:lnTo>
                          <a:pt x="143" y="66"/>
                        </a:lnTo>
                        <a:lnTo>
                          <a:pt x="134" y="67"/>
                        </a:lnTo>
                        <a:lnTo>
                          <a:pt x="126" y="67"/>
                        </a:lnTo>
                        <a:lnTo>
                          <a:pt x="120" y="67"/>
                        </a:lnTo>
                        <a:lnTo>
                          <a:pt x="110" y="67"/>
                        </a:lnTo>
                        <a:lnTo>
                          <a:pt x="100" y="67"/>
                        </a:lnTo>
                        <a:lnTo>
                          <a:pt x="93" y="67"/>
                        </a:lnTo>
                        <a:lnTo>
                          <a:pt x="88" y="69"/>
                        </a:lnTo>
                        <a:lnTo>
                          <a:pt x="80" y="72"/>
                        </a:lnTo>
                        <a:lnTo>
                          <a:pt x="72" y="77"/>
                        </a:lnTo>
                        <a:lnTo>
                          <a:pt x="63" y="83"/>
                        </a:lnTo>
                        <a:lnTo>
                          <a:pt x="53" y="88"/>
                        </a:lnTo>
                        <a:lnTo>
                          <a:pt x="44" y="93"/>
                        </a:lnTo>
                        <a:lnTo>
                          <a:pt x="35" y="96"/>
                        </a:lnTo>
                        <a:lnTo>
                          <a:pt x="27" y="99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89" name="Freeform 424"/>
                  <p:cNvSpPr>
                    <a:spLocks/>
                  </p:cNvSpPr>
                  <p:nvPr/>
                </p:nvSpPr>
                <p:spPr bwMode="auto">
                  <a:xfrm>
                    <a:off x="1294" y="1248"/>
                    <a:ext cx="76" cy="40"/>
                  </a:xfrm>
                  <a:custGeom>
                    <a:avLst/>
                    <a:gdLst>
                      <a:gd name="T0" fmla="*/ 0 w 233"/>
                      <a:gd name="T1" fmla="*/ 0 h 123"/>
                      <a:gd name="T2" fmla="*/ 0 w 233"/>
                      <a:gd name="T3" fmla="*/ 0 h 123"/>
                      <a:gd name="T4" fmla="*/ 0 w 233"/>
                      <a:gd name="T5" fmla="*/ 0 h 123"/>
                      <a:gd name="T6" fmla="*/ 0 w 233"/>
                      <a:gd name="T7" fmla="*/ 0 h 123"/>
                      <a:gd name="T8" fmla="*/ 0 w 233"/>
                      <a:gd name="T9" fmla="*/ 0 h 123"/>
                      <a:gd name="T10" fmla="*/ 0 w 233"/>
                      <a:gd name="T11" fmla="*/ 0 h 123"/>
                      <a:gd name="T12" fmla="*/ 0 w 233"/>
                      <a:gd name="T13" fmla="*/ 0 h 123"/>
                      <a:gd name="T14" fmla="*/ 0 w 233"/>
                      <a:gd name="T15" fmla="*/ 0 h 123"/>
                      <a:gd name="T16" fmla="*/ 0 w 233"/>
                      <a:gd name="T17" fmla="*/ 0 h 123"/>
                      <a:gd name="T18" fmla="*/ 0 w 233"/>
                      <a:gd name="T19" fmla="*/ 0 h 123"/>
                      <a:gd name="T20" fmla="*/ 0 w 233"/>
                      <a:gd name="T21" fmla="*/ 0 h 123"/>
                      <a:gd name="T22" fmla="*/ 0 w 233"/>
                      <a:gd name="T23" fmla="*/ 0 h 123"/>
                      <a:gd name="T24" fmla="*/ 0 w 233"/>
                      <a:gd name="T25" fmla="*/ 0 h 123"/>
                      <a:gd name="T26" fmla="*/ 0 w 233"/>
                      <a:gd name="T27" fmla="*/ 0 h 123"/>
                      <a:gd name="T28" fmla="*/ 0 w 233"/>
                      <a:gd name="T29" fmla="*/ 0 h 123"/>
                      <a:gd name="T30" fmla="*/ 0 w 233"/>
                      <a:gd name="T31" fmla="*/ 0 h 123"/>
                      <a:gd name="T32" fmla="*/ 0 w 233"/>
                      <a:gd name="T33" fmla="*/ 0 h 123"/>
                      <a:gd name="T34" fmla="*/ 0 w 233"/>
                      <a:gd name="T35" fmla="*/ 0 h 123"/>
                      <a:gd name="T36" fmla="*/ 0 w 233"/>
                      <a:gd name="T37" fmla="*/ 0 h 123"/>
                      <a:gd name="T38" fmla="*/ 0 w 233"/>
                      <a:gd name="T39" fmla="*/ 0 h 123"/>
                      <a:gd name="T40" fmla="*/ 0 w 233"/>
                      <a:gd name="T41" fmla="*/ 0 h 123"/>
                      <a:gd name="T42" fmla="*/ 0 w 233"/>
                      <a:gd name="T43" fmla="*/ 0 h 123"/>
                      <a:gd name="T44" fmla="*/ 0 w 233"/>
                      <a:gd name="T45" fmla="*/ 0 h 123"/>
                      <a:gd name="T46" fmla="*/ 0 w 233"/>
                      <a:gd name="T47" fmla="*/ 0 h 123"/>
                      <a:gd name="T48" fmla="*/ 0 w 233"/>
                      <a:gd name="T49" fmla="*/ 0 h 123"/>
                      <a:gd name="T50" fmla="*/ 0 w 233"/>
                      <a:gd name="T51" fmla="*/ 0 h 123"/>
                      <a:gd name="T52" fmla="*/ 0 w 233"/>
                      <a:gd name="T53" fmla="*/ 0 h 123"/>
                      <a:gd name="T54" fmla="*/ 0 w 233"/>
                      <a:gd name="T55" fmla="*/ 0 h 123"/>
                      <a:gd name="T56" fmla="*/ 0 w 233"/>
                      <a:gd name="T57" fmla="*/ 0 h 123"/>
                      <a:gd name="T58" fmla="*/ 0 w 233"/>
                      <a:gd name="T59" fmla="*/ 0 h 123"/>
                      <a:gd name="T60" fmla="*/ 0 w 233"/>
                      <a:gd name="T61" fmla="*/ 0 h 123"/>
                      <a:gd name="T62" fmla="*/ 0 w 233"/>
                      <a:gd name="T63" fmla="*/ 0 h 123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233" h="123">
                        <a:moveTo>
                          <a:pt x="47" y="93"/>
                        </a:moveTo>
                        <a:lnTo>
                          <a:pt x="33" y="88"/>
                        </a:lnTo>
                        <a:lnTo>
                          <a:pt x="21" y="83"/>
                        </a:lnTo>
                        <a:lnTo>
                          <a:pt x="10" y="78"/>
                        </a:lnTo>
                        <a:lnTo>
                          <a:pt x="0" y="74"/>
                        </a:lnTo>
                        <a:lnTo>
                          <a:pt x="0" y="55"/>
                        </a:lnTo>
                        <a:lnTo>
                          <a:pt x="10" y="46"/>
                        </a:lnTo>
                        <a:lnTo>
                          <a:pt x="20" y="37"/>
                        </a:lnTo>
                        <a:lnTo>
                          <a:pt x="30" y="37"/>
                        </a:lnTo>
                        <a:lnTo>
                          <a:pt x="40" y="37"/>
                        </a:lnTo>
                        <a:lnTo>
                          <a:pt x="51" y="37"/>
                        </a:lnTo>
                        <a:lnTo>
                          <a:pt x="61" y="37"/>
                        </a:lnTo>
                        <a:lnTo>
                          <a:pt x="66" y="37"/>
                        </a:lnTo>
                        <a:lnTo>
                          <a:pt x="72" y="36"/>
                        </a:lnTo>
                        <a:lnTo>
                          <a:pt x="77" y="35"/>
                        </a:lnTo>
                        <a:lnTo>
                          <a:pt x="83" y="33"/>
                        </a:lnTo>
                        <a:lnTo>
                          <a:pt x="94" y="28"/>
                        </a:lnTo>
                        <a:lnTo>
                          <a:pt x="104" y="23"/>
                        </a:lnTo>
                        <a:lnTo>
                          <a:pt x="114" y="17"/>
                        </a:lnTo>
                        <a:lnTo>
                          <a:pt x="123" y="11"/>
                        </a:lnTo>
                        <a:lnTo>
                          <a:pt x="134" y="5"/>
                        </a:lnTo>
                        <a:lnTo>
                          <a:pt x="146" y="0"/>
                        </a:lnTo>
                        <a:lnTo>
                          <a:pt x="153" y="4"/>
                        </a:lnTo>
                        <a:lnTo>
                          <a:pt x="161" y="8"/>
                        </a:lnTo>
                        <a:lnTo>
                          <a:pt x="171" y="11"/>
                        </a:lnTo>
                        <a:lnTo>
                          <a:pt x="181" y="12"/>
                        </a:lnTo>
                        <a:lnTo>
                          <a:pt x="185" y="12"/>
                        </a:lnTo>
                        <a:lnTo>
                          <a:pt x="190" y="10"/>
                        </a:lnTo>
                        <a:lnTo>
                          <a:pt x="196" y="8"/>
                        </a:lnTo>
                        <a:lnTo>
                          <a:pt x="201" y="6"/>
                        </a:lnTo>
                        <a:lnTo>
                          <a:pt x="210" y="2"/>
                        </a:lnTo>
                        <a:lnTo>
                          <a:pt x="213" y="0"/>
                        </a:lnTo>
                        <a:lnTo>
                          <a:pt x="233" y="0"/>
                        </a:lnTo>
                        <a:lnTo>
                          <a:pt x="232" y="6"/>
                        </a:lnTo>
                        <a:lnTo>
                          <a:pt x="231" y="12"/>
                        </a:lnTo>
                        <a:lnTo>
                          <a:pt x="228" y="18"/>
                        </a:lnTo>
                        <a:lnTo>
                          <a:pt x="224" y="22"/>
                        </a:lnTo>
                        <a:lnTo>
                          <a:pt x="219" y="25"/>
                        </a:lnTo>
                        <a:lnTo>
                          <a:pt x="213" y="28"/>
                        </a:lnTo>
                        <a:lnTo>
                          <a:pt x="207" y="30"/>
                        </a:lnTo>
                        <a:lnTo>
                          <a:pt x="200" y="30"/>
                        </a:lnTo>
                        <a:lnTo>
                          <a:pt x="201" y="43"/>
                        </a:lnTo>
                        <a:lnTo>
                          <a:pt x="204" y="52"/>
                        </a:lnTo>
                        <a:lnTo>
                          <a:pt x="206" y="62"/>
                        </a:lnTo>
                        <a:lnTo>
                          <a:pt x="207" y="74"/>
                        </a:lnTo>
                        <a:lnTo>
                          <a:pt x="185" y="85"/>
                        </a:lnTo>
                        <a:lnTo>
                          <a:pt x="166" y="93"/>
                        </a:lnTo>
                        <a:lnTo>
                          <a:pt x="157" y="96"/>
                        </a:lnTo>
                        <a:lnTo>
                          <a:pt x="149" y="98"/>
                        </a:lnTo>
                        <a:lnTo>
                          <a:pt x="139" y="98"/>
                        </a:lnTo>
                        <a:lnTo>
                          <a:pt x="127" y="99"/>
                        </a:lnTo>
                        <a:lnTo>
                          <a:pt x="116" y="100"/>
                        </a:lnTo>
                        <a:lnTo>
                          <a:pt x="105" y="103"/>
                        </a:lnTo>
                        <a:lnTo>
                          <a:pt x="96" y="106"/>
                        </a:lnTo>
                        <a:lnTo>
                          <a:pt x="88" y="111"/>
                        </a:lnTo>
                        <a:lnTo>
                          <a:pt x="82" y="115"/>
                        </a:lnTo>
                        <a:lnTo>
                          <a:pt x="74" y="119"/>
                        </a:lnTo>
                        <a:lnTo>
                          <a:pt x="67" y="122"/>
                        </a:lnTo>
                        <a:lnTo>
                          <a:pt x="61" y="123"/>
                        </a:lnTo>
                        <a:lnTo>
                          <a:pt x="58" y="122"/>
                        </a:lnTo>
                        <a:lnTo>
                          <a:pt x="55" y="119"/>
                        </a:lnTo>
                        <a:lnTo>
                          <a:pt x="53" y="115"/>
                        </a:lnTo>
                        <a:lnTo>
                          <a:pt x="51" y="110"/>
                        </a:lnTo>
                        <a:lnTo>
                          <a:pt x="48" y="100"/>
                        </a:lnTo>
                        <a:lnTo>
                          <a:pt x="47" y="9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90" name="Freeform 425"/>
                  <p:cNvSpPr>
                    <a:spLocks/>
                  </p:cNvSpPr>
                  <p:nvPr/>
                </p:nvSpPr>
                <p:spPr bwMode="auto">
                  <a:xfrm>
                    <a:off x="983" y="1236"/>
                    <a:ext cx="157" cy="56"/>
                  </a:xfrm>
                  <a:custGeom>
                    <a:avLst/>
                    <a:gdLst>
                      <a:gd name="T0" fmla="*/ 0 w 484"/>
                      <a:gd name="T1" fmla="*/ 0 h 172"/>
                      <a:gd name="T2" fmla="*/ 0 w 484"/>
                      <a:gd name="T3" fmla="*/ 0 h 172"/>
                      <a:gd name="T4" fmla="*/ 0 w 484"/>
                      <a:gd name="T5" fmla="*/ 0 h 172"/>
                      <a:gd name="T6" fmla="*/ 0 w 484"/>
                      <a:gd name="T7" fmla="*/ 0 h 172"/>
                      <a:gd name="T8" fmla="*/ 0 w 484"/>
                      <a:gd name="T9" fmla="*/ 0 h 172"/>
                      <a:gd name="T10" fmla="*/ 0 w 484"/>
                      <a:gd name="T11" fmla="*/ 0 h 172"/>
                      <a:gd name="T12" fmla="*/ 0 w 484"/>
                      <a:gd name="T13" fmla="*/ 0 h 172"/>
                      <a:gd name="T14" fmla="*/ 0 w 484"/>
                      <a:gd name="T15" fmla="*/ 0 h 172"/>
                      <a:gd name="T16" fmla="*/ 0 w 484"/>
                      <a:gd name="T17" fmla="*/ 0 h 172"/>
                      <a:gd name="T18" fmla="*/ 0 w 484"/>
                      <a:gd name="T19" fmla="*/ 0 h 172"/>
                      <a:gd name="T20" fmla="*/ 0 w 484"/>
                      <a:gd name="T21" fmla="*/ 0 h 172"/>
                      <a:gd name="T22" fmla="*/ 0 w 484"/>
                      <a:gd name="T23" fmla="*/ 0 h 172"/>
                      <a:gd name="T24" fmla="*/ 0 w 484"/>
                      <a:gd name="T25" fmla="*/ 0 h 172"/>
                      <a:gd name="T26" fmla="*/ 0 w 484"/>
                      <a:gd name="T27" fmla="*/ 0 h 172"/>
                      <a:gd name="T28" fmla="*/ 0 w 484"/>
                      <a:gd name="T29" fmla="*/ 0 h 172"/>
                      <a:gd name="T30" fmla="*/ 0 w 484"/>
                      <a:gd name="T31" fmla="*/ 0 h 172"/>
                      <a:gd name="T32" fmla="*/ 0 w 484"/>
                      <a:gd name="T33" fmla="*/ 0 h 172"/>
                      <a:gd name="T34" fmla="*/ 0 w 484"/>
                      <a:gd name="T35" fmla="*/ 0 h 172"/>
                      <a:gd name="T36" fmla="*/ 0 w 484"/>
                      <a:gd name="T37" fmla="*/ 0 h 172"/>
                      <a:gd name="T38" fmla="*/ 0 w 484"/>
                      <a:gd name="T39" fmla="*/ 0 h 172"/>
                      <a:gd name="T40" fmla="*/ 0 w 484"/>
                      <a:gd name="T41" fmla="*/ 0 h 172"/>
                      <a:gd name="T42" fmla="*/ 0 w 484"/>
                      <a:gd name="T43" fmla="*/ 0 h 172"/>
                      <a:gd name="T44" fmla="*/ 0 w 484"/>
                      <a:gd name="T45" fmla="*/ 0 h 172"/>
                      <a:gd name="T46" fmla="*/ 0 w 484"/>
                      <a:gd name="T47" fmla="*/ 0 h 172"/>
                      <a:gd name="T48" fmla="*/ 0 w 484"/>
                      <a:gd name="T49" fmla="*/ 0 h 172"/>
                      <a:gd name="T50" fmla="*/ 0 w 484"/>
                      <a:gd name="T51" fmla="*/ 0 h 172"/>
                      <a:gd name="T52" fmla="*/ 0 w 484"/>
                      <a:gd name="T53" fmla="*/ 0 h 172"/>
                      <a:gd name="T54" fmla="*/ 0 w 484"/>
                      <a:gd name="T55" fmla="*/ 0 h 172"/>
                      <a:gd name="T56" fmla="*/ 0 w 484"/>
                      <a:gd name="T57" fmla="*/ 0 h 172"/>
                      <a:gd name="T58" fmla="*/ 0 w 484"/>
                      <a:gd name="T59" fmla="*/ 0 h 172"/>
                      <a:gd name="T60" fmla="*/ 0 w 484"/>
                      <a:gd name="T61" fmla="*/ 0 h 172"/>
                      <a:gd name="T62" fmla="*/ 0 w 484"/>
                      <a:gd name="T63" fmla="*/ 0 h 172"/>
                      <a:gd name="T64" fmla="*/ 0 w 484"/>
                      <a:gd name="T65" fmla="*/ 0 h 172"/>
                      <a:gd name="T66" fmla="*/ 0 w 484"/>
                      <a:gd name="T67" fmla="*/ 0 h 172"/>
                      <a:gd name="T68" fmla="*/ 0 w 484"/>
                      <a:gd name="T69" fmla="*/ 0 h 172"/>
                      <a:gd name="T70" fmla="*/ 0 w 484"/>
                      <a:gd name="T71" fmla="*/ 0 h 172"/>
                      <a:gd name="T72" fmla="*/ 0 w 484"/>
                      <a:gd name="T73" fmla="*/ 0 h 172"/>
                      <a:gd name="T74" fmla="*/ 0 w 484"/>
                      <a:gd name="T75" fmla="*/ 0 h 172"/>
                      <a:gd name="T76" fmla="*/ 0 w 484"/>
                      <a:gd name="T77" fmla="*/ 0 h 172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</a:gdLst>
                    <a:ahLst/>
                    <a:cxnLst>
                      <a:cxn ang="T78">
                        <a:pos x="T0" y="T1"/>
                      </a:cxn>
                      <a:cxn ang="T79">
                        <a:pos x="T2" y="T3"/>
                      </a:cxn>
                      <a:cxn ang="T80">
                        <a:pos x="T4" y="T5"/>
                      </a:cxn>
                      <a:cxn ang="T81">
                        <a:pos x="T6" y="T7"/>
                      </a:cxn>
                      <a:cxn ang="T82">
                        <a:pos x="T8" y="T9"/>
                      </a:cxn>
                      <a:cxn ang="T83">
                        <a:pos x="T10" y="T11"/>
                      </a:cxn>
                      <a:cxn ang="T84">
                        <a:pos x="T12" y="T13"/>
                      </a:cxn>
                      <a:cxn ang="T85">
                        <a:pos x="T14" y="T15"/>
                      </a:cxn>
                      <a:cxn ang="T86">
                        <a:pos x="T16" y="T17"/>
                      </a:cxn>
                      <a:cxn ang="T87">
                        <a:pos x="T18" y="T19"/>
                      </a:cxn>
                      <a:cxn ang="T88">
                        <a:pos x="T20" y="T21"/>
                      </a:cxn>
                      <a:cxn ang="T89">
                        <a:pos x="T22" y="T23"/>
                      </a:cxn>
                      <a:cxn ang="T90">
                        <a:pos x="T24" y="T25"/>
                      </a:cxn>
                      <a:cxn ang="T91">
                        <a:pos x="T26" y="T27"/>
                      </a:cxn>
                      <a:cxn ang="T92">
                        <a:pos x="T28" y="T29"/>
                      </a:cxn>
                      <a:cxn ang="T93">
                        <a:pos x="T30" y="T31"/>
                      </a:cxn>
                      <a:cxn ang="T94">
                        <a:pos x="T32" y="T33"/>
                      </a:cxn>
                      <a:cxn ang="T95">
                        <a:pos x="T34" y="T35"/>
                      </a:cxn>
                      <a:cxn ang="T96">
                        <a:pos x="T36" y="T37"/>
                      </a:cxn>
                      <a:cxn ang="T97">
                        <a:pos x="T38" y="T39"/>
                      </a:cxn>
                      <a:cxn ang="T98">
                        <a:pos x="T40" y="T41"/>
                      </a:cxn>
                      <a:cxn ang="T99">
                        <a:pos x="T42" y="T43"/>
                      </a:cxn>
                      <a:cxn ang="T100">
                        <a:pos x="T44" y="T45"/>
                      </a:cxn>
                      <a:cxn ang="T101">
                        <a:pos x="T46" y="T47"/>
                      </a:cxn>
                      <a:cxn ang="T102">
                        <a:pos x="T48" y="T49"/>
                      </a:cxn>
                      <a:cxn ang="T103">
                        <a:pos x="T50" y="T51"/>
                      </a:cxn>
                      <a:cxn ang="T104">
                        <a:pos x="T52" y="T53"/>
                      </a:cxn>
                      <a:cxn ang="T105">
                        <a:pos x="T54" y="T55"/>
                      </a:cxn>
                      <a:cxn ang="T106">
                        <a:pos x="T56" y="T57"/>
                      </a:cxn>
                      <a:cxn ang="T107">
                        <a:pos x="T58" y="T59"/>
                      </a:cxn>
                      <a:cxn ang="T108">
                        <a:pos x="T60" y="T61"/>
                      </a:cxn>
                      <a:cxn ang="T109">
                        <a:pos x="T62" y="T63"/>
                      </a:cxn>
                      <a:cxn ang="T110">
                        <a:pos x="T64" y="T65"/>
                      </a:cxn>
                      <a:cxn ang="T111">
                        <a:pos x="T66" y="T67"/>
                      </a:cxn>
                      <a:cxn ang="T112">
                        <a:pos x="T68" y="T69"/>
                      </a:cxn>
                      <a:cxn ang="T113">
                        <a:pos x="T70" y="T71"/>
                      </a:cxn>
                      <a:cxn ang="T114">
                        <a:pos x="T72" y="T73"/>
                      </a:cxn>
                      <a:cxn ang="T115">
                        <a:pos x="T74" y="T75"/>
                      </a:cxn>
                      <a:cxn ang="T116">
                        <a:pos x="T76" y="T77"/>
                      </a:cxn>
                    </a:cxnLst>
                    <a:rect l="0" t="0" r="r" b="b"/>
                    <a:pathLst>
                      <a:path w="484" h="172">
                        <a:moveTo>
                          <a:pt x="0" y="142"/>
                        </a:moveTo>
                        <a:lnTo>
                          <a:pt x="0" y="147"/>
                        </a:lnTo>
                        <a:lnTo>
                          <a:pt x="1" y="152"/>
                        </a:lnTo>
                        <a:lnTo>
                          <a:pt x="3" y="156"/>
                        </a:lnTo>
                        <a:lnTo>
                          <a:pt x="6" y="159"/>
                        </a:lnTo>
                        <a:lnTo>
                          <a:pt x="9" y="162"/>
                        </a:lnTo>
                        <a:lnTo>
                          <a:pt x="13" y="165"/>
                        </a:lnTo>
                        <a:lnTo>
                          <a:pt x="17" y="167"/>
                        </a:lnTo>
                        <a:lnTo>
                          <a:pt x="21" y="168"/>
                        </a:lnTo>
                        <a:lnTo>
                          <a:pt x="31" y="170"/>
                        </a:lnTo>
                        <a:lnTo>
                          <a:pt x="41" y="172"/>
                        </a:lnTo>
                        <a:lnTo>
                          <a:pt x="51" y="172"/>
                        </a:lnTo>
                        <a:lnTo>
                          <a:pt x="59" y="172"/>
                        </a:lnTo>
                        <a:lnTo>
                          <a:pt x="73" y="172"/>
                        </a:lnTo>
                        <a:lnTo>
                          <a:pt x="86" y="170"/>
                        </a:lnTo>
                        <a:lnTo>
                          <a:pt x="99" y="167"/>
                        </a:lnTo>
                        <a:lnTo>
                          <a:pt x="113" y="164"/>
                        </a:lnTo>
                        <a:lnTo>
                          <a:pt x="139" y="156"/>
                        </a:lnTo>
                        <a:lnTo>
                          <a:pt x="164" y="146"/>
                        </a:lnTo>
                        <a:lnTo>
                          <a:pt x="189" y="135"/>
                        </a:lnTo>
                        <a:lnTo>
                          <a:pt x="215" y="124"/>
                        </a:lnTo>
                        <a:lnTo>
                          <a:pt x="240" y="113"/>
                        </a:lnTo>
                        <a:lnTo>
                          <a:pt x="265" y="104"/>
                        </a:lnTo>
                        <a:lnTo>
                          <a:pt x="287" y="100"/>
                        </a:lnTo>
                        <a:lnTo>
                          <a:pt x="316" y="94"/>
                        </a:lnTo>
                        <a:lnTo>
                          <a:pt x="350" y="87"/>
                        </a:lnTo>
                        <a:lnTo>
                          <a:pt x="385" y="80"/>
                        </a:lnTo>
                        <a:lnTo>
                          <a:pt x="401" y="75"/>
                        </a:lnTo>
                        <a:lnTo>
                          <a:pt x="418" y="70"/>
                        </a:lnTo>
                        <a:lnTo>
                          <a:pt x="434" y="64"/>
                        </a:lnTo>
                        <a:lnTo>
                          <a:pt x="449" y="58"/>
                        </a:lnTo>
                        <a:lnTo>
                          <a:pt x="461" y="52"/>
                        </a:lnTo>
                        <a:lnTo>
                          <a:pt x="471" y="46"/>
                        </a:lnTo>
                        <a:lnTo>
                          <a:pt x="475" y="42"/>
                        </a:lnTo>
                        <a:lnTo>
                          <a:pt x="479" y="39"/>
                        </a:lnTo>
                        <a:lnTo>
                          <a:pt x="482" y="35"/>
                        </a:lnTo>
                        <a:lnTo>
                          <a:pt x="484" y="31"/>
                        </a:lnTo>
                        <a:lnTo>
                          <a:pt x="449" y="26"/>
                        </a:lnTo>
                        <a:lnTo>
                          <a:pt x="417" y="21"/>
                        </a:lnTo>
                        <a:lnTo>
                          <a:pt x="387" y="16"/>
                        </a:lnTo>
                        <a:lnTo>
                          <a:pt x="359" y="10"/>
                        </a:lnTo>
                        <a:lnTo>
                          <a:pt x="331" y="6"/>
                        </a:lnTo>
                        <a:lnTo>
                          <a:pt x="303" y="3"/>
                        </a:lnTo>
                        <a:lnTo>
                          <a:pt x="272" y="0"/>
                        </a:lnTo>
                        <a:lnTo>
                          <a:pt x="239" y="0"/>
                        </a:lnTo>
                        <a:lnTo>
                          <a:pt x="225" y="0"/>
                        </a:lnTo>
                        <a:lnTo>
                          <a:pt x="213" y="2"/>
                        </a:lnTo>
                        <a:lnTo>
                          <a:pt x="203" y="4"/>
                        </a:lnTo>
                        <a:lnTo>
                          <a:pt x="195" y="6"/>
                        </a:lnTo>
                        <a:lnTo>
                          <a:pt x="186" y="8"/>
                        </a:lnTo>
                        <a:lnTo>
                          <a:pt x="180" y="7"/>
                        </a:lnTo>
                        <a:lnTo>
                          <a:pt x="176" y="6"/>
                        </a:lnTo>
                        <a:lnTo>
                          <a:pt x="173" y="5"/>
                        </a:lnTo>
                        <a:lnTo>
                          <a:pt x="169" y="3"/>
                        </a:lnTo>
                        <a:lnTo>
                          <a:pt x="165" y="0"/>
                        </a:lnTo>
                        <a:lnTo>
                          <a:pt x="165" y="8"/>
                        </a:lnTo>
                        <a:lnTo>
                          <a:pt x="163" y="17"/>
                        </a:lnTo>
                        <a:lnTo>
                          <a:pt x="161" y="24"/>
                        </a:lnTo>
                        <a:lnTo>
                          <a:pt x="159" y="31"/>
                        </a:lnTo>
                        <a:lnTo>
                          <a:pt x="154" y="36"/>
                        </a:lnTo>
                        <a:lnTo>
                          <a:pt x="150" y="42"/>
                        </a:lnTo>
                        <a:lnTo>
                          <a:pt x="144" y="46"/>
                        </a:lnTo>
                        <a:lnTo>
                          <a:pt x="139" y="50"/>
                        </a:lnTo>
                        <a:lnTo>
                          <a:pt x="127" y="58"/>
                        </a:lnTo>
                        <a:lnTo>
                          <a:pt x="113" y="63"/>
                        </a:lnTo>
                        <a:lnTo>
                          <a:pt x="97" y="69"/>
                        </a:lnTo>
                        <a:lnTo>
                          <a:pt x="82" y="73"/>
                        </a:lnTo>
                        <a:lnTo>
                          <a:pt x="66" y="78"/>
                        </a:lnTo>
                        <a:lnTo>
                          <a:pt x="52" y="82"/>
                        </a:lnTo>
                        <a:lnTo>
                          <a:pt x="38" y="88"/>
                        </a:lnTo>
                        <a:lnTo>
                          <a:pt x="25" y="94"/>
                        </a:lnTo>
                        <a:lnTo>
                          <a:pt x="19" y="98"/>
                        </a:lnTo>
                        <a:lnTo>
                          <a:pt x="15" y="103"/>
                        </a:lnTo>
                        <a:lnTo>
                          <a:pt x="10" y="107"/>
                        </a:lnTo>
                        <a:lnTo>
                          <a:pt x="6" y="113"/>
                        </a:lnTo>
                        <a:lnTo>
                          <a:pt x="3" y="119"/>
                        </a:lnTo>
                        <a:lnTo>
                          <a:pt x="1" y="126"/>
                        </a:lnTo>
                        <a:lnTo>
                          <a:pt x="0" y="134"/>
                        </a:lnTo>
                        <a:lnTo>
                          <a:pt x="0" y="14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91" name="Freeform 426"/>
                  <p:cNvSpPr>
                    <a:spLocks/>
                  </p:cNvSpPr>
                  <p:nvPr/>
                </p:nvSpPr>
                <p:spPr bwMode="auto">
                  <a:xfrm>
                    <a:off x="1043" y="1255"/>
                    <a:ext cx="221" cy="79"/>
                  </a:xfrm>
                  <a:custGeom>
                    <a:avLst/>
                    <a:gdLst>
                      <a:gd name="T0" fmla="*/ 0 w 684"/>
                      <a:gd name="T1" fmla="*/ 0 h 240"/>
                      <a:gd name="T2" fmla="*/ 0 w 684"/>
                      <a:gd name="T3" fmla="*/ 0 h 240"/>
                      <a:gd name="T4" fmla="*/ 0 w 684"/>
                      <a:gd name="T5" fmla="*/ 0 h 240"/>
                      <a:gd name="T6" fmla="*/ 0 w 684"/>
                      <a:gd name="T7" fmla="*/ 0 h 240"/>
                      <a:gd name="T8" fmla="*/ 0 w 684"/>
                      <a:gd name="T9" fmla="*/ 0 h 240"/>
                      <a:gd name="T10" fmla="*/ 0 w 684"/>
                      <a:gd name="T11" fmla="*/ 0 h 240"/>
                      <a:gd name="T12" fmla="*/ 0 w 684"/>
                      <a:gd name="T13" fmla="*/ 0 h 240"/>
                      <a:gd name="T14" fmla="*/ 0 w 684"/>
                      <a:gd name="T15" fmla="*/ 0 h 240"/>
                      <a:gd name="T16" fmla="*/ 0 w 684"/>
                      <a:gd name="T17" fmla="*/ 0 h 240"/>
                      <a:gd name="T18" fmla="*/ 0 w 684"/>
                      <a:gd name="T19" fmla="*/ 0 h 240"/>
                      <a:gd name="T20" fmla="*/ 0 w 684"/>
                      <a:gd name="T21" fmla="*/ 0 h 240"/>
                      <a:gd name="T22" fmla="*/ 0 w 684"/>
                      <a:gd name="T23" fmla="*/ 0 h 240"/>
                      <a:gd name="T24" fmla="*/ 0 w 684"/>
                      <a:gd name="T25" fmla="*/ 0 h 240"/>
                      <a:gd name="T26" fmla="*/ 0 w 684"/>
                      <a:gd name="T27" fmla="*/ 0 h 240"/>
                      <a:gd name="T28" fmla="*/ 0 w 684"/>
                      <a:gd name="T29" fmla="*/ 0 h 240"/>
                      <a:gd name="T30" fmla="*/ 0 w 684"/>
                      <a:gd name="T31" fmla="*/ 0 h 240"/>
                      <a:gd name="T32" fmla="*/ 0 w 684"/>
                      <a:gd name="T33" fmla="*/ 0 h 240"/>
                      <a:gd name="T34" fmla="*/ 0 w 684"/>
                      <a:gd name="T35" fmla="*/ 0 h 240"/>
                      <a:gd name="T36" fmla="*/ 0 w 684"/>
                      <a:gd name="T37" fmla="*/ 0 h 240"/>
                      <a:gd name="T38" fmla="*/ 0 w 684"/>
                      <a:gd name="T39" fmla="*/ 0 h 240"/>
                      <a:gd name="T40" fmla="*/ 0 w 684"/>
                      <a:gd name="T41" fmla="*/ 0 h 240"/>
                      <a:gd name="T42" fmla="*/ 0 w 684"/>
                      <a:gd name="T43" fmla="*/ 0 h 240"/>
                      <a:gd name="T44" fmla="*/ 0 w 684"/>
                      <a:gd name="T45" fmla="*/ 0 h 240"/>
                      <a:gd name="T46" fmla="*/ 0 w 684"/>
                      <a:gd name="T47" fmla="*/ 0 h 240"/>
                      <a:gd name="T48" fmla="*/ 0 w 684"/>
                      <a:gd name="T49" fmla="*/ 0 h 240"/>
                      <a:gd name="T50" fmla="*/ 0 w 684"/>
                      <a:gd name="T51" fmla="*/ 0 h 240"/>
                      <a:gd name="T52" fmla="*/ 0 w 684"/>
                      <a:gd name="T53" fmla="*/ 0 h 240"/>
                      <a:gd name="T54" fmla="*/ 0 w 684"/>
                      <a:gd name="T55" fmla="*/ 0 h 240"/>
                      <a:gd name="T56" fmla="*/ 0 w 684"/>
                      <a:gd name="T57" fmla="*/ 0 h 240"/>
                      <a:gd name="T58" fmla="*/ 0 w 684"/>
                      <a:gd name="T59" fmla="*/ 0 h 240"/>
                      <a:gd name="T60" fmla="*/ 0 w 684"/>
                      <a:gd name="T61" fmla="*/ 0 h 240"/>
                      <a:gd name="T62" fmla="*/ 0 w 684"/>
                      <a:gd name="T63" fmla="*/ 0 h 240"/>
                      <a:gd name="T64" fmla="*/ 0 w 684"/>
                      <a:gd name="T65" fmla="*/ 0 h 240"/>
                      <a:gd name="T66" fmla="*/ 0 w 684"/>
                      <a:gd name="T67" fmla="*/ 0 h 240"/>
                      <a:gd name="T68" fmla="*/ 0 w 684"/>
                      <a:gd name="T69" fmla="*/ 0 h 240"/>
                      <a:gd name="T70" fmla="*/ 0 w 684"/>
                      <a:gd name="T71" fmla="*/ 0 h 240"/>
                      <a:gd name="T72" fmla="*/ 0 w 684"/>
                      <a:gd name="T73" fmla="*/ 0 h 240"/>
                      <a:gd name="T74" fmla="*/ 0 w 684"/>
                      <a:gd name="T75" fmla="*/ 0 h 240"/>
                      <a:gd name="T76" fmla="*/ 0 w 684"/>
                      <a:gd name="T77" fmla="*/ 0 h 240"/>
                      <a:gd name="T78" fmla="*/ 0 w 684"/>
                      <a:gd name="T79" fmla="*/ 0 h 240"/>
                      <a:gd name="T80" fmla="*/ 0 w 684"/>
                      <a:gd name="T81" fmla="*/ 0 h 240"/>
                      <a:gd name="T82" fmla="*/ 0 w 684"/>
                      <a:gd name="T83" fmla="*/ 0 h 240"/>
                      <a:gd name="T84" fmla="*/ 0 w 684"/>
                      <a:gd name="T85" fmla="*/ 0 h 240"/>
                      <a:gd name="T86" fmla="*/ 0 w 684"/>
                      <a:gd name="T87" fmla="*/ 0 h 240"/>
                      <a:gd name="T88" fmla="*/ 0 w 684"/>
                      <a:gd name="T89" fmla="*/ 0 h 240"/>
                      <a:gd name="T90" fmla="*/ 0 w 684"/>
                      <a:gd name="T91" fmla="*/ 0 h 240"/>
                      <a:gd name="T92" fmla="*/ 0 w 684"/>
                      <a:gd name="T93" fmla="*/ 0 h 240"/>
                      <a:gd name="T94" fmla="*/ 0 w 684"/>
                      <a:gd name="T95" fmla="*/ 0 h 240"/>
                      <a:gd name="T96" fmla="*/ 0 w 684"/>
                      <a:gd name="T97" fmla="*/ 0 h 240"/>
                      <a:gd name="T98" fmla="*/ 0 w 684"/>
                      <a:gd name="T99" fmla="*/ 0 h 240"/>
                      <a:gd name="T100" fmla="*/ 0 w 684"/>
                      <a:gd name="T101" fmla="*/ 0 h 240"/>
                      <a:gd name="T102" fmla="*/ 0 w 684"/>
                      <a:gd name="T103" fmla="*/ 0 h 240"/>
                      <a:gd name="T104" fmla="*/ 0 w 684"/>
                      <a:gd name="T105" fmla="*/ 0 h 240"/>
                      <a:gd name="T106" fmla="*/ 0 w 684"/>
                      <a:gd name="T107" fmla="*/ 0 h 240"/>
                      <a:gd name="T108" fmla="*/ 0 w 684"/>
                      <a:gd name="T109" fmla="*/ 0 h 240"/>
                      <a:gd name="T110" fmla="*/ 0 w 684"/>
                      <a:gd name="T111" fmla="*/ 0 h 240"/>
                      <a:gd name="T112" fmla="*/ 0 w 684"/>
                      <a:gd name="T113" fmla="*/ 0 h 240"/>
                      <a:gd name="T114" fmla="*/ 0 w 684"/>
                      <a:gd name="T115" fmla="*/ 0 h 240"/>
                      <a:gd name="T116" fmla="*/ 0 w 684"/>
                      <a:gd name="T117" fmla="*/ 0 h 240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0" t="0" r="r" b="b"/>
                    <a:pathLst>
                      <a:path w="684" h="240">
                        <a:moveTo>
                          <a:pt x="60" y="75"/>
                        </a:moveTo>
                        <a:lnTo>
                          <a:pt x="320" y="0"/>
                        </a:lnTo>
                        <a:lnTo>
                          <a:pt x="317" y="5"/>
                        </a:lnTo>
                        <a:lnTo>
                          <a:pt x="314" y="13"/>
                        </a:lnTo>
                        <a:lnTo>
                          <a:pt x="310" y="20"/>
                        </a:lnTo>
                        <a:lnTo>
                          <a:pt x="304" y="27"/>
                        </a:lnTo>
                        <a:lnTo>
                          <a:pt x="300" y="33"/>
                        </a:lnTo>
                        <a:lnTo>
                          <a:pt x="297" y="39"/>
                        </a:lnTo>
                        <a:lnTo>
                          <a:pt x="297" y="41"/>
                        </a:lnTo>
                        <a:lnTo>
                          <a:pt x="297" y="42"/>
                        </a:lnTo>
                        <a:lnTo>
                          <a:pt x="298" y="43"/>
                        </a:lnTo>
                        <a:lnTo>
                          <a:pt x="299" y="43"/>
                        </a:lnTo>
                        <a:lnTo>
                          <a:pt x="315" y="43"/>
                        </a:lnTo>
                        <a:lnTo>
                          <a:pt x="327" y="41"/>
                        </a:lnTo>
                        <a:lnTo>
                          <a:pt x="337" y="39"/>
                        </a:lnTo>
                        <a:lnTo>
                          <a:pt x="346" y="36"/>
                        </a:lnTo>
                        <a:lnTo>
                          <a:pt x="359" y="28"/>
                        </a:lnTo>
                        <a:lnTo>
                          <a:pt x="372" y="19"/>
                        </a:lnTo>
                        <a:lnTo>
                          <a:pt x="376" y="26"/>
                        </a:lnTo>
                        <a:lnTo>
                          <a:pt x="378" y="32"/>
                        </a:lnTo>
                        <a:lnTo>
                          <a:pt x="379" y="38"/>
                        </a:lnTo>
                        <a:lnTo>
                          <a:pt x="378" y="44"/>
                        </a:lnTo>
                        <a:lnTo>
                          <a:pt x="378" y="49"/>
                        </a:lnTo>
                        <a:lnTo>
                          <a:pt x="377" y="55"/>
                        </a:lnTo>
                        <a:lnTo>
                          <a:pt x="378" y="61"/>
                        </a:lnTo>
                        <a:lnTo>
                          <a:pt x="379" y="69"/>
                        </a:lnTo>
                        <a:lnTo>
                          <a:pt x="405" y="69"/>
                        </a:lnTo>
                        <a:lnTo>
                          <a:pt x="512" y="19"/>
                        </a:lnTo>
                        <a:lnTo>
                          <a:pt x="511" y="36"/>
                        </a:lnTo>
                        <a:lnTo>
                          <a:pt x="511" y="51"/>
                        </a:lnTo>
                        <a:lnTo>
                          <a:pt x="511" y="58"/>
                        </a:lnTo>
                        <a:lnTo>
                          <a:pt x="512" y="65"/>
                        </a:lnTo>
                        <a:lnTo>
                          <a:pt x="514" y="70"/>
                        </a:lnTo>
                        <a:lnTo>
                          <a:pt x="518" y="75"/>
                        </a:lnTo>
                        <a:lnTo>
                          <a:pt x="531" y="68"/>
                        </a:lnTo>
                        <a:lnTo>
                          <a:pt x="541" y="63"/>
                        </a:lnTo>
                        <a:lnTo>
                          <a:pt x="549" y="57"/>
                        </a:lnTo>
                        <a:lnTo>
                          <a:pt x="553" y="51"/>
                        </a:lnTo>
                        <a:lnTo>
                          <a:pt x="557" y="45"/>
                        </a:lnTo>
                        <a:lnTo>
                          <a:pt x="558" y="38"/>
                        </a:lnTo>
                        <a:lnTo>
                          <a:pt x="558" y="30"/>
                        </a:lnTo>
                        <a:lnTo>
                          <a:pt x="558" y="19"/>
                        </a:lnTo>
                        <a:lnTo>
                          <a:pt x="559" y="15"/>
                        </a:lnTo>
                        <a:lnTo>
                          <a:pt x="560" y="11"/>
                        </a:lnTo>
                        <a:lnTo>
                          <a:pt x="563" y="8"/>
                        </a:lnTo>
                        <a:lnTo>
                          <a:pt x="566" y="5"/>
                        </a:lnTo>
                        <a:lnTo>
                          <a:pt x="572" y="1"/>
                        </a:lnTo>
                        <a:lnTo>
                          <a:pt x="579" y="0"/>
                        </a:lnTo>
                        <a:lnTo>
                          <a:pt x="600" y="1"/>
                        </a:lnTo>
                        <a:lnTo>
                          <a:pt x="616" y="2"/>
                        </a:lnTo>
                        <a:lnTo>
                          <a:pt x="624" y="3"/>
                        </a:lnTo>
                        <a:lnTo>
                          <a:pt x="630" y="3"/>
                        </a:lnTo>
                        <a:lnTo>
                          <a:pt x="637" y="2"/>
                        </a:lnTo>
                        <a:lnTo>
                          <a:pt x="645" y="0"/>
                        </a:lnTo>
                        <a:lnTo>
                          <a:pt x="650" y="15"/>
                        </a:lnTo>
                        <a:lnTo>
                          <a:pt x="653" y="28"/>
                        </a:lnTo>
                        <a:lnTo>
                          <a:pt x="657" y="39"/>
                        </a:lnTo>
                        <a:lnTo>
                          <a:pt x="658" y="50"/>
                        </a:lnTo>
                        <a:lnTo>
                          <a:pt x="657" y="59"/>
                        </a:lnTo>
                        <a:lnTo>
                          <a:pt x="653" y="70"/>
                        </a:lnTo>
                        <a:lnTo>
                          <a:pt x="649" y="81"/>
                        </a:lnTo>
                        <a:lnTo>
                          <a:pt x="643" y="91"/>
                        </a:lnTo>
                        <a:lnTo>
                          <a:pt x="637" y="101"/>
                        </a:lnTo>
                        <a:lnTo>
                          <a:pt x="630" y="110"/>
                        </a:lnTo>
                        <a:lnTo>
                          <a:pt x="624" y="119"/>
                        </a:lnTo>
                        <a:lnTo>
                          <a:pt x="618" y="124"/>
                        </a:lnTo>
                        <a:lnTo>
                          <a:pt x="628" y="130"/>
                        </a:lnTo>
                        <a:lnTo>
                          <a:pt x="638" y="134"/>
                        </a:lnTo>
                        <a:lnTo>
                          <a:pt x="648" y="137"/>
                        </a:lnTo>
                        <a:lnTo>
                          <a:pt x="657" y="139"/>
                        </a:lnTo>
                        <a:lnTo>
                          <a:pt x="664" y="142"/>
                        </a:lnTo>
                        <a:lnTo>
                          <a:pt x="672" y="145"/>
                        </a:lnTo>
                        <a:lnTo>
                          <a:pt x="679" y="149"/>
                        </a:lnTo>
                        <a:lnTo>
                          <a:pt x="684" y="154"/>
                        </a:lnTo>
                        <a:lnTo>
                          <a:pt x="684" y="180"/>
                        </a:lnTo>
                        <a:lnTo>
                          <a:pt x="665" y="183"/>
                        </a:lnTo>
                        <a:lnTo>
                          <a:pt x="650" y="185"/>
                        </a:lnTo>
                        <a:lnTo>
                          <a:pt x="639" y="185"/>
                        </a:lnTo>
                        <a:lnTo>
                          <a:pt x="629" y="184"/>
                        </a:lnTo>
                        <a:lnTo>
                          <a:pt x="619" y="183"/>
                        </a:lnTo>
                        <a:lnTo>
                          <a:pt x="608" y="181"/>
                        </a:lnTo>
                        <a:lnTo>
                          <a:pt x="595" y="180"/>
                        </a:lnTo>
                        <a:lnTo>
                          <a:pt x="579" y="180"/>
                        </a:lnTo>
                        <a:lnTo>
                          <a:pt x="574" y="180"/>
                        </a:lnTo>
                        <a:lnTo>
                          <a:pt x="571" y="181"/>
                        </a:lnTo>
                        <a:lnTo>
                          <a:pt x="568" y="182"/>
                        </a:lnTo>
                        <a:lnTo>
                          <a:pt x="564" y="184"/>
                        </a:lnTo>
                        <a:lnTo>
                          <a:pt x="557" y="189"/>
                        </a:lnTo>
                        <a:lnTo>
                          <a:pt x="550" y="195"/>
                        </a:lnTo>
                        <a:lnTo>
                          <a:pt x="542" y="200"/>
                        </a:lnTo>
                        <a:lnTo>
                          <a:pt x="534" y="205"/>
                        </a:lnTo>
                        <a:lnTo>
                          <a:pt x="528" y="207"/>
                        </a:lnTo>
                        <a:lnTo>
                          <a:pt x="524" y="209"/>
                        </a:lnTo>
                        <a:lnTo>
                          <a:pt x="518" y="210"/>
                        </a:lnTo>
                        <a:lnTo>
                          <a:pt x="512" y="210"/>
                        </a:lnTo>
                        <a:lnTo>
                          <a:pt x="493" y="209"/>
                        </a:lnTo>
                        <a:lnTo>
                          <a:pt x="478" y="208"/>
                        </a:lnTo>
                        <a:lnTo>
                          <a:pt x="463" y="206"/>
                        </a:lnTo>
                        <a:lnTo>
                          <a:pt x="452" y="204"/>
                        </a:lnTo>
                        <a:lnTo>
                          <a:pt x="441" y="202"/>
                        </a:lnTo>
                        <a:lnTo>
                          <a:pt x="432" y="200"/>
                        </a:lnTo>
                        <a:lnTo>
                          <a:pt x="422" y="198"/>
                        </a:lnTo>
                        <a:lnTo>
                          <a:pt x="412" y="198"/>
                        </a:lnTo>
                        <a:lnTo>
                          <a:pt x="389" y="202"/>
                        </a:lnTo>
                        <a:lnTo>
                          <a:pt x="337" y="211"/>
                        </a:lnTo>
                        <a:lnTo>
                          <a:pt x="283" y="221"/>
                        </a:lnTo>
                        <a:lnTo>
                          <a:pt x="253" y="228"/>
                        </a:lnTo>
                        <a:lnTo>
                          <a:pt x="231" y="230"/>
                        </a:lnTo>
                        <a:lnTo>
                          <a:pt x="209" y="232"/>
                        </a:lnTo>
                        <a:lnTo>
                          <a:pt x="189" y="235"/>
                        </a:lnTo>
                        <a:lnTo>
                          <a:pt x="169" y="238"/>
                        </a:lnTo>
                        <a:lnTo>
                          <a:pt x="150" y="240"/>
                        </a:lnTo>
                        <a:lnTo>
                          <a:pt x="132" y="239"/>
                        </a:lnTo>
                        <a:lnTo>
                          <a:pt x="124" y="238"/>
                        </a:lnTo>
                        <a:lnTo>
                          <a:pt x="115" y="236"/>
                        </a:lnTo>
                        <a:lnTo>
                          <a:pt x="108" y="233"/>
                        </a:lnTo>
                        <a:lnTo>
                          <a:pt x="100" y="228"/>
                        </a:lnTo>
                        <a:lnTo>
                          <a:pt x="100" y="210"/>
                        </a:lnTo>
                        <a:lnTo>
                          <a:pt x="84" y="209"/>
                        </a:lnTo>
                        <a:lnTo>
                          <a:pt x="67" y="208"/>
                        </a:lnTo>
                        <a:lnTo>
                          <a:pt x="53" y="205"/>
                        </a:lnTo>
                        <a:lnTo>
                          <a:pt x="41" y="201"/>
                        </a:lnTo>
                        <a:lnTo>
                          <a:pt x="29" y="196"/>
                        </a:lnTo>
                        <a:lnTo>
                          <a:pt x="18" y="189"/>
                        </a:lnTo>
                        <a:lnTo>
                          <a:pt x="9" y="182"/>
                        </a:lnTo>
                        <a:lnTo>
                          <a:pt x="0" y="173"/>
                        </a:lnTo>
                        <a:lnTo>
                          <a:pt x="28" y="167"/>
                        </a:lnTo>
                        <a:lnTo>
                          <a:pt x="53" y="161"/>
                        </a:lnTo>
                        <a:lnTo>
                          <a:pt x="64" y="159"/>
                        </a:lnTo>
                        <a:lnTo>
                          <a:pt x="76" y="156"/>
                        </a:lnTo>
                        <a:lnTo>
                          <a:pt x="88" y="155"/>
                        </a:lnTo>
                        <a:lnTo>
                          <a:pt x="100" y="154"/>
                        </a:lnTo>
                        <a:lnTo>
                          <a:pt x="121" y="155"/>
                        </a:lnTo>
                        <a:lnTo>
                          <a:pt x="140" y="157"/>
                        </a:lnTo>
                        <a:lnTo>
                          <a:pt x="156" y="160"/>
                        </a:lnTo>
                        <a:lnTo>
                          <a:pt x="171" y="162"/>
                        </a:lnTo>
                        <a:lnTo>
                          <a:pt x="186" y="164"/>
                        </a:lnTo>
                        <a:lnTo>
                          <a:pt x="201" y="165"/>
                        </a:lnTo>
                        <a:lnTo>
                          <a:pt x="209" y="164"/>
                        </a:lnTo>
                        <a:lnTo>
                          <a:pt x="216" y="164"/>
                        </a:lnTo>
                        <a:lnTo>
                          <a:pt x="224" y="162"/>
                        </a:lnTo>
                        <a:lnTo>
                          <a:pt x="233" y="160"/>
                        </a:lnTo>
                        <a:lnTo>
                          <a:pt x="126" y="142"/>
                        </a:lnTo>
                        <a:lnTo>
                          <a:pt x="26" y="136"/>
                        </a:lnTo>
                        <a:lnTo>
                          <a:pt x="34" y="133"/>
                        </a:lnTo>
                        <a:lnTo>
                          <a:pt x="42" y="130"/>
                        </a:lnTo>
                        <a:lnTo>
                          <a:pt x="52" y="128"/>
                        </a:lnTo>
                        <a:lnTo>
                          <a:pt x="62" y="125"/>
                        </a:lnTo>
                        <a:lnTo>
                          <a:pt x="85" y="122"/>
                        </a:lnTo>
                        <a:lnTo>
                          <a:pt x="109" y="117"/>
                        </a:lnTo>
                        <a:lnTo>
                          <a:pt x="133" y="114"/>
                        </a:lnTo>
                        <a:lnTo>
                          <a:pt x="155" y="110"/>
                        </a:lnTo>
                        <a:lnTo>
                          <a:pt x="165" y="108"/>
                        </a:lnTo>
                        <a:lnTo>
                          <a:pt x="174" y="105"/>
                        </a:lnTo>
                        <a:lnTo>
                          <a:pt x="180" y="102"/>
                        </a:lnTo>
                        <a:lnTo>
                          <a:pt x="187" y="99"/>
                        </a:lnTo>
                        <a:lnTo>
                          <a:pt x="180" y="96"/>
                        </a:lnTo>
                        <a:lnTo>
                          <a:pt x="172" y="94"/>
                        </a:lnTo>
                        <a:lnTo>
                          <a:pt x="166" y="93"/>
                        </a:lnTo>
                        <a:lnTo>
                          <a:pt x="158" y="93"/>
                        </a:lnTo>
                        <a:lnTo>
                          <a:pt x="142" y="95"/>
                        </a:lnTo>
                        <a:lnTo>
                          <a:pt x="125" y="98"/>
                        </a:lnTo>
                        <a:lnTo>
                          <a:pt x="107" y="102"/>
                        </a:lnTo>
                        <a:lnTo>
                          <a:pt x="89" y="107"/>
                        </a:lnTo>
                        <a:lnTo>
                          <a:pt x="71" y="110"/>
                        </a:lnTo>
                        <a:lnTo>
                          <a:pt x="54" y="111"/>
                        </a:lnTo>
                        <a:lnTo>
                          <a:pt x="52" y="110"/>
                        </a:lnTo>
                        <a:lnTo>
                          <a:pt x="52" y="106"/>
                        </a:lnTo>
                        <a:lnTo>
                          <a:pt x="53" y="102"/>
                        </a:lnTo>
                        <a:lnTo>
                          <a:pt x="54" y="96"/>
                        </a:lnTo>
                        <a:lnTo>
                          <a:pt x="55" y="90"/>
                        </a:lnTo>
                        <a:lnTo>
                          <a:pt x="55" y="86"/>
                        </a:lnTo>
                        <a:lnTo>
                          <a:pt x="55" y="82"/>
                        </a:lnTo>
                        <a:lnTo>
                          <a:pt x="54" y="81"/>
                        </a:lnTo>
                        <a:lnTo>
                          <a:pt x="55" y="81"/>
                        </a:lnTo>
                        <a:lnTo>
                          <a:pt x="57" y="80"/>
                        </a:lnTo>
                        <a:lnTo>
                          <a:pt x="59" y="78"/>
                        </a:lnTo>
                        <a:lnTo>
                          <a:pt x="60" y="75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92" name="Freeform 427"/>
                  <p:cNvSpPr>
                    <a:spLocks/>
                  </p:cNvSpPr>
                  <p:nvPr/>
                </p:nvSpPr>
                <p:spPr bwMode="auto">
                  <a:xfrm>
                    <a:off x="1645" y="1643"/>
                    <a:ext cx="108" cy="93"/>
                  </a:xfrm>
                  <a:custGeom>
                    <a:avLst/>
                    <a:gdLst>
                      <a:gd name="T0" fmla="*/ 0 w 332"/>
                      <a:gd name="T1" fmla="*/ 0 h 287"/>
                      <a:gd name="T2" fmla="*/ 0 w 332"/>
                      <a:gd name="T3" fmla="*/ 0 h 287"/>
                      <a:gd name="T4" fmla="*/ 0 w 332"/>
                      <a:gd name="T5" fmla="*/ 0 h 287"/>
                      <a:gd name="T6" fmla="*/ 0 w 332"/>
                      <a:gd name="T7" fmla="*/ 0 h 287"/>
                      <a:gd name="T8" fmla="*/ 0 w 332"/>
                      <a:gd name="T9" fmla="*/ 0 h 287"/>
                      <a:gd name="T10" fmla="*/ 0 w 332"/>
                      <a:gd name="T11" fmla="*/ 0 h 287"/>
                      <a:gd name="T12" fmla="*/ 0 w 332"/>
                      <a:gd name="T13" fmla="*/ 0 h 287"/>
                      <a:gd name="T14" fmla="*/ 0 w 332"/>
                      <a:gd name="T15" fmla="*/ 0 h 287"/>
                      <a:gd name="T16" fmla="*/ 0 w 332"/>
                      <a:gd name="T17" fmla="*/ 0 h 287"/>
                      <a:gd name="T18" fmla="*/ 0 w 332"/>
                      <a:gd name="T19" fmla="*/ 0 h 287"/>
                      <a:gd name="T20" fmla="*/ 0 w 332"/>
                      <a:gd name="T21" fmla="*/ 0 h 287"/>
                      <a:gd name="T22" fmla="*/ 0 w 332"/>
                      <a:gd name="T23" fmla="*/ 0 h 287"/>
                      <a:gd name="T24" fmla="*/ 0 w 332"/>
                      <a:gd name="T25" fmla="*/ 0 h 287"/>
                      <a:gd name="T26" fmla="*/ 0 w 332"/>
                      <a:gd name="T27" fmla="*/ 0 h 287"/>
                      <a:gd name="T28" fmla="*/ 0 w 332"/>
                      <a:gd name="T29" fmla="*/ 0 h 287"/>
                      <a:gd name="T30" fmla="*/ 0 w 332"/>
                      <a:gd name="T31" fmla="*/ 0 h 287"/>
                      <a:gd name="T32" fmla="*/ 0 w 332"/>
                      <a:gd name="T33" fmla="*/ 0 h 287"/>
                      <a:gd name="T34" fmla="*/ 0 w 332"/>
                      <a:gd name="T35" fmla="*/ 0 h 287"/>
                      <a:gd name="T36" fmla="*/ 0 w 332"/>
                      <a:gd name="T37" fmla="*/ 0 h 287"/>
                      <a:gd name="T38" fmla="*/ 0 w 332"/>
                      <a:gd name="T39" fmla="*/ 0 h 287"/>
                      <a:gd name="T40" fmla="*/ 0 w 332"/>
                      <a:gd name="T41" fmla="*/ 0 h 287"/>
                      <a:gd name="T42" fmla="*/ 0 w 332"/>
                      <a:gd name="T43" fmla="*/ 0 h 287"/>
                      <a:gd name="T44" fmla="*/ 0 w 332"/>
                      <a:gd name="T45" fmla="*/ 0 h 287"/>
                      <a:gd name="T46" fmla="*/ 0 w 332"/>
                      <a:gd name="T47" fmla="*/ 0 h 287"/>
                      <a:gd name="T48" fmla="*/ 0 w 332"/>
                      <a:gd name="T49" fmla="*/ 0 h 287"/>
                      <a:gd name="T50" fmla="*/ 0 w 332"/>
                      <a:gd name="T51" fmla="*/ 0 h 287"/>
                      <a:gd name="T52" fmla="*/ 0 w 332"/>
                      <a:gd name="T53" fmla="*/ 0 h 287"/>
                      <a:gd name="T54" fmla="*/ 0 w 332"/>
                      <a:gd name="T55" fmla="*/ 0 h 287"/>
                      <a:gd name="T56" fmla="*/ 0 w 332"/>
                      <a:gd name="T57" fmla="*/ 0 h 287"/>
                      <a:gd name="T58" fmla="*/ 0 w 332"/>
                      <a:gd name="T59" fmla="*/ 0 h 287"/>
                      <a:gd name="T60" fmla="*/ 0 w 332"/>
                      <a:gd name="T61" fmla="*/ 0 h 287"/>
                      <a:gd name="T62" fmla="*/ 0 w 332"/>
                      <a:gd name="T63" fmla="*/ 0 h 287"/>
                      <a:gd name="T64" fmla="*/ 0 w 332"/>
                      <a:gd name="T65" fmla="*/ 0 h 287"/>
                      <a:gd name="T66" fmla="*/ 0 w 332"/>
                      <a:gd name="T67" fmla="*/ 0 h 287"/>
                      <a:gd name="T68" fmla="*/ 0 w 332"/>
                      <a:gd name="T69" fmla="*/ 0 h 287"/>
                      <a:gd name="T70" fmla="*/ 0 w 332"/>
                      <a:gd name="T71" fmla="*/ 0 h 287"/>
                      <a:gd name="T72" fmla="*/ 0 w 332"/>
                      <a:gd name="T73" fmla="*/ 0 h 287"/>
                      <a:gd name="T74" fmla="*/ 0 w 332"/>
                      <a:gd name="T75" fmla="*/ 0 h 287"/>
                      <a:gd name="T76" fmla="*/ 0 w 332"/>
                      <a:gd name="T77" fmla="*/ 0 h 287"/>
                      <a:gd name="T78" fmla="*/ 0 w 332"/>
                      <a:gd name="T79" fmla="*/ 0 h 287"/>
                      <a:gd name="T80" fmla="*/ 0 w 332"/>
                      <a:gd name="T81" fmla="*/ 0 h 287"/>
                      <a:gd name="T82" fmla="*/ 0 w 332"/>
                      <a:gd name="T83" fmla="*/ 0 h 287"/>
                      <a:gd name="T84" fmla="*/ 0 w 332"/>
                      <a:gd name="T85" fmla="*/ 0 h 287"/>
                      <a:gd name="T86" fmla="*/ 0 w 332"/>
                      <a:gd name="T87" fmla="*/ 0 h 287"/>
                      <a:gd name="T88" fmla="*/ 0 w 332"/>
                      <a:gd name="T89" fmla="*/ 0 h 287"/>
                      <a:gd name="T90" fmla="*/ 0 w 332"/>
                      <a:gd name="T91" fmla="*/ 0 h 287"/>
                      <a:gd name="T92" fmla="*/ 0 w 332"/>
                      <a:gd name="T93" fmla="*/ 0 h 287"/>
                      <a:gd name="T94" fmla="*/ 0 w 332"/>
                      <a:gd name="T95" fmla="*/ 0 h 287"/>
                      <a:gd name="T96" fmla="*/ 0 w 332"/>
                      <a:gd name="T97" fmla="*/ 0 h 287"/>
                      <a:gd name="T98" fmla="*/ 0 w 332"/>
                      <a:gd name="T99" fmla="*/ 0 h 287"/>
                      <a:gd name="T100" fmla="*/ 0 w 332"/>
                      <a:gd name="T101" fmla="*/ 0 h 287"/>
                      <a:gd name="T102" fmla="*/ 0 w 332"/>
                      <a:gd name="T103" fmla="*/ 0 h 287"/>
                      <a:gd name="T104" fmla="*/ 0 w 332"/>
                      <a:gd name="T105" fmla="*/ 0 h 287"/>
                      <a:gd name="T106" fmla="*/ 0 w 332"/>
                      <a:gd name="T107" fmla="*/ 0 h 287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332" h="287">
                        <a:moveTo>
                          <a:pt x="173" y="40"/>
                        </a:moveTo>
                        <a:lnTo>
                          <a:pt x="180" y="38"/>
                        </a:lnTo>
                        <a:lnTo>
                          <a:pt x="190" y="32"/>
                        </a:lnTo>
                        <a:lnTo>
                          <a:pt x="202" y="24"/>
                        </a:lnTo>
                        <a:lnTo>
                          <a:pt x="215" y="15"/>
                        </a:lnTo>
                        <a:lnTo>
                          <a:pt x="226" y="7"/>
                        </a:lnTo>
                        <a:lnTo>
                          <a:pt x="237" y="2"/>
                        </a:lnTo>
                        <a:lnTo>
                          <a:pt x="240" y="1"/>
                        </a:lnTo>
                        <a:lnTo>
                          <a:pt x="243" y="0"/>
                        </a:lnTo>
                        <a:lnTo>
                          <a:pt x="246" y="1"/>
                        </a:lnTo>
                        <a:lnTo>
                          <a:pt x="246" y="4"/>
                        </a:lnTo>
                        <a:lnTo>
                          <a:pt x="245" y="12"/>
                        </a:lnTo>
                        <a:lnTo>
                          <a:pt x="240" y="22"/>
                        </a:lnTo>
                        <a:lnTo>
                          <a:pt x="234" y="33"/>
                        </a:lnTo>
                        <a:lnTo>
                          <a:pt x="226" y="44"/>
                        </a:lnTo>
                        <a:lnTo>
                          <a:pt x="217" y="55"/>
                        </a:lnTo>
                        <a:lnTo>
                          <a:pt x="207" y="64"/>
                        </a:lnTo>
                        <a:lnTo>
                          <a:pt x="202" y="67"/>
                        </a:lnTo>
                        <a:lnTo>
                          <a:pt x="196" y="69"/>
                        </a:lnTo>
                        <a:lnTo>
                          <a:pt x="191" y="71"/>
                        </a:lnTo>
                        <a:lnTo>
                          <a:pt x="186" y="71"/>
                        </a:lnTo>
                        <a:lnTo>
                          <a:pt x="191" y="73"/>
                        </a:lnTo>
                        <a:lnTo>
                          <a:pt x="196" y="74"/>
                        </a:lnTo>
                        <a:lnTo>
                          <a:pt x="201" y="74"/>
                        </a:lnTo>
                        <a:lnTo>
                          <a:pt x="206" y="74"/>
                        </a:lnTo>
                        <a:lnTo>
                          <a:pt x="216" y="72"/>
                        </a:lnTo>
                        <a:lnTo>
                          <a:pt x="226" y="71"/>
                        </a:lnTo>
                        <a:lnTo>
                          <a:pt x="224" y="77"/>
                        </a:lnTo>
                        <a:lnTo>
                          <a:pt x="219" y="84"/>
                        </a:lnTo>
                        <a:lnTo>
                          <a:pt x="217" y="88"/>
                        </a:lnTo>
                        <a:lnTo>
                          <a:pt x="215" y="93"/>
                        </a:lnTo>
                        <a:lnTo>
                          <a:pt x="214" y="97"/>
                        </a:lnTo>
                        <a:lnTo>
                          <a:pt x="213" y="102"/>
                        </a:lnTo>
                        <a:lnTo>
                          <a:pt x="217" y="105"/>
                        </a:lnTo>
                        <a:lnTo>
                          <a:pt x="230" y="109"/>
                        </a:lnTo>
                        <a:lnTo>
                          <a:pt x="249" y="113"/>
                        </a:lnTo>
                        <a:lnTo>
                          <a:pt x="269" y="117"/>
                        </a:lnTo>
                        <a:lnTo>
                          <a:pt x="308" y="124"/>
                        </a:lnTo>
                        <a:lnTo>
                          <a:pt x="326" y="127"/>
                        </a:lnTo>
                        <a:lnTo>
                          <a:pt x="322" y="131"/>
                        </a:lnTo>
                        <a:lnTo>
                          <a:pt x="319" y="136"/>
                        </a:lnTo>
                        <a:lnTo>
                          <a:pt x="315" y="140"/>
                        </a:lnTo>
                        <a:lnTo>
                          <a:pt x="310" y="144"/>
                        </a:lnTo>
                        <a:lnTo>
                          <a:pt x="303" y="149"/>
                        </a:lnTo>
                        <a:lnTo>
                          <a:pt x="299" y="151"/>
                        </a:lnTo>
                        <a:lnTo>
                          <a:pt x="299" y="154"/>
                        </a:lnTo>
                        <a:lnTo>
                          <a:pt x="301" y="157"/>
                        </a:lnTo>
                        <a:lnTo>
                          <a:pt x="302" y="160"/>
                        </a:lnTo>
                        <a:lnTo>
                          <a:pt x="304" y="164"/>
                        </a:lnTo>
                        <a:lnTo>
                          <a:pt x="308" y="168"/>
                        </a:lnTo>
                        <a:lnTo>
                          <a:pt x="314" y="173"/>
                        </a:lnTo>
                        <a:lnTo>
                          <a:pt x="319" y="176"/>
                        </a:lnTo>
                        <a:lnTo>
                          <a:pt x="325" y="180"/>
                        </a:lnTo>
                        <a:lnTo>
                          <a:pt x="329" y="184"/>
                        </a:lnTo>
                        <a:lnTo>
                          <a:pt x="332" y="188"/>
                        </a:lnTo>
                        <a:lnTo>
                          <a:pt x="290" y="211"/>
                        </a:lnTo>
                        <a:lnTo>
                          <a:pt x="257" y="231"/>
                        </a:lnTo>
                        <a:lnTo>
                          <a:pt x="241" y="241"/>
                        </a:lnTo>
                        <a:lnTo>
                          <a:pt x="225" y="253"/>
                        </a:lnTo>
                        <a:lnTo>
                          <a:pt x="207" y="268"/>
                        </a:lnTo>
                        <a:lnTo>
                          <a:pt x="186" y="287"/>
                        </a:lnTo>
                        <a:lnTo>
                          <a:pt x="173" y="244"/>
                        </a:lnTo>
                        <a:lnTo>
                          <a:pt x="178" y="244"/>
                        </a:lnTo>
                        <a:lnTo>
                          <a:pt x="182" y="243"/>
                        </a:lnTo>
                        <a:lnTo>
                          <a:pt x="185" y="242"/>
                        </a:lnTo>
                        <a:lnTo>
                          <a:pt x="189" y="240"/>
                        </a:lnTo>
                        <a:lnTo>
                          <a:pt x="194" y="236"/>
                        </a:lnTo>
                        <a:lnTo>
                          <a:pt x="200" y="232"/>
                        </a:lnTo>
                        <a:lnTo>
                          <a:pt x="174" y="232"/>
                        </a:lnTo>
                        <a:lnTo>
                          <a:pt x="149" y="232"/>
                        </a:lnTo>
                        <a:lnTo>
                          <a:pt x="125" y="232"/>
                        </a:lnTo>
                        <a:lnTo>
                          <a:pt x="101" y="232"/>
                        </a:lnTo>
                        <a:lnTo>
                          <a:pt x="79" y="232"/>
                        </a:lnTo>
                        <a:lnTo>
                          <a:pt x="58" y="232"/>
                        </a:lnTo>
                        <a:lnTo>
                          <a:pt x="41" y="232"/>
                        </a:lnTo>
                        <a:lnTo>
                          <a:pt x="27" y="232"/>
                        </a:lnTo>
                        <a:lnTo>
                          <a:pt x="19" y="231"/>
                        </a:lnTo>
                        <a:lnTo>
                          <a:pt x="11" y="227"/>
                        </a:lnTo>
                        <a:lnTo>
                          <a:pt x="6" y="225"/>
                        </a:lnTo>
                        <a:lnTo>
                          <a:pt x="3" y="222"/>
                        </a:lnTo>
                        <a:lnTo>
                          <a:pt x="1" y="218"/>
                        </a:lnTo>
                        <a:lnTo>
                          <a:pt x="0" y="213"/>
                        </a:lnTo>
                        <a:lnTo>
                          <a:pt x="1" y="209"/>
                        </a:lnTo>
                        <a:lnTo>
                          <a:pt x="4" y="205"/>
                        </a:lnTo>
                        <a:lnTo>
                          <a:pt x="7" y="201"/>
                        </a:lnTo>
                        <a:lnTo>
                          <a:pt x="13" y="197"/>
                        </a:lnTo>
                        <a:lnTo>
                          <a:pt x="26" y="188"/>
                        </a:lnTo>
                        <a:lnTo>
                          <a:pt x="41" y="179"/>
                        </a:lnTo>
                        <a:lnTo>
                          <a:pt x="58" y="170"/>
                        </a:lnTo>
                        <a:lnTo>
                          <a:pt x="73" y="162"/>
                        </a:lnTo>
                        <a:lnTo>
                          <a:pt x="80" y="156"/>
                        </a:lnTo>
                        <a:lnTo>
                          <a:pt x="85" y="152"/>
                        </a:lnTo>
                        <a:lnTo>
                          <a:pt x="90" y="149"/>
                        </a:lnTo>
                        <a:lnTo>
                          <a:pt x="93" y="145"/>
                        </a:lnTo>
                        <a:lnTo>
                          <a:pt x="100" y="138"/>
                        </a:lnTo>
                        <a:lnTo>
                          <a:pt x="106" y="130"/>
                        </a:lnTo>
                        <a:lnTo>
                          <a:pt x="112" y="122"/>
                        </a:lnTo>
                        <a:lnTo>
                          <a:pt x="116" y="114"/>
                        </a:lnTo>
                        <a:lnTo>
                          <a:pt x="124" y="96"/>
                        </a:lnTo>
                        <a:lnTo>
                          <a:pt x="130" y="79"/>
                        </a:lnTo>
                        <a:lnTo>
                          <a:pt x="134" y="71"/>
                        </a:lnTo>
                        <a:lnTo>
                          <a:pt x="138" y="64"/>
                        </a:lnTo>
                        <a:lnTo>
                          <a:pt x="141" y="58"/>
                        </a:lnTo>
                        <a:lnTo>
                          <a:pt x="147" y="52"/>
                        </a:lnTo>
                        <a:lnTo>
                          <a:pt x="151" y="47"/>
                        </a:lnTo>
                        <a:lnTo>
                          <a:pt x="158" y="43"/>
                        </a:lnTo>
                        <a:lnTo>
                          <a:pt x="164" y="41"/>
                        </a:lnTo>
                        <a:lnTo>
                          <a:pt x="173" y="4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93" name="Freeform 428"/>
                  <p:cNvSpPr>
                    <a:spLocks/>
                  </p:cNvSpPr>
                  <p:nvPr/>
                </p:nvSpPr>
                <p:spPr bwMode="auto">
                  <a:xfrm>
                    <a:off x="1102" y="1190"/>
                    <a:ext cx="111" cy="27"/>
                  </a:xfrm>
                  <a:custGeom>
                    <a:avLst/>
                    <a:gdLst>
                      <a:gd name="T0" fmla="*/ 0 w 345"/>
                      <a:gd name="T1" fmla="*/ 0 h 86"/>
                      <a:gd name="T2" fmla="*/ 0 w 345"/>
                      <a:gd name="T3" fmla="*/ 0 h 86"/>
                      <a:gd name="T4" fmla="*/ 0 w 345"/>
                      <a:gd name="T5" fmla="*/ 0 h 86"/>
                      <a:gd name="T6" fmla="*/ 0 w 345"/>
                      <a:gd name="T7" fmla="*/ 0 h 86"/>
                      <a:gd name="T8" fmla="*/ 0 w 345"/>
                      <a:gd name="T9" fmla="*/ 0 h 86"/>
                      <a:gd name="T10" fmla="*/ 0 w 345"/>
                      <a:gd name="T11" fmla="*/ 0 h 86"/>
                      <a:gd name="T12" fmla="*/ 0 w 345"/>
                      <a:gd name="T13" fmla="*/ 0 h 86"/>
                      <a:gd name="T14" fmla="*/ 0 w 345"/>
                      <a:gd name="T15" fmla="*/ 0 h 86"/>
                      <a:gd name="T16" fmla="*/ 0 w 345"/>
                      <a:gd name="T17" fmla="*/ 0 h 86"/>
                      <a:gd name="T18" fmla="*/ 0 w 345"/>
                      <a:gd name="T19" fmla="*/ 0 h 86"/>
                      <a:gd name="T20" fmla="*/ 0 w 345"/>
                      <a:gd name="T21" fmla="*/ 0 h 86"/>
                      <a:gd name="T22" fmla="*/ 0 w 345"/>
                      <a:gd name="T23" fmla="*/ 0 h 86"/>
                      <a:gd name="T24" fmla="*/ 0 w 345"/>
                      <a:gd name="T25" fmla="*/ 0 h 86"/>
                      <a:gd name="T26" fmla="*/ 0 w 345"/>
                      <a:gd name="T27" fmla="*/ 0 h 86"/>
                      <a:gd name="T28" fmla="*/ 0 w 345"/>
                      <a:gd name="T29" fmla="*/ 0 h 86"/>
                      <a:gd name="T30" fmla="*/ 0 w 345"/>
                      <a:gd name="T31" fmla="*/ 0 h 86"/>
                      <a:gd name="T32" fmla="*/ 0 w 345"/>
                      <a:gd name="T33" fmla="*/ 0 h 86"/>
                      <a:gd name="T34" fmla="*/ 0 w 345"/>
                      <a:gd name="T35" fmla="*/ 0 h 86"/>
                      <a:gd name="T36" fmla="*/ 0 w 345"/>
                      <a:gd name="T37" fmla="*/ 0 h 86"/>
                      <a:gd name="T38" fmla="*/ 0 w 345"/>
                      <a:gd name="T39" fmla="*/ 0 h 86"/>
                      <a:gd name="T40" fmla="*/ 0 w 345"/>
                      <a:gd name="T41" fmla="*/ 0 h 86"/>
                      <a:gd name="T42" fmla="*/ 0 w 345"/>
                      <a:gd name="T43" fmla="*/ 0 h 86"/>
                      <a:gd name="T44" fmla="*/ 0 w 345"/>
                      <a:gd name="T45" fmla="*/ 0 h 86"/>
                      <a:gd name="T46" fmla="*/ 0 w 345"/>
                      <a:gd name="T47" fmla="*/ 0 h 86"/>
                      <a:gd name="T48" fmla="*/ 0 w 345"/>
                      <a:gd name="T49" fmla="*/ 0 h 86"/>
                      <a:gd name="T50" fmla="*/ 0 w 345"/>
                      <a:gd name="T51" fmla="*/ 0 h 86"/>
                      <a:gd name="T52" fmla="*/ 0 w 345"/>
                      <a:gd name="T53" fmla="*/ 0 h 86"/>
                      <a:gd name="T54" fmla="*/ 0 w 345"/>
                      <a:gd name="T55" fmla="*/ 0 h 86"/>
                      <a:gd name="T56" fmla="*/ 0 w 345"/>
                      <a:gd name="T57" fmla="*/ 0 h 86"/>
                      <a:gd name="T58" fmla="*/ 0 w 345"/>
                      <a:gd name="T59" fmla="*/ 0 h 86"/>
                      <a:gd name="T60" fmla="*/ 0 w 345"/>
                      <a:gd name="T61" fmla="*/ 0 h 86"/>
                      <a:gd name="T62" fmla="*/ 0 w 345"/>
                      <a:gd name="T63" fmla="*/ 0 h 86"/>
                      <a:gd name="T64" fmla="*/ 0 w 345"/>
                      <a:gd name="T65" fmla="*/ 0 h 86"/>
                      <a:gd name="T66" fmla="*/ 0 w 345"/>
                      <a:gd name="T67" fmla="*/ 0 h 86"/>
                      <a:gd name="T68" fmla="*/ 0 w 345"/>
                      <a:gd name="T69" fmla="*/ 0 h 86"/>
                      <a:gd name="T70" fmla="*/ 0 w 345"/>
                      <a:gd name="T71" fmla="*/ 0 h 86"/>
                      <a:gd name="T72" fmla="*/ 0 w 345"/>
                      <a:gd name="T73" fmla="*/ 0 h 86"/>
                      <a:gd name="T74" fmla="*/ 0 w 345"/>
                      <a:gd name="T75" fmla="*/ 0 h 8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0" t="0" r="r" b="b"/>
                    <a:pathLst>
                      <a:path w="345" h="86">
                        <a:moveTo>
                          <a:pt x="106" y="86"/>
                        </a:moveTo>
                        <a:lnTo>
                          <a:pt x="119" y="81"/>
                        </a:lnTo>
                        <a:lnTo>
                          <a:pt x="133" y="76"/>
                        </a:lnTo>
                        <a:lnTo>
                          <a:pt x="148" y="72"/>
                        </a:lnTo>
                        <a:lnTo>
                          <a:pt x="164" y="69"/>
                        </a:lnTo>
                        <a:lnTo>
                          <a:pt x="197" y="63"/>
                        </a:lnTo>
                        <a:lnTo>
                          <a:pt x="231" y="57"/>
                        </a:lnTo>
                        <a:lnTo>
                          <a:pt x="247" y="53"/>
                        </a:lnTo>
                        <a:lnTo>
                          <a:pt x="264" y="50"/>
                        </a:lnTo>
                        <a:lnTo>
                          <a:pt x="279" y="46"/>
                        </a:lnTo>
                        <a:lnTo>
                          <a:pt x="294" y="40"/>
                        </a:lnTo>
                        <a:lnTo>
                          <a:pt x="309" y="35"/>
                        </a:lnTo>
                        <a:lnTo>
                          <a:pt x="322" y="28"/>
                        </a:lnTo>
                        <a:lnTo>
                          <a:pt x="334" y="21"/>
                        </a:lnTo>
                        <a:lnTo>
                          <a:pt x="345" y="13"/>
                        </a:lnTo>
                        <a:lnTo>
                          <a:pt x="335" y="12"/>
                        </a:lnTo>
                        <a:lnTo>
                          <a:pt x="326" y="11"/>
                        </a:lnTo>
                        <a:lnTo>
                          <a:pt x="317" y="9"/>
                        </a:lnTo>
                        <a:lnTo>
                          <a:pt x="309" y="6"/>
                        </a:lnTo>
                        <a:lnTo>
                          <a:pt x="300" y="4"/>
                        </a:lnTo>
                        <a:lnTo>
                          <a:pt x="291" y="2"/>
                        </a:lnTo>
                        <a:lnTo>
                          <a:pt x="281" y="1"/>
                        </a:lnTo>
                        <a:lnTo>
                          <a:pt x="272" y="0"/>
                        </a:lnTo>
                        <a:lnTo>
                          <a:pt x="259" y="1"/>
                        </a:lnTo>
                        <a:lnTo>
                          <a:pt x="245" y="3"/>
                        </a:lnTo>
                        <a:lnTo>
                          <a:pt x="227" y="5"/>
                        </a:lnTo>
                        <a:lnTo>
                          <a:pt x="209" y="9"/>
                        </a:lnTo>
                        <a:lnTo>
                          <a:pt x="168" y="18"/>
                        </a:lnTo>
                        <a:lnTo>
                          <a:pt x="126" y="29"/>
                        </a:lnTo>
                        <a:lnTo>
                          <a:pt x="104" y="36"/>
                        </a:lnTo>
                        <a:lnTo>
                          <a:pt x="85" y="42"/>
                        </a:lnTo>
                        <a:lnTo>
                          <a:pt x="66" y="50"/>
                        </a:lnTo>
                        <a:lnTo>
                          <a:pt x="47" y="58"/>
                        </a:lnTo>
                        <a:lnTo>
                          <a:pt x="32" y="65"/>
                        </a:lnTo>
                        <a:lnTo>
                          <a:pt x="19" y="72"/>
                        </a:lnTo>
                        <a:lnTo>
                          <a:pt x="8" y="79"/>
                        </a:lnTo>
                        <a:lnTo>
                          <a:pt x="0" y="86"/>
                        </a:lnTo>
                        <a:lnTo>
                          <a:pt x="106" y="8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94" name="Freeform 429"/>
                  <p:cNvSpPr>
                    <a:spLocks/>
                  </p:cNvSpPr>
                  <p:nvPr/>
                </p:nvSpPr>
                <p:spPr bwMode="auto">
                  <a:xfrm>
                    <a:off x="1158" y="1199"/>
                    <a:ext cx="149" cy="43"/>
                  </a:xfrm>
                  <a:custGeom>
                    <a:avLst/>
                    <a:gdLst>
                      <a:gd name="T0" fmla="*/ 0 w 464"/>
                      <a:gd name="T1" fmla="*/ 0 h 130"/>
                      <a:gd name="T2" fmla="*/ 0 w 464"/>
                      <a:gd name="T3" fmla="*/ 0 h 130"/>
                      <a:gd name="T4" fmla="*/ 0 w 464"/>
                      <a:gd name="T5" fmla="*/ 0 h 130"/>
                      <a:gd name="T6" fmla="*/ 0 w 464"/>
                      <a:gd name="T7" fmla="*/ 0 h 130"/>
                      <a:gd name="T8" fmla="*/ 0 w 464"/>
                      <a:gd name="T9" fmla="*/ 0 h 130"/>
                      <a:gd name="T10" fmla="*/ 0 w 464"/>
                      <a:gd name="T11" fmla="*/ 0 h 130"/>
                      <a:gd name="T12" fmla="*/ 0 w 464"/>
                      <a:gd name="T13" fmla="*/ 0 h 130"/>
                      <a:gd name="T14" fmla="*/ 0 w 464"/>
                      <a:gd name="T15" fmla="*/ 0 h 130"/>
                      <a:gd name="T16" fmla="*/ 0 w 464"/>
                      <a:gd name="T17" fmla="*/ 0 h 130"/>
                      <a:gd name="T18" fmla="*/ 0 w 464"/>
                      <a:gd name="T19" fmla="*/ 0 h 130"/>
                      <a:gd name="T20" fmla="*/ 0 w 464"/>
                      <a:gd name="T21" fmla="*/ 0 h 130"/>
                      <a:gd name="T22" fmla="*/ 0 w 464"/>
                      <a:gd name="T23" fmla="*/ 0 h 130"/>
                      <a:gd name="T24" fmla="*/ 0 w 464"/>
                      <a:gd name="T25" fmla="*/ 0 h 130"/>
                      <a:gd name="T26" fmla="*/ 0 w 464"/>
                      <a:gd name="T27" fmla="*/ 0 h 130"/>
                      <a:gd name="T28" fmla="*/ 0 w 464"/>
                      <a:gd name="T29" fmla="*/ 0 h 130"/>
                      <a:gd name="T30" fmla="*/ 0 w 464"/>
                      <a:gd name="T31" fmla="*/ 0 h 130"/>
                      <a:gd name="T32" fmla="*/ 0 w 464"/>
                      <a:gd name="T33" fmla="*/ 0 h 130"/>
                      <a:gd name="T34" fmla="*/ 0 w 464"/>
                      <a:gd name="T35" fmla="*/ 0 h 130"/>
                      <a:gd name="T36" fmla="*/ 0 w 464"/>
                      <a:gd name="T37" fmla="*/ 0 h 130"/>
                      <a:gd name="T38" fmla="*/ 0 w 464"/>
                      <a:gd name="T39" fmla="*/ 0 h 130"/>
                      <a:gd name="T40" fmla="*/ 0 w 464"/>
                      <a:gd name="T41" fmla="*/ 0 h 130"/>
                      <a:gd name="T42" fmla="*/ 0 w 464"/>
                      <a:gd name="T43" fmla="*/ 0 h 130"/>
                      <a:gd name="T44" fmla="*/ 0 w 464"/>
                      <a:gd name="T45" fmla="*/ 0 h 130"/>
                      <a:gd name="T46" fmla="*/ 0 w 464"/>
                      <a:gd name="T47" fmla="*/ 0 h 130"/>
                      <a:gd name="T48" fmla="*/ 0 w 464"/>
                      <a:gd name="T49" fmla="*/ 0 h 130"/>
                      <a:gd name="T50" fmla="*/ 0 w 464"/>
                      <a:gd name="T51" fmla="*/ 0 h 130"/>
                      <a:gd name="T52" fmla="*/ 0 w 464"/>
                      <a:gd name="T53" fmla="*/ 0 h 130"/>
                      <a:gd name="T54" fmla="*/ 0 w 464"/>
                      <a:gd name="T55" fmla="*/ 0 h 130"/>
                      <a:gd name="T56" fmla="*/ 0 w 464"/>
                      <a:gd name="T57" fmla="*/ 0 h 130"/>
                      <a:gd name="T58" fmla="*/ 0 w 464"/>
                      <a:gd name="T59" fmla="*/ 0 h 130"/>
                      <a:gd name="T60" fmla="*/ 0 w 464"/>
                      <a:gd name="T61" fmla="*/ 0 h 130"/>
                      <a:gd name="T62" fmla="*/ 0 w 464"/>
                      <a:gd name="T63" fmla="*/ 0 h 130"/>
                      <a:gd name="T64" fmla="*/ 0 w 464"/>
                      <a:gd name="T65" fmla="*/ 0 h 130"/>
                      <a:gd name="T66" fmla="*/ 0 w 464"/>
                      <a:gd name="T67" fmla="*/ 0 h 130"/>
                      <a:gd name="T68" fmla="*/ 0 w 464"/>
                      <a:gd name="T69" fmla="*/ 0 h 130"/>
                      <a:gd name="T70" fmla="*/ 0 w 464"/>
                      <a:gd name="T71" fmla="*/ 0 h 130"/>
                      <a:gd name="T72" fmla="*/ 0 w 464"/>
                      <a:gd name="T73" fmla="*/ 0 h 130"/>
                      <a:gd name="T74" fmla="*/ 0 w 464"/>
                      <a:gd name="T75" fmla="*/ 0 h 130"/>
                      <a:gd name="T76" fmla="*/ 0 w 464"/>
                      <a:gd name="T77" fmla="*/ 0 h 130"/>
                      <a:gd name="T78" fmla="*/ 0 w 464"/>
                      <a:gd name="T79" fmla="*/ 0 h 130"/>
                      <a:gd name="T80" fmla="*/ 0 w 464"/>
                      <a:gd name="T81" fmla="*/ 0 h 130"/>
                      <a:gd name="T82" fmla="*/ 0 w 464"/>
                      <a:gd name="T83" fmla="*/ 0 h 130"/>
                      <a:gd name="T84" fmla="*/ 0 w 464"/>
                      <a:gd name="T85" fmla="*/ 0 h 130"/>
                      <a:gd name="T86" fmla="*/ 0 w 464"/>
                      <a:gd name="T87" fmla="*/ 0 h 130"/>
                      <a:gd name="T88" fmla="*/ 0 w 464"/>
                      <a:gd name="T89" fmla="*/ 0 h 130"/>
                      <a:gd name="T90" fmla="*/ 0 w 464"/>
                      <a:gd name="T91" fmla="*/ 0 h 130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0" t="0" r="r" b="b"/>
                    <a:pathLst>
                      <a:path w="464" h="130">
                        <a:moveTo>
                          <a:pt x="0" y="86"/>
                        </a:moveTo>
                        <a:lnTo>
                          <a:pt x="19" y="86"/>
                        </a:lnTo>
                        <a:lnTo>
                          <a:pt x="48" y="83"/>
                        </a:lnTo>
                        <a:lnTo>
                          <a:pt x="77" y="81"/>
                        </a:lnTo>
                        <a:lnTo>
                          <a:pt x="106" y="80"/>
                        </a:lnTo>
                        <a:lnTo>
                          <a:pt x="103" y="81"/>
                        </a:lnTo>
                        <a:lnTo>
                          <a:pt x="97" y="84"/>
                        </a:lnTo>
                        <a:lnTo>
                          <a:pt x="92" y="89"/>
                        </a:lnTo>
                        <a:lnTo>
                          <a:pt x="86" y="94"/>
                        </a:lnTo>
                        <a:lnTo>
                          <a:pt x="81" y="100"/>
                        </a:lnTo>
                        <a:lnTo>
                          <a:pt x="76" y="106"/>
                        </a:lnTo>
                        <a:lnTo>
                          <a:pt x="73" y="112"/>
                        </a:lnTo>
                        <a:lnTo>
                          <a:pt x="72" y="117"/>
                        </a:lnTo>
                        <a:lnTo>
                          <a:pt x="73" y="119"/>
                        </a:lnTo>
                        <a:lnTo>
                          <a:pt x="75" y="121"/>
                        </a:lnTo>
                        <a:lnTo>
                          <a:pt x="79" y="124"/>
                        </a:lnTo>
                        <a:lnTo>
                          <a:pt x="83" y="126"/>
                        </a:lnTo>
                        <a:lnTo>
                          <a:pt x="92" y="129"/>
                        </a:lnTo>
                        <a:lnTo>
                          <a:pt x="99" y="130"/>
                        </a:lnTo>
                        <a:lnTo>
                          <a:pt x="109" y="129"/>
                        </a:lnTo>
                        <a:lnTo>
                          <a:pt x="119" y="129"/>
                        </a:lnTo>
                        <a:lnTo>
                          <a:pt x="128" y="127"/>
                        </a:lnTo>
                        <a:lnTo>
                          <a:pt x="138" y="125"/>
                        </a:lnTo>
                        <a:lnTo>
                          <a:pt x="157" y="119"/>
                        </a:lnTo>
                        <a:lnTo>
                          <a:pt x="176" y="114"/>
                        </a:lnTo>
                        <a:lnTo>
                          <a:pt x="196" y="108"/>
                        </a:lnTo>
                        <a:lnTo>
                          <a:pt x="216" y="103"/>
                        </a:lnTo>
                        <a:lnTo>
                          <a:pt x="226" y="101"/>
                        </a:lnTo>
                        <a:lnTo>
                          <a:pt x="237" y="100"/>
                        </a:lnTo>
                        <a:lnTo>
                          <a:pt x="248" y="99"/>
                        </a:lnTo>
                        <a:lnTo>
                          <a:pt x="259" y="99"/>
                        </a:lnTo>
                        <a:lnTo>
                          <a:pt x="266" y="99"/>
                        </a:lnTo>
                        <a:lnTo>
                          <a:pt x="285" y="99"/>
                        </a:lnTo>
                        <a:lnTo>
                          <a:pt x="304" y="99"/>
                        </a:lnTo>
                        <a:lnTo>
                          <a:pt x="311" y="99"/>
                        </a:lnTo>
                        <a:lnTo>
                          <a:pt x="333" y="98"/>
                        </a:lnTo>
                        <a:lnTo>
                          <a:pt x="355" y="96"/>
                        </a:lnTo>
                        <a:lnTo>
                          <a:pt x="376" y="93"/>
                        </a:lnTo>
                        <a:lnTo>
                          <a:pt x="396" y="89"/>
                        </a:lnTo>
                        <a:lnTo>
                          <a:pt x="415" y="83"/>
                        </a:lnTo>
                        <a:lnTo>
                          <a:pt x="432" y="76"/>
                        </a:lnTo>
                        <a:lnTo>
                          <a:pt x="449" y="66"/>
                        </a:lnTo>
                        <a:lnTo>
                          <a:pt x="464" y="55"/>
                        </a:lnTo>
                        <a:lnTo>
                          <a:pt x="455" y="51"/>
                        </a:lnTo>
                        <a:lnTo>
                          <a:pt x="446" y="49"/>
                        </a:lnTo>
                        <a:lnTo>
                          <a:pt x="439" y="48"/>
                        </a:lnTo>
                        <a:lnTo>
                          <a:pt x="430" y="48"/>
                        </a:lnTo>
                        <a:lnTo>
                          <a:pt x="413" y="48"/>
                        </a:lnTo>
                        <a:lnTo>
                          <a:pt x="392" y="49"/>
                        </a:lnTo>
                        <a:lnTo>
                          <a:pt x="396" y="46"/>
                        </a:lnTo>
                        <a:lnTo>
                          <a:pt x="401" y="42"/>
                        </a:lnTo>
                        <a:lnTo>
                          <a:pt x="406" y="36"/>
                        </a:lnTo>
                        <a:lnTo>
                          <a:pt x="410" y="29"/>
                        </a:lnTo>
                        <a:lnTo>
                          <a:pt x="413" y="22"/>
                        </a:lnTo>
                        <a:lnTo>
                          <a:pt x="416" y="15"/>
                        </a:lnTo>
                        <a:lnTo>
                          <a:pt x="418" y="7"/>
                        </a:lnTo>
                        <a:lnTo>
                          <a:pt x="418" y="0"/>
                        </a:lnTo>
                        <a:lnTo>
                          <a:pt x="378" y="0"/>
                        </a:lnTo>
                        <a:lnTo>
                          <a:pt x="368" y="8"/>
                        </a:lnTo>
                        <a:lnTo>
                          <a:pt x="360" y="19"/>
                        </a:lnTo>
                        <a:lnTo>
                          <a:pt x="352" y="30"/>
                        </a:lnTo>
                        <a:lnTo>
                          <a:pt x="343" y="41"/>
                        </a:lnTo>
                        <a:lnTo>
                          <a:pt x="334" y="51"/>
                        </a:lnTo>
                        <a:lnTo>
                          <a:pt x="323" y="59"/>
                        </a:lnTo>
                        <a:lnTo>
                          <a:pt x="318" y="63"/>
                        </a:lnTo>
                        <a:lnTo>
                          <a:pt x="312" y="65"/>
                        </a:lnTo>
                        <a:lnTo>
                          <a:pt x="306" y="68"/>
                        </a:lnTo>
                        <a:lnTo>
                          <a:pt x="298" y="68"/>
                        </a:lnTo>
                        <a:lnTo>
                          <a:pt x="287" y="68"/>
                        </a:lnTo>
                        <a:lnTo>
                          <a:pt x="278" y="66"/>
                        </a:lnTo>
                        <a:lnTo>
                          <a:pt x="270" y="65"/>
                        </a:lnTo>
                        <a:lnTo>
                          <a:pt x="262" y="63"/>
                        </a:lnTo>
                        <a:lnTo>
                          <a:pt x="250" y="59"/>
                        </a:lnTo>
                        <a:lnTo>
                          <a:pt x="239" y="54"/>
                        </a:lnTo>
                        <a:lnTo>
                          <a:pt x="222" y="42"/>
                        </a:lnTo>
                        <a:lnTo>
                          <a:pt x="205" y="31"/>
                        </a:lnTo>
                        <a:lnTo>
                          <a:pt x="193" y="29"/>
                        </a:lnTo>
                        <a:lnTo>
                          <a:pt x="180" y="29"/>
                        </a:lnTo>
                        <a:lnTo>
                          <a:pt x="165" y="29"/>
                        </a:lnTo>
                        <a:lnTo>
                          <a:pt x="150" y="31"/>
                        </a:lnTo>
                        <a:lnTo>
                          <a:pt x="133" y="33"/>
                        </a:lnTo>
                        <a:lnTo>
                          <a:pt x="117" y="37"/>
                        </a:lnTo>
                        <a:lnTo>
                          <a:pt x="101" y="40"/>
                        </a:lnTo>
                        <a:lnTo>
                          <a:pt x="85" y="45"/>
                        </a:lnTo>
                        <a:lnTo>
                          <a:pt x="70" y="49"/>
                        </a:lnTo>
                        <a:lnTo>
                          <a:pt x="54" y="54"/>
                        </a:lnTo>
                        <a:lnTo>
                          <a:pt x="41" y="60"/>
                        </a:lnTo>
                        <a:lnTo>
                          <a:pt x="29" y="65"/>
                        </a:lnTo>
                        <a:lnTo>
                          <a:pt x="18" y="71"/>
                        </a:lnTo>
                        <a:lnTo>
                          <a:pt x="9" y="77"/>
                        </a:lnTo>
                        <a:lnTo>
                          <a:pt x="3" y="82"/>
                        </a:lnTo>
                        <a:lnTo>
                          <a:pt x="0" y="8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95" name="Freeform 430"/>
                  <p:cNvSpPr>
                    <a:spLocks/>
                  </p:cNvSpPr>
                  <p:nvPr/>
                </p:nvSpPr>
                <p:spPr bwMode="auto">
                  <a:xfrm>
                    <a:off x="1472" y="1205"/>
                    <a:ext cx="153" cy="31"/>
                  </a:xfrm>
                  <a:custGeom>
                    <a:avLst/>
                    <a:gdLst>
                      <a:gd name="T0" fmla="*/ 0 w 472"/>
                      <a:gd name="T1" fmla="*/ 0 h 92"/>
                      <a:gd name="T2" fmla="*/ 0 w 472"/>
                      <a:gd name="T3" fmla="*/ 0 h 92"/>
                      <a:gd name="T4" fmla="*/ 0 w 472"/>
                      <a:gd name="T5" fmla="*/ 0 h 92"/>
                      <a:gd name="T6" fmla="*/ 0 w 472"/>
                      <a:gd name="T7" fmla="*/ 0 h 92"/>
                      <a:gd name="T8" fmla="*/ 0 w 472"/>
                      <a:gd name="T9" fmla="*/ 0 h 92"/>
                      <a:gd name="T10" fmla="*/ 0 w 472"/>
                      <a:gd name="T11" fmla="*/ 0 h 92"/>
                      <a:gd name="T12" fmla="*/ 0 w 472"/>
                      <a:gd name="T13" fmla="*/ 0 h 92"/>
                      <a:gd name="T14" fmla="*/ 0 w 472"/>
                      <a:gd name="T15" fmla="*/ 0 h 92"/>
                      <a:gd name="T16" fmla="*/ 0 w 472"/>
                      <a:gd name="T17" fmla="*/ 0 h 92"/>
                      <a:gd name="T18" fmla="*/ 0 w 472"/>
                      <a:gd name="T19" fmla="*/ 0 h 92"/>
                      <a:gd name="T20" fmla="*/ 0 w 472"/>
                      <a:gd name="T21" fmla="*/ 0 h 92"/>
                      <a:gd name="T22" fmla="*/ 0 w 472"/>
                      <a:gd name="T23" fmla="*/ 0 h 92"/>
                      <a:gd name="T24" fmla="*/ 0 w 472"/>
                      <a:gd name="T25" fmla="*/ 0 h 92"/>
                      <a:gd name="T26" fmla="*/ 0 w 472"/>
                      <a:gd name="T27" fmla="*/ 0 h 92"/>
                      <a:gd name="T28" fmla="*/ 0 w 472"/>
                      <a:gd name="T29" fmla="*/ 0 h 92"/>
                      <a:gd name="T30" fmla="*/ 0 w 472"/>
                      <a:gd name="T31" fmla="*/ 0 h 92"/>
                      <a:gd name="T32" fmla="*/ 0 w 472"/>
                      <a:gd name="T33" fmla="*/ 0 h 92"/>
                      <a:gd name="T34" fmla="*/ 0 w 472"/>
                      <a:gd name="T35" fmla="*/ 0 h 92"/>
                      <a:gd name="T36" fmla="*/ 0 w 472"/>
                      <a:gd name="T37" fmla="*/ 0 h 92"/>
                      <a:gd name="T38" fmla="*/ 0 w 472"/>
                      <a:gd name="T39" fmla="*/ 0 h 92"/>
                      <a:gd name="T40" fmla="*/ 0 w 472"/>
                      <a:gd name="T41" fmla="*/ 0 h 92"/>
                      <a:gd name="T42" fmla="*/ 0 w 472"/>
                      <a:gd name="T43" fmla="*/ 0 h 92"/>
                      <a:gd name="T44" fmla="*/ 0 w 472"/>
                      <a:gd name="T45" fmla="*/ 0 h 92"/>
                      <a:gd name="T46" fmla="*/ 0 w 472"/>
                      <a:gd name="T47" fmla="*/ 0 h 92"/>
                      <a:gd name="T48" fmla="*/ 0 w 472"/>
                      <a:gd name="T49" fmla="*/ 0 h 92"/>
                      <a:gd name="T50" fmla="*/ 0 w 472"/>
                      <a:gd name="T51" fmla="*/ 0 h 92"/>
                      <a:gd name="T52" fmla="*/ 0 w 472"/>
                      <a:gd name="T53" fmla="*/ 0 h 92"/>
                      <a:gd name="T54" fmla="*/ 0 w 472"/>
                      <a:gd name="T55" fmla="*/ 0 h 92"/>
                      <a:gd name="T56" fmla="*/ 0 w 472"/>
                      <a:gd name="T57" fmla="*/ 0 h 92"/>
                      <a:gd name="T58" fmla="*/ 0 w 472"/>
                      <a:gd name="T59" fmla="*/ 0 h 92"/>
                      <a:gd name="T60" fmla="*/ 0 w 472"/>
                      <a:gd name="T61" fmla="*/ 0 h 92"/>
                      <a:gd name="T62" fmla="*/ 0 w 472"/>
                      <a:gd name="T63" fmla="*/ 0 h 92"/>
                      <a:gd name="T64" fmla="*/ 0 w 472"/>
                      <a:gd name="T65" fmla="*/ 0 h 92"/>
                      <a:gd name="T66" fmla="*/ 0 w 472"/>
                      <a:gd name="T67" fmla="*/ 0 h 92"/>
                      <a:gd name="T68" fmla="*/ 0 w 472"/>
                      <a:gd name="T69" fmla="*/ 0 h 92"/>
                      <a:gd name="T70" fmla="*/ 0 w 472"/>
                      <a:gd name="T71" fmla="*/ 0 h 92"/>
                      <a:gd name="T72" fmla="*/ 0 w 472"/>
                      <a:gd name="T73" fmla="*/ 0 h 92"/>
                      <a:gd name="T74" fmla="*/ 0 w 472"/>
                      <a:gd name="T75" fmla="*/ 0 h 92"/>
                      <a:gd name="T76" fmla="*/ 0 w 472"/>
                      <a:gd name="T77" fmla="*/ 0 h 92"/>
                      <a:gd name="T78" fmla="*/ 0 w 472"/>
                      <a:gd name="T79" fmla="*/ 0 h 92"/>
                      <a:gd name="T80" fmla="*/ 0 w 472"/>
                      <a:gd name="T81" fmla="*/ 0 h 92"/>
                      <a:gd name="T82" fmla="*/ 0 w 472"/>
                      <a:gd name="T83" fmla="*/ 0 h 92"/>
                      <a:gd name="T84" fmla="*/ 0 w 472"/>
                      <a:gd name="T85" fmla="*/ 0 h 92"/>
                      <a:gd name="T86" fmla="*/ 0 w 472"/>
                      <a:gd name="T87" fmla="*/ 0 h 92"/>
                      <a:gd name="T88" fmla="*/ 0 w 472"/>
                      <a:gd name="T89" fmla="*/ 0 h 92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0" t="0" r="r" b="b"/>
                    <a:pathLst>
                      <a:path w="472" h="92">
                        <a:moveTo>
                          <a:pt x="73" y="0"/>
                        </a:moveTo>
                        <a:lnTo>
                          <a:pt x="63" y="0"/>
                        </a:lnTo>
                        <a:lnTo>
                          <a:pt x="53" y="0"/>
                        </a:lnTo>
                        <a:lnTo>
                          <a:pt x="44" y="0"/>
                        </a:lnTo>
                        <a:lnTo>
                          <a:pt x="34" y="0"/>
                        </a:lnTo>
                        <a:lnTo>
                          <a:pt x="24" y="0"/>
                        </a:lnTo>
                        <a:lnTo>
                          <a:pt x="15" y="1"/>
                        </a:lnTo>
                        <a:lnTo>
                          <a:pt x="12" y="3"/>
                        </a:lnTo>
                        <a:lnTo>
                          <a:pt x="8" y="5"/>
                        </a:lnTo>
                        <a:lnTo>
                          <a:pt x="7" y="8"/>
                        </a:lnTo>
                        <a:lnTo>
                          <a:pt x="6" y="12"/>
                        </a:lnTo>
                        <a:lnTo>
                          <a:pt x="7" y="16"/>
                        </a:lnTo>
                        <a:lnTo>
                          <a:pt x="7" y="20"/>
                        </a:lnTo>
                        <a:lnTo>
                          <a:pt x="10" y="23"/>
                        </a:lnTo>
                        <a:lnTo>
                          <a:pt x="11" y="26"/>
                        </a:lnTo>
                        <a:lnTo>
                          <a:pt x="15" y="32"/>
                        </a:lnTo>
                        <a:lnTo>
                          <a:pt x="19" y="36"/>
                        </a:lnTo>
                        <a:lnTo>
                          <a:pt x="14" y="41"/>
                        </a:lnTo>
                        <a:lnTo>
                          <a:pt x="7" y="46"/>
                        </a:lnTo>
                        <a:lnTo>
                          <a:pt x="4" y="50"/>
                        </a:lnTo>
                        <a:lnTo>
                          <a:pt x="2" y="53"/>
                        </a:lnTo>
                        <a:lnTo>
                          <a:pt x="1" y="57"/>
                        </a:lnTo>
                        <a:lnTo>
                          <a:pt x="0" y="61"/>
                        </a:lnTo>
                        <a:lnTo>
                          <a:pt x="2" y="64"/>
                        </a:lnTo>
                        <a:lnTo>
                          <a:pt x="6" y="66"/>
                        </a:lnTo>
                        <a:lnTo>
                          <a:pt x="14" y="69"/>
                        </a:lnTo>
                        <a:lnTo>
                          <a:pt x="24" y="71"/>
                        </a:lnTo>
                        <a:lnTo>
                          <a:pt x="48" y="76"/>
                        </a:lnTo>
                        <a:lnTo>
                          <a:pt x="78" y="81"/>
                        </a:lnTo>
                        <a:lnTo>
                          <a:pt x="109" y="85"/>
                        </a:lnTo>
                        <a:lnTo>
                          <a:pt x="140" y="89"/>
                        </a:lnTo>
                        <a:lnTo>
                          <a:pt x="167" y="91"/>
                        </a:lnTo>
                        <a:lnTo>
                          <a:pt x="186" y="92"/>
                        </a:lnTo>
                        <a:lnTo>
                          <a:pt x="365" y="92"/>
                        </a:lnTo>
                        <a:lnTo>
                          <a:pt x="370" y="86"/>
                        </a:lnTo>
                        <a:lnTo>
                          <a:pt x="374" y="81"/>
                        </a:lnTo>
                        <a:lnTo>
                          <a:pt x="380" y="78"/>
                        </a:lnTo>
                        <a:lnTo>
                          <a:pt x="385" y="75"/>
                        </a:lnTo>
                        <a:lnTo>
                          <a:pt x="391" y="74"/>
                        </a:lnTo>
                        <a:lnTo>
                          <a:pt x="397" y="73"/>
                        </a:lnTo>
                        <a:lnTo>
                          <a:pt x="404" y="73"/>
                        </a:lnTo>
                        <a:lnTo>
                          <a:pt x="411" y="73"/>
                        </a:lnTo>
                        <a:lnTo>
                          <a:pt x="426" y="75"/>
                        </a:lnTo>
                        <a:lnTo>
                          <a:pt x="441" y="76"/>
                        </a:lnTo>
                        <a:lnTo>
                          <a:pt x="449" y="77"/>
                        </a:lnTo>
                        <a:lnTo>
                          <a:pt x="456" y="76"/>
                        </a:lnTo>
                        <a:lnTo>
                          <a:pt x="464" y="75"/>
                        </a:lnTo>
                        <a:lnTo>
                          <a:pt x="472" y="73"/>
                        </a:lnTo>
                        <a:lnTo>
                          <a:pt x="472" y="36"/>
                        </a:lnTo>
                        <a:lnTo>
                          <a:pt x="465" y="33"/>
                        </a:lnTo>
                        <a:lnTo>
                          <a:pt x="459" y="30"/>
                        </a:lnTo>
                        <a:lnTo>
                          <a:pt x="453" y="26"/>
                        </a:lnTo>
                        <a:lnTo>
                          <a:pt x="449" y="22"/>
                        </a:lnTo>
                        <a:lnTo>
                          <a:pt x="443" y="18"/>
                        </a:lnTo>
                        <a:lnTo>
                          <a:pt x="438" y="15"/>
                        </a:lnTo>
                        <a:lnTo>
                          <a:pt x="432" y="13"/>
                        </a:lnTo>
                        <a:lnTo>
                          <a:pt x="426" y="12"/>
                        </a:lnTo>
                        <a:lnTo>
                          <a:pt x="416" y="12"/>
                        </a:lnTo>
                        <a:lnTo>
                          <a:pt x="406" y="13"/>
                        </a:lnTo>
                        <a:lnTo>
                          <a:pt x="396" y="15"/>
                        </a:lnTo>
                        <a:lnTo>
                          <a:pt x="386" y="17"/>
                        </a:lnTo>
                        <a:lnTo>
                          <a:pt x="367" y="22"/>
                        </a:lnTo>
                        <a:lnTo>
                          <a:pt x="348" y="27"/>
                        </a:lnTo>
                        <a:lnTo>
                          <a:pt x="328" y="33"/>
                        </a:lnTo>
                        <a:lnTo>
                          <a:pt x="308" y="38"/>
                        </a:lnTo>
                        <a:lnTo>
                          <a:pt x="298" y="39"/>
                        </a:lnTo>
                        <a:lnTo>
                          <a:pt x="287" y="41"/>
                        </a:lnTo>
                        <a:lnTo>
                          <a:pt x="276" y="42"/>
                        </a:lnTo>
                        <a:lnTo>
                          <a:pt x="265" y="42"/>
                        </a:lnTo>
                        <a:lnTo>
                          <a:pt x="236" y="42"/>
                        </a:lnTo>
                        <a:lnTo>
                          <a:pt x="212" y="42"/>
                        </a:lnTo>
                        <a:lnTo>
                          <a:pt x="191" y="42"/>
                        </a:lnTo>
                        <a:lnTo>
                          <a:pt x="173" y="42"/>
                        </a:lnTo>
                        <a:lnTo>
                          <a:pt x="156" y="42"/>
                        </a:lnTo>
                        <a:lnTo>
                          <a:pt x="139" y="42"/>
                        </a:lnTo>
                        <a:lnTo>
                          <a:pt x="120" y="42"/>
                        </a:lnTo>
                        <a:lnTo>
                          <a:pt x="100" y="42"/>
                        </a:lnTo>
                        <a:lnTo>
                          <a:pt x="91" y="41"/>
                        </a:lnTo>
                        <a:lnTo>
                          <a:pt x="83" y="39"/>
                        </a:lnTo>
                        <a:lnTo>
                          <a:pt x="78" y="36"/>
                        </a:lnTo>
                        <a:lnTo>
                          <a:pt x="73" y="32"/>
                        </a:lnTo>
                        <a:lnTo>
                          <a:pt x="70" y="27"/>
                        </a:lnTo>
                        <a:lnTo>
                          <a:pt x="68" y="22"/>
                        </a:lnTo>
                        <a:lnTo>
                          <a:pt x="67" y="17"/>
                        </a:lnTo>
                        <a:lnTo>
                          <a:pt x="67" y="12"/>
                        </a:lnTo>
                        <a:lnTo>
                          <a:pt x="69" y="8"/>
                        </a:lnTo>
                        <a:lnTo>
                          <a:pt x="72" y="4"/>
                        </a:lnTo>
                        <a:lnTo>
                          <a:pt x="74" y="2"/>
                        </a:lnTo>
                        <a:lnTo>
                          <a:pt x="75" y="1"/>
                        </a:lnTo>
                        <a:lnTo>
                          <a:pt x="74" y="0"/>
                        </a:lnTo>
                        <a:lnTo>
                          <a:pt x="73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96" name="Freeform 431"/>
                  <p:cNvSpPr>
                    <a:spLocks/>
                  </p:cNvSpPr>
                  <p:nvPr/>
                </p:nvSpPr>
                <p:spPr bwMode="auto">
                  <a:xfrm>
                    <a:off x="1513" y="1136"/>
                    <a:ext cx="106" cy="45"/>
                  </a:xfrm>
                  <a:custGeom>
                    <a:avLst/>
                    <a:gdLst>
                      <a:gd name="T0" fmla="*/ 0 w 326"/>
                      <a:gd name="T1" fmla="*/ 0 h 135"/>
                      <a:gd name="T2" fmla="*/ 0 w 326"/>
                      <a:gd name="T3" fmla="*/ 0 h 135"/>
                      <a:gd name="T4" fmla="*/ 0 w 326"/>
                      <a:gd name="T5" fmla="*/ 0 h 135"/>
                      <a:gd name="T6" fmla="*/ 0 w 326"/>
                      <a:gd name="T7" fmla="*/ 0 h 135"/>
                      <a:gd name="T8" fmla="*/ 0 w 326"/>
                      <a:gd name="T9" fmla="*/ 0 h 135"/>
                      <a:gd name="T10" fmla="*/ 0 w 326"/>
                      <a:gd name="T11" fmla="*/ 0 h 135"/>
                      <a:gd name="T12" fmla="*/ 0 w 326"/>
                      <a:gd name="T13" fmla="*/ 0 h 135"/>
                      <a:gd name="T14" fmla="*/ 0 w 326"/>
                      <a:gd name="T15" fmla="*/ 0 h 135"/>
                      <a:gd name="T16" fmla="*/ 0 w 326"/>
                      <a:gd name="T17" fmla="*/ 0 h 135"/>
                      <a:gd name="T18" fmla="*/ 0 w 326"/>
                      <a:gd name="T19" fmla="*/ 0 h 135"/>
                      <a:gd name="T20" fmla="*/ 0 w 326"/>
                      <a:gd name="T21" fmla="*/ 0 h 135"/>
                      <a:gd name="T22" fmla="*/ 0 w 326"/>
                      <a:gd name="T23" fmla="*/ 0 h 135"/>
                      <a:gd name="T24" fmla="*/ 0 w 326"/>
                      <a:gd name="T25" fmla="*/ 0 h 135"/>
                      <a:gd name="T26" fmla="*/ 0 w 326"/>
                      <a:gd name="T27" fmla="*/ 0 h 135"/>
                      <a:gd name="T28" fmla="*/ 0 w 326"/>
                      <a:gd name="T29" fmla="*/ 0 h 135"/>
                      <a:gd name="T30" fmla="*/ 0 w 326"/>
                      <a:gd name="T31" fmla="*/ 0 h 135"/>
                      <a:gd name="T32" fmla="*/ 0 w 326"/>
                      <a:gd name="T33" fmla="*/ 0 h 135"/>
                      <a:gd name="T34" fmla="*/ 0 w 326"/>
                      <a:gd name="T35" fmla="*/ 0 h 135"/>
                      <a:gd name="T36" fmla="*/ 0 w 326"/>
                      <a:gd name="T37" fmla="*/ 0 h 135"/>
                      <a:gd name="T38" fmla="*/ 0 w 326"/>
                      <a:gd name="T39" fmla="*/ 0 h 135"/>
                      <a:gd name="T40" fmla="*/ 0 w 326"/>
                      <a:gd name="T41" fmla="*/ 0 h 135"/>
                      <a:gd name="T42" fmla="*/ 0 w 326"/>
                      <a:gd name="T43" fmla="*/ 0 h 135"/>
                      <a:gd name="T44" fmla="*/ 0 w 326"/>
                      <a:gd name="T45" fmla="*/ 0 h 135"/>
                      <a:gd name="T46" fmla="*/ 0 w 326"/>
                      <a:gd name="T47" fmla="*/ 0 h 135"/>
                      <a:gd name="T48" fmla="*/ 0 w 326"/>
                      <a:gd name="T49" fmla="*/ 0 h 135"/>
                      <a:gd name="T50" fmla="*/ 0 w 326"/>
                      <a:gd name="T51" fmla="*/ 0 h 135"/>
                      <a:gd name="T52" fmla="*/ 0 w 326"/>
                      <a:gd name="T53" fmla="*/ 0 h 135"/>
                      <a:gd name="T54" fmla="*/ 0 w 326"/>
                      <a:gd name="T55" fmla="*/ 0 h 135"/>
                      <a:gd name="T56" fmla="*/ 0 w 326"/>
                      <a:gd name="T57" fmla="*/ 0 h 135"/>
                      <a:gd name="T58" fmla="*/ 0 w 326"/>
                      <a:gd name="T59" fmla="*/ 0 h 135"/>
                      <a:gd name="T60" fmla="*/ 0 w 326"/>
                      <a:gd name="T61" fmla="*/ 0 h 135"/>
                      <a:gd name="T62" fmla="*/ 0 w 326"/>
                      <a:gd name="T63" fmla="*/ 0 h 135"/>
                      <a:gd name="T64" fmla="*/ 0 w 326"/>
                      <a:gd name="T65" fmla="*/ 0 h 135"/>
                      <a:gd name="T66" fmla="*/ 0 w 326"/>
                      <a:gd name="T67" fmla="*/ 0 h 135"/>
                      <a:gd name="T68" fmla="*/ 0 w 326"/>
                      <a:gd name="T69" fmla="*/ 0 h 135"/>
                      <a:gd name="T70" fmla="*/ 0 w 326"/>
                      <a:gd name="T71" fmla="*/ 0 h 135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326" h="135">
                        <a:moveTo>
                          <a:pt x="120" y="111"/>
                        </a:moveTo>
                        <a:lnTo>
                          <a:pt x="145" y="107"/>
                        </a:lnTo>
                        <a:lnTo>
                          <a:pt x="172" y="102"/>
                        </a:lnTo>
                        <a:lnTo>
                          <a:pt x="203" y="97"/>
                        </a:lnTo>
                        <a:lnTo>
                          <a:pt x="233" y="90"/>
                        </a:lnTo>
                        <a:lnTo>
                          <a:pt x="262" y="84"/>
                        </a:lnTo>
                        <a:lnTo>
                          <a:pt x="288" y="78"/>
                        </a:lnTo>
                        <a:lnTo>
                          <a:pt x="300" y="74"/>
                        </a:lnTo>
                        <a:lnTo>
                          <a:pt x="310" y="70"/>
                        </a:lnTo>
                        <a:lnTo>
                          <a:pt x="318" y="66"/>
                        </a:lnTo>
                        <a:lnTo>
                          <a:pt x="326" y="62"/>
                        </a:lnTo>
                        <a:lnTo>
                          <a:pt x="322" y="56"/>
                        </a:lnTo>
                        <a:lnTo>
                          <a:pt x="317" y="52"/>
                        </a:lnTo>
                        <a:lnTo>
                          <a:pt x="312" y="48"/>
                        </a:lnTo>
                        <a:lnTo>
                          <a:pt x="306" y="44"/>
                        </a:lnTo>
                        <a:lnTo>
                          <a:pt x="300" y="41"/>
                        </a:lnTo>
                        <a:lnTo>
                          <a:pt x="293" y="39"/>
                        </a:lnTo>
                        <a:lnTo>
                          <a:pt x="286" y="37"/>
                        </a:lnTo>
                        <a:lnTo>
                          <a:pt x="279" y="34"/>
                        </a:lnTo>
                        <a:lnTo>
                          <a:pt x="263" y="32"/>
                        </a:lnTo>
                        <a:lnTo>
                          <a:pt x="247" y="31"/>
                        </a:lnTo>
                        <a:lnTo>
                          <a:pt x="230" y="30"/>
                        </a:lnTo>
                        <a:lnTo>
                          <a:pt x="213" y="30"/>
                        </a:lnTo>
                        <a:lnTo>
                          <a:pt x="209" y="30"/>
                        </a:lnTo>
                        <a:lnTo>
                          <a:pt x="205" y="27"/>
                        </a:lnTo>
                        <a:lnTo>
                          <a:pt x="202" y="24"/>
                        </a:lnTo>
                        <a:lnTo>
                          <a:pt x="200" y="21"/>
                        </a:lnTo>
                        <a:lnTo>
                          <a:pt x="196" y="17"/>
                        </a:lnTo>
                        <a:lnTo>
                          <a:pt x="194" y="13"/>
                        </a:lnTo>
                        <a:lnTo>
                          <a:pt x="191" y="9"/>
                        </a:lnTo>
                        <a:lnTo>
                          <a:pt x="187" y="6"/>
                        </a:lnTo>
                        <a:lnTo>
                          <a:pt x="180" y="5"/>
                        </a:lnTo>
                        <a:lnTo>
                          <a:pt x="172" y="3"/>
                        </a:lnTo>
                        <a:lnTo>
                          <a:pt x="162" y="1"/>
                        </a:lnTo>
                        <a:lnTo>
                          <a:pt x="153" y="0"/>
                        </a:lnTo>
                        <a:lnTo>
                          <a:pt x="135" y="1"/>
                        </a:lnTo>
                        <a:lnTo>
                          <a:pt x="112" y="4"/>
                        </a:lnTo>
                        <a:lnTo>
                          <a:pt x="87" y="8"/>
                        </a:lnTo>
                        <a:lnTo>
                          <a:pt x="61" y="14"/>
                        </a:lnTo>
                        <a:lnTo>
                          <a:pt x="49" y="17"/>
                        </a:lnTo>
                        <a:lnTo>
                          <a:pt x="38" y="21"/>
                        </a:lnTo>
                        <a:lnTo>
                          <a:pt x="27" y="26"/>
                        </a:lnTo>
                        <a:lnTo>
                          <a:pt x="19" y="31"/>
                        </a:lnTo>
                        <a:lnTo>
                          <a:pt x="11" y="37"/>
                        </a:lnTo>
                        <a:lnTo>
                          <a:pt x="5" y="43"/>
                        </a:lnTo>
                        <a:lnTo>
                          <a:pt x="3" y="46"/>
                        </a:lnTo>
                        <a:lnTo>
                          <a:pt x="1" y="49"/>
                        </a:lnTo>
                        <a:lnTo>
                          <a:pt x="1" y="52"/>
                        </a:lnTo>
                        <a:lnTo>
                          <a:pt x="0" y="56"/>
                        </a:lnTo>
                        <a:lnTo>
                          <a:pt x="34" y="74"/>
                        </a:lnTo>
                        <a:lnTo>
                          <a:pt x="73" y="74"/>
                        </a:lnTo>
                        <a:lnTo>
                          <a:pt x="56" y="81"/>
                        </a:lnTo>
                        <a:lnTo>
                          <a:pt x="44" y="87"/>
                        </a:lnTo>
                        <a:lnTo>
                          <a:pt x="41" y="90"/>
                        </a:lnTo>
                        <a:lnTo>
                          <a:pt x="38" y="94"/>
                        </a:lnTo>
                        <a:lnTo>
                          <a:pt x="38" y="99"/>
                        </a:lnTo>
                        <a:lnTo>
                          <a:pt x="41" y="105"/>
                        </a:lnTo>
                        <a:lnTo>
                          <a:pt x="44" y="114"/>
                        </a:lnTo>
                        <a:lnTo>
                          <a:pt x="47" y="123"/>
                        </a:lnTo>
                        <a:lnTo>
                          <a:pt x="48" y="128"/>
                        </a:lnTo>
                        <a:lnTo>
                          <a:pt x="50" y="131"/>
                        </a:lnTo>
                        <a:lnTo>
                          <a:pt x="55" y="134"/>
                        </a:lnTo>
                        <a:lnTo>
                          <a:pt x="60" y="135"/>
                        </a:lnTo>
                        <a:lnTo>
                          <a:pt x="69" y="135"/>
                        </a:lnTo>
                        <a:lnTo>
                          <a:pt x="78" y="133"/>
                        </a:lnTo>
                        <a:lnTo>
                          <a:pt x="86" y="131"/>
                        </a:lnTo>
                        <a:lnTo>
                          <a:pt x="93" y="129"/>
                        </a:lnTo>
                        <a:lnTo>
                          <a:pt x="101" y="127"/>
                        </a:lnTo>
                        <a:lnTo>
                          <a:pt x="109" y="125"/>
                        </a:lnTo>
                        <a:lnTo>
                          <a:pt x="117" y="124"/>
                        </a:lnTo>
                        <a:lnTo>
                          <a:pt x="126" y="123"/>
                        </a:lnTo>
                        <a:lnTo>
                          <a:pt x="120" y="111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97" name="Freeform 432"/>
                  <p:cNvSpPr>
                    <a:spLocks/>
                  </p:cNvSpPr>
                  <p:nvPr/>
                </p:nvSpPr>
                <p:spPr bwMode="auto">
                  <a:xfrm>
                    <a:off x="1584" y="1245"/>
                    <a:ext cx="51" cy="18"/>
                  </a:xfrm>
                  <a:custGeom>
                    <a:avLst/>
                    <a:gdLst>
                      <a:gd name="T0" fmla="*/ 0 w 159"/>
                      <a:gd name="T1" fmla="*/ 0 h 56"/>
                      <a:gd name="T2" fmla="*/ 0 w 159"/>
                      <a:gd name="T3" fmla="*/ 0 h 56"/>
                      <a:gd name="T4" fmla="*/ 0 w 159"/>
                      <a:gd name="T5" fmla="*/ 0 h 56"/>
                      <a:gd name="T6" fmla="*/ 0 w 159"/>
                      <a:gd name="T7" fmla="*/ 0 h 56"/>
                      <a:gd name="T8" fmla="*/ 0 w 159"/>
                      <a:gd name="T9" fmla="*/ 0 h 56"/>
                      <a:gd name="T10" fmla="*/ 0 w 159"/>
                      <a:gd name="T11" fmla="*/ 0 h 56"/>
                      <a:gd name="T12" fmla="*/ 0 w 159"/>
                      <a:gd name="T13" fmla="*/ 0 h 56"/>
                      <a:gd name="T14" fmla="*/ 0 w 159"/>
                      <a:gd name="T15" fmla="*/ 0 h 56"/>
                      <a:gd name="T16" fmla="*/ 0 w 159"/>
                      <a:gd name="T17" fmla="*/ 0 h 56"/>
                      <a:gd name="T18" fmla="*/ 0 w 159"/>
                      <a:gd name="T19" fmla="*/ 0 h 56"/>
                      <a:gd name="T20" fmla="*/ 0 w 159"/>
                      <a:gd name="T21" fmla="*/ 0 h 56"/>
                      <a:gd name="T22" fmla="*/ 0 w 159"/>
                      <a:gd name="T23" fmla="*/ 0 h 56"/>
                      <a:gd name="T24" fmla="*/ 0 w 159"/>
                      <a:gd name="T25" fmla="*/ 0 h 56"/>
                      <a:gd name="T26" fmla="*/ 0 w 159"/>
                      <a:gd name="T27" fmla="*/ 0 h 56"/>
                      <a:gd name="T28" fmla="*/ 0 w 159"/>
                      <a:gd name="T29" fmla="*/ 0 h 56"/>
                      <a:gd name="T30" fmla="*/ 0 w 159"/>
                      <a:gd name="T31" fmla="*/ 0 h 56"/>
                      <a:gd name="T32" fmla="*/ 0 w 159"/>
                      <a:gd name="T33" fmla="*/ 0 h 56"/>
                      <a:gd name="T34" fmla="*/ 0 w 159"/>
                      <a:gd name="T35" fmla="*/ 0 h 56"/>
                      <a:gd name="T36" fmla="*/ 0 w 159"/>
                      <a:gd name="T37" fmla="*/ 0 h 56"/>
                      <a:gd name="T38" fmla="*/ 0 w 159"/>
                      <a:gd name="T39" fmla="*/ 0 h 56"/>
                      <a:gd name="T40" fmla="*/ 0 w 159"/>
                      <a:gd name="T41" fmla="*/ 0 h 56"/>
                      <a:gd name="T42" fmla="*/ 0 w 159"/>
                      <a:gd name="T43" fmla="*/ 0 h 56"/>
                      <a:gd name="T44" fmla="*/ 0 w 159"/>
                      <a:gd name="T45" fmla="*/ 0 h 56"/>
                      <a:gd name="T46" fmla="*/ 0 w 159"/>
                      <a:gd name="T47" fmla="*/ 0 h 56"/>
                      <a:gd name="T48" fmla="*/ 0 w 159"/>
                      <a:gd name="T49" fmla="*/ 0 h 56"/>
                      <a:gd name="T50" fmla="*/ 0 w 159"/>
                      <a:gd name="T51" fmla="*/ 0 h 56"/>
                      <a:gd name="T52" fmla="*/ 0 w 159"/>
                      <a:gd name="T53" fmla="*/ 0 h 56"/>
                      <a:gd name="T54" fmla="*/ 0 w 159"/>
                      <a:gd name="T55" fmla="*/ 0 h 56"/>
                      <a:gd name="T56" fmla="*/ 0 w 159"/>
                      <a:gd name="T57" fmla="*/ 0 h 56"/>
                      <a:gd name="T58" fmla="*/ 0 w 159"/>
                      <a:gd name="T59" fmla="*/ 0 h 56"/>
                      <a:gd name="T60" fmla="*/ 0 w 159"/>
                      <a:gd name="T61" fmla="*/ 0 h 56"/>
                      <a:gd name="T62" fmla="*/ 0 w 159"/>
                      <a:gd name="T63" fmla="*/ 0 h 56"/>
                      <a:gd name="T64" fmla="*/ 0 w 159"/>
                      <a:gd name="T65" fmla="*/ 0 h 56"/>
                      <a:gd name="T66" fmla="*/ 0 w 159"/>
                      <a:gd name="T67" fmla="*/ 0 h 56"/>
                      <a:gd name="T68" fmla="*/ 0 w 159"/>
                      <a:gd name="T69" fmla="*/ 0 h 5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0" t="0" r="r" b="b"/>
                    <a:pathLst>
                      <a:path w="159" h="56">
                        <a:moveTo>
                          <a:pt x="46" y="53"/>
                        </a:moveTo>
                        <a:lnTo>
                          <a:pt x="40" y="52"/>
                        </a:lnTo>
                        <a:lnTo>
                          <a:pt x="34" y="49"/>
                        </a:lnTo>
                        <a:lnTo>
                          <a:pt x="26" y="45"/>
                        </a:lnTo>
                        <a:lnTo>
                          <a:pt x="18" y="38"/>
                        </a:lnTo>
                        <a:lnTo>
                          <a:pt x="10" y="31"/>
                        </a:lnTo>
                        <a:lnTo>
                          <a:pt x="5" y="24"/>
                        </a:lnTo>
                        <a:lnTo>
                          <a:pt x="3" y="21"/>
                        </a:lnTo>
                        <a:lnTo>
                          <a:pt x="1" y="17"/>
                        </a:lnTo>
                        <a:lnTo>
                          <a:pt x="0" y="13"/>
                        </a:lnTo>
                        <a:lnTo>
                          <a:pt x="0" y="10"/>
                        </a:lnTo>
                        <a:lnTo>
                          <a:pt x="21" y="10"/>
                        </a:lnTo>
                        <a:lnTo>
                          <a:pt x="39" y="10"/>
                        </a:lnTo>
                        <a:lnTo>
                          <a:pt x="52" y="10"/>
                        </a:lnTo>
                        <a:lnTo>
                          <a:pt x="59" y="10"/>
                        </a:lnTo>
                        <a:lnTo>
                          <a:pt x="83" y="6"/>
                        </a:lnTo>
                        <a:lnTo>
                          <a:pt x="117" y="0"/>
                        </a:lnTo>
                        <a:lnTo>
                          <a:pt x="125" y="0"/>
                        </a:lnTo>
                        <a:lnTo>
                          <a:pt x="132" y="0"/>
                        </a:lnTo>
                        <a:lnTo>
                          <a:pt x="140" y="0"/>
                        </a:lnTo>
                        <a:lnTo>
                          <a:pt x="147" y="2"/>
                        </a:lnTo>
                        <a:lnTo>
                          <a:pt x="151" y="5"/>
                        </a:lnTo>
                        <a:lnTo>
                          <a:pt x="155" y="9"/>
                        </a:lnTo>
                        <a:lnTo>
                          <a:pt x="158" y="15"/>
                        </a:lnTo>
                        <a:lnTo>
                          <a:pt x="159" y="22"/>
                        </a:lnTo>
                        <a:lnTo>
                          <a:pt x="158" y="30"/>
                        </a:lnTo>
                        <a:lnTo>
                          <a:pt x="155" y="37"/>
                        </a:lnTo>
                        <a:lnTo>
                          <a:pt x="151" y="44"/>
                        </a:lnTo>
                        <a:lnTo>
                          <a:pt x="146" y="48"/>
                        </a:lnTo>
                        <a:lnTo>
                          <a:pt x="139" y="52"/>
                        </a:lnTo>
                        <a:lnTo>
                          <a:pt x="132" y="54"/>
                        </a:lnTo>
                        <a:lnTo>
                          <a:pt x="124" y="55"/>
                        </a:lnTo>
                        <a:lnTo>
                          <a:pt x="115" y="56"/>
                        </a:lnTo>
                        <a:lnTo>
                          <a:pt x="77" y="55"/>
                        </a:lnTo>
                        <a:lnTo>
                          <a:pt x="46" y="5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98" name="Freeform 433"/>
                  <p:cNvSpPr>
                    <a:spLocks/>
                  </p:cNvSpPr>
                  <p:nvPr/>
                </p:nvSpPr>
                <p:spPr bwMode="auto">
                  <a:xfrm>
                    <a:off x="534" y="1280"/>
                    <a:ext cx="1205" cy="539"/>
                  </a:xfrm>
                  <a:custGeom>
                    <a:avLst/>
                    <a:gdLst>
                      <a:gd name="T0" fmla="*/ 0 w 3734"/>
                      <a:gd name="T1" fmla="*/ 0 h 1644"/>
                      <a:gd name="T2" fmla="*/ 0 w 3734"/>
                      <a:gd name="T3" fmla="*/ 0 h 1644"/>
                      <a:gd name="T4" fmla="*/ 0 w 3734"/>
                      <a:gd name="T5" fmla="*/ 0 h 1644"/>
                      <a:gd name="T6" fmla="*/ 0 w 3734"/>
                      <a:gd name="T7" fmla="*/ 0 h 1644"/>
                      <a:gd name="T8" fmla="*/ 0 w 3734"/>
                      <a:gd name="T9" fmla="*/ 0 h 1644"/>
                      <a:gd name="T10" fmla="*/ 0 w 3734"/>
                      <a:gd name="T11" fmla="*/ 0 h 1644"/>
                      <a:gd name="T12" fmla="*/ 0 w 3734"/>
                      <a:gd name="T13" fmla="*/ 0 h 1644"/>
                      <a:gd name="T14" fmla="*/ 0 w 3734"/>
                      <a:gd name="T15" fmla="*/ 0 h 1644"/>
                      <a:gd name="T16" fmla="*/ 0 w 3734"/>
                      <a:gd name="T17" fmla="*/ 0 h 1644"/>
                      <a:gd name="T18" fmla="*/ 0 w 3734"/>
                      <a:gd name="T19" fmla="*/ 0 h 1644"/>
                      <a:gd name="T20" fmla="*/ 0 w 3734"/>
                      <a:gd name="T21" fmla="*/ 0 h 1644"/>
                      <a:gd name="T22" fmla="*/ 0 w 3734"/>
                      <a:gd name="T23" fmla="*/ 0 h 1644"/>
                      <a:gd name="T24" fmla="*/ 0 w 3734"/>
                      <a:gd name="T25" fmla="*/ 0 h 1644"/>
                      <a:gd name="T26" fmla="*/ 0 w 3734"/>
                      <a:gd name="T27" fmla="*/ 0 h 1644"/>
                      <a:gd name="T28" fmla="*/ 0 w 3734"/>
                      <a:gd name="T29" fmla="*/ 0 h 1644"/>
                      <a:gd name="T30" fmla="*/ 0 w 3734"/>
                      <a:gd name="T31" fmla="*/ 0 h 1644"/>
                      <a:gd name="T32" fmla="*/ 0 w 3734"/>
                      <a:gd name="T33" fmla="*/ 0 h 1644"/>
                      <a:gd name="T34" fmla="*/ 0 w 3734"/>
                      <a:gd name="T35" fmla="*/ 0 h 1644"/>
                      <a:gd name="T36" fmla="*/ 0 w 3734"/>
                      <a:gd name="T37" fmla="*/ 0 h 1644"/>
                      <a:gd name="T38" fmla="*/ 0 w 3734"/>
                      <a:gd name="T39" fmla="*/ 0 h 1644"/>
                      <a:gd name="T40" fmla="*/ 0 w 3734"/>
                      <a:gd name="T41" fmla="*/ 0 h 1644"/>
                      <a:gd name="T42" fmla="*/ 0 w 3734"/>
                      <a:gd name="T43" fmla="*/ 0 h 1644"/>
                      <a:gd name="T44" fmla="*/ 0 w 3734"/>
                      <a:gd name="T45" fmla="*/ 0 h 1644"/>
                      <a:gd name="T46" fmla="*/ 0 w 3734"/>
                      <a:gd name="T47" fmla="*/ 0 h 1644"/>
                      <a:gd name="T48" fmla="*/ 0 w 3734"/>
                      <a:gd name="T49" fmla="*/ 0 h 1644"/>
                      <a:gd name="T50" fmla="*/ 0 w 3734"/>
                      <a:gd name="T51" fmla="*/ 0 h 1644"/>
                      <a:gd name="T52" fmla="*/ 0 w 3734"/>
                      <a:gd name="T53" fmla="*/ 0 h 1644"/>
                      <a:gd name="T54" fmla="*/ 0 w 3734"/>
                      <a:gd name="T55" fmla="*/ 0 h 1644"/>
                      <a:gd name="T56" fmla="*/ 0 w 3734"/>
                      <a:gd name="T57" fmla="*/ 0 h 1644"/>
                      <a:gd name="T58" fmla="*/ 0 w 3734"/>
                      <a:gd name="T59" fmla="*/ 0 h 1644"/>
                      <a:gd name="T60" fmla="*/ 0 w 3734"/>
                      <a:gd name="T61" fmla="*/ 0 h 1644"/>
                      <a:gd name="T62" fmla="*/ 0 w 3734"/>
                      <a:gd name="T63" fmla="*/ 0 h 1644"/>
                      <a:gd name="T64" fmla="*/ 0 w 3734"/>
                      <a:gd name="T65" fmla="*/ 0 h 1644"/>
                      <a:gd name="T66" fmla="*/ 0 w 3734"/>
                      <a:gd name="T67" fmla="*/ 0 h 1644"/>
                      <a:gd name="T68" fmla="*/ 0 w 3734"/>
                      <a:gd name="T69" fmla="*/ 0 h 1644"/>
                      <a:gd name="T70" fmla="*/ 0 w 3734"/>
                      <a:gd name="T71" fmla="*/ 0 h 1644"/>
                      <a:gd name="T72" fmla="*/ 0 w 3734"/>
                      <a:gd name="T73" fmla="*/ 0 h 1644"/>
                      <a:gd name="T74" fmla="*/ 0 w 3734"/>
                      <a:gd name="T75" fmla="*/ 0 h 1644"/>
                      <a:gd name="T76" fmla="*/ 0 w 3734"/>
                      <a:gd name="T77" fmla="*/ 0 h 1644"/>
                      <a:gd name="T78" fmla="*/ 0 w 3734"/>
                      <a:gd name="T79" fmla="*/ 0 h 1644"/>
                      <a:gd name="T80" fmla="*/ 0 w 3734"/>
                      <a:gd name="T81" fmla="*/ 0 h 1644"/>
                      <a:gd name="T82" fmla="*/ 0 w 3734"/>
                      <a:gd name="T83" fmla="*/ 0 h 1644"/>
                      <a:gd name="T84" fmla="*/ 0 w 3734"/>
                      <a:gd name="T85" fmla="*/ 0 h 1644"/>
                      <a:gd name="T86" fmla="*/ 0 w 3734"/>
                      <a:gd name="T87" fmla="*/ 0 h 1644"/>
                      <a:gd name="T88" fmla="*/ 0 w 3734"/>
                      <a:gd name="T89" fmla="*/ 0 h 1644"/>
                      <a:gd name="T90" fmla="*/ 0 w 3734"/>
                      <a:gd name="T91" fmla="*/ 0 h 1644"/>
                      <a:gd name="T92" fmla="*/ 0 w 3734"/>
                      <a:gd name="T93" fmla="*/ 0 h 1644"/>
                      <a:gd name="T94" fmla="*/ 0 w 3734"/>
                      <a:gd name="T95" fmla="*/ 0 h 1644"/>
                      <a:gd name="T96" fmla="*/ 0 w 3734"/>
                      <a:gd name="T97" fmla="*/ 0 h 1644"/>
                      <a:gd name="T98" fmla="*/ 0 w 3734"/>
                      <a:gd name="T99" fmla="*/ 0 h 1644"/>
                      <a:gd name="T100" fmla="*/ 0 w 3734"/>
                      <a:gd name="T101" fmla="*/ 0 h 1644"/>
                      <a:gd name="T102" fmla="*/ 0 w 3734"/>
                      <a:gd name="T103" fmla="*/ 0 h 1644"/>
                      <a:gd name="T104" fmla="*/ 0 w 3734"/>
                      <a:gd name="T105" fmla="*/ 0 h 1644"/>
                      <a:gd name="T106" fmla="*/ 0 w 3734"/>
                      <a:gd name="T107" fmla="*/ 0 h 1644"/>
                      <a:gd name="T108" fmla="*/ 0 w 3734"/>
                      <a:gd name="T109" fmla="*/ 0 h 1644"/>
                      <a:gd name="T110" fmla="*/ 0 w 3734"/>
                      <a:gd name="T111" fmla="*/ 0 h 1644"/>
                      <a:gd name="T112" fmla="*/ 0 w 3734"/>
                      <a:gd name="T113" fmla="*/ 0 h 1644"/>
                      <a:gd name="T114" fmla="*/ 0 w 3734"/>
                      <a:gd name="T115" fmla="*/ 0 h 1644"/>
                      <a:gd name="T116" fmla="*/ 0 w 3734"/>
                      <a:gd name="T117" fmla="*/ 0 h 1644"/>
                      <a:gd name="T118" fmla="*/ 0 w 3734"/>
                      <a:gd name="T119" fmla="*/ 0 h 1644"/>
                      <a:gd name="T120" fmla="*/ 0 w 3734"/>
                      <a:gd name="T121" fmla="*/ 0 h 1644"/>
                      <a:gd name="T122" fmla="*/ 0 w 3734"/>
                      <a:gd name="T123" fmla="*/ 0 h 1644"/>
                      <a:gd name="T124" fmla="*/ 0 w 3734"/>
                      <a:gd name="T125" fmla="*/ 0 h 1644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0" t="0" r="r" b="b"/>
                    <a:pathLst>
                      <a:path w="3734" h="1644">
                        <a:moveTo>
                          <a:pt x="3010" y="1478"/>
                        </a:moveTo>
                        <a:lnTo>
                          <a:pt x="3010" y="1410"/>
                        </a:lnTo>
                        <a:lnTo>
                          <a:pt x="3013" y="1407"/>
                        </a:lnTo>
                        <a:lnTo>
                          <a:pt x="3016" y="1400"/>
                        </a:lnTo>
                        <a:lnTo>
                          <a:pt x="3021" y="1391"/>
                        </a:lnTo>
                        <a:lnTo>
                          <a:pt x="3025" y="1382"/>
                        </a:lnTo>
                        <a:lnTo>
                          <a:pt x="3029" y="1370"/>
                        </a:lnTo>
                        <a:lnTo>
                          <a:pt x="3033" y="1360"/>
                        </a:lnTo>
                        <a:lnTo>
                          <a:pt x="3036" y="1351"/>
                        </a:lnTo>
                        <a:lnTo>
                          <a:pt x="3036" y="1343"/>
                        </a:lnTo>
                        <a:lnTo>
                          <a:pt x="3032" y="1345"/>
                        </a:lnTo>
                        <a:lnTo>
                          <a:pt x="3026" y="1345"/>
                        </a:lnTo>
                        <a:lnTo>
                          <a:pt x="3021" y="1346"/>
                        </a:lnTo>
                        <a:lnTo>
                          <a:pt x="3014" y="1345"/>
                        </a:lnTo>
                        <a:lnTo>
                          <a:pt x="2997" y="1344"/>
                        </a:lnTo>
                        <a:lnTo>
                          <a:pt x="2977" y="1343"/>
                        </a:lnTo>
                        <a:lnTo>
                          <a:pt x="2967" y="1343"/>
                        </a:lnTo>
                        <a:lnTo>
                          <a:pt x="2958" y="1345"/>
                        </a:lnTo>
                        <a:lnTo>
                          <a:pt x="2950" y="1348"/>
                        </a:lnTo>
                        <a:lnTo>
                          <a:pt x="2943" y="1352"/>
                        </a:lnTo>
                        <a:lnTo>
                          <a:pt x="2936" y="1356"/>
                        </a:lnTo>
                        <a:lnTo>
                          <a:pt x="2931" y="1362"/>
                        </a:lnTo>
                        <a:lnTo>
                          <a:pt x="2925" y="1368"/>
                        </a:lnTo>
                        <a:lnTo>
                          <a:pt x="2920" y="1374"/>
                        </a:lnTo>
                        <a:lnTo>
                          <a:pt x="2909" y="1388"/>
                        </a:lnTo>
                        <a:lnTo>
                          <a:pt x="2899" y="1403"/>
                        </a:lnTo>
                        <a:lnTo>
                          <a:pt x="2889" y="1416"/>
                        </a:lnTo>
                        <a:lnTo>
                          <a:pt x="2877" y="1429"/>
                        </a:lnTo>
                        <a:lnTo>
                          <a:pt x="2867" y="1438"/>
                        </a:lnTo>
                        <a:lnTo>
                          <a:pt x="2857" y="1445"/>
                        </a:lnTo>
                        <a:lnTo>
                          <a:pt x="2847" y="1451"/>
                        </a:lnTo>
                        <a:lnTo>
                          <a:pt x="2836" y="1456"/>
                        </a:lnTo>
                        <a:lnTo>
                          <a:pt x="2826" y="1460"/>
                        </a:lnTo>
                        <a:lnTo>
                          <a:pt x="2815" y="1463"/>
                        </a:lnTo>
                        <a:lnTo>
                          <a:pt x="2803" y="1465"/>
                        </a:lnTo>
                        <a:lnTo>
                          <a:pt x="2792" y="1467"/>
                        </a:lnTo>
                        <a:lnTo>
                          <a:pt x="2767" y="1470"/>
                        </a:lnTo>
                        <a:lnTo>
                          <a:pt x="2741" y="1472"/>
                        </a:lnTo>
                        <a:lnTo>
                          <a:pt x="2711" y="1474"/>
                        </a:lnTo>
                        <a:lnTo>
                          <a:pt x="2678" y="1478"/>
                        </a:lnTo>
                        <a:lnTo>
                          <a:pt x="2591" y="1478"/>
                        </a:lnTo>
                        <a:lnTo>
                          <a:pt x="2580" y="1494"/>
                        </a:lnTo>
                        <a:lnTo>
                          <a:pt x="2569" y="1508"/>
                        </a:lnTo>
                        <a:lnTo>
                          <a:pt x="2556" y="1522"/>
                        </a:lnTo>
                        <a:lnTo>
                          <a:pt x="2543" y="1534"/>
                        </a:lnTo>
                        <a:lnTo>
                          <a:pt x="2530" y="1547"/>
                        </a:lnTo>
                        <a:lnTo>
                          <a:pt x="2514" y="1558"/>
                        </a:lnTo>
                        <a:lnTo>
                          <a:pt x="2500" y="1568"/>
                        </a:lnTo>
                        <a:lnTo>
                          <a:pt x="2485" y="1577"/>
                        </a:lnTo>
                        <a:lnTo>
                          <a:pt x="2492" y="1571"/>
                        </a:lnTo>
                        <a:lnTo>
                          <a:pt x="2498" y="1565"/>
                        </a:lnTo>
                        <a:lnTo>
                          <a:pt x="2502" y="1559"/>
                        </a:lnTo>
                        <a:lnTo>
                          <a:pt x="2504" y="1553"/>
                        </a:lnTo>
                        <a:lnTo>
                          <a:pt x="2478" y="1546"/>
                        </a:lnTo>
                        <a:lnTo>
                          <a:pt x="2445" y="1559"/>
                        </a:lnTo>
                        <a:lnTo>
                          <a:pt x="2408" y="1562"/>
                        </a:lnTo>
                        <a:lnTo>
                          <a:pt x="2364" y="1565"/>
                        </a:lnTo>
                        <a:lnTo>
                          <a:pt x="2353" y="1567"/>
                        </a:lnTo>
                        <a:lnTo>
                          <a:pt x="2343" y="1569"/>
                        </a:lnTo>
                        <a:lnTo>
                          <a:pt x="2334" y="1572"/>
                        </a:lnTo>
                        <a:lnTo>
                          <a:pt x="2328" y="1575"/>
                        </a:lnTo>
                        <a:lnTo>
                          <a:pt x="2321" y="1579"/>
                        </a:lnTo>
                        <a:lnTo>
                          <a:pt x="2316" y="1583"/>
                        </a:lnTo>
                        <a:lnTo>
                          <a:pt x="2315" y="1586"/>
                        </a:lnTo>
                        <a:lnTo>
                          <a:pt x="2313" y="1589"/>
                        </a:lnTo>
                        <a:lnTo>
                          <a:pt x="2312" y="1592"/>
                        </a:lnTo>
                        <a:lnTo>
                          <a:pt x="2312" y="1595"/>
                        </a:lnTo>
                        <a:lnTo>
                          <a:pt x="2312" y="1598"/>
                        </a:lnTo>
                        <a:lnTo>
                          <a:pt x="2313" y="1602"/>
                        </a:lnTo>
                        <a:lnTo>
                          <a:pt x="2316" y="1604"/>
                        </a:lnTo>
                        <a:lnTo>
                          <a:pt x="2318" y="1605"/>
                        </a:lnTo>
                        <a:lnTo>
                          <a:pt x="2324" y="1608"/>
                        </a:lnTo>
                        <a:lnTo>
                          <a:pt x="2332" y="1609"/>
                        </a:lnTo>
                        <a:lnTo>
                          <a:pt x="2351" y="1609"/>
                        </a:lnTo>
                        <a:lnTo>
                          <a:pt x="2372" y="1608"/>
                        </a:lnTo>
                        <a:lnTo>
                          <a:pt x="2388" y="1607"/>
                        </a:lnTo>
                        <a:lnTo>
                          <a:pt x="2405" y="1605"/>
                        </a:lnTo>
                        <a:lnTo>
                          <a:pt x="2421" y="1602"/>
                        </a:lnTo>
                        <a:lnTo>
                          <a:pt x="2438" y="1597"/>
                        </a:lnTo>
                        <a:lnTo>
                          <a:pt x="2425" y="1602"/>
                        </a:lnTo>
                        <a:lnTo>
                          <a:pt x="2414" y="1605"/>
                        </a:lnTo>
                        <a:lnTo>
                          <a:pt x="2402" y="1607"/>
                        </a:lnTo>
                        <a:lnTo>
                          <a:pt x="2391" y="1608"/>
                        </a:lnTo>
                        <a:lnTo>
                          <a:pt x="2319" y="1626"/>
                        </a:lnTo>
                        <a:lnTo>
                          <a:pt x="2313" y="1629"/>
                        </a:lnTo>
                        <a:lnTo>
                          <a:pt x="2307" y="1631"/>
                        </a:lnTo>
                        <a:lnTo>
                          <a:pt x="2300" y="1633"/>
                        </a:lnTo>
                        <a:lnTo>
                          <a:pt x="2294" y="1634"/>
                        </a:lnTo>
                        <a:lnTo>
                          <a:pt x="2296" y="1633"/>
                        </a:lnTo>
                        <a:lnTo>
                          <a:pt x="2299" y="1632"/>
                        </a:lnTo>
                        <a:lnTo>
                          <a:pt x="2290" y="1625"/>
                        </a:lnTo>
                        <a:lnTo>
                          <a:pt x="2283" y="1620"/>
                        </a:lnTo>
                        <a:lnTo>
                          <a:pt x="2273" y="1617"/>
                        </a:lnTo>
                        <a:lnTo>
                          <a:pt x="2263" y="1614"/>
                        </a:lnTo>
                        <a:lnTo>
                          <a:pt x="2253" y="1613"/>
                        </a:lnTo>
                        <a:lnTo>
                          <a:pt x="2243" y="1614"/>
                        </a:lnTo>
                        <a:lnTo>
                          <a:pt x="2233" y="1615"/>
                        </a:lnTo>
                        <a:lnTo>
                          <a:pt x="2224" y="1616"/>
                        </a:lnTo>
                        <a:lnTo>
                          <a:pt x="2207" y="1621"/>
                        </a:lnTo>
                        <a:lnTo>
                          <a:pt x="2193" y="1626"/>
                        </a:lnTo>
                        <a:lnTo>
                          <a:pt x="2183" y="1630"/>
                        </a:lnTo>
                        <a:lnTo>
                          <a:pt x="2179" y="1632"/>
                        </a:lnTo>
                        <a:lnTo>
                          <a:pt x="2172" y="1634"/>
                        </a:lnTo>
                        <a:lnTo>
                          <a:pt x="2162" y="1637"/>
                        </a:lnTo>
                        <a:lnTo>
                          <a:pt x="2150" y="1641"/>
                        </a:lnTo>
                        <a:lnTo>
                          <a:pt x="2137" y="1644"/>
                        </a:lnTo>
                        <a:lnTo>
                          <a:pt x="2147" y="1632"/>
                        </a:lnTo>
                        <a:lnTo>
                          <a:pt x="2156" y="1623"/>
                        </a:lnTo>
                        <a:lnTo>
                          <a:pt x="2167" y="1614"/>
                        </a:lnTo>
                        <a:lnTo>
                          <a:pt x="2177" y="1607"/>
                        </a:lnTo>
                        <a:lnTo>
                          <a:pt x="2187" y="1599"/>
                        </a:lnTo>
                        <a:lnTo>
                          <a:pt x="2196" y="1592"/>
                        </a:lnTo>
                        <a:lnTo>
                          <a:pt x="2200" y="1587"/>
                        </a:lnTo>
                        <a:lnTo>
                          <a:pt x="2205" y="1582"/>
                        </a:lnTo>
                        <a:lnTo>
                          <a:pt x="2209" y="1577"/>
                        </a:lnTo>
                        <a:lnTo>
                          <a:pt x="2212" y="1571"/>
                        </a:lnTo>
                        <a:lnTo>
                          <a:pt x="2219" y="1558"/>
                        </a:lnTo>
                        <a:lnTo>
                          <a:pt x="2222" y="1544"/>
                        </a:lnTo>
                        <a:lnTo>
                          <a:pt x="2224" y="1533"/>
                        </a:lnTo>
                        <a:lnTo>
                          <a:pt x="2228" y="1522"/>
                        </a:lnTo>
                        <a:lnTo>
                          <a:pt x="2230" y="1511"/>
                        </a:lnTo>
                        <a:lnTo>
                          <a:pt x="2234" y="1501"/>
                        </a:lnTo>
                        <a:lnTo>
                          <a:pt x="2238" y="1495"/>
                        </a:lnTo>
                        <a:lnTo>
                          <a:pt x="2242" y="1490"/>
                        </a:lnTo>
                        <a:lnTo>
                          <a:pt x="2246" y="1484"/>
                        </a:lnTo>
                        <a:lnTo>
                          <a:pt x="2252" y="1478"/>
                        </a:lnTo>
                        <a:lnTo>
                          <a:pt x="2265" y="1478"/>
                        </a:lnTo>
                        <a:lnTo>
                          <a:pt x="2266" y="1485"/>
                        </a:lnTo>
                        <a:lnTo>
                          <a:pt x="2267" y="1492"/>
                        </a:lnTo>
                        <a:lnTo>
                          <a:pt x="2271" y="1497"/>
                        </a:lnTo>
                        <a:lnTo>
                          <a:pt x="2273" y="1502"/>
                        </a:lnTo>
                        <a:lnTo>
                          <a:pt x="2279" y="1512"/>
                        </a:lnTo>
                        <a:lnTo>
                          <a:pt x="2286" y="1521"/>
                        </a:lnTo>
                        <a:lnTo>
                          <a:pt x="2298" y="1517"/>
                        </a:lnTo>
                        <a:lnTo>
                          <a:pt x="2310" y="1512"/>
                        </a:lnTo>
                        <a:lnTo>
                          <a:pt x="2324" y="1508"/>
                        </a:lnTo>
                        <a:lnTo>
                          <a:pt x="2345" y="1503"/>
                        </a:lnTo>
                        <a:lnTo>
                          <a:pt x="2345" y="1478"/>
                        </a:lnTo>
                        <a:lnTo>
                          <a:pt x="2331" y="1462"/>
                        </a:lnTo>
                        <a:lnTo>
                          <a:pt x="2317" y="1444"/>
                        </a:lnTo>
                        <a:lnTo>
                          <a:pt x="2309" y="1436"/>
                        </a:lnTo>
                        <a:lnTo>
                          <a:pt x="2300" y="1428"/>
                        </a:lnTo>
                        <a:lnTo>
                          <a:pt x="2296" y="1426"/>
                        </a:lnTo>
                        <a:lnTo>
                          <a:pt x="2290" y="1424"/>
                        </a:lnTo>
                        <a:lnTo>
                          <a:pt x="2285" y="1423"/>
                        </a:lnTo>
                        <a:lnTo>
                          <a:pt x="2279" y="1422"/>
                        </a:lnTo>
                        <a:lnTo>
                          <a:pt x="2249" y="1423"/>
                        </a:lnTo>
                        <a:lnTo>
                          <a:pt x="2215" y="1424"/>
                        </a:lnTo>
                        <a:lnTo>
                          <a:pt x="2199" y="1424"/>
                        </a:lnTo>
                        <a:lnTo>
                          <a:pt x="2185" y="1423"/>
                        </a:lnTo>
                        <a:lnTo>
                          <a:pt x="2178" y="1422"/>
                        </a:lnTo>
                        <a:lnTo>
                          <a:pt x="2173" y="1420"/>
                        </a:lnTo>
                        <a:lnTo>
                          <a:pt x="2168" y="1419"/>
                        </a:lnTo>
                        <a:lnTo>
                          <a:pt x="2166" y="1416"/>
                        </a:lnTo>
                        <a:lnTo>
                          <a:pt x="2163" y="1413"/>
                        </a:lnTo>
                        <a:lnTo>
                          <a:pt x="2161" y="1409"/>
                        </a:lnTo>
                        <a:lnTo>
                          <a:pt x="2159" y="1405"/>
                        </a:lnTo>
                        <a:lnTo>
                          <a:pt x="2159" y="1401"/>
                        </a:lnTo>
                        <a:lnTo>
                          <a:pt x="2159" y="1392"/>
                        </a:lnTo>
                        <a:lnTo>
                          <a:pt x="2160" y="1382"/>
                        </a:lnTo>
                        <a:lnTo>
                          <a:pt x="2161" y="1372"/>
                        </a:lnTo>
                        <a:lnTo>
                          <a:pt x="2161" y="1362"/>
                        </a:lnTo>
                        <a:lnTo>
                          <a:pt x="2160" y="1357"/>
                        </a:lnTo>
                        <a:lnTo>
                          <a:pt x="2159" y="1352"/>
                        </a:lnTo>
                        <a:lnTo>
                          <a:pt x="2155" y="1347"/>
                        </a:lnTo>
                        <a:lnTo>
                          <a:pt x="2153" y="1343"/>
                        </a:lnTo>
                        <a:lnTo>
                          <a:pt x="2149" y="1339"/>
                        </a:lnTo>
                        <a:lnTo>
                          <a:pt x="2144" y="1335"/>
                        </a:lnTo>
                        <a:lnTo>
                          <a:pt x="2139" y="1332"/>
                        </a:lnTo>
                        <a:lnTo>
                          <a:pt x="2133" y="1329"/>
                        </a:lnTo>
                        <a:lnTo>
                          <a:pt x="2122" y="1323"/>
                        </a:lnTo>
                        <a:lnTo>
                          <a:pt x="2111" y="1315"/>
                        </a:lnTo>
                        <a:lnTo>
                          <a:pt x="2107" y="1311"/>
                        </a:lnTo>
                        <a:lnTo>
                          <a:pt x="2102" y="1307"/>
                        </a:lnTo>
                        <a:lnTo>
                          <a:pt x="2097" y="1301"/>
                        </a:lnTo>
                        <a:lnTo>
                          <a:pt x="2094" y="1295"/>
                        </a:lnTo>
                        <a:lnTo>
                          <a:pt x="2091" y="1288"/>
                        </a:lnTo>
                        <a:lnTo>
                          <a:pt x="2088" y="1279"/>
                        </a:lnTo>
                        <a:lnTo>
                          <a:pt x="2087" y="1269"/>
                        </a:lnTo>
                        <a:lnTo>
                          <a:pt x="2086" y="1256"/>
                        </a:lnTo>
                        <a:lnTo>
                          <a:pt x="2060" y="1256"/>
                        </a:lnTo>
                        <a:lnTo>
                          <a:pt x="2046" y="1259"/>
                        </a:lnTo>
                        <a:lnTo>
                          <a:pt x="2027" y="1261"/>
                        </a:lnTo>
                        <a:lnTo>
                          <a:pt x="2017" y="1262"/>
                        </a:lnTo>
                        <a:lnTo>
                          <a:pt x="2007" y="1265"/>
                        </a:lnTo>
                        <a:lnTo>
                          <a:pt x="2003" y="1267"/>
                        </a:lnTo>
                        <a:lnTo>
                          <a:pt x="1999" y="1270"/>
                        </a:lnTo>
                        <a:lnTo>
                          <a:pt x="1996" y="1272"/>
                        </a:lnTo>
                        <a:lnTo>
                          <a:pt x="1993" y="1275"/>
                        </a:lnTo>
                        <a:lnTo>
                          <a:pt x="1985" y="1287"/>
                        </a:lnTo>
                        <a:lnTo>
                          <a:pt x="1976" y="1301"/>
                        </a:lnTo>
                        <a:lnTo>
                          <a:pt x="1974" y="1304"/>
                        </a:lnTo>
                        <a:lnTo>
                          <a:pt x="1971" y="1307"/>
                        </a:lnTo>
                        <a:lnTo>
                          <a:pt x="1968" y="1310"/>
                        </a:lnTo>
                        <a:lnTo>
                          <a:pt x="1963" y="1313"/>
                        </a:lnTo>
                        <a:lnTo>
                          <a:pt x="1959" y="1315"/>
                        </a:lnTo>
                        <a:lnTo>
                          <a:pt x="1953" y="1316"/>
                        </a:lnTo>
                        <a:lnTo>
                          <a:pt x="1947" y="1317"/>
                        </a:lnTo>
                        <a:lnTo>
                          <a:pt x="1940" y="1318"/>
                        </a:lnTo>
                        <a:lnTo>
                          <a:pt x="1930" y="1317"/>
                        </a:lnTo>
                        <a:lnTo>
                          <a:pt x="1920" y="1315"/>
                        </a:lnTo>
                        <a:lnTo>
                          <a:pt x="1910" y="1313"/>
                        </a:lnTo>
                        <a:lnTo>
                          <a:pt x="1901" y="1309"/>
                        </a:lnTo>
                        <a:lnTo>
                          <a:pt x="1892" y="1305"/>
                        </a:lnTo>
                        <a:lnTo>
                          <a:pt x="1883" y="1300"/>
                        </a:lnTo>
                        <a:lnTo>
                          <a:pt x="1874" y="1294"/>
                        </a:lnTo>
                        <a:lnTo>
                          <a:pt x="1867" y="1287"/>
                        </a:lnTo>
                        <a:lnTo>
                          <a:pt x="1864" y="1289"/>
                        </a:lnTo>
                        <a:lnTo>
                          <a:pt x="1860" y="1293"/>
                        </a:lnTo>
                        <a:lnTo>
                          <a:pt x="1853" y="1298"/>
                        </a:lnTo>
                        <a:lnTo>
                          <a:pt x="1847" y="1299"/>
                        </a:lnTo>
                        <a:lnTo>
                          <a:pt x="1840" y="1299"/>
                        </a:lnTo>
                        <a:lnTo>
                          <a:pt x="1833" y="1297"/>
                        </a:lnTo>
                        <a:lnTo>
                          <a:pt x="1826" y="1294"/>
                        </a:lnTo>
                        <a:lnTo>
                          <a:pt x="1819" y="1290"/>
                        </a:lnTo>
                        <a:lnTo>
                          <a:pt x="1813" y="1287"/>
                        </a:lnTo>
                        <a:lnTo>
                          <a:pt x="1805" y="1284"/>
                        </a:lnTo>
                        <a:lnTo>
                          <a:pt x="1796" y="1282"/>
                        </a:lnTo>
                        <a:lnTo>
                          <a:pt x="1787" y="1281"/>
                        </a:lnTo>
                        <a:lnTo>
                          <a:pt x="1771" y="1281"/>
                        </a:lnTo>
                        <a:lnTo>
                          <a:pt x="1761" y="1281"/>
                        </a:lnTo>
                        <a:lnTo>
                          <a:pt x="1756" y="1281"/>
                        </a:lnTo>
                        <a:lnTo>
                          <a:pt x="1751" y="1280"/>
                        </a:lnTo>
                        <a:lnTo>
                          <a:pt x="1747" y="1279"/>
                        </a:lnTo>
                        <a:lnTo>
                          <a:pt x="1742" y="1277"/>
                        </a:lnTo>
                        <a:lnTo>
                          <a:pt x="1734" y="1272"/>
                        </a:lnTo>
                        <a:lnTo>
                          <a:pt x="1727" y="1264"/>
                        </a:lnTo>
                        <a:lnTo>
                          <a:pt x="1722" y="1256"/>
                        </a:lnTo>
                        <a:lnTo>
                          <a:pt x="1717" y="1247"/>
                        </a:lnTo>
                        <a:lnTo>
                          <a:pt x="1715" y="1237"/>
                        </a:lnTo>
                        <a:lnTo>
                          <a:pt x="1714" y="1226"/>
                        </a:lnTo>
                        <a:lnTo>
                          <a:pt x="1681" y="1226"/>
                        </a:lnTo>
                        <a:lnTo>
                          <a:pt x="1682" y="1231"/>
                        </a:lnTo>
                        <a:lnTo>
                          <a:pt x="1684" y="1239"/>
                        </a:lnTo>
                        <a:lnTo>
                          <a:pt x="1686" y="1247"/>
                        </a:lnTo>
                        <a:lnTo>
                          <a:pt x="1688" y="1256"/>
                        </a:lnTo>
                        <a:lnTo>
                          <a:pt x="259" y="1256"/>
                        </a:lnTo>
                        <a:lnTo>
                          <a:pt x="263" y="1245"/>
                        </a:lnTo>
                        <a:lnTo>
                          <a:pt x="265" y="1239"/>
                        </a:lnTo>
                        <a:lnTo>
                          <a:pt x="265" y="1237"/>
                        </a:lnTo>
                        <a:lnTo>
                          <a:pt x="263" y="1236"/>
                        </a:lnTo>
                        <a:lnTo>
                          <a:pt x="261" y="1235"/>
                        </a:lnTo>
                        <a:lnTo>
                          <a:pt x="258" y="1233"/>
                        </a:lnTo>
                        <a:lnTo>
                          <a:pt x="256" y="1229"/>
                        </a:lnTo>
                        <a:lnTo>
                          <a:pt x="252" y="1220"/>
                        </a:lnTo>
                        <a:lnTo>
                          <a:pt x="247" y="1214"/>
                        </a:lnTo>
                        <a:lnTo>
                          <a:pt x="240" y="1207"/>
                        </a:lnTo>
                        <a:lnTo>
                          <a:pt x="235" y="1200"/>
                        </a:lnTo>
                        <a:lnTo>
                          <a:pt x="233" y="1195"/>
                        </a:lnTo>
                        <a:lnTo>
                          <a:pt x="226" y="1194"/>
                        </a:lnTo>
                        <a:lnTo>
                          <a:pt x="217" y="1190"/>
                        </a:lnTo>
                        <a:lnTo>
                          <a:pt x="213" y="1188"/>
                        </a:lnTo>
                        <a:lnTo>
                          <a:pt x="210" y="1184"/>
                        </a:lnTo>
                        <a:lnTo>
                          <a:pt x="206" y="1181"/>
                        </a:lnTo>
                        <a:lnTo>
                          <a:pt x="206" y="1176"/>
                        </a:lnTo>
                        <a:lnTo>
                          <a:pt x="195" y="1173"/>
                        </a:lnTo>
                        <a:lnTo>
                          <a:pt x="182" y="1168"/>
                        </a:lnTo>
                        <a:lnTo>
                          <a:pt x="169" y="1161"/>
                        </a:lnTo>
                        <a:lnTo>
                          <a:pt x="156" y="1153"/>
                        </a:lnTo>
                        <a:lnTo>
                          <a:pt x="145" y="1145"/>
                        </a:lnTo>
                        <a:lnTo>
                          <a:pt x="135" y="1136"/>
                        </a:lnTo>
                        <a:lnTo>
                          <a:pt x="132" y="1132"/>
                        </a:lnTo>
                        <a:lnTo>
                          <a:pt x="128" y="1128"/>
                        </a:lnTo>
                        <a:lnTo>
                          <a:pt x="127" y="1125"/>
                        </a:lnTo>
                        <a:lnTo>
                          <a:pt x="126" y="1121"/>
                        </a:lnTo>
                        <a:lnTo>
                          <a:pt x="127" y="1116"/>
                        </a:lnTo>
                        <a:lnTo>
                          <a:pt x="128" y="1111"/>
                        </a:lnTo>
                        <a:lnTo>
                          <a:pt x="132" y="1106"/>
                        </a:lnTo>
                        <a:lnTo>
                          <a:pt x="136" y="1102"/>
                        </a:lnTo>
                        <a:lnTo>
                          <a:pt x="146" y="1094"/>
                        </a:lnTo>
                        <a:lnTo>
                          <a:pt x="157" y="1088"/>
                        </a:lnTo>
                        <a:lnTo>
                          <a:pt x="169" y="1083"/>
                        </a:lnTo>
                        <a:lnTo>
                          <a:pt x="180" y="1077"/>
                        </a:lnTo>
                        <a:lnTo>
                          <a:pt x="184" y="1075"/>
                        </a:lnTo>
                        <a:lnTo>
                          <a:pt x="188" y="1072"/>
                        </a:lnTo>
                        <a:lnTo>
                          <a:pt x="191" y="1069"/>
                        </a:lnTo>
                        <a:lnTo>
                          <a:pt x="193" y="1066"/>
                        </a:lnTo>
                        <a:lnTo>
                          <a:pt x="183" y="1065"/>
                        </a:lnTo>
                        <a:lnTo>
                          <a:pt x="170" y="1064"/>
                        </a:lnTo>
                        <a:lnTo>
                          <a:pt x="164" y="1063"/>
                        </a:lnTo>
                        <a:lnTo>
                          <a:pt x="158" y="1060"/>
                        </a:lnTo>
                        <a:lnTo>
                          <a:pt x="156" y="1059"/>
                        </a:lnTo>
                        <a:lnTo>
                          <a:pt x="155" y="1057"/>
                        </a:lnTo>
                        <a:lnTo>
                          <a:pt x="154" y="1056"/>
                        </a:lnTo>
                        <a:lnTo>
                          <a:pt x="153" y="1053"/>
                        </a:lnTo>
                        <a:lnTo>
                          <a:pt x="151" y="1040"/>
                        </a:lnTo>
                        <a:lnTo>
                          <a:pt x="148" y="1029"/>
                        </a:lnTo>
                        <a:lnTo>
                          <a:pt x="147" y="1024"/>
                        </a:lnTo>
                        <a:lnTo>
                          <a:pt x="147" y="1019"/>
                        </a:lnTo>
                        <a:lnTo>
                          <a:pt x="149" y="1015"/>
                        </a:lnTo>
                        <a:lnTo>
                          <a:pt x="153" y="1010"/>
                        </a:lnTo>
                        <a:lnTo>
                          <a:pt x="126" y="1010"/>
                        </a:lnTo>
                        <a:lnTo>
                          <a:pt x="133" y="992"/>
                        </a:lnTo>
                        <a:lnTo>
                          <a:pt x="120" y="989"/>
                        </a:lnTo>
                        <a:lnTo>
                          <a:pt x="106" y="985"/>
                        </a:lnTo>
                        <a:lnTo>
                          <a:pt x="108" y="979"/>
                        </a:lnTo>
                        <a:lnTo>
                          <a:pt x="110" y="973"/>
                        </a:lnTo>
                        <a:lnTo>
                          <a:pt x="112" y="969"/>
                        </a:lnTo>
                        <a:lnTo>
                          <a:pt x="114" y="965"/>
                        </a:lnTo>
                        <a:lnTo>
                          <a:pt x="121" y="958"/>
                        </a:lnTo>
                        <a:lnTo>
                          <a:pt x="127" y="954"/>
                        </a:lnTo>
                        <a:lnTo>
                          <a:pt x="134" y="950"/>
                        </a:lnTo>
                        <a:lnTo>
                          <a:pt x="140" y="947"/>
                        </a:lnTo>
                        <a:lnTo>
                          <a:pt x="147" y="942"/>
                        </a:lnTo>
                        <a:lnTo>
                          <a:pt x="153" y="936"/>
                        </a:lnTo>
                        <a:lnTo>
                          <a:pt x="149" y="932"/>
                        </a:lnTo>
                        <a:lnTo>
                          <a:pt x="148" y="929"/>
                        </a:lnTo>
                        <a:lnTo>
                          <a:pt x="147" y="927"/>
                        </a:lnTo>
                        <a:lnTo>
                          <a:pt x="147" y="925"/>
                        </a:lnTo>
                        <a:lnTo>
                          <a:pt x="148" y="923"/>
                        </a:lnTo>
                        <a:lnTo>
                          <a:pt x="149" y="921"/>
                        </a:lnTo>
                        <a:lnTo>
                          <a:pt x="151" y="919"/>
                        </a:lnTo>
                        <a:lnTo>
                          <a:pt x="155" y="917"/>
                        </a:lnTo>
                        <a:lnTo>
                          <a:pt x="161" y="914"/>
                        </a:lnTo>
                        <a:lnTo>
                          <a:pt x="170" y="910"/>
                        </a:lnTo>
                        <a:lnTo>
                          <a:pt x="178" y="905"/>
                        </a:lnTo>
                        <a:lnTo>
                          <a:pt x="187" y="899"/>
                        </a:lnTo>
                        <a:lnTo>
                          <a:pt x="191" y="901"/>
                        </a:lnTo>
                        <a:lnTo>
                          <a:pt x="196" y="902"/>
                        </a:lnTo>
                        <a:lnTo>
                          <a:pt x="203" y="901"/>
                        </a:lnTo>
                        <a:lnTo>
                          <a:pt x="209" y="900"/>
                        </a:lnTo>
                        <a:lnTo>
                          <a:pt x="215" y="898"/>
                        </a:lnTo>
                        <a:lnTo>
                          <a:pt x="221" y="896"/>
                        </a:lnTo>
                        <a:lnTo>
                          <a:pt x="227" y="893"/>
                        </a:lnTo>
                        <a:lnTo>
                          <a:pt x="233" y="889"/>
                        </a:lnTo>
                        <a:lnTo>
                          <a:pt x="243" y="881"/>
                        </a:lnTo>
                        <a:lnTo>
                          <a:pt x="251" y="872"/>
                        </a:lnTo>
                        <a:lnTo>
                          <a:pt x="255" y="868"/>
                        </a:lnTo>
                        <a:lnTo>
                          <a:pt x="257" y="863"/>
                        </a:lnTo>
                        <a:lnTo>
                          <a:pt x="259" y="859"/>
                        </a:lnTo>
                        <a:lnTo>
                          <a:pt x="259" y="856"/>
                        </a:lnTo>
                        <a:lnTo>
                          <a:pt x="259" y="851"/>
                        </a:lnTo>
                        <a:lnTo>
                          <a:pt x="258" y="847"/>
                        </a:lnTo>
                        <a:lnTo>
                          <a:pt x="256" y="843"/>
                        </a:lnTo>
                        <a:lnTo>
                          <a:pt x="254" y="840"/>
                        </a:lnTo>
                        <a:lnTo>
                          <a:pt x="248" y="832"/>
                        </a:lnTo>
                        <a:lnTo>
                          <a:pt x="243" y="826"/>
                        </a:lnTo>
                        <a:lnTo>
                          <a:pt x="236" y="818"/>
                        </a:lnTo>
                        <a:lnTo>
                          <a:pt x="232" y="811"/>
                        </a:lnTo>
                        <a:lnTo>
                          <a:pt x="229" y="807"/>
                        </a:lnTo>
                        <a:lnTo>
                          <a:pt x="227" y="803"/>
                        </a:lnTo>
                        <a:lnTo>
                          <a:pt x="226" y="799"/>
                        </a:lnTo>
                        <a:lnTo>
                          <a:pt x="226" y="794"/>
                        </a:lnTo>
                        <a:lnTo>
                          <a:pt x="226" y="789"/>
                        </a:lnTo>
                        <a:lnTo>
                          <a:pt x="227" y="784"/>
                        </a:lnTo>
                        <a:lnTo>
                          <a:pt x="228" y="780"/>
                        </a:lnTo>
                        <a:lnTo>
                          <a:pt x="231" y="776"/>
                        </a:lnTo>
                        <a:lnTo>
                          <a:pt x="234" y="770"/>
                        </a:lnTo>
                        <a:lnTo>
                          <a:pt x="239" y="763"/>
                        </a:lnTo>
                        <a:lnTo>
                          <a:pt x="244" y="757"/>
                        </a:lnTo>
                        <a:lnTo>
                          <a:pt x="248" y="751"/>
                        </a:lnTo>
                        <a:lnTo>
                          <a:pt x="250" y="747"/>
                        </a:lnTo>
                        <a:lnTo>
                          <a:pt x="251" y="743"/>
                        </a:lnTo>
                        <a:lnTo>
                          <a:pt x="252" y="738"/>
                        </a:lnTo>
                        <a:lnTo>
                          <a:pt x="252" y="733"/>
                        </a:lnTo>
                        <a:lnTo>
                          <a:pt x="252" y="724"/>
                        </a:lnTo>
                        <a:lnTo>
                          <a:pt x="251" y="716"/>
                        </a:lnTo>
                        <a:lnTo>
                          <a:pt x="249" y="707"/>
                        </a:lnTo>
                        <a:lnTo>
                          <a:pt x="247" y="700"/>
                        </a:lnTo>
                        <a:lnTo>
                          <a:pt x="242" y="686"/>
                        </a:lnTo>
                        <a:lnTo>
                          <a:pt x="234" y="674"/>
                        </a:lnTo>
                        <a:lnTo>
                          <a:pt x="218" y="653"/>
                        </a:lnTo>
                        <a:lnTo>
                          <a:pt x="206" y="634"/>
                        </a:lnTo>
                        <a:lnTo>
                          <a:pt x="200" y="634"/>
                        </a:lnTo>
                        <a:lnTo>
                          <a:pt x="194" y="635"/>
                        </a:lnTo>
                        <a:lnTo>
                          <a:pt x="190" y="637"/>
                        </a:lnTo>
                        <a:lnTo>
                          <a:pt x="186" y="639"/>
                        </a:lnTo>
                        <a:lnTo>
                          <a:pt x="177" y="644"/>
                        </a:lnTo>
                        <a:lnTo>
                          <a:pt x="168" y="649"/>
                        </a:lnTo>
                        <a:lnTo>
                          <a:pt x="159" y="656"/>
                        </a:lnTo>
                        <a:lnTo>
                          <a:pt x="148" y="661"/>
                        </a:lnTo>
                        <a:lnTo>
                          <a:pt x="142" y="662"/>
                        </a:lnTo>
                        <a:lnTo>
                          <a:pt x="135" y="664"/>
                        </a:lnTo>
                        <a:lnTo>
                          <a:pt x="128" y="665"/>
                        </a:lnTo>
                        <a:lnTo>
                          <a:pt x="120" y="665"/>
                        </a:lnTo>
                        <a:lnTo>
                          <a:pt x="113" y="663"/>
                        </a:lnTo>
                        <a:lnTo>
                          <a:pt x="104" y="658"/>
                        </a:lnTo>
                        <a:lnTo>
                          <a:pt x="100" y="656"/>
                        </a:lnTo>
                        <a:lnTo>
                          <a:pt x="97" y="652"/>
                        </a:lnTo>
                        <a:lnTo>
                          <a:pt x="94" y="649"/>
                        </a:lnTo>
                        <a:lnTo>
                          <a:pt x="93" y="646"/>
                        </a:lnTo>
                        <a:lnTo>
                          <a:pt x="93" y="640"/>
                        </a:lnTo>
                        <a:lnTo>
                          <a:pt x="95" y="633"/>
                        </a:lnTo>
                        <a:lnTo>
                          <a:pt x="98" y="628"/>
                        </a:lnTo>
                        <a:lnTo>
                          <a:pt x="100" y="622"/>
                        </a:lnTo>
                        <a:lnTo>
                          <a:pt x="102" y="616"/>
                        </a:lnTo>
                        <a:lnTo>
                          <a:pt x="104" y="610"/>
                        </a:lnTo>
                        <a:lnTo>
                          <a:pt x="105" y="604"/>
                        </a:lnTo>
                        <a:lnTo>
                          <a:pt x="106" y="597"/>
                        </a:lnTo>
                        <a:lnTo>
                          <a:pt x="86" y="597"/>
                        </a:lnTo>
                        <a:lnTo>
                          <a:pt x="64" y="597"/>
                        </a:lnTo>
                        <a:lnTo>
                          <a:pt x="35" y="597"/>
                        </a:lnTo>
                        <a:lnTo>
                          <a:pt x="0" y="597"/>
                        </a:lnTo>
                        <a:lnTo>
                          <a:pt x="585" y="117"/>
                        </a:lnTo>
                        <a:lnTo>
                          <a:pt x="594" y="116"/>
                        </a:lnTo>
                        <a:lnTo>
                          <a:pt x="602" y="114"/>
                        </a:lnTo>
                        <a:lnTo>
                          <a:pt x="612" y="112"/>
                        </a:lnTo>
                        <a:lnTo>
                          <a:pt x="625" y="111"/>
                        </a:lnTo>
                        <a:lnTo>
                          <a:pt x="635" y="111"/>
                        </a:lnTo>
                        <a:lnTo>
                          <a:pt x="643" y="113"/>
                        </a:lnTo>
                        <a:lnTo>
                          <a:pt x="651" y="116"/>
                        </a:lnTo>
                        <a:lnTo>
                          <a:pt x="659" y="119"/>
                        </a:lnTo>
                        <a:lnTo>
                          <a:pt x="674" y="128"/>
                        </a:lnTo>
                        <a:lnTo>
                          <a:pt x="687" y="138"/>
                        </a:lnTo>
                        <a:lnTo>
                          <a:pt x="702" y="148"/>
                        </a:lnTo>
                        <a:lnTo>
                          <a:pt x="716" y="158"/>
                        </a:lnTo>
                        <a:lnTo>
                          <a:pt x="724" y="161"/>
                        </a:lnTo>
                        <a:lnTo>
                          <a:pt x="732" y="164"/>
                        </a:lnTo>
                        <a:lnTo>
                          <a:pt x="741" y="166"/>
                        </a:lnTo>
                        <a:lnTo>
                          <a:pt x="751" y="166"/>
                        </a:lnTo>
                        <a:lnTo>
                          <a:pt x="943" y="111"/>
                        </a:lnTo>
                        <a:lnTo>
                          <a:pt x="1096" y="111"/>
                        </a:lnTo>
                        <a:lnTo>
                          <a:pt x="1103" y="112"/>
                        </a:lnTo>
                        <a:lnTo>
                          <a:pt x="1110" y="113"/>
                        </a:lnTo>
                        <a:lnTo>
                          <a:pt x="1117" y="113"/>
                        </a:lnTo>
                        <a:lnTo>
                          <a:pt x="1123" y="113"/>
                        </a:lnTo>
                        <a:lnTo>
                          <a:pt x="1135" y="110"/>
                        </a:lnTo>
                        <a:lnTo>
                          <a:pt x="1146" y="105"/>
                        </a:lnTo>
                        <a:lnTo>
                          <a:pt x="1157" y="100"/>
                        </a:lnTo>
                        <a:lnTo>
                          <a:pt x="1169" y="93"/>
                        </a:lnTo>
                        <a:lnTo>
                          <a:pt x="1181" y="89"/>
                        </a:lnTo>
                        <a:lnTo>
                          <a:pt x="1196" y="85"/>
                        </a:lnTo>
                        <a:lnTo>
                          <a:pt x="1195" y="90"/>
                        </a:lnTo>
                        <a:lnTo>
                          <a:pt x="1195" y="94"/>
                        </a:lnTo>
                        <a:lnTo>
                          <a:pt x="1195" y="100"/>
                        </a:lnTo>
                        <a:lnTo>
                          <a:pt x="1196" y="104"/>
                        </a:lnTo>
                        <a:lnTo>
                          <a:pt x="1198" y="112"/>
                        </a:lnTo>
                        <a:lnTo>
                          <a:pt x="1202" y="120"/>
                        </a:lnTo>
                        <a:lnTo>
                          <a:pt x="1208" y="126"/>
                        </a:lnTo>
                        <a:lnTo>
                          <a:pt x="1214" y="131"/>
                        </a:lnTo>
                        <a:lnTo>
                          <a:pt x="1218" y="132"/>
                        </a:lnTo>
                        <a:lnTo>
                          <a:pt x="1222" y="134"/>
                        </a:lnTo>
                        <a:lnTo>
                          <a:pt x="1225" y="135"/>
                        </a:lnTo>
                        <a:lnTo>
                          <a:pt x="1230" y="135"/>
                        </a:lnTo>
                        <a:lnTo>
                          <a:pt x="1238" y="134"/>
                        </a:lnTo>
                        <a:lnTo>
                          <a:pt x="1247" y="133"/>
                        </a:lnTo>
                        <a:lnTo>
                          <a:pt x="1255" y="131"/>
                        </a:lnTo>
                        <a:lnTo>
                          <a:pt x="1263" y="128"/>
                        </a:lnTo>
                        <a:lnTo>
                          <a:pt x="1278" y="122"/>
                        </a:lnTo>
                        <a:lnTo>
                          <a:pt x="1296" y="117"/>
                        </a:lnTo>
                        <a:lnTo>
                          <a:pt x="1298" y="119"/>
                        </a:lnTo>
                        <a:lnTo>
                          <a:pt x="1300" y="120"/>
                        </a:lnTo>
                        <a:lnTo>
                          <a:pt x="1303" y="122"/>
                        </a:lnTo>
                        <a:lnTo>
                          <a:pt x="1308" y="123"/>
                        </a:lnTo>
                        <a:lnTo>
                          <a:pt x="1319" y="124"/>
                        </a:lnTo>
                        <a:lnTo>
                          <a:pt x="1331" y="124"/>
                        </a:lnTo>
                        <a:lnTo>
                          <a:pt x="1343" y="123"/>
                        </a:lnTo>
                        <a:lnTo>
                          <a:pt x="1355" y="121"/>
                        </a:lnTo>
                        <a:lnTo>
                          <a:pt x="1367" y="119"/>
                        </a:lnTo>
                        <a:lnTo>
                          <a:pt x="1376" y="117"/>
                        </a:lnTo>
                        <a:lnTo>
                          <a:pt x="1386" y="116"/>
                        </a:lnTo>
                        <a:lnTo>
                          <a:pt x="1397" y="114"/>
                        </a:lnTo>
                        <a:lnTo>
                          <a:pt x="1405" y="112"/>
                        </a:lnTo>
                        <a:lnTo>
                          <a:pt x="1409" y="111"/>
                        </a:lnTo>
                        <a:lnTo>
                          <a:pt x="1424" y="112"/>
                        </a:lnTo>
                        <a:lnTo>
                          <a:pt x="1450" y="117"/>
                        </a:lnTo>
                        <a:lnTo>
                          <a:pt x="1483" y="123"/>
                        </a:lnTo>
                        <a:lnTo>
                          <a:pt x="1520" y="131"/>
                        </a:lnTo>
                        <a:lnTo>
                          <a:pt x="1557" y="140"/>
                        </a:lnTo>
                        <a:lnTo>
                          <a:pt x="1592" y="149"/>
                        </a:lnTo>
                        <a:lnTo>
                          <a:pt x="1621" y="159"/>
                        </a:lnTo>
                        <a:lnTo>
                          <a:pt x="1641" y="166"/>
                        </a:lnTo>
                        <a:lnTo>
                          <a:pt x="1632" y="174"/>
                        </a:lnTo>
                        <a:lnTo>
                          <a:pt x="1623" y="179"/>
                        </a:lnTo>
                        <a:lnTo>
                          <a:pt x="1615" y="183"/>
                        </a:lnTo>
                        <a:lnTo>
                          <a:pt x="1607" y="187"/>
                        </a:lnTo>
                        <a:lnTo>
                          <a:pt x="1601" y="189"/>
                        </a:lnTo>
                        <a:lnTo>
                          <a:pt x="1592" y="193"/>
                        </a:lnTo>
                        <a:lnTo>
                          <a:pt x="1584" y="197"/>
                        </a:lnTo>
                        <a:lnTo>
                          <a:pt x="1574" y="202"/>
                        </a:lnTo>
                        <a:lnTo>
                          <a:pt x="1591" y="209"/>
                        </a:lnTo>
                        <a:lnTo>
                          <a:pt x="1606" y="215"/>
                        </a:lnTo>
                        <a:lnTo>
                          <a:pt x="1621" y="219"/>
                        </a:lnTo>
                        <a:lnTo>
                          <a:pt x="1635" y="222"/>
                        </a:lnTo>
                        <a:lnTo>
                          <a:pt x="1648" y="225"/>
                        </a:lnTo>
                        <a:lnTo>
                          <a:pt x="1662" y="226"/>
                        </a:lnTo>
                        <a:lnTo>
                          <a:pt x="1678" y="227"/>
                        </a:lnTo>
                        <a:lnTo>
                          <a:pt x="1694" y="228"/>
                        </a:lnTo>
                        <a:lnTo>
                          <a:pt x="1711" y="227"/>
                        </a:lnTo>
                        <a:lnTo>
                          <a:pt x="1725" y="224"/>
                        </a:lnTo>
                        <a:lnTo>
                          <a:pt x="1737" y="220"/>
                        </a:lnTo>
                        <a:lnTo>
                          <a:pt x="1749" y="216"/>
                        </a:lnTo>
                        <a:lnTo>
                          <a:pt x="1760" y="211"/>
                        </a:lnTo>
                        <a:lnTo>
                          <a:pt x="1771" y="206"/>
                        </a:lnTo>
                        <a:lnTo>
                          <a:pt x="1782" y="203"/>
                        </a:lnTo>
                        <a:lnTo>
                          <a:pt x="1794" y="202"/>
                        </a:lnTo>
                        <a:lnTo>
                          <a:pt x="1800" y="203"/>
                        </a:lnTo>
                        <a:lnTo>
                          <a:pt x="1805" y="204"/>
                        </a:lnTo>
                        <a:lnTo>
                          <a:pt x="1811" y="206"/>
                        </a:lnTo>
                        <a:lnTo>
                          <a:pt x="1816" y="209"/>
                        </a:lnTo>
                        <a:lnTo>
                          <a:pt x="1825" y="217"/>
                        </a:lnTo>
                        <a:lnTo>
                          <a:pt x="1833" y="225"/>
                        </a:lnTo>
                        <a:lnTo>
                          <a:pt x="1841" y="232"/>
                        </a:lnTo>
                        <a:lnTo>
                          <a:pt x="1849" y="239"/>
                        </a:lnTo>
                        <a:lnTo>
                          <a:pt x="1853" y="242"/>
                        </a:lnTo>
                        <a:lnTo>
                          <a:pt x="1858" y="244"/>
                        </a:lnTo>
                        <a:lnTo>
                          <a:pt x="1862" y="245"/>
                        </a:lnTo>
                        <a:lnTo>
                          <a:pt x="1867" y="246"/>
                        </a:lnTo>
                        <a:lnTo>
                          <a:pt x="1880" y="202"/>
                        </a:lnTo>
                        <a:lnTo>
                          <a:pt x="2006" y="178"/>
                        </a:lnTo>
                        <a:lnTo>
                          <a:pt x="2016" y="179"/>
                        </a:lnTo>
                        <a:lnTo>
                          <a:pt x="2026" y="180"/>
                        </a:lnTo>
                        <a:lnTo>
                          <a:pt x="2035" y="181"/>
                        </a:lnTo>
                        <a:lnTo>
                          <a:pt x="2043" y="183"/>
                        </a:lnTo>
                        <a:lnTo>
                          <a:pt x="2060" y="188"/>
                        </a:lnTo>
                        <a:lnTo>
                          <a:pt x="2076" y="193"/>
                        </a:lnTo>
                        <a:lnTo>
                          <a:pt x="2093" y="199"/>
                        </a:lnTo>
                        <a:lnTo>
                          <a:pt x="2109" y="204"/>
                        </a:lnTo>
                        <a:lnTo>
                          <a:pt x="2118" y="206"/>
                        </a:lnTo>
                        <a:lnTo>
                          <a:pt x="2127" y="207"/>
                        </a:lnTo>
                        <a:lnTo>
                          <a:pt x="2137" y="208"/>
                        </a:lnTo>
                        <a:lnTo>
                          <a:pt x="2147" y="208"/>
                        </a:lnTo>
                        <a:lnTo>
                          <a:pt x="2162" y="208"/>
                        </a:lnTo>
                        <a:lnTo>
                          <a:pt x="2173" y="207"/>
                        </a:lnTo>
                        <a:lnTo>
                          <a:pt x="2183" y="205"/>
                        </a:lnTo>
                        <a:lnTo>
                          <a:pt x="2190" y="202"/>
                        </a:lnTo>
                        <a:lnTo>
                          <a:pt x="2198" y="200"/>
                        </a:lnTo>
                        <a:lnTo>
                          <a:pt x="2206" y="198"/>
                        </a:lnTo>
                        <a:lnTo>
                          <a:pt x="2215" y="197"/>
                        </a:lnTo>
                        <a:lnTo>
                          <a:pt x="2226" y="196"/>
                        </a:lnTo>
                        <a:lnTo>
                          <a:pt x="2235" y="197"/>
                        </a:lnTo>
                        <a:lnTo>
                          <a:pt x="2244" y="199"/>
                        </a:lnTo>
                        <a:lnTo>
                          <a:pt x="2253" y="202"/>
                        </a:lnTo>
                        <a:lnTo>
                          <a:pt x="2261" y="205"/>
                        </a:lnTo>
                        <a:lnTo>
                          <a:pt x="2267" y="209"/>
                        </a:lnTo>
                        <a:lnTo>
                          <a:pt x="2274" y="213"/>
                        </a:lnTo>
                        <a:lnTo>
                          <a:pt x="2280" y="215"/>
                        </a:lnTo>
                        <a:lnTo>
                          <a:pt x="2286" y="216"/>
                        </a:lnTo>
                        <a:lnTo>
                          <a:pt x="2290" y="215"/>
                        </a:lnTo>
                        <a:lnTo>
                          <a:pt x="2296" y="213"/>
                        </a:lnTo>
                        <a:lnTo>
                          <a:pt x="2300" y="211"/>
                        </a:lnTo>
                        <a:lnTo>
                          <a:pt x="2305" y="206"/>
                        </a:lnTo>
                        <a:lnTo>
                          <a:pt x="2309" y="202"/>
                        </a:lnTo>
                        <a:lnTo>
                          <a:pt x="2312" y="197"/>
                        </a:lnTo>
                        <a:lnTo>
                          <a:pt x="2316" y="191"/>
                        </a:lnTo>
                        <a:lnTo>
                          <a:pt x="2319" y="184"/>
                        </a:lnTo>
                        <a:lnTo>
                          <a:pt x="2326" y="183"/>
                        </a:lnTo>
                        <a:lnTo>
                          <a:pt x="2334" y="180"/>
                        </a:lnTo>
                        <a:lnTo>
                          <a:pt x="2339" y="179"/>
                        </a:lnTo>
                        <a:lnTo>
                          <a:pt x="2342" y="177"/>
                        </a:lnTo>
                        <a:lnTo>
                          <a:pt x="2344" y="174"/>
                        </a:lnTo>
                        <a:lnTo>
                          <a:pt x="2345" y="172"/>
                        </a:lnTo>
                        <a:lnTo>
                          <a:pt x="2378" y="172"/>
                        </a:lnTo>
                        <a:lnTo>
                          <a:pt x="2376" y="178"/>
                        </a:lnTo>
                        <a:lnTo>
                          <a:pt x="2372" y="185"/>
                        </a:lnTo>
                        <a:lnTo>
                          <a:pt x="2369" y="189"/>
                        </a:lnTo>
                        <a:lnTo>
                          <a:pt x="2367" y="193"/>
                        </a:lnTo>
                        <a:lnTo>
                          <a:pt x="2366" y="198"/>
                        </a:lnTo>
                        <a:lnTo>
                          <a:pt x="2365" y="202"/>
                        </a:lnTo>
                        <a:lnTo>
                          <a:pt x="2365" y="216"/>
                        </a:lnTo>
                        <a:lnTo>
                          <a:pt x="2365" y="228"/>
                        </a:lnTo>
                        <a:lnTo>
                          <a:pt x="2405" y="228"/>
                        </a:lnTo>
                        <a:lnTo>
                          <a:pt x="2401" y="213"/>
                        </a:lnTo>
                        <a:lnTo>
                          <a:pt x="2400" y="203"/>
                        </a:lnTo>
                        <a:lnTo>
                          <a:pt x="2401" y="195"/>
                        </a:lnTo>
                        <a:lnTo>
                          <a:pt x="2405" y="184"/>
                        </a:lnTo>
                        <a:lnTo>
                          <a:pt x="2430" y="184"/>
                        </a:lnTo>
                        <a:lnTo>
                          <a:pt x="2454" y="182"/>
                        </a:lnTo>
                        <a:lnTo>
                          <a:pt x="2465" y="180"/>
                        </a:lnTo>
                        <a:lnTo>
                          <a:pt x="2476" y="178"/>
                        </a:lnTo>
                        <a:lnTo>
                          <a:pt x="2487" y="175"/>
                        </a:lnTo>
                        <a:lnTo>
                          <a:pt x="2497" y="172"/>
                        </a:lnTo>
                        <a:lnTo>
                          <a:pt x="2506" y="168"/>
                        </a:lnTo>
                        <a:lnTo>
                          <a:pt x="2513" y="164"/>
                        </a:lnTo>
                        <a:lnTo>
                          <a:pt x="2521" y="159"/>
                        </a:lnTo>
                        <a:lnTo>
                          <a:pt x="2526" y="153"/>
                        </a:lnTo>
                        <a:lnTo>
                          <a:pt x="2532" y="146"/>
                        </a:lnTo>
                        <a:lnTo>
                          <a:pt x="2535" y="139"/>
                        </a:lnTo>
                        <a:lnTo>
                          <a:pt x="2537" y="131"/>
                        </a:lnTo>
                        <a:lnTo>
                          <a:pt x="2539" y="123"/>
                        </a:lnTo>
                        <a:lnTo>
                          <a:pt x="2532" y="123"/>
                        </a:lnTo>
                        <a:lnTo>
                          <a:pt x="2518" y="123"/>
                        </a:lnTo>
                        <a:lnTo>
                          <a:pt x="2501" y="123"/>
                        </a:lnTo>
                        <a:lnTo>
                          <a:pt x="2491" y="123"/>
                        </a:lnTo>
                        <a:lnTo>
                          <a:pt x="2487" y="120"/>
                        </a:lnTo>
                        <a:lnTo>
                          <a:pt x="2483" y="115"/>
                        </a:lnTo>
                        <a:lnTo>
                          <a:pt x="2479" y="110"/>
                        </a:lnTo>
                        <a:lnTo>
                          <a:pt x="2477" y="105"/>
                        </a:lnTo>
                        <a:lnTo>
                          <a:pt x="2473" y="93"/>
                        </a:lnTo>
                        <a:lnTo>
                          <a:pt x="2472" y="85"/>
                        </a:lnTo>
                        <a:lnTo>
                          <a:pt x="2473" y="81"/>
                        </a:lnTo>
                        <a:lnTo>
                          <a:pt x="2476" y="75"/>
                        </a:lnTo>
                        <a:lnTo>
                          <a:pt x="2480" y="69"/>
                        </a:lnTo>
                        <a:lnTo>
                          <a:pt x="2487" y="62"/>
                        </a:lnTo>
                        <a:lnTo>
                          <a:pt x="2495" y="55"/>
                        </a:lnTo>
                        <a:lnTo>
                          <a:pt x="2503" y="48"/>
                        </a:lnTo>
                        <a:lnTo>
                          <a:pt x="2512" y="40"/>
                        </a:lnTo>
                        <a:lnTo>
                          <a:pt x="2523" y="33"/>
                        </a:lnTo>
                        <a:lnTo>
                          <a:pt x="2534" y="26"/>
                        </a:lnTo>
                        <a:lnTo>
                          <a:pt x="2545" y="20"/>
                        </a:lnTo>
                        <a:lnTo>
                          <a:pt x="2556" y="15"/>
                        </a:lnTo>
                        <a:lnTo>
                          <a:pt x="2567" y="10"/>
                        </a:lnTo>
                        <a:lnTo>
                          <a:pt x="2577" y="6"/>
                        </a:lnTo>
                        <a:lnTo>
                          <a:pt x="2587" y="2"/>
                        </a:lnTo>
                        <a:lnTo>
                          <a:pt x="2597" y="0"/>
                        </a:lnTo>
                        <a:lnTo>
                          <a:pt x="2604" y="0"/>
                        </a:lnTo>
                        <a:lnTo>
                          <a:pt x="2611" y="0"/>
                        </a:lnTo>
                        <a:lnTo>
                          <a:pt x="2621" y="0"/>
                        </a:lnTo>
                        <a:lnTo>
                          <a:pt x="2631" y="0"/>
                        </a:lnTo>
                        <a:lnTo>
                          <a:pt x="2637" y="0"/>
                        </a:lnTo>
                        <a:lnTo>
                          <a:pt x="2638" y="8"/>
                        </a:lnTo>
                        <a:lnTo>
                          <a:pt x="2638" y="16"/>
                        </a:lnTo>
                        <a:lnTo>
                          <a:pt x="2640" y="24"/>
                        </a:lnTo>
                        <a:lnTo>
                          <a:pt x="2642" y="30"/>
                        </a:lnTo>
                        <a:lnTo>
                          <a:pt x="2646" y="42"/>
                        </a:lnTo>
                        <a:lnTo>
                          <a:pt x="2651" y="53"/>
                        </a:lnTo>
                        <a:lnTo>
                          <a:pt x="2656" y="62"/>
                        </a:lnTo>
                        <a:lnTo>
                          <a:pt x="2660" y="71"/>
                        </a:lnTo>
                        <a:lnTo>
                          <a:pt x="2663" y="81"/>
                        </a:lnTo>
                        <a:lnTo>
                          <a:pt x="2664" y="91"/>
                        </a:lnTo>
                        <a:lnTo>
                          <a:pt x="2664" y="95"/>
                        </a:lnTo>
                        <a:lnTo>
                          <a:pt x="2663" y="97"/>
                        </a:lnTo>
                        <a:lnTo>
                          <a:pt x="2660" y="100"/>
                        </a:lnTo>
                        <a:lnTo>
                          <a:pt x="2658" y="101"/>
                        </a:lnTo>
                        <a:lnTo>
                          <a:pt x="2652" y="103"/>
                        </a:lnTo>
                        <a:lnTo>
                          <a:pt x="2644" y="105"/>
                        </a:lnTo>
                        <a:lnTo>
                          <a:pt x="2635" y="106"/>
                        </a:lnTo>
                        <a:lnTo>
                          <a:pt x="2627" y="108"/>
                        </a:lnTo>
                        <a:lnTo>
                          <a:pt x="2624" y="109"/>
                        </a:lnTo>
                        <a:lnTo>
                          <a:pt x="2622" y="111"/>
                        </a:lnTo>
                        <a:lnTo>
                          <a:pt x="2620" y="114"/>
                        </a:lnTo>
                        <a:lnTo>
                          <a:pt x="2618" y="117"/>
                        </a:lnTo>
                        <a:lnTo>
                          <a:pt x="2627" y="118"/>
                        </a:lnTo>
                        <a:lnTo>
                          <a:pt x="2637" y="120"/>
                        </a:lnTo>
                        <a:lnTo>
                          <a:pt x="2647" y="122"/>
                        </a:lnTo>
                        <a:lnTo>
                          <a:pt x="2657" y="123"/>
                        </a:lnTo>
                        <a:lnTo>
                          <a:pt x="2653" y="127"/>
                        </a:lnTo>
                        <a:lnTo>
                          <a:pt x="2649" y="132"/>
                        </a:lnTo>
                        <a:lnTo>
                          <a:pt x="2647" y="137"/>
                        </a:lnTo>
                        <a:lnTo>
                          <a:pt x="2646" y="142"/>
                        </a:lnTo>
                        <a:lnTo>
                          <a:pt x="2644" y="153"/>
                        </a:lnTo>
                        <a:lnTo>
                          <a:pt x="2644" y="166"/>
                        </a:lnTo>
                        <a:lnTo>
                          <a:pt x="2645" y="168"/>
                        </a:lnTo>
                        <a:lnTo>
                          <a:pt x="2646" y="169"/>
                        </a:lnTo>
                        <a:lnTo>
                          <a:pt x="2648" y="169"/>
                        </a:lnTo>
                        <a:lnTo>
                          <a:pt x="2652" y="168"/>
                        </a:lnTo>
                        <a:lnTo>
                          <a:pt x="2658" y="167"/>
                        </a:lnTo>
                        <a:lnTo>
                          <a:pt x="2664" y="166"/>
                        </a:lnTo>
                        <a:lnTo>
                          <a:pt x="2664" y="160"/>
                        </a:lnTo>
                        <a:lnTo>
                          <a:pt x="2664" y="153"/>
                        </a:lnTo>
                        <a:lnTo>
                          <a:pt x="2672" y="151"/>
                        </a:lnTo>
                        <a:lnTo>
                          <a:pt x="2680" y="148"/>
                        </a:lnTo>
                        <a:lnTo>
                          <a:pt x="2685" y="145"/>
                        </a:lnTo>
                        <a:lnTo>
                          <a:pt x="2689" y="142"/>
                        </a:lnTo>
                        <a:lnTo>
                          <a:pt x="2692" y="139"/>
                        </a:lnTo>
                        <a:lnTo>
                          <a:pt x="2696" y="137"/>
                        </a:lnTo>
                        <a:lnTo>
                          <a:pt x="2700" y="135"/>
                        </a:lnTo>
                        <a:lnTo>
                          <a:pt x="2704" y="135"/>
                        </a:lnTo>
                        <a:lnTo>
                          <a:pt x="2709" y="137"/>
                        </a:lnTo>
                        <a:lnTo>
                          <a:pt x="2715" y="138"/>
                        </a:lnTo>
                        <a:lnTo>
                          <a:pt x="2724" y="139"/>
                        </a:lnTo>
                        <a:lnTo>
                          <a:pt x="2733" y="140"/>
                        </a:lnTo>
                        <a:lnTo>
                          <a:pt x="2749" y="141"/>
                        </a:lnTo>
                        <a:lnTo>
                          <a:pt x="2757" y="141"/>
                        </a:lnTo>
                        <a:lnTo>
                          <a:pt x="2752" y="153"/>
                        </a:lnTo>
                        <a:lnTo>
                          <a:pt x="2745" y="164"/>
                        </a:lnTo>
                        <a:lnTo>
                          <a:pt x="2738" y="173"/>
                        </a:lnTo>
                        <a:lnTo>
                          <a:pt x="2731" y="180"/>
                        </a:lnTo>
                        <a:lnTo>
                          <a:pt x="2723" y="188"/>
                        </a:lnTo>
                        <a:lnTo>
                          <a:pt x="2716" y="196"/>
                        </a:lnTo>
                        <a:lnTo>
                          <a:pt x="2710" y="204"/>
                        </a:lnTo>
                        <a:lnTo>
                          <a:pt x="2704" y="216"/>
                        </a:lnTo>
                        <a:lnTo>
                          <a:pt x="2712" y="217"/>
                        </a:lnTo>
                        <a:lnTo>
                          <a:pt x="2719" y="218"/>
                        </a:lnTo>
                        <a:lnTo>
                          <a:pt x="2725" y="218"/>
                        </a:lnTo>
                        <a:lnTo>
                          <a:pt x="2732" y="218"/>
                        </a:lnTo>
                        <a:lnTo>
                          <a:pt x="2744" y="216"/>
                        </a:lnTo>
                        <a:lnTo>
                          <a:pt x="2750" y="216"/>
                        </a:lnTo>
                        <a:lnTo>
                          <a:pt x="2780" y="194"/>
                        </a:lnTo>
                        <a:lnTo>
                          <a:pt x="2810" y="172"/>
                        </a:lnTo>
                        <a:lnTo>
                          <a:pt x="2817" y="167"/>
                        </a:lnTo>
                        <a:lnTo>
                          <a:pt x="2825" y="163"/>
                        </a:lnTo>
                        <a:lnTo>
                          <a:pt x="2834" y="159"/>
                        </a:lnTo>
                        <a:lnTo>
                          <a:pt x="2843" y="155"/>
                        </a:lnTo>
                        <a:lnTo>
                          <a:pt x="2853" y="151"/>
                        </a:lnTo>
                        <a:lnTo>
                          <a:pt x="2862" y="149"/>
                        </a:lnTo>
                        <a:lnTo>
                          <a:pt x="2872" y="147"/>
                        </a:lnTo>
                        <a:lnTo>
                          <a:pt x="2883" y="147"/>
                        </a:lnTo>
                        <a:lnTo>
                          <a:pt x="2884" y="139"/>
                        </a:lnTo>
                        <a:lnTo>
                          <a:pt x="2885" y="132"/>
                        </a:lnTo>
                        <a:lnTo>
                          <a:pt x="2888" y="126"/>
                        </a:lnTo>
                        <a:lnTo>
                          <a:pt x="2891" y="121"/>
                        </a:lnTo>
                        <a:lnTo>
                          <a:pt x="2895" y="116"/>
                        </a:lnTo>
                        <a:lnTo>
                          <a:pt x="2900" y="111"/>
                        </a:lnTo>
                        <a:lnTo>
                          <a:pt x="2905" y="107"/>
                        </a:lnTo>
                        <a:lnTo>
                          <a:pt x="2912" y="104"/>
                        </a:lnTo>
                        <a:lnTo>
                          <a:pt x="2918" y="101"/>
                        </a:lnTo>
                        <a:lnTo>
                          <a:pt x="2925" y="98"/>
                        </a:lnTo>
                        <a:lnTo>
                          <a:pt x="2932" y="96"/>
                        </a:lnTo>
                        <a:lnTo>
                          <a:pt x="2939" y="94"/>
                        </a:lnTo>
                        <a:lnTo>
                          <a:pt x="2955" y="92"/>
                        </a:lnTo>
                        <a:lnTo>
                          <a:pt x="2970" y="91"/>
                        </a:lnTo>
                        <a:lnTo>
                          <a:pt x="2978" y="92"/>
                        </a:lnTo>
                        <a:lnTo>
                          <a:pt x="2984" y="93"/>
                        </a:lnTo>
                        <a:lnTo>
                          <a:pt x="2993" y="95"/>
                        </a:lnTo>
                        <a:lnTo>
                          <a:pt x="3001" y="98"/>
                        </a:lnTo>
                        <a:lnTo>
                          <a:pt x="3008" y="101"/>
                        </a:lnTo>
                        <a:lnTo>
                          <a:pt x="3017" y="103"/>
                        </a:lnTo>
                        <a:lnTo>
                          <a:pt x="3026" y="104"/>
                        </a:lnTo>
                        <a:lnTo>
                          <a:pt x="3036" y="105"/>
                        </a:lnTo>
                        <a:lnTo>
                          <a:pt x="3036" y="110"/>
                        </a:lnTo>
                        <a:lnTo>
                          <a:pt x="3036" y="117"/>
                        </a:lnTo>
                        <a:lnTo>
                          <a:pt x="3036" y="126"/>
                        </a:lnTo>
                        <a:lnTo>
                          <a:pt x="3036" y="135"/>
                        </a:lnTo>
                        <a:lnTo>
                          <a:pt x="3036" y="139"/>
                        </a:lnTo>
                        <a:lnTo>
                          <a:pt x="3035" y="143"/>
                        </a:lnTo>
                        <a:lnTo>
                          <a:pt x="3033" y="147"/>
                        </a:lnTo>
                        <a:lnTo>
                          <a:pt x="3030" y="150"/>
                        </a:lnTo>
                        <a:lnTo>
                          <a:pt x="3025" y="157"/>
                        </a:lnTo>
                        <a:lnTo>
                          <a:pt x="3018" y="162"/>
                        </a:lnTo>
                        <a:lnTo>
                          <a:pt x="3003" y="170"/>
                        </a:lnTo>
                        <a:lnTo>
                          <a:pt x="2990" y="178"/>
                        </a:lnTo>
                        <a:lnTo>
                          <a:pt x="2982" y="196"/>
                        </a:lnTo>
                        <a:lnTo>
                          <a:pt x="2973" y="214"/>
                        </a:lnTo>
                        <a:lnTo>
                          <a:pt x="2968" y="222"/>
                        </a:lnTo>
                        <a:lnTo>
                          <a:pt x="2963" y="229"/>
                        </a:lnTo>
                        <a:lnTo>
                          <a:pt x="2958" y="236"/>
                        </a:lnTo>
                        <a:lnTo>
                          <a:pt x="2951" y="243"/>
                        </a:lnTo>
                        <a:lnTo>
                          <a:pt x="2945" y="249"/>
                        </a:lnTo>
                        <a:lnTo>
                          <a:pt x="2938" y="254"/>
                        </a:lnTo>
                        <a:lnTo>
                          <a:pt x="2931" y="259"/>
                        </a:lnTo>
                        <a:lnTo>
                          <a:pt x="2923" y="263"/>
                        </a:lnTo>
                        <a:lnTo>
                          <a:pt x="2914" y="267"/>
                        </a:lnTo>
                        <a:lnTo>
                          <a:pt x="2904" y="269"/>
                        </a:lnTo>
                        <a:lnTo>
                          <a:pt x="2894" y="271"/>
                        </a:lnTo>
                        <a:lnTo>
                          <a:pt x="2883" y="271"/>
                        </a:lnTo>
                        <a:lnTo>
                          <a:pt x="2878" y="271"/>
                        </a:lnTo>
                        <a:lnTo>
                          <a:pt x="2872" y="270"/>
                        </a:lnTo>
                        <a:lnTo>
                          <a:pt x="2867" y="268"/>
                        </a:lnTo>
                        <a:lnTo>
                          <a:pt x="2861" y="266"/>
                        </a:lnTo>
                        <a:lnTo>
                          <a:pt x="2856" y="263"/>
                        </a:lnTo>
                        <a:lnTo>
                          <a:pt x="2850" y="260"/>
                        </a:lnTo>
                        <a:lnTo>
                          <a:pt x="2847" y="256"/>
                        </a:lnTo>
                        <a:lnTo>
                          <a:pt x="2844" y="252"/>
                        </a:lnTo>
                        <a:lnTo>
                          <a:pt x="2838" y="257"/>
                        </a:lnTo>
                        <a:lnTo>
                          <a:pt x="2835" y="264"/>
                        </a:lnTo>
                        <a:lnTo>
                          <a:pt x="2834" y="268"/>
                        </a:lnTo>
                        <a:lnTo>
                          <a:pt x="2834" y="272"/>
                        </a:lnTo>
                        <a:lnTo>
                          <a:pt x="2835" y="275"/>
                        </a:lnTo>
                        <a:lnTo>
                          <a:pt x="2837" y="277"/>
                        </a:lnTo>
                        <a:lnTo>
                          <a:pt x="2829" y="278"/>
                        </a:lnTo>
                        <a:lnTo>
                          <a:pt x="2823" y="279"/>
                        </a:lnTo>
                        <a:lnTo>
                          <a:pt x="2817" y="281"/>
                        </a:lnTo>
                        <a:lnTo>
                          <a:pt x="2811" y="283"/>
                        </a:lnTo>
                        <a:lnTo>
                          <a:pt x="2805" y="285"/>
                        </a:lnTo>
                        <a:lnTo>
                          <a:pt x="2801" y="287"/>
                        </a:lnTo>
                        <a:lnTo>
                          <a:pt x="2795" y="289"/>
                        </a:lnTo>
                        <a:lnTo>
                          <a:pt x="2790" y="289"/>
                        </a:lnTo>
                        <a:lnTo>
                          <a:pt x="2783" y="288"/>
                        </a:lnTo>
                        <a:lnTo>
                          <a:pt x="2777" y="286"/>
                        </a:lnTo>
                        <a:lnTo>
                          <a:pt x="2770" y="283"/>
                        </a:lnTo>
                        <a:lnTo>
                          <a:pt x="2765" y="279"/>
                        </a:lnTo>
                        <a:lnTo>
                          <a:pt x="2754" y="271"/>
                        </a:lnTo>
                        <a:lnTo>
                          <a:pt x="2744" y="264"/>
                        </a:lnTo>
                        <a:lnTo>
                          <a:pt x="2730" y="272"/>
                        </a:lnTo>
                        <a:lnTo>
                          <a:pt x="2717" y="281"/>
                        </a:lnTo>
                        <a:lnTo>
                          <a:pt x="2707" y="290"/>
                        </a:lnTo>
                        <a:lnTo>
                          <a:pt x="2696" y="299"/>
                        </a:lnTo>
                        <a:lnTo>
                          <a:pt x="2685" y="307"/>
                        </a:lnTo>
                        <a:lnTo>
                          <a:pt x="2671" y="313"/>
                        </a:lnTo>
                        <a:lnTo>
                          <a:pt x="2664" y="316"/>
                        </a:lnTo>
                        <a:lnTo>
                          <a:pt x="2656" y="318"/>
                        </a:lnTo>
                        <a:lnTo>
                          <a:pt x="2647" y="319"/>
                        </a:lnTo>
                        <a:lnTo>
                          <a:pt x="2637" y="319"/>
                        </a:lnTo>
                        <a:lnTo>
                          <a:pt x="2626" y="319"/>
                        </a:lnTo>
                        <a:lnTo>
                          <a:pt x="2615" y="317"/>
                        </a:lnTo>
                        <a:lnTo>
                          <a:pt x="2602" y="315"/>
                        </a:lnTo>
                        <a:lnTo>
                          <a:pt x="2590" y="312"/>
                        </a:lnTo>
                        <a:lnTo>
                          <a:pt x="2579" y="308"/>
                        </a:lnTo>
                        <a:lnTo>
                          <a:pt x="2569" y="304"/>
                        </a:lnTo>
                        <a:lnTo>
                          <a:pt x="2562" y="300"/>
                        </a:lnTo>
                        <a:lnTo>
                          <a:pt x="2558" y="295"/>
                        </a:lnTo>
                        <a:lnTo>
                          <a:pt x="2518" y="295"/>
                        </a:lnTo>
                        <a:lnTo>
                          <a:pt x="2521" y="303"/>
                        </a:lnTo>
                        <a:lnTo>
                          <a:pt x="2525" y="309"/>
                        </a:lnTo>
                        <a:lnTo>
                          <a:pt x="2530" y="314"/>
                        </a:lnTo>
                        <a:lnTo>
                          <a:pt x="2536" y="318"/>
                        </a:lnTo>
                        <a:lnTo>
                          <a:pt x="2542" y="322"/>
                        </a:lnTo>
                        <a:lnTo>
                          <a:pt x="2550" y="324"/>
                        </a:lnTo>
                        <a:lnTo>
                          <a:pt x="2557" y="326"/>
                        </a:lnTo>
                        <a:lnTo>
                          <a:pt x="2565" y="327"/>
                        </a:lnTo>
                        <a:lnTo>
                          <a:pt x="2601" y="328"/>
                        </a:lnTo>
                        <a:lnTo>
                          <a:pt x="2637" y="326"/>
                        </a:lnTo>
                        <a:lnTo>
                          <a:pt x="2637" y="335"/>
                        </a:lnTo>
                        <a:lnTo>
                          <a:pt x="2638" y="342"/>
                        </a:lnTo>
                        <a:lnTo>
                          <a:pt x="2641" y="349"/>
                        </a:lnTo>
                        <a:lnTo>
                          <a:pt x="2644" y="357"/>
                        </a:lnTo>
                        <a:lnTo>
                          <a:pt x="2619" y="363"/>
                        </a:lnTo>
                        <a:lnTo>
                          <a:pt x="2590" y="371"/>
                        </a:lnTo>
                        <a:lnTo>
                          <a:pt x="2562" y="382"/>
                        </a:lnTo>
                        <a:lnTo>
                          <a:pt x="2531" y="392"/>
                        </a:lnTo>
                        <a:lnTo>
                          <a:pt x="2501" y="402"/>
                        </a:lnTo>
                        <a:lnTo>
                          <a:pt x="2473" y="410"/>
                        </a:lnTo>
                        <a:lnTo>
                          <a:pt x="2458" y="414"/>
                        </a:lnTo>
                        <a:lnTo>
                          <a:pt x="2444" y="416"/>
                        </a:lnTo>
                        <a:lnTo>
                          <a:pt x="2431" y="418"/>
                        </a:lnTo>
                        <a:lnTo>
                          <a:pt x="2419" y="418"/>
                        </a:lnTo>
                        <a:lnTo>
                          <a:pt x="2339" y="400"/>
                        </a:lnTo>
                        <a:lnTo>
                          <a:pt x="2319" y="400"/>
                        </a:lnTo>
                        <a:lnTo>
                          <a:pt x="2340" y="408"/>
                        </a:lnTo>
                        <a:lnTo>
                          <a:pt x="2361" y="416"/>
                        </a:lnTo>
                        <a:lnTo>
                          <a:pt x="2372" y="420"/>
                        </a:lnTo>
                        <a:lnTo>
                          <a:pt x="2382" y="425"/>
                        </a:lnTo>
                        <a:lnTo>
                          <a:pt x="2390" y="430"/>
                        </a:lnTo>
                        <a:lnTo>
                          <a:pt x="2398" y="437"/>
                        </a:lnTo>
                        <a:lnTo>
                          <a:pt x="2394" y="444"/>
                        </a:lnTo>
                        <a:lnTo>
                          <a:pt x="2388" y="449"/>
                        </a:lnTo>
                        <a:lnTo>
                          <a:pt x="2384" y="454"/>
                        </a:lnTo>
                        <a:lnTo>
                          <a:pt x="2378" y="457"/>
                        </a:lnTo>
                        <a:lnTo>
                          <a:pt x="2373" y="461"/>
                        </a:lnTo>
                        <a:lnTo>
                          <a:pt x="2368" y="463"/>
                        </a:lnTo>
                        <a:lnTo>
                          <a:pt x="2363" y="465"/>
                        </a:lnTo>
                        <a:lnTo>
                          <a:pt x="2357" y="467"/>
                        </a:lnTo>
                        <a:lnTo>
                          <a:pt x="2333" y="471"/>
                        </a:lnTo>
                        <a:lnTo>
                          <a:pt x="2306" y="474"/>
                        </a:lnTo>
                        <a:lnTo>
                          <a:pt x="2296" y="477"/>
                        </a:lnTo>
                        <a:lnTo>
                          <a:pt x="2286" y="481"/>
                        </a:lnTo>
                        <a:lnTo>
                          <a:pt x="2277" y="486"/>
                        </a:lnTo>
                        <a:lnTo>
                          <a:pt x="2268" y="492"/>
                        </a:lnTo>
                        <a:lnTo>
                          <a:pt x="2260" y="497"/>
                        </a:lnTo>
                        <a:lnTo>
                          <a:pt x="2251" y="501"/>
                        </a:lnTo>
                        <a:lnTo>
                          <a:pt x="2242" y="504"/>
                        </a:lnTo>
                        <a:lnTo>
                          <a:pt x="2232" y="505"/>
                        </a:lnTo>
                        <a:lnTo>
                          <a:pt x="2232" y="517"/>
                        </a:lnTo>
                        <a:lnTo>
                          <a:pt x="2232" y="529"/>
                        </a:lnTo>
                        <a:lnTo>
                          <a:pt x="2220" y="532"/>
                        </a:lnTo>
                        <a:lnTo>
                          <a:pt x="2208" y="537"/>
                        </a:lnTo>
                        <a:lnTo>
                          <a:pt x="2194" y="542"/>
                        </a:lnTo>
                        <a:lnTo>
                          <a:pt x="2181" y="550"/>
                        </a:lnTo>
                        <a:lnTo>
                          <a:pt x="2166" y="559"/>
                        </a:lnTo>
                        <a:lnTo>
                          <a:pt x="2151" y="568"/>
                        </a:lnTo>
                        <a:lnTo>
                          <a:pt x="2138" y="578"/>
                        </a:lnTo>
                        <a:lnTo>
                          <a:pt x="2123" y="588"/>
                        </a:lnTo>
                        <a:lnTo>
                          <a:pt x="2110" y="601"/>
                        </a:lnTo>
                        <a:lnTo>
                          <a:pt x="2098" y="613"/>
                        </a:lnTo>
                        <a:lnTo>
                          <a:pt x="2087" y="625"/>
                        </a:lnTo>
                        <a:lnTo>
                          <a:pt x="2078" y="637"/>
                        </a:lnTo>
                        <a:lnTo>
                          <a:pt x="2071" y="650"/>
                        </a:lnTo>
                        <a:lnTo>
                          <a:pt x="2064" y="664"/>
                        </a:lnTo>
                        <a:lnTo>
                          <a:pt x="2062" y="670"/>
                        </a:lnTo>
                        <a:lnTo>
                          <a:pt x="2061" y="677"/>
                        </a:lnTo>
                        <a:lnTo>
                          <a:pt x="2060" y="683"/>
                        </a:lnTo>
                        <a:lnTo>
                          <a:pt x="2060" y="689"/>
                        </a:lnTo>
                        <a:lnTo>
                          <a:pt x="2106" y="689"/>
                        </a:lnTo>
                        <a:lnTo>
                          <a:pt x="2104" y="714"/>
                        </a:lnTo>
                        <a:lnTo>
                          <a:pt x="2102" y="736"/>
                        </a:lnTo>
                        <a:lnTo>
                          <a:pt x="2100" y="745"/>
                        </a:lnTo>
                        <a:lnTo>
                          <a:pt x="2100" y="753"/>
                        </a:lnTo>
                        <a:lnTo>
                          <a:pt x="2102" y="757"/>
                        </a:lnTo>
                        <a:lnTo>
                          <a:pt x="2103" y="759"/>
                        </a:lnTo>
                        <a:lnTo>
                          <a:pt x="2104" y="762"/>
                        </a:lnTo>
                        <a:lnTo>
                          <a:pt x="2106" y="763"/>
                        </a:lnTo>
                        <a:lnTo>
                          <a:pt x="2086" y="776"/>
                        </a:lnTo>
                        <a:lnTo>
                          <a:pt x="2087" y="780"/>
                        </a:lnTo>
                        <a:lnTo>
                          <a:pt x="2089" y="784"/>
                        </a:lnTo>
                        <a:lnTo>
                          <a:pt x="2093" y="787"/>
                        </a:lnTo>
                        <a:lnTo>
                          <a:pt x="2097" y="790"/>
                        </a:lnTo>
                        <a:lnTo>
                          <a:pt x="2106" y="793"/>
                        </a:lnTo>
                        <a:lnTo>
                          <a:pt x="2112" y="794"/>
                        </a:lnTo>
                        <a:lnTo>
                          <a:pt x="2193" y="776"/>
                        </a:lnTo>
                        <a:lnTo>
                          <a:pt x="2204" y="782"/>
                        </a:lnTo>
                        <a:lnTo>
                          <a:pt x="2214" y="789"/>
                        </a:lnTo>
                        <a:lnTo>
                          <a:pt x="2223" y="796"/>
                        </a:lnTo>
                        <a:lnTo>
                          <a:pt x="2232" y="803"/>
                        </a:lnTo>
                        <a:lnTo>
                          <a:pt x="2250" y="819"/>
                        </a:lnTo>
                        <a:lnTo>
                          <a:pt x="2266" y="836"/>
                        </a:lnTo>
                        <a:lnTo>
                          <a:pt x="2284" y="852"/>
                        </a:lnTo>
                        <a:lnTo>
                          <a:pt x="2301" y="866"/>
                        </a:lnTo>
                        <a:lnTo>
                          <a:pt x="2311" y="872"/>
                        </a:lnTo>
                        <a:lnTo>
                          <a:pt x="2322" y="878"/>
                        </a:lnTo>
                        <a:lnTo>
                          <a:pt x="2333" y="883"/>
                        </a:lnTo>
                        <a:lnTo>
                          <a:pt x="2345" y="887"/>
                        </a:lnTo>
                        <a:lnTo>
                          <a:pt x="2345" y="891"/>
                        </a:lnTo>
                        <a:lnTo>
                          <a:pt x="2346" y="895"/>
                        </a:lnTo>
                        <a:lnTo>
                          <a:pt x="2347" y="898"/>
                        </a:lnTo>
                        <a:lnTo>
                          <a:pt x="2350" y="901"/>
                        </a:lnTo>
                        <a:lnTo>
                          <a:pt x="2352" y="903"/>
                        </a:lnTo>
                        <a:lnTo>
                          <a:pt x="2354" y="905"/>
                        </a:lnTo>
                        <a:lnTo>
                          <a:pt x="2356" y="906"/>
                        </a:lnTo>
                        <a:lnTo>
                          <a:pt x="2360" y="907"/>
                        </a:lnTo>
                        <a:lnTo>
                          <a:pt x="2367" y="909"/>
                        </a:lnTo>
                        <a:lnTo>
                          <a:pt x="2375" y="908"/>
                        </a:lnTo>
                        <a:lnTo>
                          <a:pt x="2383" y="907"/>
                        </a:lnTo>
                        <a:lnTo>
                          <a:pt x="2391" y="905"/>
                        </a:lnTo>
                        <a:lnTo>
                          <a:pt x="2409" y="900"/>
                        </a:lnTo>
                        <a:lnTo>
                          <a:pt x="2423" y="894"/>
                        </a:lnTo>
                        <a:lnTo>
                          <a:pt x="2434" y="889"/>
                        </a:lnTo>
                        <a:lnTo>
                          <a:pt x="2439" y="887"/>
                        </a:lnTo>
                        <a:lnTo>
                          <a:pt x="2485" y="905"/>
                        </a:lnTo>
                        <a:lnTo>
                          <a:pt x="2479" y="917"/>
                        </a:lnTo>
                        <a:lnTo>
                          <a:pt x="2474" y="925"/>
                        </a:lnTo>
                        <a:lnTo>
                          <a:pt x="2467" y="931"/>
                        </a:lnTo>
                        <a:lnTo>
                          <a:pt x="2458" y="936"/>
                        </a:lnTo>
                        <a:lnTo>
                          <a:pt x="2472" y="949"/>
                        </a:lnTo>
                        <a:lnTo>
                          <a:pt x="2461" y="971"/>
                        </a:lnTo>
                        <a:lnTo>
                          <a:pt x="2450" y="995"/>
                        </a:lnTo>
                        <a:lnTo>
                          <a:pt x="2445" y="1006"/>
                        </a:lnTo>
                        <a:lnTo>
                          <a:pt x="2442" y="1018"/>
                        </a:lnTo>
                        <a:lnTo>
                          <a:pt x="2440" y="1029"/>
                        </a:lnTo>
                        <a:lnTo>
                          <a:pt x="2439" y="1040"/>
                        </a:lnTo>
                        <a:lnTo>
                          <a:pt x="2440" y="1049"/>
                        </a:lnTo>
                        <a:lnTo>
                          <a:pt x="2443" y="1059"/>
                        </a:lnTo>
                        <a:lnTo>
                          <a:pt x="2447" y="1070"/>
                        </a:lnTo>
                        <a:lnTo>
                          <a:pt x="2454" y="1081"/>
                        </a:lnTo>
                        <a:lnTo>
                          <a:pt x="2462" y="1092"/>
                        </a:lnTo>
                        <a:lnTo>
                          <a:pt x="2469" y="1101"/>
                        </a:lnTo>
                        <a:lnTo>
                          <a:pt x="2473" y="1104"/>
                        </a:lnTo>
                        <a:lnTo>
                          <a:pt x="2477" y="1107"/>
                        </a:lnTo>
                        <a:lnTo>
                          <a:pt x="2481" y="1108"/>
                        </a:lnTo>
                        <a:lnTo>
                          <a:pt x="2485" y="1109"/>
                        </a:lnTo>
                        <a:lnTo>
                          <a:pt x="2487" y="1114"/>
                        </a:lnTo>
                        <a:lnTo>
                          <a:pt x="2492" y="1121"/>
                        </a:lnTo>
                        <a:lnTo>
                          <a:pt x="2499" y="1128"/>
                        </a:lnTo>
                        <a:lnTo>
                          <a:pt x="2504" y="1133"/>
                        </a:lnTo>
                        <a:lnTo>
                          <a:pt x="2528" y="1113"/>
                        </a:lnTo>
                        <a:lnTo>
                          <a:pt x="2548" y="1091"/>
                        </a:lnTo>
                        <a:lnTo>
                          <a:pt x="2559" y="1080"/>
                        </a:lnTo>
                        <a:lnTo>
                          <a:pt x="2569" y="1068"/>
                        </a:lnTo>
                        <a:lnTo>
                          <a:pt x="2578" y="1057"/>
                        </a:lnTo>
                        <a:lnTo>
                          <a:pt x="2587" y="1043"/>
                        </a:lnTo>
                        <a:lnTo>
                          <a:pt x="2595" y="1031"/>
                        </a:lnTo>
                        <a:lnTo>
                          <a:pt x="2602" y="1017"/>
                        </a:lnTo>
                        <a:lnTo>
                          <a:pt x="2609" y="1003"/>
                        </a:lnTo>
                        <a:lnTo>
                          <a:pt x="2614" y="987"/>
                        </a:lnTo>
                        <a:lnTo>
                          <a:pt x="2619" y="971"/>
                        </a:lnTo>
                        <a:lnTo>
                          <a:pt x="2622" y="955"/>
                        </a:lnTo>
                        <a:lnTo>
                          <a:pt x="2624" y="937"/>
                        </a:lnTo>
                        <a:lnTo>
                          <a:pt x="2624" y="917"/>
                        </a:lnTo>
                        <a:lnTo>
                          <a:pt x="2638" y="917"/>
                        </a:lnTo>
                        <a:lnTo>
                          <a:pt x="2655" y="914"/>
                        </a:lnTo>
                        <a:lnTo>
                          <a:pt x="2672" y="911"/>
                        </a:lnTo>
                        <a:lnTo>
                          <a:pt x="2690" y="906"/>
                        </a:lnTo>
                        <a:lnTo>
                          <a:pt x="2709" y="900"/>
                        </a:lnTo>
                        <a:lnTo>
                          <a:pt x="2727" y="892"/>
                        </a:lnTo>
                        <a:lnTo>
                          <a:pt x="2746" y="884"/>
                        </a:lnTo>
                        <a:lnTo>
                          <a:pt x="2765" y="873"/>
                        </a:lnTo>
                        <a:lnTo>
                          <a:pt x="2782" y="863"/>
                        </a:lnTo>
                        <a:lnTo>
                          <a:pt x="2798" y="852"/>
                        </a:lnTo>
                        <a:lnTo>
                          <a:pt x="2813" y="840"/>
                        </a:lnTo>
                        <a:lnTo>
                          <a:pt x="2825" y="827"/>
                        </a:lnTo>
                        <a:lnTo>
                          <a:pt x="2831" y="819"/>
                        </a:lnTo>
                        <a:lnTo>
                          <a:pt x="2836" y="813"/>
                        </a:lnTo>
                        <a:lnTo>
                          <a:pt x="2839" y="806"/>
                        </a:lnTo>
                        <a:lnTo>
                          <a:pt x="2844" y="799"/>
                        </a:lnTo>
                        <a:lnTo>
                          <a:pt x="2846" y="792"/>
                        </a:lnTo>
                        <a:lnTo>
                          <a:pt x="2848" y="785"/>
                        </a:lnTo>
                        <a:lnTo>
                          <a:pt x="2849" y="777"/>
                        </a:lnTo>
                        <a:lnTo>
                          <a:pt x="2850" y="770"/>
                        </a:lnTo>
                        <a:lnTo>
                          <a:pt x="2849" y="763"/>
                        </a:lnTo>
                        <a:lnTo>
                          <a:pt x="2848" y="757"/>
                        </a:lnTo>
                        <a:lnTo>
                          <a:pt x="2846" y="752"/>
                        </a:lnTo>
                        <a:lnTo>
                          <a:pt x="2843" y="747"/>
                        </a:lnTo>
                        <a:lnTo>
                          <a:pt x="2835" y="738"/>
                        </a:lnTo>
                        <a:lnTo>
                          <a:pt x="2827" y="731"/>
                        </a:lnTo>
                        <a:lnTo>
                          <a:pt x="2819" y="725"/>
                        </a:lnTo>
                        <a:lnTo>
                          <a:pt x="2811" y="718"/>
                        </a:lnTo>
                        <a:lnTo>
                          <a:pt x="2808" y="715"/>
                        </a:lnTo>
                        <a:lnTo>
                          <a:pt x="2805" y="711"/>
                        </a:lnTo>
                        <a:lnTo>
                          <a:pt x="2804" y="706"/>
                        </a:lnTo>
                        <a:lnTo>
                          <a:pt x="2804" y="702"/>
                        </a:lnTo>
                        <a:lnTo>
                          <a:pt x="2804" y="698"/>
                        </a:lnTo>
                        <a:lnTo>
                          <a:pt x="2808" y="694"/>
                        </a:lnTo>
                        <a:lnTo>
                          <a:pt x="2812" y="688"/>
                        </a:lnTo>
                        <a:lnTo>
                          <a:pt x="2819" y="680"/>
                        </a:lnTo>
                        <a:lnTo>
                          <a:pt x="2833" y="664"/>
                        </a:lnTo>
                        <a:lnTo>
                          <a:pt x="2850" y="645"/>
                        </a:lnTo>
                        <a:lnTo>
                          <a:pt x="2882" y="612"/>
                        </a:lnTo>
                        <a:lnTo>
                          <a:pt x="2896" y="597"/>
                        </a:lnTo>
                        <a:lnTo>
                          <a:pt x="2894" y="593"/>
                        </a:lnTo>
                        <a:lnTo>
                          <a:pt x="2892" y="589"/>
                        </a:lnTo>
                        <a:lnTo>
                          <a:pt x="2891" y="585"/>
                        </a:lnTo>
                        <a:lnTo>
                          <a:pt x="2890" y="581"/>
                        </a:lnTo>
                        <a:lnTo>
                          <a:pt x="2890" y="573"/>
                        </a:lnTo>
                        <a:lnTo>
                          <a:pt x="2892" y="566"/>
                        </a:lnTo>
                        <a:lnTo>
                          <a:pt x="2896" y="558"/>
                        </a:lnTo>
                        <a:lnTo>
                          <a:pt x="2902" y="551"/>
                        </a:lnTo>
                        <a:lnTo>
                          <a:pt x="2909" y="544"/>
                        </a:lnTo>
                        <a:lnTo>
                          <a:pt x="2916" y="535"/>
                        </a:lnTo>
                        <a:lnTo>
                          <a:pt x="2934" y="520"/>
                        </a:lnTo>
                        <a:lnTo>
                          <a:pt x="2951" y="505"/>
                        </a:lnTo>
                        <a:lnTo>
                          <a:pt x="2959" y="498"/>
                        </a:lnTo>
                        <a:lnTo>
                          <a:pt x="2966" y="490"/>
                        </a:lnTo>
                        <a:lnTo>
                          <a:pt x="2972" y="482"/>
                        </a:lnTo>
                        <a:lnTo>
                          <a:pt x="2977" y="474"/>
                        </a:lnTo>
                        <a:lnTo>
                          <a:pt x="3149" y="480"/>
                        </a:lnTo>
                        <a:lnTo>
                          <a:pt x="3149" y="485"/>
                        </a:lnTo>
                        <a:lnTo>
                          <a:pt x="3150" y="490"/>
                        </a:lnTo>
                        <a:lnTo>
                          <a:pt x="3151" y="494"/>
                        </a:lnTo>
                        <a:lnTo>
                          <a:pt x="3153" y="497"/>
                        </a:lnTo>
                        <a:lnTo>
                          <a:pt x="3156" y="500"/>
                        </a:lnTo>
                        <a:lnTo>
                          <a:pt x="3159" y="502"/>
                        </a:lnTo>
                        <a:lnTo>
                          <a:pt x="3161" y="503"/>
                        </a:lnTo>
                        <a:lnTo>
                          <a:pt x="3165" y="504"/>
                        </a:lnTo>
                        <a:lnTo>
                          <a:pt x="3180" y="505"/>
                        </a:lnTo>
                        <a:lnTo>
                          <a:pt x="3196" y="505"/>
                        </a:lnTo>
                        <a:lnTo>
                          <a:pt x="3201" y="509"/>
                        </a:lnTo>
                        <a:lnTo>
                          <a:pt x="3204" y="514"/>
                        </a:lnTo>
                        <a:lnTo>
                          <a:pt x="3208" y="521"/>
                        </a:lnTo>
                        <a:lnTo>
                          <a:pt x="3210" y="529"/>
                        </a:lnTo>
                        <a:lnTo>
                          <a:pt x="3215" y="545"/>
                        </a:lnTo>
                        <a:lnTo>
                          <a:pt x="3216" y="554"/>
                        </a:lnTo>
                        <a:lnTo>
                          <a:pt x="3221" y="556"/>
                        </a:lnTo>
                        <a:lnTo>
                          <a:pt x="3229" y="557"/>
                        </a:lnTo>
                        <a:lnTo>
                          <a:pt x="3238" y="557"/>
                        </a:lnTo>
                        <a:lnTo>
                          <a:pt x="3247" y="557"/>
                        </a:lnTo>
                        <a:lnTo>
                          <a:pt x="3268" y="555"/>
                        </a:lnTo>
                        <a:lnTo>
                          <a:pt x="3288" y="554"/>
                        </a:lnTo>
                        <a:lnTo>
                          <a:pt x="3292" y="566"/>
                        </a:lnTo>
                        <a:lnTo>
                          <a:pt x="3295" y="572"/>
                        </a:lnTo>
                        <a:lnTo>
                          <a:pt x="3288" y="579"/>
                        </a:lnTo>
                        <a:lnTo>
                          <a:pt x="3282" y="585"/>
                        </a:lnTo>
                        <a:lnTo>
                          <a:pt x="3276" y="592"/>
                        </a:lnTo>
                        <a:lnTo>
                          <a:pt x="3272" y="601"/>
                        </a:lnTo>
                        <a:lnTo>
                          <a:pt x="3264" y="616"/>
                        </a:lnTo>
                        <a:lnTo>
                          <a:pt x="3257" y="632"/>
                        </a:lnTo>
                        <a:lnTo>
                          <a:pt x="3251" y="646"/>
                        </a:lnTo>
                        <a:lnTo>
                          <a:pt x="3245" y="660"/>
                        </a:lnTo>
                        <a:lnTo>
                          <a:pt x="3241" y="666"/>
                        </a:lnTo>
                        <a:lnTo>
                          <a:pt x="3238" y="671"/>
                        </a:lnTo>
                        <a:lnTo>
                          <a:pt x="3234" y="675"/>
                        </a:lnTo>
                        <a:lnTo>
                          <a:pt x="3229" y="677"/>
                        </a:lnTo>
                        <a:lnTo>
                          <a:pt x="3238" y="677"/>
                        </a:lnTo>
                        <a:lnTo>
                          <a:pt x="3246" y="677"/>
                        </a:lnTo>
                        <a:lnTo>
                          <a:pt x="3253" y="677"/>
                        </a:lnTo>
                        <a:lnTo>
                          <a:pt x="3262" y="677"/>
                        </a:lnTo>
                        <a:lnTo>
                          <a:pt x="3262" y="683"/>
                        </a:lnTo>
                        <a:lnTo>
                          <a:pt x="3261" y="688"/>
                        </a:lnTo>
                        <a:lnTo>
                          <a:pt x="3259" y="693"/>
                        </a:lnTo>
                        <a:lnTo>
                          <a:pt x="3257" y="697"/>
                        </a:lnTo>
                        <a:lnTo>
                          <a:pt x="3251" y="705"/>
                        </a:lnTo>
                        <a:lnTo>
                          <a:pt x="3245" y="714"/>
                        </a:lnTo>
                        <a:lnTo>
                          <a:pt x="3238" y="721"/>
                        </a:lnTo>
                        <a:lnTo>
                          <a:pt x="3231" y="729"/>
                        </a:lnTo>
                        <a:lnTo>
                          <a:pt x="3226" y="736"/>
                        </a:lnTo>
                        <a:lnTo>
                          <a:pt x="3223" y="745"/>
                        </a:lnTo>
                        <a:lnTo>
                          <a:pt x="3229" y="742"/>
                        </a:lnTo>
                        <a:lnTo>
                          <a:pt x="3237" y="738"/>
                        </a:lnTo>
                        <a:lnTo>
                          <a:pt x="3245" y="734"/>
                        </a:lnTo>
                        <a:lnTo>
                          <a:pt x="3251" y="730"/>
                        </a:lnTo>
                        <a:lnTo>
                          <a:pt x="3264" y="721"/>
                        </a:lnTo>
                        <a:lnTo>
                          <a:pt x="3275" y="715"/>
                        </a:lnTo>
                        <a:lnTo>
                          <a:pt x="3280" y="717"/>
                        </a:lnTo>
                        <a:lnTo>
                          <a:pt x="3284" y="718"/>
                        </a:lnTo>
                        <a:lnTo>
                          <a:pt x="3290" y="718"/>
                        </a:lnTo>
                        <a:lnTo>
                          <a:pt x="3295" y="718"/>
                        </a:lnTo>
                        <a:lnTo>
                          <a:pt x="3307" y="715"/>
                        </a:lnTo>
                        <a:lnTo>
                          <a:pt x="3320" y="709"/>
                        </a:lnTo>
                        <a:lnTo>
                          <a:pt x="3336" y="703"/>
                        </a:lnTo>
                        <a:lnTo>
                          <a:pt x="3351" y="695"/>
                        </a:lnTo>
                        <a:lnTo>
                          <a:pt x="3368" y="685"/>
                        </a:lnTo>
                        <a:lnTo>
                          <a:pt x="3384" y="675"/>
                        </a:lnTo>
                        <a:lnTo>
                          <a:pt x="3417" y="653"/>
                        </a:lnTo>
                        <a:lnTo>
                          <a:pt x="3447" y="632"/>
                        </a:lnTo>
                        <a:lnTo>
                          <a:pt x="3471" y="615"/>
                        </a:lnTo>
                        <a:lnTo>
                          <a:pt x="3488" y="604"/>
                        </a:lnTo>
                        <a:lnTo>
                          <a:pt x="3492" y="613"/>
                        </a:lnTo>
                        <a:lnTo>
                          <a:pt x="3495" y="621"/>
                        </a:lnTo>
                        <a:lnTo>
                          <a:pt x="3496" y="629"/>
                        </a:lnTo>
                        <a:lnTo>
                          <a:pt x="3496" y="637"/>
                        </a:lnTo>
                        <a:lnTo>
                          <a:pt x="3496" y="653"/>
                        </a:lnTo>
                        <a:lnTo>
                          <a:pt x="3495" y="671"/>
                        </a:lnTo>
                        <a:lnTo>
                          <a:pt x="3521" y="671"/>
                        </a:lnTo>
                        <a:lnTo>
                          <a:pt x="3522" y="680"/>
                        </a:lnTo>
                        <a:lnTo>
                          <a:pt x="3523" y="687"/>
                        </a:lnTo>
                        <a:lnTo>
                          <a:pt x="3521" y="692"/>
                        </a:lnTo>
                        <a:lnTo>
                          <a:pt x="3519" y="698"/>
                        </a:lnTo>
                        <a:lnTo>
                          <a:pt x="3514" y="708"/>
                        </a:lnTo>
                        <a:lnTo>
                          <a:pt x="3508" y="721"/>
                        </a:lnTo>
                        <a:lnTo>
                          <a:pt x="3521" y="721"/>
                        </a:lnTo>
                        <a:lnTo>
                          <a:pt x="3534" y="721"/>
                        </a:lnTo>
                        <a:lnTo>
                          <a:pt x="3534" y="732"/>
                        </a:lnTo>
                        <a:lnTo>
                          <a:pt x="3534" y="741"/>
                        </a:lnTo>
                        <a:lnTo>
                          <a:pt x="3534" y="749"/>
                        </a:lnTo>
                        <a:lnTo>
                          <a:pt x="3534" y="757"/>
                        </a:lnTo>
                        <a:lnTo>
                          <a:pt x="3536" y="762"/>
                        </a:lnTo>
                        <a:lnTo>
                          <a:pt x="3540" y="769"/>
                        </a:lnTo>
                        <a:lnTo>
                          <a:pt x="3542" y="772"/>
                        </a:lnTo>
                        <a:lnTo>
                          <a:pt x="3545" y="774"/>
                        </a:lnTo>
                        <a:lnTo>
                          <a:pt x="3550" y="776"/>
                        </a:lnTo>
                        <a:lnTo>
                          <a:pt x="3554" y="776"/>
                        </a:lnTo>
                        <a:lnTo>
                          <a:pt x="3551" y="786"/>
                        </a:lnTo>
                        <a:lnTo>
                          <a:pt x="3548" y="794"/>
                        </a:lnTo>
                        <a:lnTo>
                          <a:pt x="3542" y="800"/>
                        </a:lnTo>
                        <a:lnTo>
                          <a:pt x="3537" y="804"/>
                        </a:lnTo>
                        <a:lnTo>
                          <a:pt x="3526" y="811"/>
                        </a:lnTo>
                        <a:lnTo>
                          <a:pt x="3515" y="818"/>
                        </a:lnTo>
                        <a:lnTo>
                          <a:pt x="3522" y="828"/>
                        </a:lnTo>
                        <a:lnTo>
                          <a:pt x="3530" y="836"/>
                        </a:lnTo>
                        <a:lnTo>
                          <a:pt x="3539" y="844"/>
                        </a:lnTo>
                        <a:lnTo>
                          <a:pt x="3546" y="851"/>
                        </a:lnTo>
                        <a:lnTo>
                          <a:pt x="3556" y="857"/>
                        </a:lnTo>
                        <a:lnTo>
                          <a:pt x="3565" y="863"/>
                        </a:lnTo>
                        <a:lnTo>
                          <a:pt x="3575" y="869"/>
                        </a:lnTo>
                        <a:lnTo>
                          <a:pt x="3584" y="874"/>
                        </a:lnTo>
                        <a:lnTo>
                          <a:pt x="3605" y="885"/>
                        </a:lnTo>
                        <a:lnTo>
                          <a:pt x="3627" y="894"/>
                        </a:lnTo>
                        <a:lnTo>
                          <a:pt x="3650" y="902"/>
                        </a:lnTo>
                        <a:lnTo>
                          <a:pt x="3674" y="911"/>
                        </a:lnTo>
                        <a:lnTo>
                          <a:pt x="3668" y="918"/>
                        </a:lnTo>
                        <a:lnTo>
                          <a:pt x="3662" y="924"/>
                        </a:lnTo>
                        <a:lnTo>
                          <a:pt x="3652" y="930"/>
                        </a:lnTo>
                        <a:lnTo>
                          <a:pt x="3640" y="936"/>
                        </a:lnTo>
                        <a:lnTo>
                          <a:pt x="3615" y="946"/>
                        </a:lnTo>
                        <a:lnTo>
                          <a:pt x="3588" y="954"/>
                        </a:lnTo>
                        <a:lnTo>
                          <a:pt x="3563" y="961"/>
                        </a:lnTo>
                        <a:lnTo>
                          <a:pt x="3545" y="966"/>
                        </a:lnTo>
                        <a:lnTo>
                          <a:pt x="3540" y="968"/>
                        </a:lnTo>
                        <a:lnTo>
                          <a:pt x="3537" y="970"/>
                        </a:lnTo>
                        <a:lnTo>
                          <a:pt x="3537" y="971"/>
                        </a:lnTo>
                        <a:lnTo>
                          <a:pt x="3537" y="972"/>
                        </a:lnTo>
                        <a:lnTo>
                          <a:pt x="3539" y="972"/>
                        </a:lnTo>
                        <a:lnTo>
                          <a:pt x="3541" y="973"/>
                        </a:lnTo>
                        <a:lnTo>
                          <a:pt x="3548" y="974"/>
                        </a:lnTo>
                        <a:lnTo>
                          <a:pt x="3554" y="974"/>
                        </a:lnTo>
                        <a:lnTo>
                          <a:pt x="3560" y="974"/>
                        </a:lnTo>
                        <a:lnTo>
                          <a:pt x="3564" y="972"/>
                        </a:lnTo>
                        <a:lnTo>
                          <a:pt x="3570" y="970"/>
                        </a:lnTo>
                        <a:lnTo>
                          <a:pt x="3575" y="969"/>
                        </a:lnTo>
                        <a:lnTo>
                          <a:pt x="3581" y="967"/>
                        </a:lnTo>
                        <a:lnTo>
                          <a:pt x="3588" y="967"/>
                        </a:lnTo>
                        <a:lnTo>
                          <a:pt x="3598" y="965"/>
                        </a:lnTo>
                        <a:lnTo>
                          <a:pt x="3616" y="961"/>
                        </a:lnTo>
                        <a:lnTo>
                          <a:pt x="3637" y="957"/>
                        </a:lnTo>
                        <a:lnTo>
                          <a:pt x="3654" y="955"/>
                        </a:lnTo>
                        <a:lnTo>
                          <a:pt x="3673" y="955"/>
                        </a:lnTo>
                        <a:lnTo>
                          <a:pt x="3686" y="956"/>
                        </a:lnTo>
                        <a:lnTo>
                          <a:pt x="3695" y="958"/>
                        </a:lnTo>
                        <a:lnTo>
                          <a:pt x="3701" y="959"/>
                        </a:lnTo>
                        <a:lnTo>
                          <a:pt x="3707" y="960"/>
                        </a:lnTo>
                        <a:lnTo>
                          <a:pt x="3713" y="960"/>
                        </a:lnTo>
                        <a:lnTo>
                          <a:pt x="3721" y="958"/>
                        </a:lnTo>
                        <a:lnTo>
                          <a:pt x="3734" y="955"/>
                        </a:lnTo>
                        <a:lnTo>
                          <a:pt x="3734" y="964"/>
                        </a:lnTo>
                        <a:lnTo>
                          <a:pt x="3734" y="972"/>
                        </a:lnTo>
                        <a:lnTo>
                          <a:pt x="3734" y="979"/>
                        </a:lnTo>
                        <a:lnTo>
                          <a:pt x="3734" y="985"/>
                        </a:lnTo>
                        <a:lnTo>
                          <a:pt x="3734" y="998"/>
                        </a:lnTo>
                        <a:lnTo>
                          <a:pt x="3733" y="1007"/>
                        </a:lnTo>
                        <a:lnTo>
                          <a:pt x="3732" y="1014"/>
                        </a:lnTo>
                        <a:lnTo>
                          <a:pt x="3729" y="1018"/>
                        </a:lnTo>
                        <a:lnTo>
                          <a:pt x="3724" y="1022"/>
                        </a:lnTo>
                        <a:lnTo>
                          <a:pt x="3717" y="1024"/>
                        </a:lnTo>
                        <a:lnTo>
                          <a:pt x="3707" y="1026"/>
                        </a:lnTo>
                        <a:lnTo>
                          <a:pt x="3694" y="1028"/>
                        </a:lnTo>
                        <a:lnTo>
                          <a:pt x="3699" y="1037"/>
                        </a:lnTo>
                        <a:lnTo>
                          <a:pt x="3704" y="1047"/>
                        </a:lnTo>
                        <a:lnTo>
                          <a:pt x="3709" y="1054"/>
                        </a:lnTo>
                        <a:lnTo>
                          <a:pt x="3713" y="1059"/>
                        </a:lnTo>
                        <a:lnTo>
                          <a:pt x="3706" y="1068"/>
                        </a:lnTo>
                        <a:lnTo>
                          <a:pt x="3697" y="1076"/>
                        </a:lnTo>
                        <a:lnTo>
                          <a:pt x="3687" y="1083"/>
                        </a:lnTo>
                        <a:lnTo>
                          <a:pt x="3676" y="1087"/>
                        </a:lnTo>
                        <a:lnTo>
                          <a:pt x="3672" y="1089"/>
                        </a:lnTo>
                        <a:lnTo>
                          <a:pt x="3666" y="1090"/>
                        </a:lnTo>
                        <a:lnTo>
                          <a:pt x="3661" y="1091"/>
                        </a:lnTo>
                        <a:lnTo>
                          <a:pt x="3655" y="1091"/>
                        </a:lnTo>
                        <a:lnTo>
                          <a:pt x="3650" y="1090"/>
                        </a:lnTo>
                        <a:lnTo>
                          <a:pt x="3644" y="1089"/>
                        </a:lnTo>
                        <a:lnTo>
                          <a:pt x="3639" y="1087"/>
                        </a:lnTo>
                        <a:lnTo>
                          <a:pt x="3634" y="1084"/>
                        </a:lnTo>
                        <a:lnTo>
                          <a:pt x="3627" y="1089"/>
                        </a:lnTo>
                        <a:lnTo>
                          <a:pt x="3617" y="1093"/>
                        </a:lnTo>
                        <a:lnTo>
                          <a:pt x="3608" y="1096"/>
                        </a:lnTo>
                        <a:lnTo>
                          <a:pt x="3598" y="1099"/>
                        </a:lnTo>
                        <a:lnTo>
                          <a:pt x="3577" y="1104"/>
                        </a:lnTo>
                        <a:lnTo>
                          <a:pt x="3556" y="1108"/>
                        </a:lnTo>
                        <a:lnTo>
                          <a:pt x="3546" y="1110"/>
                        </a:lnTo>
                        <a:lnTo>
                          <a:pt x="3538" y="1113"/>
                        </a:lnTo>
                        <a:lnTo>
                          <a:pt x="3529" y="1116"/>
                        </a:lnTo>
                        <a:lnTo>
                          <a:pt x="3522" y="1120"/>
                        </a:lnTo>
                        <a:lnTo>
                          <a:pt x="3516" y="1124"/>
                        </a:lnTo>
                        <a:lnTo>
                          <a:pt x="3511" y="1130"/>
                        </a:lnTo>
                        <a:lnTo>
                          <a:pt x="3509" y="1137"/>
                        </a:lnTo>
                        <a:lnTo>
                          <a:pt x="3508" y="1145"/>
                        </a:lnTo>
                        <a:lnTo>
                          <a:pt x="3501" y="1145"/>
                        </a:lnTo>
                        <a:lnTo>
                          <a:pt x="3489" y="1159"/>
                        </a:lnTo>
                        <a:lnTo>
                          <a:pt x="3480" y="1168"/>
                        </a:lnTo>
                        <a:lnTo>
                          <a:pt x="3474" y="1172"/>
                        </a:lnTo>
                        <a:lnTo>
                          <a:pt x="3467" y="1174"/>
                        </a:lnTo>
                        <a:lnTo>
                          <a:pt x="3459" y="1176"/>
                        </a:lnTo>
                        <a:lnTo>
                          <a:pt x="3448" y="1176"/>
                        </a:lnTo>
                        <a:lnTo>
                          <a:pt x="3336" y="1164"/>
                        </a:lnTo>
                        <a:lnTo>
                          <a:pt x="3301" y="1164"/>
                        </a:lnTo>
                        <a:lnTo>
                          <a:pt x="3264" y="1164"/>
                        </a:lnTo>
                        <a:lnTo>
                          <a:pt x="3228" y="1164"/>
                        </a:lnTo>
                        <a:lnTo>
                          <a:pt x="3189" y="1164"/>
                        </a:lnTo>
                        <a:lnTo>
                          <a:pt x="3169" y="1165"/>
                        </a:lnTo>
                        <a:lnTo>
                          <a:pt x="3151" y="1168"/>
                        </a:lnTo>
                        <a:lnTo>
                          <a:pt x="3135" y="1172"/>
                        </a:lnTo>
                        <a:lnTo>
                          <a:pt x="3119" y="1177"/>
                        </a:lnTo>
                        <a:lnTo>
                          <a:pt x="3105" y="1183"/>
                        </a:lnTo>
                        <a:lnTo>
                          <a:pt x="3093" y="1191"/>
                        </a:lnTo>
                        <a:lnTo>
                          <a:pt x="3081" y="1198"/>
                        </a:lnTo>
                        <a:lnTo>
                          <a:pt x="3070" y="1207"/>
                        </a:lnTo>
                        <a:lnTo>
                          <a:pt x="3047" y="1225"/>
                        </a:lnTo>
                        <a:lnTo>
                          <a:pt x="3025" y="1242"/>
                        </a:lnTo>
                        <a:lnTo>
                          <a:pt x="3013" y="1250"/>
                        </a:lnTo>
                        <a:lnTo>
                          <a:pt x="3000" y="1257"/>
                        </a:lnTo>
                        <a:lnTo>
                          <a:pt x="2985" y="1263"/>
                        </a:lnTo>
                        <a:lnTo>
                          <a:pt x="2970" y="1269"/>
                        </a:lnTo>
                        <a:lnTo>
                          <a:pt x="2959" y="1272"/>
                        </a:lnTo>
                        <a:lnTo>
                          <a:pt x="2948" y="1276"/>
                        </a:lnTo>
                        <a:lnTo>
                          <a:pt x="2936" y="1281"/>
                        </a:lnTo>
                        <a:lnTo>
                          <a:pt x="2924" y="1286"/>
                        </a:lnTo>
                        <a:lnTo>
                          <a:pt x="2912" y="1293"/>
                        </a:lnTo>
                        <a:lnTo>
                          <a:pt x="2900" y="1300"/>
                        </a:lnTo>
                        <a:lnTo>
                          <a:pt x="2887" y="1308"/>
                        </a:lnTo>
                        <a:lnTo>
                          <a:pt x="2876" y="1316"/>
                        </a:lnTo>
                        <a:lnTo>
                          <a:pt x="2864" y="1326"/>
                        </a:lnTo>
                        <a:lnTo>
                          <a:pt x="2853" y="1335"/>
                        </a:lnTo>
                        <a:lnTo>
                          <a:pt x="2843" y="1344"/>
                        </a:lnTo>
                        <a:lnTo>
                          <a:pt x="2834" y="1354"/>
                        </a:lnTo>
                        <a:lnTo>
                          <a:pt x="2825" y="1363"/>
                        </a:lnTo>
                        <a:lnTo>
                          <a:pt x="2819" y="1373"/>
                        </a:lnTo>
                        <a:lnTo>
                          <a:pt x="2814" y="1383"/>
                        </a:lnTo>
                        <a:lnTo>
                          <a:pt x="2811" y="1392"/>
                        </a:lnTo>
                        <a:lnTo>
                          <a:pt x="2819" y="1392"/>
                        </a:lnTo>
                        <a:lnTo>
                          <a:pt x="2825" y="1391"/>
                        </a:lnTo>
                        <a:lnTo>
                          <a:pt x="2832" y="1389"/>
                        </a:lnTo>
                        <a:lnTo>
                          <a:pt x="2836" y="1387"/>
                        </a:lnTo>
                        <a:lnTo>
                          <a:pt x="2840" y="1385"/>
                        </a:lnTo>
                        <a:lnTo>
                          <a:pt x="2845" y="1382"/>
                        </a:lnTo>
                        <a:lnTo>
                          <a:pt x="2847" y="1379"/>
                        </a:lnTo>
                        <a:lnTo>
                          <a:pt x="2850" y="1375"/>
                        </a:lnTo>
                        <a:lnTo>
                          <a:pt x="2855" y="1369"/>
                        </a:lnTo>
                        <a:lnTo>
                          <a:pt x="2859" y="1363"/>
                        </a:lnTo>
                        <a:lnTo>
                          <a:pt x="2861" y="1361"/>
                        </a:lnTo>
                        <a:lnTo>
                          <a:pt x="2864" y="1358"/>
                        </a:lnTo>
                        <a:lnTo>
                          <a:pt x="2867" y="1356"/>
                        </a:lnTo>
                        <a:lnTo>
                          <a:pt x="2870" y="1355"/>
                        </a:lnTo>
                        <a:lnTo>
                          <a:pt x="2888" y="1346"/>
                        </a:lnTo>
                        <a:lnTo>
                          <a:pt x="2905" y="1337"/>
                        </a:lnTo>
                        <a:lnTo>
                          <a:pt x="2923" y="1327"/>
                        </a:lnTo>
                        <a:lnTo>
                          <a:pt x="2940" y="1315"/>
                        </a:lnTo>
                        <a:lnTo>
                          <a:pt x="2976" y="1293"/>
                        </a:lnTo>
                        <a:lnTo>
                          <a:pt x="3012" y="1271"/>
                        </a:lnTo>
                        <a:lnTo>
                          <a:pt x="3029" y="1260"/>
                        </a:lnTo>
                        <a:lnTo>
                          <a:pt x="3048" y="1251"/>
                        </a:lnTo>
                        <a:lnTo>
                          <a:pt x="3067" y="1242"/>
                        </a:lnTo>
                        <a:lnTo>
                          <a:pt x="3085" y="1235"/>
                        </a:lnTo>
                        <a:lnTo>
                          <a:pt x="3104" y="1228"/>
                        </a:lnTo>
                        <a:lnTo>
                          <a:pt x="3123" y="1224"/>
                        </a:lnTo>
                        <a:lnTo>
                          <a:pt x="3142" y="1221"/>
                        </a:lnTo>
                        <a:lnTo>
                          <a:pt x="3162" y="1220"/>
                        </a:lnTo>
                        <a:lnTo>
                          <a:pt x="3171" y="1220"/>
                        </a:lnTo>
                        <a:lnTo>
                          <a:pt x="3179" y="1222"/>
                        </a:lnTo>
                        <a:lnTo>
                          <a:pt x="3189" y="1225"/>
                        </a:lnTo>
                        <a:lnTo>
                          <a:pt x="3196" y="1229"/>
                        </a:lnTo>
                        <a:lnTo>
                          <a:pt x="3204" y="1234"/>
                        </a:lnTo>
                        <a:lnTo>
                          <a:pt x="3210" y="1240"/>
                        </a:lnTo>
                        <a:lnTo>
                          <a:pt x="3213" y="1244"/>
                        </a:lnTo>
                        <a:lnTo>
                          <a:pt x="3214" y="1248"/>
                        </a:lnTo>
                        <a:lnTo>
                          <a:pt x="3215" y="1252"/>
                        </a:lnTo>
                        <a:lnTo>
                          <a:pt x="3216" y="1256"/>
                        </a:lnTo>
                        <a:lnTo>
                          <a:pt x="3215" y="1265"/>
                        </a:lnTo>
                        <a:lnTo>
                          <a:pt x="3213" y="1274"/>
                        </a:lnTo>
                        <a:lnTo>
                          <a:pt x="3208" y="1281"/>
                        </a:lnTo>
                        <a:lnTo>
                          <a:pt x="3203" y="1287"/>
                        </a:lnTo>
                        <a:lnTo>
                          <a:pt x="3197" y="1293"/>
                        </a:lnTo>
                        <a:lnTo>
                          <a:pt x="3191" y="1296"/>
                        </a:lnTo>
                        <a:lnTo>
                          <a:pt x="3183" y="1299"/>
                        </a:lnTo>
                        <a:lnTo>
                          <a:pt x="3175" y="1299"/>
                        </a:lnTo>
                        <a:lnTo>
                          <a:pt x="3165" y="1299"/>
                        </a:lnTo>
                        <a:lnTo>
                          <a:pt x="3156" y="1298"/>
                        </a:lnTo>
                        <a:lnTo>
                          <a:pt x="3146" y="1296"/>
                        </a:lnTo>
                        <a:lnTo>
                          <a:pt x="3136" y="1293"/>
                        </a:lnTo>
                        <a:lnTo>
                          <a:pt x="3126" y="1291"/>
                        </a:lnTo>
                        <a:lnTo>
                          <a:pt x="3116" y="1289"/>
                        </a:lnTo>
                        <a:lnTo>
                          <a:pt x="3106" y="1288"/>
                        </a:lnTo>
                        <a:lnTo>
                          <a:pt x="3096" y="1287"/>
                        </a:lnTo>
                        <a:lnTo>
                          <a:pt x="3089" y="1288"/>
                        </a:lnTo>
                        <a:lnTo>
                          <a:pt x="3082" y="1289"/>
                        </a:lnTo>
                        <a:lnTo>
                          <a:pt x="3077" y="1290"/>
                        </a:lnTo>
                        <a:lnTo>
                          <a:pt x="3072" y="1292"/>
                        </a:lnTo>
                        <a:lnTo>
                          <a:pt x="3068" y="1294"/>
                        </a:lnTo>
                        <a:lnTo>
                          <a:pt x="3066" y="1298"/>
                        </a:lnTo>
                        <a:lnTo>
                          <a:pt x="3063" y="1301"/>
                        </a:lnTo>
                        <a:lnTo>
                          <a:pt x="3063" y="1306"/>
                        </a:lnTo>
                        <a:lnTo>
                          <a:pt x="3129" y="1331"/>
                        </a:lnTo>
                        <a:lnTo>
                          <a:pt x="3140" y="1329"/>
                        </a:lnTo>
                        <a:lnTo>
                          <a:pt x="3152" y="1325"/>
                        </a:lnTo>
                        <a:lnTo>
                          <a:pt x="3159" y="1324"/>
                        </a:lnTo>
                        <a:lnTo>
                          <a:pt x="3164" y="1323"/>
                        </a:lnTo>
                        <a:lnTo>
                          <a:pt x="3171" y="1323"/>
                        </a:lnTo>
                        <a:lnTo>
                          <a:pt x="3175" y="1325"/>
                        </a:lnTo>
                        <a:lnTo>
                          <a:pt x="3170" y="1333"/>
                        </a:lnTo>
                        <a:lnTo>
                          <a:pt x="3164" y="1340"/>
                        </a:lnTo>
                        <a:lnTo>
                          <a:pt x="3158" y="1346"/>
                        </a:lnTo>
                        <a:lnTo>
                          <a:pt x="3151" y="1351"/>
                        </a:lnTo>
                        <a:lnTo>
                          <a:pt x="3145" y="1356"/>
                        </a:lnTo>
                        <a:lnTo>
                          <a:pt x="3140" y="1361"/>
                        </a:lnTo>
                        <a:lnTo>
                          <a:pt x="3138" y="1364"/>
                        </a:lnTo>
                        <a:lnTo>
                          <a:pt x="3137" y="1367"/>
                        </a:lnTo>
                        <a:lnTo>
                          <a:pt x="3136" y="1370"/>
                        </a:lnTo>
                        <a:lnTo>
                          <a:pt x="3136" y="1373"/>
                        </a:lnTo>
                        <a:lnTo>
                          <a:pt x="3136" y="1380"/>
                        </a:lnTo>
                        <a:lnTo>
                          <a:pt x="3137" y="1386"/>
                        </a:lnTo>
                        <a:lnTo>
                          <a:pt x="3138" y="1391"/>
                        </a:lnTo>
                        <a:lnTo>
                          <a:pt x="3140" y="1396"/>
                        </a:lnTo>
                        <a:lnTo>
                          <a:pt x="3144" y="1401"/>
                        </a:lnTo>
                        <a:lnTo>
                          <a:pt x="3146" y="1405"/>
                        </a:lnTo>
                        <a:lnTo>
                          <a:pt x="3149" y="1410"/>
                        </a:lnTo>
                        <a:lnTo>
                          <a:pt x="3153" y="1413"/>
                        </a:lnTo>
                        <a:lnTo>
                          <a:pt x="3162" y="1420"/>
                        </a:lnTo>
                        <a:lnTo>
                          <a:pt x="3173" y="1426"/>
                        </a:lnTo>
                        <a:lnTo>
                          <a:pt x="3184" y="1431"/>
                        </a:lnTo>
                        <a:lnTo>
                          <a:pt x="3196" y="1436"/>
                        </a:lnTo>
                        <a:lnTo>
                          <a:pt x="3209" y="1439"/>
                        </a:lnTo>
                        <a:lnTo>
                          <a:pt x="3224" y="1441"/>
                        </a:lnTo>
                        <a:lnTo>
                          <a:pt x="3237" y="1442"/>
                        </a:lnTo>
                        <a:lnTo>
                          <a:pt x="3251" y="1443"/>
                        </a:lnTo>
                        <a:lnTo>
                          <a:pt x="3277" y="1443"/>
                        </a:lnTo>
                        <a:lnTo>
                          <a:pt x="3302" y="1442"/>
                        </a:lnTo>
                        <a:lnTo>
                          <a:pt x="3302" y="1466"/>
                        </a:lnTo>
                        <a:lnTo>
                          <a:pt x="3292" y="1469"/>
                        </a:lnTo>
                        <a:lnTo>
                          <a:pt x="3283" y="1471"/>
                        </a:lnTo>
                        <a:lnTo>
                          <a:pt x="3274" y="1472"/>
                        </a:lnTo>
                        <a:lnTo>
                          <a:pt x="3265" y="1472"/>
                        </a:lnTo>
                        <a:lnTo>
                          <a:pt x="3257" y="1472"/>
                        </a:lnTo>
                        <a:lnTo>
                          <a:pt x="3248" y="1473"/>
                        </a:lnTo>
                        <a:lnTo>
                          <a:pt x="3239" y="1474"/>
                        </a:lnTo>
                        <a:lnTo>
                          <a:pt x="3229" y="1478"/>
                        </a:lnTo>
                        <a:lnTo>
                          <a:pt x="3213" y="1485"/>
                        </a:lnTo>
                        <a:lnTo>
                          <a:pt x="3198" y="1494"/>
                        </a:lnTo>
                        <a:lnTo>
                          <a:pt x="3184" y="1502"/>
                        </a:lnTo>
                        <a:lnTo>
                          <a:pt x="3172" y="1510"/>
                        </a:lnTo>
                        <a:lnTo>
                          <a:pt x="3158" y="1519"/>
                        </a:lnTo>
                        <a:lnTo>
                          <a:pt x="3144" y="1527"/>
                        </a:lnTo>
                        <a:lnTo>
                          <a:pt x="3128" y="1536"/>
                        </a:lnTo>
                        <a:lnTo>
                          <a:pt x="3109" y="1546"/>
                        </a:lnTo>
                        <a:lnTo>
                          <a:pt x="3099" y="1550"/>
                        </a:lnTo>
                        <a:lnTo>
                          <a:pt x="3088" y="1553"/>
                        </a:lnTo>
                        <a:lnTo>
                          <a:pt x="3077" y="1555"/>
                        </a:lnTo>
                        <a:lnTo>
                          <a:pt x="3066" y="1556"/>
                        </a:lnTo>
                        <a:lnTo>
                          <a:pt x="3056" y="1558"/>
                        </a:lnTo>
                        <a:lnTo>
                          <a:pt x="3047" y="1561"/>
                        </a:lnTo>
                        <a:lnTo>
                          <a:pt x="3044" y="1563"/>
                        </a:lnTo>
                        <a:lnTo>
                          <a:pt x="3040" y="1565"/>
                        </a:lnTo>
                        <a:lnTo>
                          <a:pt x="3038" y="1568"/>
                        </a:lnTo>
                        <a:lnTo>
                          <a:pt x="3036" y="1571"/>
                        </a:lnTo>
                        <a:lnTo>
                          <a:pt x="3026" y="1567"/>
                        </a:lnTo>
                        <a:lnTo>
                          <a:pt x="3018" y="1564"/>
                        </a:lnTo>
                        <a:lnTo>
                          <a:pt x="3015" y="1562"/>
                        </a:lnTo>
                        <a:lnTo>
                          <a:pt x="3012" y="1560"/>
                        </a:lnTo>
                        <a:lnTo>
                          <a:pt x="3011" y="1557"/>
                        </a:lnTo>
                        <a:lnTo>
                          <a:pt x="3010" y="1553"/>
                        </a:lnTo>
                        <a:lnTo>
                          <a:pt x="3010" y="1546"/>
                        </a:lnTo>
                        <a:lnTo>
                          <a:pt x="3012" y="1539"/>
                        </a:lnTo>
                        <a:lnTo>
                          <a:pt x="3013" y="1533"/>
                        </a:lnTo>
                        <a:lnTo>
                          <a:pt x="3016" y="1528"/>
                        </a:lnTo>
                        <a:lnTo>
                          <a:pt x="3019" y="1524"/>
                        </a:lnTo>
                        <a:lnTo>
                          <a:pt x="3024" y="1519"/>
                        </a:lnTo>
                        <a:lnTo>
                          <a:pt x="3028" y="1516"/>
                        </a:lnTo>
                        <a:lnTo>
                          <a:pt x="3033" y="1512"/>
                        </a:lnTo>
                        <a:lnTo>
                          <a:pt x="3045" y="1506"/>
                        </a:lnTo>
                        <a:lnTo>
                          <a:pt x="3058" y="1501"/>
                        </a:lnTo>
                        <a:lnTo>
                          <a:pt x="3072" y="1497"/>
                        </a:lnTo>
                        <a:lnTo>
                          <a:pt x="3086" y="1493"/>
                        </a:lnTo>
                        <a:lnTo>
                          <a:pt x="3117" y="1487"/>
                        </a:lnTo>
                        <a:lnTo>
                          <a:pt x="3147" y="1482"/>
                        </a:lnTo>
                        <a:lnTo>
                          <a:pt x="3160" y="1479"/>
                        </a:lnTo>
                        <a:lnTo>
                          <a:pt x="3172" y="1475"/>
                        </a:lnTo>
                        <a:lnTo>
                          <a:pt x="3182" y="1471"/>
                        </a:lnTo>
                        <a:lnTo>
                          <a:pt x="3189" y="1466"/>
                        </a:lnTo>
                        <a:lnTo>
                          <a:pt x="3178" y="1463"/>
                        </a:lnTo>
                        <a:lnTo>
                          <a:pt x="3169" y="1460"/>
                        </a:lnTo>
                        <a:lnTo>
                          <a:pt x="3160" y="1456"/>
                        </a:lnTo>
                        <a:lnTo>
                          <a:pt x="3153" y="1451"/>
                        </a:lnTo>
                        <a:lnTo>
                          <a:pt x="3147" y="1448"/>
                        </a:lnTo>
                        <a:lnTo>
                          <a:pt x="3139" y="1445"/>
                        </a:lnTo>
                        <a:lnTo>
                          <a:pt x="3131" y="1442"/>
                        </a:lnTo>
                        <a:lnTo>
                          <a:pt x="3123" y="1442"/>
                        </a:lnTo>
                        <a:lnTo>
                          <a:pt x="3117" y="1442"/>
                        </a:lnTo>
                        <a:lnTo>
                          <a:pt x="3113" y="1443"/>
                        </a:lnTo>
                        <a:lnTo>
                          <a:pt x="3107" y="1445"/>
                        </a:lnTo>
                        <a:lnTo>
                          <a:pt x="3103" y="1446"/>
                        </a:lnTo>
                        <a:lnTo>
                          <a:pt x="3093" y="1452"/>
                        </a:lnTo>
                        <a:lnTo>
                          <a:pt x="3083" y="1458"/>
                        </a:lnTo>
                        <a:lnTo>
                          <a:pt x="3074" y="1464"/>
                        </a:lnTo>
                        <a:lnTo>
                          <a:pt x="3066" y="1470"/>
                        </a:lnTo>
                        <a:lnTo>
                          <a:pt x="3057" y="1475"/>
                        </a:lnTo>
                        <a:lnTo>
                          <a:pt x="3049" y="1478"/>
                        </a:lnTo>
                        <a:lnTo>
                          <a:pt x="3044" y="1479"/>
                        </a:lnTo>
                        <a:lnTo>
                          <a:pt x="3036" y="1481"/>
                        </a:lnTo>
                        <a:lnTo>
                          <a:pt x="3026" y="1483"/>
                        </a:lnTo>
                        <a:lnTo>
                          <a:pt x="3016" y="1484"/>
                        </a:lnTo>
                        <a:lnTo>
                          <a:pt x="3010" y="1478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340" name="Freeform 434"/>
                <p:cNvSpPr>
                  <a:spLocks/>
                </p:cNvSpPr>
                <p:nvPr>
                  <p:custDataLst>
                    <p:tags r:id="rId267"/>
                  </p:custDataLst>
                </p:nvPr>
              </p:nvSpPr>
              <p:spPr bwMode="auto">
                <a:xfrm>
                  <a:off x="2997" y="2684"/>
                  <a:ext cx="80" cy="100"/>
                </a:xfrm>
                <a:custGeom>
                  <a:avLst/>
                  <a:gdLst>
                    <a:gd name="T0" fmla="*/ 0 w 292"/>
                    <a:gd name="T1" fmla="*/ 0 h 308"/>
                    <a:gd name="T2" fmla="*/ 0 w 292"/>
                    <a:gd name="T3" fmla="*/ 0 h 308"/>
                    <a:gd name="T4" fmla="*/ 0 w 292"/>
                    <a:gd name="T5" fmla="*/ 0 h 308"/>
                    <a:gd name="T6" fmla="*/ 0 w 292"/>
                    <a:gd name="T7" fmla="*/ 0 h 308"/>
                    <a:gd name="T8" fmla="*/ 0 w 292"/>
                    <a:gd name="T9" fmla="*/ 0 h 308"/>
                    <a:gd name="T10" fmla="*/ 0 w 292"/>
                    <a:gd name="T11" fmla="*/ 0 h 308"/>
                    <a:gd name="T12" fmla="*/ 0 w 292"/>
                    <a:gd name="T13" fmla="*/ 0 h 308"/>
                    <a:gd name="T14" fmla="*/ 0 w 292"/>
                    <a:gd name="T15" fmla="*/ 0 h 308"/>
                    <a:gd name="T16" fmla="*/ 0 w 292"/>
                    <a:gd name="T17" fmla="*/ 1 h 308"/>
                    <a:gd name="T18" fmla="*/ 0 w 292"/>
                    <a:gd name="T19" fmla="*/ 1 h 308"/>
                    <a:gd name="T20" fmla="*/ 0 w 292"/>
                    <a:gd name="T21" fmla="*/ 1 h 308"/>
                    <a:gd name="T22" fmla="*/ 0 w 292"/>
                    <a:gd name="T23" fmla="*/ 1 h 308"/>
                    <a:gd name="T24" fmla="*/ 0 w 292"/>
                    <a:gd name="T25" fmla="*/ 1 h 308"/>
                    <a:gd name="T26" fmla="*/ 0 w 292"/>
                    <a:gd name="T27" fmla="*/ 1 h 308"/>
                    <a:gd name="T28" fmla="*/ 0 w 292"/>
                    <a:gd name="T29" fmla="*/ 1 h 308"/>
                    <a:gd name="T30" fmla="*/ 0 w 292"/>
                    <a:gd name="T31" fmla="*/ 1 h 308"/>
                    <a:gd name="T32" fmla="*/ 0 w 292"/>
                    <a:gd name="T33" fmla="*/ 1 h 308"/>
                    <a:gd name="T34" fmla="*/ 0 w 292"/>
                    <a:gd name="T35" fmla="*/ 1 h 308"/>
                    <a:gd name="T36" fmla="*/ 0 w 292"/>
                    <a:gd name="T37" fmla="*/ 0 h 308"/>
                    <a:gd name="T38" fmla="*/ 0 w 292"/>
                    <a:gd name="T39" fmla="*/ 0 h 308"/>
                    <a:gd name="T40" fmla="*/ 0 w 292"/>
                    <a:gd name="T41" fmla="*/ 0 h 308"/>
                    <a:gd name="T42" fmla="*/ 0 w 292"/>
                    <a:gd name="T43" fmla="*/ 0 h 308"/>
                    <a:gd name="T44" fmla="*/ 0 w 292"/>
                    <a:gd name="T45" fmla="*/ 0 h 308"/>
                    <a:gd name="T46" fmla="*/ 0 w 292"/>
                    <a:gd name="T47" fmla="*/ 0 h 308"/>
                    <a:gd name="T48" fmla="*/ 0 w 292"/>
                    <a:gd name="T49" fmla="*/ 0 h 308"/>
                    <a:gd name="T50" fmla="*/ 0 w 292"/>
                    <a:gd name="T51" fmla="*/ 0 h 308"/>
                    <a:gd name="T52" fmla="*/ 0 w 292"/>
                    <a:gd name="T53" fmla="*/ 0 h 308"/>
                    <a:gd name="T54" fmla="*/ 0 w 292"/>
                    <a:gd name="T55" fmla="*/ 0 h 308"/>
                    <a:gd name="T56" fmla="*/ 0 w 292"/>
                    <a:gd name="T57" fmla="*/ 0 h 308"/>
                    <a:gd name="T58" fmla="*/ 0 w 292"/>
                    <a:gd name="T59" fmla="*/ 0 h 308"/>
                    <a:gd name="T60" fmla="*/ 0 w 292"/>
                    <a:gd name="T61" fmla="*/ 0 h 308"/>
                    <a:gd name="T62" fmla="*/ 0 w 292"/>
                    <a:gd name="T63" fmla="*/ 0 h 308"/>
                    <a:gd name="T64" fmla="*/ 0 w 292"/>
                    <a:gd name="T65" fmla="*/ 0 h 308"/>
                    <a:gd name="T66" fmla="*/ 0 w 292"/>
                    <a:gd name="T67" fmla="*/ 0 h 308"/>
                    <a:gd name="T68" fmla="*/ 0 w 292"/>
                    <a:gd name="T69" fmla="*/ 0 h 308"/>
                    <a:gd name="T70" fmla="*/ 0 w 292"/>
                    <a:gd name="T71" fmla="*/ 0 h 30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292" h="308">
                      <a:moveTo>
                        <a:pt x="259" y="0"/>
                      </a:moveTo>
                      <a:lnTo>
                        <a:pt x="265" y="10"/>
                      </a:lnTo>
                      <a:lnTo>
                        <a:pt x="271" y="23"/>
                      </a:lnTo>
                      <a:lnTo>
                        <a:pt x="276" y="37"/>
                      </a:lnTo>
                      <a:lnTo>
                        <a:pt x="280" y="54"/>
                      </a:lnTo>
                      <a:lnTo>
                        <a:pt x="286" y="91"/>
                      </a:lnTo>
                      <a:lnTo>
                        <a:pt x="292" y="135"/>
                      </a:lnTo>
                      <a:lnTo>
                        <a:pt x="292" y="144"/>
                      </a:lnTo>
                      <a:lnTo>
                        <a:pt x="292" y="153"/>
                      </a:lnTo>
                      <a:lnTo>
                        <a:pt x="291" y="161"/>
                      </a:lnTo>
                      <a:lnTo>
                        <a:pt x="289" y="168"/>
                      </a:lnTo>
                      <a:lnTo>
                        <a:pt x="286" y="179"/>
                      </a:lnTo>
                      <a:lnTo>
                        <a:pt x="281" y="189"/>
                      </a:lnTo>
                      <a:lnTo>
                        <a:pt x="269" y="206"/>
                      </a:lnTo>
                      <a:lnTo>
                        <a:pt x="258" y="225"/>
                      </a:lnTo>
                      <a:lnTo>
                        <a:pt x="231" y="185"/>
                      </a:lnTo>
                      <a:lnTo>
                        <a:pt x="192" y="222"/>
                      </a:lnTo>
                      <a:lnTo>
                        <a:pt x="165" y="258"/>
                      </a:lnTo>
                      <a:lnTo>
                        <a:pt x="152" y="246"/>
                      </a:lnTo>
                      <a:lnTo>
                        <a:pt x="132" y="278"/>
                      </a:lnTo>
                      <a:lnTo>
                        <a:pt x="132" y="296"/>
                      </a:lnTo>
                      <a:lnTo>
                        <a:pt x="59" y="296"/>
                      </a:lnTo>
                      <a:lnTo>
                        <a:pt x="46" y="302"/>
                      </a:lnTo>
                      <a:lnTo>
                        <a:pt x="32" y="308"/>
                      </a:lnTo>
                      <a:lnTo>
                        <a:pt x="19" y="308"/>
                      </a:lnTo>
                      <a:lnTo>
                        <a:pt x="6" y="308"/>
                      </a:lnTo>
                      <a:lnTo>
                        <a:pt x="8" y="302"/>
                      </a:lnTo>
                      <a:lnTo>
                        <a:pt x="9" y="297"/>
                      </a:lnTo>
                      <a:lnTo>
                        <a:pt x="11" y="291"/>
                      </a:lnTo>
                      <a:lnTo>
                        <a:pt x="11" y="286"/>
                      </a:lnTo>
                      <a:lnTo>
                        <a:pt x="9" y="276"/>
                      </a:lnTo>
                      <a:lnTo>
                        <a:pt x="7" y="265"/>
                      </a:lnTo>
                      <a:lnTo>
                        <a:pt x="5" y="256"/>
                      </a:lnTo>
                      <a:lnTo>
                        <a:pt x="2" y="246"/>
                      </a:lnTo>
                      <a:lnTo>
                        <a:pt x="0" y="237"/>
                      </a:lnTo>
                      <a:lnTo>
                        <a:pt x="0" y="228"/>
                      </a:lnTo>
                      <a:lnTo>
                        <a:pt x="0" y="216"/>
                      </a:lnTo>
                      <a:lnTo>
                        <a:pt x="3" y="205"/>
                      </a:lnTo>
                      <a:lnTo>
                        <a:pt x="6" y="196"/>
                      </a:lnTo>
                      <a:lnTo>
                        <a:pt x="12" y="188"/>
                      </a:lnTo>
                      <a:lnTo>
                        <a:pt x="18" y="180"/>
                      </a:lnTo>
                      <a:lnTo>
                        <a:pt x="26" y="174"/>
                      </a:lnTo>
                      <a:lnTo>
                        <a:pt x="34" y="167"/>
                      </a:lnTo>
                      <a:lnTo>
                        <a:pt x="42" y="161"/>
                      </a:lnTo>
                      <a:lnTo>
                        <a:pt x="60" y="148"/>
                      </a:lnTo>
                      <a:lnTo>
                        <a:pt x="77" y="135"/>
                      </a:lnTo>
                      <a:lnTo>
                        <a:pt x="85" y="128"/>
                      </a:lnTo>
                      <a:lnTo>
                        <a:pt x="93" y="119"/>
                      </a:lnTo>
                      <a:lnTo>
                        <a:pt x="99" y="110"/>
                      </a:lnTo>
                      <a:lnTo>
                        <a:pt x="105" y="98"/>
                      </a:lnTo>
                      <a:lnTo>
                        <a:pt x="102" y="98"/>
                      </a:lnTo>
                      <a:lnTo>
                        <a:pt x="98" y="96"/>
                      </a:lnTo>
                      <a:lnTo>
                        <a:pt x="95" y="94"/>
                      </a:lnTo>
                      <a:lnTo>
                        <a:pt x="92" y="91"/>
                      </a:lnTo>
                      <a:lnTo>
                        <a:pt x="86" y="83"/>
                      </a:lnTo>
                      <a:lnTo>
                        <a:pt x="82" y="73"/>
                      </a:lnTo>
                      <a:lnTo>
                        <a:pt x="77" y="62"/>
                      </a:lnTo>
                      <a:lnTo>
                        <a:pt x="74" y="50"/>
                      </a:lnTo>
                      <a:lnTo>
                        <a:pt x="73" y="36"/>
                      </a:lnTo>
                      <a:lnTo>
                        <a:pt x="72" y="24"/>
                      </a:lnTo>
                      <a:lnTo>
                        <a:pt x="82" y="21"/>
                      </a:lnTo>
                      <a:lnTo>
                        <a:pt x="90" y="19"/>
                      </a:lnTo>
                      <a:lnTo>
                        <a:pt x="97" y="19"/>
                      </a:lnTo>
                      <a:lnTo>
                        <a:pt x="105" y="20"/>
                      </a:lnTo>
                      <a:lnTo>
                        <a:pt x="118" y="23"/>
                      </a:lnTo>
                      <a:lnTo>
                        <a:pt x="132" y="24"/>
                      </a:lnTo>
                      <a:lnTo>
                        <a:pt x="149" y="23"/>
                      </a:lnTo>
                      <a:lnTo>
                        <a:pt x="169" y="21"/>
                      </a:lnTo>
                      <a:lnTo>
                        <a:pt x="189" y="17"/>
                      </a:lnTo>
                      <a:lnTo>
                        <a:pt x="210" y="12"/>
                      </a:lnTo>
                      <a:lnTo>
                        <a:pt x="244" y="4"/>
                      </a:lnTo>
                      <a:lnTo>
                        <a:pt x="259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41" name="Freeform 435"/>
                <p:cNvSpPr>
                  <a:spLocks/>
                </p:cNvSpPr>
                <p:nvPr>
                  <p:custDataLst>
                    <p:tags r:id="rId268"/>
                  </p:custDataLst>
                </p:nvPr>
              </p:nvSpPr>
              <p:spPr bwMode="auto">
                <a:xfrm>
                  <a:off x="3064" y="2779"/>
                  <a:ext cx="4" cy="36"/>
                </a:xfrm>
                <a:custGeom>
                  <a:avLst/>
                  <a:gdLst>
                    <a:gd name="T0" fmla="*/ 0 w 14"/>
                    <a:gd name="T1" fmla="*/ 0 h 7"/>
                    <a:gd name="T2" fmla="*/ 0 w 14"/>
                    <a:gd name="T3" fmla="*/ 2147483647 h 7"/>
                    <a:gd name="T4" fmla="*/ 0 w 14"/>
                    <a:gd name="T5" fmla="*/ 2147483647 h 7"/>
                    <a:gd name="T6" fmla="*/ 0 w 14"/>
                    <a:gd name="T7" fmla="*/ 2147483647 h 7"/>
                    <a:gd name="T8" fmla="*/ 0 w 14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4" h="7">
                      <a:moveTo>
                        <a:pt x="11" y="0"/>
                      </a:moveTo>
                      <a:lnTo>
                        <a:pt x="13" y="3"/>
                      </a:lnTo>
                      <a:lnTo>
                        <a:pt x="14" y="7"/>
                      </a:lnTo>
                      <a:lnTo>
                        <a:pt x="0" y="7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42" name="Freeform 436"/>
                <p:cNvSpPr>
                  <a:spLocks/>
                </p:cNvSpPr>
                <p:nvPr>
                  <p:custDataLst>
                    <p:tags r:id="rId269"/>
                  </p:custDataLst>
                </p:nvPr>
              </p:nvSpPr>
              <p:spPr bwMode="auto">
                <a:xfrm>
                  <a:off x="2743" y="2298"/>
                  <a:ext cx="157" cy="315"/>
                </a:xfrm>
                <a:custGeom>
                  <a:avLst/>
                  <a:gdLst>
                    <a:gd name="T0" fmla="*/ 0 w 581"/>
                    <a:gd name="T1" fmla="*/ 0 h 955"/>
                    <a:gd name="T2" fmla="*/ 0 w 581"/>
                    <a:gd name="T3" fmla="*/ 0 h 955"/>
                    <a:gd name="T4" fmla="*/ 0 w 581"/>
                    <a:gd name="T5" fmla="*/ 0 h 955"/>
                    <a:gd name="T6" fmla="*/ 0 w 581"/>
                    <a:gd name="T7" fmla="*/ 1 h 955"/>
                    <a:gd name="T8" fmla="*/ 0 w 581"/>
                    <a:gd name="T9" fmla="*/ 1 h 955"/>
                    <a:gd name="T10" fmla="*/ 0 w 581"/>
                    <a:gd name="T11" fmla="*/ 1 h 955"/>
                    <a:gd name="T12" fmla="*/ 0 w 581"/>
                    <a:gd name="T13" fmla="*/ 1 h 955"/>
                    <a:gd name="T14" fmla="*/ 0 w 581"/>
                    <a:gd name="T15" fmla="*/ 1 h 955"/>
                    <a:gd name="T16" fmla="*/ 0 w 581"/>
                    <a:gd name="T17" fmla="*/ 1 h 955"/>
                    <a:gd name="T18" fmla="*/ 0 w 581"/>
                    <a:gd name="T19" fmla="*/ 1 h 955"/>
                    <a:gd name="T20" fmla="*/ 0 w 581"/>
                    <a:gd name="T21" fmla="*/ 1 h 955"/>
                    <a:gd name="T22" fmla="*/ 0 w 581"/>
                    <a:gd name="T23" fmla="*/ 2 h 955"/>
                    <a:gd name="T24" fmla="*/ 0 w 581"/>
                    <a:gd name="T25" fmla="*/ 2 h 955"/>
                    <a:gd name="T26" fmla="*/ 0 w 581"/>
                    <a:gd name="T27" fmla="*/ 2 h 955"/>
                    <a:gd name="T28" fmla="*/ 0 w 581"/>
                    <a:gd name="T29" fmla="*/ 2 h 955"/>
                    <a:gd name="T30" fmla="*/ 0 w 581"/>
                    <a:gd name="T31" fmla="*/ 2 h 955"/>
                    <a:gd name="T32" fmla="*/ 0 w 581"/>
                    <a:gd name="T33" fmla="*/ 2 h 955"/>
                    <a:gd name="T34" fmla="*/ 0 w 581"/>
                    <a:gd name="T35" fmla="*/ 2 h 955"/>
                    <a:gd name="T36" fmla="*/ 0 w 581"/>
                    <a:gd name="T37" fmla="*/ 2 h 955"/>
                    <a:gd name="T38" fmla="*/ 0 w 581"/>
                    <a:gd name="T39" fmla="*/ 2 h 955"/>
                    <a:gd name="T40" fmla="*/ 0 w 581"/>
                    <a:gd name="T41" fmla="*/ 2 h 955"/>
                    <a:gd name="T42" fmla="*/ 0 w 581"/>
                    <a:gd name="T43" fmla="*/ 2 h 955"/>
                    <a:gd name="T44" fmla="*/ 0 w 581"/>
                    <a:gd name="T45" fmla="*/ 2 h 955"/>
                    <a:gd name="T46" fmla="*/ 0 w 581"/>
                    <a:gd name="T47" fmla="*/ 2 h 955"/>
                    <a:gd name="T48" fmla="*/ 0 w 581"/>
                    <a:gd name="T49" fmla="*/ 2 h 955"/>
                    <a:gd name="T50" fmla="*/ 0 w 581"/>
                    <a:gd name="T51" fmla="*/ 3 h 955"/>
                    <a:gd name="T52" fmla="*/ 0 w 581"/>
                    <a:gd name="T53" fmla="*/ 3 h 955"/>
                    <a:gd name="T54" fmla="*/ 0 w 581"/>
                    <a:gd name="T55" fmla="*/ 2 h 955"/>
                    <a:gd name="T56" fmla="*/ 0 w 581"/>
                    <a:gd name="T57" fmla="*/ 2 h 955"/>
                    <a:gd name="T58" fmla="*/ 0 w 581"/>
                    <a:gd name="T59" fmla="*/ 2 h 955"/>
                    <a:gd name="T60" fmla="*/ 0 w 581"/>
                    <a:gd name="T61" fmla="*/ 2 h 955"/>
                    <a:gd name="T62" fmla="*/ 0 w 581"/>
                    <a:gd name="T63" fmla="*/ 2 h 955"/>
                    <a:gd name="T64" fmla="*/ 0 w 581"/>
                    <a:gd name="T65" fmla="*/ 2 h 955"/>
                    <a:gd name="T66" fmla="*/ 0 w 581"/>
                    <a:gd name="T67" fmla="*/ 2 h 955"/>
                    <a:gd name="T68" fmla="*/ 0 w 581"/>
                    <a:gd name="T69" fmla="*/ 2 h 955"/>
                    <a:gd name="T70" fmla="*/ 0 w 581"/>
                    <a:gd name="T71" fmla="*/ 2 h 955"/>
                    <a:gd name="T72" fmla="*/ 0 w 581"/>
                    <a:gd name="T73" fmla="*/ 2 h 955"/>
                    <a:gd name="T74" fmla="*/ 0 w 581"/>
                    <a:gd name="T75" fmla="*/ 2 h 955"/>
                    <a:gd name="T76" fmla="*/ 0 w 581"/>
                    <a:gd name="T77" fmla="*/ 2 h 955"/>
                    <a:gd name="T78" fmla="*/ 0 w 581"/>
                    <a:gd name="T79" fmla="*/ 2 h 955"/>
                    <a:gd name="T80" fmla="*/ 0 w 581"/>
                    <a:gd name="T81" fmla="*/ 2 h 955"/>
                    <a:gd name="T82" fmla="*/ 0 w 581"/>
                    <a:gd name="T83" fmla="*/ 2 h 955"/>
                    <a:gd name="T84" fmla="*/ 0 w 581"/>
                    <a:gd name="T85" fmla="*/ 2 h 955"/>
                    <a:gd name="T86" fmla="*/ 0 w 581"/>
                    <a:gd name="T87" fmla="*/ 2 h 955"/>
                    <a:gd name="T88" fmla="*/ 0 w 581"/>
                    <a:gd name="T89" fmla="*/ 2 h 955"/>
                    <a:gd name="T90" fmla="*/ 0 w 581"/>
                    <a:gd name="T91" fmla="*/ 2 h 955"/>
                    <a:gd name="T92" fmla="*/ 0 w 581"/>
                    <a:gd name="T93" fmla="*/ 1 h 955"/>
                    <a:gd name="T94" fmla="*/ 0 w 581"/>
                    <a:gd name="T95" fmla="*/ 1 h 955"/>
                    <a:gd name="T96" fmla="*/ 0 w 581"/>
                    <a:gd name="T97" fmla="*/ 1 h 955"/>
                    <a:gd name="T98" fmla="*/ 0 w 581"/>
                    <a:gd name="T99" fmla="*/ 1 h 955"/>
                    <a:gd name="T100" fmla="*/ 0 w 581"/>
                    <a:gd name="T101" fmla="*/ 0 h 955"/>
                    <a:gd name="T102" fmla="*/ 0 w 581"/>
                    <a:gd name="T103" fmla="*/ 0 h 955"/>
                    <a:gd name="T104" fmla="*/ 0 w 581"/>
                    <a:gd name="T105" fmla="*/ 0 h 955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581" h="955">
                      <a:moveTo>
                        <a:pt x="69" y="24"/>
                      </a:moveTo>
                      <a:lnTo>
                        <a:pt x="69" y="97"/>
                      </a:lnTo>
                      <a:lnTo>
                        <a:pt x="81" y="115"/>
                      </a:lnTo>
                      <a:lnTo>
                        <a:pt x="91" y="129"/>
                      </a:lnTo>
                      <a:lnTo>
                        <a:pt x="99" y="141"/>
                      </a:lnTo>
                      <a:lnTo>
                        <a:pt x="104" y="152"/>
                      </a:lnTo>
                      <a:lnTo>
                        <a:pt x="107" y="163"/>
                      </a:lnTo>
                      <a:lnTo>
                        <a:pt x="110" y="172"/>
                      </a:lnTo>
                      <a:lnTo>
                        <a:pt x="111" y="180"/>
                      </a:lnTo>
                      <a:lnTo>
                        <a:pt x="110" y="186"/>
                      </a:lnTo>
                      <a:lnTo>
                        <a:pt x="102" y="209"/>
                      </a:lnTo>
                      <a:lnTo>
                        <a:pt x="95" y="234"/>
                      </a:lnTo>
                      <a:lnTo>
                        <a:pt x="96" y="276"/>
                      </a:lnTo>
                      <a:lnTo>
                        <a:pt x="96" y="309"/>
                      </a:lnTo>
                      <a:lnTo>
                        <a:pt x="96" y="325"/>
                      </a:lnTo>
                      <a:lnTo>
                        <a:pt x="96" y="339"/>
                      </a:lnTo>
                      <a:lnTo>
                        <a:pt x="95" y="351"/>
                      </a:lnTo>
                      <a:lnTo>
                        <a:pt x="93" y="363"/>
                      </a:lnTo>
                      <a:lnTo>
                        <a:pt x="91" y="374"/>
                      </a:lnTo>
                      <a:lnTo>
                        <a:pt x="87" y="386"/>
                      </a:lnTo>
                      <a:lnTo>
                        <a:pt x="82" y="396"/>
                      </a:lnTo>
                      <a:lnTo>
                        <a:pt x="76" y="407"/>
                      </a:lnTo>
                      <a:lnTo>
                        <a:pt x="69" y="418"/>
                      </a:lnTo>
                      <a:lnTo>
                        <a:pt x="59" y="429"/>
                      </a:lnTo>
                      <a:lnTo>
                        <a:pt x="48" y="442"/>
                      </a:lnTo>
                      <a:lnTo>
                        <a:pt x="36" y="455"/>
                      </a:lnTo>
                      <a:lnTo>
                        <a:pt x="31" y="461"/>
                      </a:lnTo>
                      <a:lnTo>
                        <a:pt x="26" y="467"/>
                      </a:lnTo>
                      <a:lnTo>
                        <a:pt x="22" y="474"/>
                      </a:lnTo>
                      <a:lnTo>
                        <a:pt x="17" y="481"/>
                      </a:lnTo>
                      <a:lnTo>
                        <a:pt x="12" y="496"/>
                      </a:lnTo>
                      <a:lnTo>
                        <a:pt x="8" y="512"/>
                      </a:lnTo>
                      <a:lnTo>
                        <a:pt x="2" y="542"/>
                      </a:lnTo>
                      <a:lnTo>
                        <a:pt x="0" y="568"/>
                      </a:lnTo>
                      <a:lnTo>
                        <a:pt x="29" y="578"/>
                      </a:lnTo>
                      <a:lnTo>
                        <a:pt x="69" y="616"/>
                      </a:lnTo>
                      <a:lnTo>
                        <a:pt x="51" y="632"/>
                      </a:lnTo>
                      <a:lnTo>
                        <a:pt x="60" y="633"/>
                      </a:lnTo>
                      <a:lnTo>
                        <a:pt x="69" y="634"/>
                      </a:lnTo>
                      <a:lnTo>
                        <a:pt x="70" y="643"/>
                      </a:lnTo>
                      <a:lnTo>
                        <a:pt x="72" y="653"/>
                      </a:lnTo>
                      <a:lnTo>
                        <a:pt x="74" y="665"/>
                      </a:lnTo>
                      <a:lnTo>
                        <a:pt x="76" y="677"/>
                      </a:lnTo>
                      <a:lnTo>
                        <a:pt x="74" y="686"/>
                      </a:lnTo>
                      <a:lnTo>
                        <a:pt x="74" y="696"/>
                      </a:lnTo>
                      <a:lnTo>
                        <a:pt x="74" y="705"/>
                      </a:lnTo>
                      <a:lnTo>
                        <a:pt x="76" y="715"/>
                      </a:lnTo>
                      <a:lnTo>
                        <a:pt x="78" y="733"/>
                      </a:lnTo>
                      <a:lnTo>
                        <a:pt x="82" y="749"/>
                      </a:lnTo>
                      <a:lnTo>
                        <a:pt x="88" y="764"/>
                      </a:lnTo>
                      <a:lnTo>
                        <a:pt x="94" y="778"/>
                      </a:lnTo>
                      <a:lnTo>
                        <a:pt x="98" y="783"/>
                      </a:lnTo>
                      <a:lnTo>
                        <a:pt x="102" y="788"/>
                      </a:lnTo>
                      <a:lnTo>
                        <a:pt x="105" y="792"/>
                      </a:lnTo>
                      <a:lnTo>
                        <a:pt x="109" y="794"/>
                      </a:lnTo>
                      <a:lnTo>
                        <a:pt x="92" y="794"/>
                      </a:lnTo>
                      <a:lnTo>
                        <a:pt x="68" y="794"/>
                      </a:lnTo>
                      <a:lnTo>
                        <a:pt x="56" y="796"/>
                      </a:lnTo>
                      <a:lnTo>
                        <a:pt x="46" y="799"/>
                      </a:lnTo>
                      <a:lnTo>
                        <a:pt x="42" y="802"/>
                      </a:lnTo>
                      <a:lnTo>
                        <a:pt x="38" y="805"/>
                      </a:lnTo>
                      <a:lnTo>
                        <a:pt x="36" y="808"/>
                      </a:lnTo>
                      <a:lnTo>
                        <a:pt x="36" y="812"/>
                      </a:lnTo>
                      <a:lnTo>
                        <a:pt x="36" y="824"/>
                      </a:lnTo>
                      <a:lnTo>
                        <a:pt x="38" y="834"/>
                      </a:lnTo>
                      <a:lnTo>
                        <a:pt x="42" y="842"/>
                      </a:lnTo>
                      <a:lnTo>
                        <a:pt x="46" y="850"/>
                      </a:lnTo>
                      <a:lnTo>
                        <a:pt x="57" y="863"/>
                      </a:lnTo>
                      <a:lnTo>
                        <a:pt x="69" y="876"/>
                      </a:lnTo>
                      <a:lnTo>
                        <a:pt x="76" y="884"/>
                      </a:lnTo>
                      <a:lnTo>
                        <a:pt x="81" y="891"/>
                      </a:lnTo>
                      <a:lnTo>
                        <a:pt x="87" y="899"/>
                      </a:lnTo>
                      <a:lnTo>
                        <a:pt x="92" y="907"/>
                      </a:lnTo>
                      <a:lnTo>
                        <a:pt x="96" y="917"/>
                      </a:lnTo>
                      <a:lnTo>
                        <a:pt x="100" y="927"/>
                      </a:lnTo>
                      <a:lnTo>
                        <a:pt x="102" y="941"/>
                      </a:lnTo>
                      <a:lnTo>
                        <a:pt x="102" y="955"/>
                      </a:lnTo>
                      <a:lnTo>
                        <a:pt x="156" y="955"/>
                      </a:lnTo>
                      <a:lnTo>
                        <a:pt x="166" y="949"/>
                      </a:lnTo>
                      <a:lnTo>
                        <a:pt x="177" y="945"/>
                      </a:lnTo>
                      <a:lnTo>
                        <a:pt x="189" y="942"/>
                      </a:lnTo>
                      <a:lnTo>
                        <a:pt x="201" y="939"/>
                      </a:lnTo>
                      <a:lnTo>
                        <a:pt x="225" y="935"/>
                      </a:lnTo>
                      <a:lnTo>
                        <a:pt x="248" y="929"/>
                      </a:lnTo>
                      <a:lnTo>
                        <a:pt x="259" y="927"/>
                      </a:lnTo>
                      <a:lnTo>
                        <a:pt x="270" y="924"/>
                      </a:lnTo>
                      <a:lnTo>
                        <a:pt x="279" y="921"/>
                      </a:lnTo>
                      <a:lnTo>
                        <a:pt x="286" y="916"/>
                      </a:lnTo>
                      <a:lnTo>
                        <a:pt x="293" y="911"/>
                      </a:lnTo>
                      <a:lnTo>
                        <a:pt x="297" y="904"/>
                      </a:lnTo>
                      <a:lnTo>
                        <a:pt x="300" y="901"/>
                      </a:lnTo>
                      <a:lnTo>
                        <a:pt x="301" y="896"/>
                      </a:lnTo>
                      <a:lnTo>
                        <a:pt x="302" y="892"/>
                      </a:lnTo>
                      <a:lnTo>
                        <a:pt x="302" y="887"/>
                      </a:lnTo>
                      <a:lnTo>
                        <a:pt x="302" y="877"/>
                      </a:lnTo>
                      <a:lnTo>
                        <a:pt x="302" y="868"/>
                      </a:lnTo>
                      <a:lnTo>
                        <a:pt x="315" y="870"/>
                      </a:lnTo>
                      <a:lnTo>
                        <a:pt x="327" y="871"/>
                      </a:lnTo>
                      <a:lnTo>
                        <a:pt x="338" y="871"/>
                      </a:lnTo>
                      <a:lnTo>
                        <a:pt x="348" y="870"/>
                      </a:lnTo>
                      <a:lnTo>
                        <a:pt x="358" y="868"/>
                      </a:lnTo>
                      <a:lnTo>
                        <a:pt x="367" y="866"/>
                      </a:lnTo>
                      <a:lnTo>
                        <a:pt x="374" y="863"/>
                      </a:lnTo>
                      <a:lnTo>
                        <a:pt x="382" y="860"/>
                      </a:lnTo>
                      <a:lnTo>
                        <a:pt x="389" y="856"/>
                      </a:lnTo>
                      <a:lnTo>
                        <a:pt x="394" y="852"/>
                      </a:lnTo>
                      <a:lnTo>
                        <a:pt x="401" y="847"/>
                      </a:lnTo>
                      <a:lnTo>
                        <a:pt x="405" y="842"/>
                      </a:lnTo>
                      <a:lnTo>
                        <a:pt x="415" y="831"/>
                      </a:lnTo>
                      <a:lnTo>
                        <a:pt x="424" y="818"/>
                      </a:lnTo>
                      <a:lnTo>
                        <a:pt x="432" y="807"/>
                      </a:lnTo>
                      <a:lnTo>
                        <a:pt x="440" y="795"/>
                      </a:lnTo>
                      <a:lnTo>
                        <a:pt x="449" y="783"/>
                      </a:lnTo>
                      <a:lnTo>
                        <a:pt x="460" y="773"/>
                      </a:lnTo>
                      <a:lnTo>
                        <a:pt x="465" y="769"/>
                      </a:lnTo>
                      <a:lnTo>
                        <a:pt x="471" y="764"/>
                      </a:lnTo>
                      <a:lnTo>
                        <a:pt x="477" y="760"/>
                      </a:lnTo>
                      <a:lnTo>
                        <a:pt x="485" y="757"/>
                      </a:lnTo>
                      <a:lnTo>
                        <a:pt x="493" y="754"/>
                      </a:lnTo>
                      <a:lnTo>
                        <a:pt x="502" y="752"/>
                      </a:lnTo>
                      <a:lnTo>
                        <a:pt x="510" y="751"/>
                      </a:lnTo>
                      <a:lnTo>
                        <a:pt x="521" y="751"/>
                      </a:lnTo>
                      <a:lnTo>
                        <a:pt x="521" y="745"/>
                      </a:lnTo>
                      <a:lnTo>
                        <a:pt x="511" y="729"/>
                      </a:lnTo>
                      <a:lnTo>
                        <a:pt x="505" y="713"/>
                      </a:lnTo>
                      <a:lnTo>
                        <a:pt x="499" y="697"/>
                      </a:lnTo>
                      <a:lnTo>
                        <a:pt x="494" y="682"/>
                      </a:lnTo>
                      <a:lnTo>
                        <a:pt x="490" y="667"/>
                      </a:lnTo>
                      <a:lnTo>
                        <a:pt x="484" y="653"/>
                      </a:lnTo>
                      <a:lnTo>
                        <a:pt x="476" y="640"/>
                      </a:lnTo>
                      <a:lnTo>
                        <a:pt x="468" y="628"/>
                      </a:lnTo>
                      <a:lnTo>
                        <a:pt x="472" y="623"/>
                      </a:lnTo>
                      <a:lnTo>
                        <a:pt x="476" y="619"/>
                      </a:lnTo>
                      <a:lnTo>
                        <a:pt x="479" y="614"/>
                      </a:lnTo>
                      <a:lnTo>
                        <a:pt x="481" y="610"/>
                      </a:lnTo>
                      <a:lnTo>
                        <a:pt x="484" y="599"/>
                      </a:lnTo>
                      <a:lnTo>
                        <a:pt x="486" y="589"/>
                      </a:lnTo>
                      <a:lnTo>
                        <a:pt x="487" y="579"/>
                      </a:lnTo>
                      <a:lnTo>
                        <a:pt x="488" y="567"/>
                      </a:lnTo>
                      <a:lnTo>
                        <a:pt x="491" y="555"/>
                      </a:lnTo>
                      <a:lnTo>
                        <a:pt x="494" y="541"/>
                      </a:lnTo>
                      <a:lnTo>
                        <a:pt x="497" y="533"/>
                      </a:lnTo>
                      <a:lnTo>
                        <a:pt x="501" y="526"/>
                      </a:lnTo>
                      <a:lnTo>
                        <a:pt x="505" y="519"/>
                      </a:lnTo>
                      <a:lnTo>
                        <a:pt x="509" y="512"/>
                      </a:lnTo>
                      <a:lnTo>
                        <a:pt x="520" y="499"/>
                      </a:lnTo>
                      <a:lnTo>
                        <a:pt x="532" y="486"/>
                      </a:lnTo>
                      <a:lnTo>
                        <a:pt x="546" y="476"/>
                      </a:lnTo>
                      <a:lnTo>
                        <a:pt x="558" y="468"/>
                      </a:lnTo>
                      <a:lnTo>
                        <a:pt x="570" y="461"/>
                      </a:lnTo>
                      <a:lnTo>
                        <a:pt x="581" y="455"/>
                      </a:lnTo>
                      <a:lnTo>
                        <a:pt x="581" y="234"/>
                      </a:lnTo>
                      <a:lnTo>
                        <a:pt x="129" y="0"/>
                      </a:lnTo>
                      <a:lnTo>
                        <a:pt x="116" y="1"/>
                      </a:lnTo>
                      <a:lnTo>
                        <a:pt x="106" y="3"/>
                      </a:lnTo>
                      <a:lnTo>
                        <a:pt x="98" y="5"/>
                      </a:lnTo>
                      <a:lnTo>
                        <a:pt x="89" y="6"/>
                      </a:lnTo>
                      <a:lnTo>
                        <a:pt x="79" y="15"/>
                      </a:lnTo>
                      <a:lnTo>
                        <a:pt x="69" y="2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43" name="Freeform 437"/>
                <p:cNvSpPr>
                  <a:spLocks/>
                </p:cNvSpPr>
                <p:nvPr>
                  <p:custDataLst>
                    <p:tags r:id="rId270"/>
                  </p:custDataLst>
                </p:nvPr>
              </p:nvSpPr>
              <p:spPr bwMode="auto">
                <a:xfrm>
                  <a:off x="2539" y="1909"/>
                  <a:ext cx="10" cy="36"/>
                </a:xfrm>
                <a:custGeom>
                  <a:avLst/>
                  <a:gdLst>
                    <a:gd name="T0" fmla="*/ 0 w 45"/>
                    <a:gd name="T1" fmla="*/ 0 h 36"/>
                    <a:gd name="T2" fmla="*/ 0 w 45"/>
                    <a:gd name="T3" fmla="*/ 28575 h 36"/>
                    <a:gd name="T4" fmla="*/ 0 w 45"/>
                    <a:gd name="T5" fmla="*/ 57150 h 36"/>
                    <a:gd name="T6" fmla="*/ 0 w 45"/>
                    <a:gd name="T7" fmla="*/ 23813 h 36"/>
                    <a:gd name="T8" fmla="*/ 0 w 45"/>
                    <a:gd name="T9" fmla="*/ 0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" h="36">
                      <a:moveTo>
                        <a:pt x="26" y="0"/>
                      </a:moveTo>
                      <a:lnTo>
                        <a:pt x="0" y="18"/>
                      </a:lnTo>
                      <a:lnTo>
                        <a:pt x="23" y="36"/>
                      </a:lnTo>
                      <a:lnTo>
                        <a:pt x="45" y="15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18" name="Group 438"/>
                <p:cNvGrpSpPr>
                  <a:grpSpLocks/>
                </p:cNvGrpSpPr>
                <p:nvPr>
                  <p:custDataLst>
                    <p:tags r:id="rId271"/>
                  </p:custDataLst>
                </p:nvPr>
              </p:nvGrpSpPr>
              <p:grpSpPr bwMode="auto">
                <a:xfrm>
                  <a:off x="1468" y="3207"/>
                  <a:ext cx="242" cy="650"/>
                  <a:chOff x="1589" y="3126"/>
                  <a:chExt cx="290" cy="657"/>
                </a:xfrm>
              </p:grpSpPr>
              <p:sp>
                <p:nvSpPr>
                  <p:cNvPr id="454" name="Freeform 439"/>
                  <p:cNvSpPr>
                    <a:spLocks/>
                  </p:cNvSpPr>
                  <p:nvPr/>
                </p:nvSpPr>
                <p:spPr bwMode="auto">
                  <a:xfrm>
                    <a:off x="1748" y="3531"/>
                    <a:ext cx="15" cy="17"/>
                  </a:xfrm>
                  <a:custGeom>
                    <a:avLst/>
                    <a:gdLst>
                      <a:gd name="T0" fmla="*/ 0 w 46"/>
                      <a:gd name="T1" fmla="*/ 0 h 51"/>
                      <a:gd name="T2" fmla="*/ 0 w 46"/>
                      <a:gd name="T3" fmla="*/ 0 h 51"/>
                      <a:gd name="T4" fmla="*/ 0 w 46"/>
                      <a:gd name="T5" fmla="*/ 0 h 51"/>
                      <a:gd name="T6" fmla="*/ 0 w 46"/>
                      <a:gd name="T7" fmla="*/ 0 h 51"/>
                      <a:gd name="T8" fmla="*/ 0 w 46"/>
                      <a:gd name="T9" fmla="*/ 0 h 51"/>
                      <a:gd name="T10" fmla="*/ 0 w 46"/>
                      <a:gd name="T11" fmla="*/ 0 h 51"/>
                      <a:gd name="T12" fmla="*/ 0 w 46"/>
                      <a:gd name="T13" fmla="*/ 0 h 51"/>
                      <a:gd name="T14" fmla="*/ 0 w 46"/>
                      <a:gd name="T15" fmla="*/ 0 h 51"/>
                      <a:gd name="T16" fmla="*/ 0 w 46"/>
                      <a:gd name="T17" fmla="*/ 0 h 51"/>
                      <a:gd name="T18" fmla="*/ 0 w 46"/>
                      <a:gd name="T19" fmla="*/ 0 h 51"/>
                      <a:gd name="T20" fmla="*/ 0 w 46"/>
                      <a:gd name="T21" fmla="*/ 0 h 51"/>
                      <a:gd name="T22" fmla="*/ 0 w 46"/>
                      <a:gd name="T23" fmla="*/ 0 h 51"/>
                      <a:gd name="T24" fmla="*/ 0 w 46"/>
                      <a:gd name="T25" fmla="*/ 0 h 51"/>
                      <a:gd name="T26" fmla="*/ 0 w 46"/>
                      <a:gd name="T27" fmla="*/ 0 h 51"/>
                      <a:gd name="T28" fmla="*/ 0 w 46"/>
                      <a:gd name="T29" fmla="*/ 0 h 51"/>
                      <a:gd name="T30" fmla="*/ 0 w 46"/>
                      <a:gd name="T31" fmla="*/ 0 h 51"/>
                      <a:gd name="T32" fmla="*/ 0 w 46"/>
                      <a:gd name="T33" fmla="*/ 0 h 51"/>
                      <a:gd name="T34" fmla="*/ 0 w 46"/>
                      <a:gd name="T35" fmla="*/ 0 h 51"/>
                      <a:gd name="T36" fmla="*/ 0 w 46"/>
                      <a:gd name="T37" fmla="*/ 0 h 51"/>
                      <a:gd name="T38" fmla="*/ 0 w 46"/>
                      <a:gd name="T39" fmla="*/ 0 h 51"/>
                      <a:gd name="T40" fmla="*/ 0 w 46"/>
                      <a:gd name="T41" fmla="*/ 0 h 51"/>
                      <a:gd name="T42" fmla="*/ 0 w 46"/>
                      <a:gd name="T43" fmla="*/ 0 h 51"/>
                      <a:gd name="T44" fmla="*/ 0 w 46"/>
                      <a:gd name="T45" fmla="*/ 0 h 51"/>
                      <a:gd name="T46" fmla="*/ 0 w 46"/>
                      <a:gd name="T47" fmla="*/ 0 h 51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46" h="51">
                        <a:moveTo>
                          <a:pt x="46" y="12"/>
                        </a:moveTo>
                        <a:lnTo>
                          <a:pt x="19" y="0"/>
                        </a:lnTo>
                        <a:lnTo>
                          <a:pt x="13" y="5"/>
                        </a:lnTo>
                        <a:lnTo>
                          <a:pt x="7" y="9"/>
                        </a:lnTo>
                        <a:lnTo>
                          <a:pt x="4" y="12"/>
                        </a:lnTo>
                        <a:lnTo>
                          <a:pt x="2" y="14"/>
                        </a:lnTo>
                        <a:lnTo>
                          <a:pt x="0" y="16"/>
                        </a:lnTo>
                        <a:lnTo>
                          <a:pt x="0" y="19"/>
                        </a:lnTo>
                        <a:lnTo>
                          <a:pt x="0" y="24"/>
                        </a:lnTo>
                        <a:lnTo>
                          <a:pt x="2" y="29"/>
                        </a:lnTo>
                        <a:lnTo>
                          <a:pt x="4" y="36"/>
                        </a:lnTo>
                        <a:lnTo>
                          <a:pt x="7" y="41"/>
                        </a:lnTo>
                        <a:lnTo>
                          <a:pt x="10" y="46"/>
                        </a:lnTo>
                        <a:lnTo>
                          <a:pt x="13" y="49"/>
                        </a:lnTo>
                        <a:lnTo>
                          <a:pt x="15" y="50"/>
                        </a:lnTo>
                        <a:lnTo>
                          <a:pt x="16" y="51"/>
                        </a:lnTo>
                        <a:lnTo>
                          <a:pt x="18" y="51"/>
                        </a:lnTo>
                        <a:lnTo>
                          <a:pt x="19" y="50"/>
                        </a:lnTo>
                        <a:lnTo>
                          <a:pt x="35" y="50"/>
                        </a:lnTo>
                        <a:lnTo>
                          <a:pt x="46" y="50"/>
                        </a:lnTo>
                        <a:lnTo>
                          <a:pt x="46" y="37"/>
                        </a:lnTo>
                        <a:lnTo>
                          <a:pt x="46" y="26"/>
                        </a:lnTo>
                        <a:lnTo>
                          <a:pt x="46" y="18"/>
                        </a:lnTo>
                        <a:lnTo>
                          <a:pt x="46" y="1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55" name="Freeform 440"/>
                  <p:cNvSpPr>
                    <a:spLocks/>
                  </p:cNvSpPr>
                  <p:nvPr/>
                </p:nvSpPr>
                <p:spPr bwMode="auto">
                  <a:xfrm>
                    <a:off x="1759" y="3730"/>
                    <a:ext cx="63" cy="53"/>
                  </a:xfrm>
                  <a:custGeom>
                    <a:avLst/>
                    <a:gdLst>
                      <a:gd name="T0" fmla="*/ 0 w 192"/>
                      <a:gd name="T1" fmla="*/ 0 h 158"/>
                      <a:gd name="T2" fmla="*/ 0 w 192"/>
                      <a:gd name="T3" fmla="*/ 0 h 158"/>
                      <a:gd name="T4" fmla="*/ 0 w 192"/>
                      <a:gd name="T5" fmla="*/ 0 h 158"/>
                      <a:gd name="T6" fmla="*/ 0 w 192"/>
                      <a:gd name="T7" fmla="*/ 0 h 158"/>
                      <a:gd name="T8" fmla="*/ 0 w 192"/>
                      <a:gd name="T9" fmla="*/ 0 h 158"/>
                      <a:gd name="T10" fmla="*/ 0 w 192"/>
                      <a:gd name="T11" fmla="*/ 0 h 158"/>
                      <a:gd name="T12" fmla="*/ 0 w 192"/>
                      <a:gd name="T13" fmla="*/ 0 h 158"/>
                      <a:gd name="T14" fmla="*/ 0 w 192"/>
                      <a:gd name="T15" fmla="*/ 0 h 158"/>
                      <a:gd name="T16" fmla="*/ 0 w 192"/>
                      <a:gd name="T17" fmla="*/ 0 h 158"/>
                      <a:gd name="T18" fmla="*/ 0 w 192"/>
                      <a:gd name="T19" fmla="*/ 0 h 158"/>
                      <a:gd name="T20" fmla="*/ 0 w 192"/>
                      <a:gd name="T21" fmla="*/ 0 h 158"/>
                      <a:gd name="T22" fmla="*/ 0 w 192"/>
                      <a:gd name="T23" fmla="*/ 0 h 158"/>
                      <a:gd name="T24" fmla="*/ 0 w 192"/>
                      <a:gd name="T25" fmla="*/ 0 h 158"/>
                      <a:gd name="T26" fmla="*/ 0 w 192"/>
                      <a:gd name="T27" fmla="*/ 0 h 158"/>
                      <a:gd name="T28" fmla="*/ 0 w 192"/>
                      <a:gd name="T29" fmla="*/ 0 h 158"/>
                      <a:gd name="T30" fmla="*/ 0 w 192"/>
                      <a:gd name="T31" fmla="*/ 0 h 158"/>
                      <a:gd name="T32" fmla="*/ 0 w 192"/>
                      <a:gd name="T33" fmla="*/ 0 h 158"/>
                      <a:gd name="T34" fmla="*/ 0 w 192"/>
                      <a:gd name="T35" fmla="*/ 0 h 158"/>
                      <a:gd name="T36" fmla="*/ 0 w 192"/>
                      <a:gd name="T37" fmla="*/ 0 h 158"/>
                      <a:gd name="T38" fmla="*/ 0 w 192"/>
                      <a:gd name="T39" fmla="*/ 0 h 158"/>
                      <a:gd name="T40" fmla="*/ 0 w 192"/>
                      <a:gd name="T41" fmla="*/ 0 h 158"/>
                      <a:gd name="T42" fmla="*/ 0 w 192"/>
                      <a:gd name="T43" fmla="*/ 0 h 158"/>
                      <a:gd name="T44" fmla="*/ 0 w 192"/>
                      <a:gd name="T45" fmla="*/ 0 h 158"/>
                      <a:gd name="T46" fmla="*/ 0 w 192"/>
                      <a:gd name="T47" fmla="*/ 0 h 158"/>
                      <a:gd name="T48" fmla="*/ 0 w 192"/>
                      <a:gd name="T49" fmla="*/ 0 h 158"/>
                      <a:gd name="T50" fmla="*/ 0 w 192"/>
                      <a:gd name="T51" fmla="*/ 0 h 158"/>
                      <a:gd name="T52" fmla="*/ 0 w 192"/>
                      <a:gd name="T53" fmla="*/ 0 h 158"/>
                      <a:gd name="T54" fmla="*/ 0 w 192"/>
                      <a:gd name="T55" fmla="*/ 0 h 158"/>
                      <a:gd name="T56" fmla="*/ 0 w 192"/>
                      <a:gd name="T57" fmla="*/ 0 h 158"/>
                      <a:gd name="T58" fmla="*/ 0 w 192"/>
                      <a:gd name="T59" fmla="*/ 0 h 158"/>
                      <a:gd name="T60" fmla="*/ 0 w 192"/>
                      <a:gd name="T61" fmla="*/ 0 h 158"/>
                      <a:gd name="T62" fmla="*/ 0 w 192"/>
                      <a:gd name="T63" fmla="*/ 0 h 158"/>
                      <a:gd name="T64" fmla="*/ 0 w 192"/>
                      <a:gd name="T65" fmla="*/ 0 h 158"/>
                      <a:gd name="T66" fmla="*/ 0 w 192"/>
                      <a:gd name="T67" fmla="*/ 0 h 158"/>
                      <a:gd name="T68" fmla="*/ 0 w 192"/>
                      <a:gd name="T69" fmla="*/ 0 h 158"/>
                      <a:gd name="T70" fmla="*/ 0 w 192"/>
                      <a:gd name="T71" fmla="*/ 0 h 158"/>
                      <a:gd name="T72" fmla="*/ 0 w 192"/>
                      <a:gd name="T73" fmla="*/ 0 h 158"/>
                      <a:gd name="T74" fmla="*/ 0 w 192"/>
                      <a:gd name="T75" fmla="*/ 0 h 158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0" t="0" r="r" b="b"/>
                    <a:pathLst>
                      <a:path w="192" h="158">
                        <a:moveTo>
                          <a:pt x="0" y="0"/>
                        </a:moveTo>
                        <a:lnTo>
                          <a:pt x="0" y="14"/>
                        </a:lnTo>
                        <a:lnTo>
                          <a:pt x="2" y="26"/>
                        </a:lnTo>
                        <a:lnTo>
                          <a:pt x="4" y="38"/>
                        </a:lnTo>
                        <a:lnTo>
                          <a:pt x="7" y="50"/>
                        </a:lnTo>
                        <a:lnTo>
                          <a:pt x="11" y="61"/>
                        </a:lnTo>
                        <a:lnTo>
                          <a:pt x="15" y="71"/>
                        </a:lnTo>
                        <a:lnTo>
                          <a:pt x="21" y="81"/>
                        </a:lnTo>
                        <a:lnTo>
                          <a:pt x="25" y="90"/>
                        </a:lnTo>
                        <a:lnTo>
                          <a:pt x="47" y="122"/>
                        </a:lnTo>
                        <a:lnTo>
                          <a:pt x="66" y="148"/>
                        </a:lnTo>
                        <a:lnTo>
                          <a:pt x="72" y="151"/>
                        </a:lnTo>
                        <a:lnTo>
                          <a:pt x="79" y="153"/>
                        </a:lnTo>
                        <a:lnTo>
                          <a:pt x="85" y="155"/>
                        </a:lnTo>
                        <a:lnTo>
                          <a:pt x="92" y="156"/>
                        </a:lnTo>
                        <a:lnTo>
                          <a:pt x="105" y="158"/>
                        </a:lnTo>
                        <a:lnTo>
                          <a:pt x="119" y="158"/>
                        </a:lnTo>
                        <a:lnTo>
                          <a:pt x="152" y="155"/>
                        </a:lnTo>
                        <a:lnTo>
                          <a:pt x="192" y="154"/>
                        </a:lnTo>
                        <a:lnTo>
                          <a:pt x="184" y="153"/>
                        </a:lnTo>
                        <a:lnTo>
                          <a:pt x="176" y="152"/>
                        </a:lnTo>
                        <a:lnTo>
                          <a:pt x="168" y="151"/>
                        </a:lnTo>
                        <a:lnTo>
                          <a:pt x="160" y="149"/>
                        </a:lnTo>
                        <a:lnTo>
                          <a:pt x="145" y="144"/>
                        </a:lnTo>
                        <a:lnTo>
                          <a:pt x="129" y="138"/>
                        </a:lnTo>
                        <a:lnTo>
                          <a:pt x="115" y="130"/>
                        </a:lnTo>
                        <a:lnTo>
                          <a:pt x="101" y="120"/>
                        </a:lnTo>
                        <a:lnTo>
                          <a:pt x="87" y="110"/>
                        </a:lnTo>
                        <a:lnTo>
                          <a:pt x="75" y="98"/>
                        </a:lnTo>
                        <a:lnTo>
                          <a:pt x="63" y="87"/>
                        </a:lnTo>
                        <a:lnTo>
                          <a:pt x="52" y="75"/>
                        </a:lnTo>
                        <a:lnTo>
                          <a:pt x="42" y="63"/>
                        </a:lnTo>
                        <a:lnTo>
                          <a:pt x="35" y="50"/>
                        </a:lnTo>
                        <a:lnTo>
                          <a:pt x="27" y="38"/>
                        </a:lnTo>
                        <a:lnTo>
                          <a:pt x="21" y="26"/>
                        </a:lnTo>
                        <a:lnTo>
                          <a:pt x="16" y="16"/>
                        </a:lnTo>
                        <a:lnTo>
                          <a:pt x="13" y="6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56" name="Freeform 441"/>
                  <p:cNvSpPr>
                    <a:spLocks/>
                  </p:cNvSpPr>
                  <p:nvPr/>
                </p:nvSpPr>
                <p:spPr bwMode="auto">
                  <a:xfrm>
                    <a:off x="1589" y="3126"/>
                    <a:ext cx="290" cy="606"/>
                  </a:xfrm>
                  <a:custGeom>
                    <a:avLst/>
                    <a:gdLst>
                      <a:gd name="T0" fmla="*/ 0 w 884"/>
                      <a:gd name="T1" fmla="*/ 0 h 1818"/>
                      <a:gd name="T2" fmla="*/ 0 w 884"/>
                      <a:gd name="T3" fmla="*/ 0 h 1818"/>
                      <a:gd name="T4" fmla="*/ 0 w 884"/>
                      <a:gd name="T5" fmla="*/ 0 h 1818"/>
                      <a:gd name="T6" fmla="*/ 0 w 884"/>
                      <a:gd name="T7" fmla="*/ 0 h 1818"/>
                      <a:gd name="T8" fmla="*/ 0 w 884"/>
                      <a:gd name="T9" fmla="*/ 0 h 1818"/>
                      <a:gd name="T10" fmla="*/ 0 w 884"/>
                      <a:gd name="T11" fmla="*/ 0 h 1818"/>
                      <a:gd name="T12" fmla="*/ 0 w 884"/>
                      <a:gd name="T13" fmla="*/ 0 h 1818"/>
                      <a:gd name="T14" fmla="*/ 0 w 884"/>
                      <a:gd name="T15" fmla="*/ 0 h 1818"/>
                      <a:gd name="T16" fmla="*/ 0 w 884"/>
                      <a:gd name="T17" fmla="*/ 0 h 1818"/>
                      <a:gd name="T18" fmla="*/ 0 w 884"/>
                      <a:gd name="T19" fmla="*/ 0 h 1818"/>
                      <a:gd name="T20" fmla="*/ 0 w 884"/>
                      <a:gd name="T21" fmla="*/ 0 h 1818"/>
                      <a:gd name="T22" fmla="*/ 0 w 884"/>
                      <a:gd name="T23" fmla="*/ 0 h 1818"/>
                      <a:gd name="T24" fmla="*/ 0 w 884"/>
                      <a:gd name="T25" fmla="*/ 0 h 1818"/>
                      <a:gd name="T26" fmla="*/ 0 w 884"/>
                      <a:gd name="T27" fmla="*/ 0 h 1818"/>
                      <a:gd name="T28" fmla="*/ 0 w 884"/>
                      <a:gd name="T29" fmla="*/ 0 h 1818"/>
                      <a:gd name="T30" fmla="*/ 0 w 884"/>
                      <a:gd name="T31" fmla="*/ 0 h 1818"/>
                      <a:gd name="T32" fmla="*/ 0 w 884"/>
                      <a:gd name="T33" fmla="*/ 0 h 1818"/>
                      <a:gd name="T34" fmla="*/ 0 w 884"/>
                      <a:gd name="T35" fmla="*/ 0 h 1818"/>
                      <a:gd name="T36" fmla="*/ 0 w 884"/>
                      <a:gd name="T37" fmla="*/ 0 h 1818"/>
                      <a:gd name="T38" fmla="*/ 0 w 884"/>
                      <a:gd name="T39" fmla="*/ 0 h 1818"/>
                      <a:gd name="T40" fmla="*/ 0 w 884"/>
                      <a:gd name="T41" fmla="*/ 0 h 1818"/>
                      <a:gd name="T42" fmla="*/ 0 w 884"/>
                      <a:gd name="T43" fmla="*/ 0 h 1818"/>
                      <a:gd name="T44" fmla="*/ 0 w 884"/>
                      <a:gd name="T45" fmla="*/ 0 h 1818"/>
                      <a:gd name="T46" fmla="*/ 0 w 884"/>
                      <a:gd name="T47" fmla="*/ 0 h 1818"/>
                      <a:gd name="T48" fmla="*/ 0 w 884"/>
                      <a:gd name="T49" fmla="*/ 0 h 1818"/>
                      <a:gd name="T50" fmla="*/ 0 w 884"/>
                      <a:gd name="T51" fmla="*/ 0 h 1818"/>
                      <a:gd name="T52" fmla="*/ 0 w 884"/>
                      <a:gd name="T53" fmla="*/ 0 h 1818"/>
                      <a:gd name="T54" fmla="*/ 0 w 884"/>
                      <a:gd name="T55" fmla="*/ 0 h 1818"/>
                      <a:gd name="T56" fmla="*/ 0 w 884"/>
                      <a:gd name="T57" fmla="*/ 0 h 1818"/>
                      <a:gd name="T58" fmla="*/ 0 w 884"/>
                      <a:gd name="T59" fmla="*/ 0 h 1818"/>
                      <a:gd name="T60" fmla="*/ 0 w 884"/>
                      <a:gd name="T61" fmla="*/ 0 h 1818"/>
                      <a:gd name="T62" fmla="*/ 0 w 884"/>
                      <a:gd name="T63" fmla="*/ 0 h 1818"/>
                      <a:gd name="T64" fmla="*/ 0 w 884"/>
                      <a:gd name="T65" fmla="*/ 0 h 1818"/>
                      <a:gd name="T66" fmla="*/ 0 w 884"/>
                      <a:gd name="T67" fmla="*/ 0 h 1818"/>
                      <a:gd name="T68" fmla="*/ 0 w 884"/>
                      <a:gd name="T69" fmla="*/ 0 h 1818"/>
                      <a:gd name="T70" fmla="*/ 0 w 884"/>
                      <a:gd name="T71" fmla="*/ 0 h 1818"/>
                      <a:gd name="T72" fmla="*/ 0 w 884"/>
                      <a:gd name="T73" fmla="*/ 0 h 1818"/>
                      <a:gd name="T74" fmla="*/ 0 w 884"/>
                      <a:gd name="T75" fmla="*/ 0 h 1818"/>
                      <a:gd name="T76" fmla="*/ 0 w 884"/>
                      <a:gd name="T77" fmla="*/ 0 h 1818"/>
                      <a:gd name="T78" fmla="*/ 0 w 884"/>
                      <a:gd name="T79" fmla="*/ 0 h 1818"/>
                      <a:gd name="T80" fmla="*/ 0 w 884"/>
                      <a:gd name="T81" fmla="*/ 0 h 1818"/>
                      <a:gd name="T82" fmla="*/ 0 w 884"/>
                      <a:gd name="T83" fmla="*/ 0 h 1818"/>
                      <a:gd name="T84" fmla="*/ 0 w 884"/>
                      <a:gd name="T85" fmla="*/ 0 h 1818"/>
                      <a:gd name="T86" fmla="*/ 0 w 884"/>
                      <a:gd name="T87" fmla="*/ 0 h 1818"/>
                      <a:gd name="T88" fmla="*/ 0 w 884"/>
                      <a:gd name="T89" fmla="*/ 0 h 1818"/>
                      <a:gd name="T90" fmla="*/ 0 w 884"/>
                      <a:gd name="T91" fmla="*/ 0 h 1818"/>
                      <a:gd name="T92" fmla="*/ 0 w 884"/>
                      <a:gd name="T93" fmla="*/ 0 h 1818"/>
                      <a:gd name="T94" fmla="*/ 0 w 884"/>
                      <a:gd name="T95" fmla="*/ 0 h 1818"/>
                      <a:gd name="T96" fmla="*/ 0 w 884"/>
                      <a:gd name="T97" fmla="*/ 0 h 1818"/>
                      <a:gd name="T98" fmla="*/ 0 w 884"/>
                      <a:gd name="T99" fmla="*/ 0 h 1818"/>
                      <a:gd name="T100" fmla="*/ 0 w 884"/>
                      <a:gd name="T101" fmla="*/ 0 h 1818"/>
                      <a:gd name="T102" fmla="*/ 0 w 884"/>
                      <a:gd name="T103" fmla="*/ 0 h 1818"/>
                      <a:gd name="T104" fmla="*/ 0 w 884"/>
                      <a:gd name="T105" fmla="*/ 0 h 1818"/>
                      <a:gd name="T106" fmla="*/ 0 w 884"/>
                      <a:gd name="T107" fmla="*/ 0 h 1818"/>
                      <a:gd name="T108" fmla="*/ 0 w 884"/>
                      <a:gd name="T109" fmla="*/ 0 h 1818"/>
                      <a:gd name="T110" fmla="*/ 0 w 884"/>
                      <a:gd name="T111" fmla="*/ 0 h 1818"/>
                      <a:gd name="T112" fmla="*/ 0 w 884"/>
                      <a:gd name="T113" fmla="*/ 0 h 1818"/>
                      <a:gd name="T114" fmla="*/ 0 w 884"/>
                      <a:gd name="T115" fmla="*/ 0 h 1818"/>
                      <a:gd name="T116" fmla="*/ 0 w 884"/>
                      <a:gd name="T117" fmla="*/ 0 h 1818"/>
                      <a:gd name="T118" fmla="*/ 0 w 884"/>
                      <a:gd name="T119" fmla="*/ 0 h 1818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0" t="0" r="r" b="b"/>
                    <a:pathLst>
                      <a:path w="884" h="1818">
                        <a:moveTo>
                          <a:pt x="725" y="493"/>
                        </a:moveTo>
                        <a:lnTo>
                          <a:pt x="726" y="484"/>
                        </a:lnTo>
                        <a:lnTo>
                          <a:pt x="729" y="474"/>
                        </a:lnTo>
                        <a:lnTo>
                          <a:pt x="735" y="462"/>
                        </a:lnTo>
                        <a:lnTo>
                          <a:pt x="742" y="450"/>
                        </a:lnTo>
                        <a:lnTo>
                          <a:pt x="750" y="438"/>
                        </a:lnTo>
                        <a:lnTo>
                          <a:pt x="761" y="427"/>
                        </a:lnTo>
                        <a:lnTo>
                          <a:pt x="772" y="415"/>
                        </a:lnTo>
                        <a:lnTo>
                          <a:pt x="784" y="402"/>
                        </a:lnTo>
                        <a:lnTo>
                          <a:pt x="798" y="391"/>
                        </a:lnTo>
                        <a:lnTo>
                          <a:pt x="811" y="381"/>
                        </a:lnTo>
                        <a:lnTo>
                          <a:pt x="824" y="371"/>
                        </a:lnTo>
                        <a:lnTo>
                          <a:pt x="837" y="362"/>
                        </a:lnTo>
                        <a:lnTo>
                          <a:pt x="849" y="353"/>
                        </a:lnTo>
                        <a:lnTo>
                          <a:pt x="862" y="347"/>
                        </a:lnTo>
                        <a:lnTo>
                          <a:pt x="873" y="342"/>
                        </a:lnTo>
                        <a:lnTo>
                          <a:pt x="884" y="339"/>
                        </a:lnTo>
                        <a:lnTo>
                          <a:pt x="884" y="329"/>
                        </a:lnTo>
                        <a:lnTo>
                          <a:pt x="884" y="310"/>
                        </a:lnTo>
                        <a:lnTo>
                          <a:pt x="884" y="289"/>
                        </a:lnTo>
                        <a:lnTo>
                          <a:pt x="884" y="272"/>
                        </a:lnTo>
                        <a:lnTo>
                          <a:pt x="884" y="259"/>
                        </a:lnTo>
                        <a:lnTo>
                          <a:pt x="884" y="247"/>
                        </a:lnTo>
                        <a:lnTo>
                          <a:pt x="884" y="232"/>
                        </a:lnTo>
                        <a:lnTo>
                          <a:pt x="884" y="216"/>
                        </a:lnTo>
                        <a:lnTo>
                          <a:pt x="874" y="216"/>
                        </a:lnTo>
                        <a:lnTo>
                          <a:pt x="867" y="214"/>
                        </a:lnTo>
                        <a:lnTo>
                          <a:pt x="859" y="211"/>
                        </a:lnTo>
                        <a:lnTo>
                          <a:pt x="854" y="208"/>
                        </a:lnTo>
                        <a:lnTo>
                          <a:pt x="848" y="203"/>
                        </a:lnTo>
                        <a:lnTo>
                          <a:pt x="844" y="198"/>
                        </a:lnTo>
                        <a:lnTo>
                          <a:pt x="840" y="192"/>
                        </a:lnTo>
                        <a:lnTo>
                          <a:pt x="837" y="185"/>
                        </a:lnTo>
                        <a:lnTo>
                          <a:pt x="837" y="222"/>
                        </a:lnTo>
                        <a:lnTo>
                          <a:pt x="840" y="227"/>
                        </a:lnTo>
                        <a:lnTo>
                          <a:pt x="843" y="231"/>
                        </a:lnTo>
                        <a:lnTo>
                          <a:pt x="844" y="236"/>
                        </a:lnTo>
                        <a:lnTo>
                          <a:pt x="845" y="241"/>
                        </a:lnTo>
                        <a:lnTo>
                          <a:pt x="844" y="252"/>
                        </a:lnTo>
                        <a:lnTo>
                          <a:pt x="841" y="262"/>
                        </a:lnTo>
                        <a:lnTo>
                          <a:pt x="837" y="271"/>
                        </a:lnTo>
                        <a:lnTo>
                          <a:pt x="832" y="281"/>
                        </a:lnTo>
                        <a:lnTo>
                          <a:pt x="824" y="290"/>
                        </a:lnTo>
                        <a:lnTo>
                          <a:pt x="815" y="299"/>
                        </a:lnTo>
                        <a:lnTo>
                          <a:pt x="805" y="308"/>
                        </a:lnTo>
                        <a:lnTo>
                          <a:pt x="795" y="316"/>
                        </a:lnTo>
                        <a:lnTo>
                          <a:pt x="785" y="322"/>
                        </a:lnTo>
                        <a:lnTo>
                          <a:pt x="774" y="328"/>
                        </a:lnTo>
                        <a:lnTo>
                          <a:pt x="765" y="333"/>
                        </a:lnTo>
                        <a:lnTo>
                          <a:pt x="755" y="336"/>
                        </a:lnTo>
                        <a:lnTo>
                          <a:pt x="746" y="338"/>
                        </a:lnTo>
                        <a:lnTo>
                          <a:pt x="738" y="339"/>
                        </a:lnTo>
                        <a:lnTo>
                          <a:pt x="722" y="339"/>
                        </a:lnTo>
                        <a:lnTo>
                          <a:pt x="703" y="338"/>
                        </a:lnTo>
                        <a:lnTo>
                          <a:pt x="684" y="335"/>
                        </a:lnTo>
                        <a:lnTo>
                          <a:pt x="667" y="331"/>
                        </a:lnTo>
                        <a:lnTo>
                          <a:pt x="658" y="328"/>
                        </a:lnTo>
                        <a:lnTo>
                          <a:pt x="650" y="325"/>
                        </a:lnTo>
                        <a:lnTo>
                          <a:pt x="643" y="321"/>
                        </a:lnTo>
                        <a:lnTo>
                          <a:pt x="637" y="316"/>
                        </a:lnTo>
                        <a:lnTo>
                          <a:pt x="632" y="311"/>
                        </a:lnTo>
                        <a:lnTo>
                          <a:pt x="628" y="305"/>
                        </a:lnTo>
                        <a:lnTo>
                          <a:pt x="625" y="297"/>
                        </a:lnTo>
                        <a:lnTo>
                          <a:pt x="625" y="290"/>
                        </a:lnTo>
                        <a:lnTo>
                          <a:pt x="625" y="283"/>
                        </a:lnTo>
                        <a:lnTo>
                          <a:pt x="626" y="277"/>
                        </a:lnTo>
                        <a:lnTo>
                          <a:pt x="628" y="270"/>
                        </a:lnTo>
                        <a:lnTo>
                          <a:pt x="631" y="264"/>
                        </a:lnTo>
                        <a:lnTo>
                          <a:pt x="636" y="252"/>
                        </a:lnTo>
                        <a:lnTo>
                          <a:pt x="643" y="240"/>
                        </a:lnTo>
                        <a:lnTo>
                          <a:pt x="650" y="228"/>
                        </a:lnTo>
                        <a:lnTo>
                          <a:pt x="658" y="215"/>
                        </a:lnTo>
                        <a:lnTo>
                          <a:pt x="666" y="201"/>
                        </a:lnTo>
                        <a:lnTo>
                          <a:pt x="671" y="185"/>
                        </a:lnTo>
                        <a:lnTo>
                          <a:pt x="654" y="178"/>
                        </a:lnTo>
                        <a:lnTo>
                          <a:pt x="637" y="172"/>
                        </a:lnTo>
                        <a:lnTo>
                          <a:pt x="621" y="166"/>
                        </a:lnTo>
                        <a:lnTo>
                          <a:pt x="605" y="162"/>
                        </a:lnTo>
                        <a:lnTo>
                          <a:pt x="574" y="155"/>
                        </a:lnTo>
                        <a:lnTo>
                          <a:pt x="544" y="148"/>
                        </a:lnTo>
                        <a:lnTo>
                          <a:pt x="529" y="144"/>
                        </a:lnTo>
                        <a:lnTo>
                          <a:pt x="514" y="139"/>
                        </a:lnTo>
                        <a:lnTo>
                          <a:pt x="499" y="133"/>
                        </a:lnTo>
                        <a:lnTo>
                          <a:pt x="485" y="127"/>
                        </a:lnTo>
                        <a:lnTo>
                          <a:pt x="470" y="119"/>
                        </a:lnTo>
                        <a:lnTo>
                          <a:pt x="455" y="110"/>
                        </a:lnTo>
                        <a:lnTo>
                          <a:pt x="441" y="100"/>
                        </a:lnTo>
                        <a:lnTo>
                          <a:pt x="425" y="87"/>
                        </a:lnTo>
                        <a:lnTo>
                          <a:pt x="417" y="76"/>
                        </a:lnTo>
                        <a:lnTo>
                          <a:pt x="410" y="66"/>
                        </a:lnTo>
                        <a:lnTo>
                          <a:pt x="403" y="55"/>
                        </a:lnTo>
                        <a:lnTo>
                          <a:pt x="398" y="44"/>
                        </a:lnTo>
                        <a:lnTo>
                          <a:pt x="390" y="32"/>
                        </a:lnTo>
                        <a:lnTo>
                          <a:pt x="383" y="20"/>
                        </a:lnTo>
                        <a:lnTo>
                          <a:pt x="378" y="15"/>
                        </a:lnTo>
                        <a:lnTo>
                          <a:pt x="373" y="10"/>
                        </a:lnTo>
                        <a:lnTo>
                          <a:pt x="366" y="5"/>
                        </a:lnTo>
                        <a:lnTo>
                          <a:pt x="359" y="0"/>
                        </a:lnTo>
                        <a:lnTo>
                          <a:pt x="332" y="6"/>
                        </a:lnTo>
                        <a:lnTo>
                          <a:pt x="308" y="11"/>
                        </a:lnTo>
                        <a:lnTo>
                          <a:pt x="302" y="13"/>
                        </a:lnTo>
                        <a:lnTo>
                          <a:pt x="297" y="15"/>
                        </a:lnTo>
                        <a:lnTo>
                          <a:pt x="291" y="19"/>
                        </a:lnTo>
                        <a:lnTo>
                          <a:pt x="286" y="22"/>
                        </a:lnTo>
                        <a:lnTo>
                          <a:pt x="281" y="28"/>
                        </a:lnTo>
                        <a:lnTo>
                          <a:pt x="276" y="34"/>
                        </a:lnTo>
                        <a:lnTo>
                          <a:pt x="272" y="41"/>
                        </a:lnTo>
                        <a:lnTo>
                          <a:pt x="266" y="50"/>
                        </a:lnTo>
                        <a:lnTo>
                          <a:pt x="257" y="44"/>
                        </a:lnTo>
                        <a:lnTo>
                          <a:pt x="249" y="38"/>
                        </a:lnTo>
                        <a:lnTo>
                          <a:pt x="242" y="31"/>
                        </a:lnTo>
                        <a:lnTo>
                          <a:pt x="234" y="24"/>
                        </a:lnTo>
                        <a:lnTo>
                          <a:pt x="225" y="17"/>
                        </a:lnTo>
                        <a:lnTo>
                          <a:pt x="215" y="11"/>
                        </a:lnTo>
                        <a:lnTo>
                          <a:pt x="209" y="9"/>
                        </a:lnTo>
                        <a:lnTo>
                          <a:pt x="202" y="8"/>
                        </a:lnTo>
                        <a:lnTo>
                          <a:pt x="195" y="7"/>
                        </a:lnTo>
                        <a:lnTo>
                          <a:pt x="186" y="6"/>
                        </a:lnTo>
                        <a:lnTo>
                          <a:pt x="178" y="7"/>
                        </a:lnTo>
                        <a:lnTo>
                          <a:pt x="171" y="8"/>
                        </a:lnTo>
                        <a:lnTo>
                          <a:pt x="163" y="11"/>
                        </a:lnTo>
                        <a:lnTo>
                          <a:pt x="156" y="14"/>
                        </a:lnTo>
                        <a:lnTo>
                          <a:pt x="143" y="22"/>
                        </a:lnTo>
                        <a:lnTo>
                          <a:pt x="132" y="32"/>
                        </a:lnTo>
                        <a:lnTo>
                          <a:pt x="120" y="41"/>
                        </a:lnTo>
                        <a:lnTo>
                          <a:pt x="110" y="48"/>
                        </a:lnTo>
                        <a:lnTo>
                          <a:pt x="105" y="51"/>
                        </a:lnTo>
                        <a:lnTo>
                          <a:pt x="98" y="54"/>
                        </a:lnTo>
                        <a:lnTo>
                          <a:pt x="93" y="55"/>
                        </a:lnTo>
                        <a:lnTo>
                          <a:pt x="87" y="56"/>
                        </a:lnTo>
                        <a:lnTo>
                          <a:pt x="86" y="69"/>
                        </a:lnTo>
                        <a:lnTo>
                          <a:pt x="84" y="81"/>
                        </a:lnTo>
                        <a:lnTo>
                          <a:pt x="82" y="91"/>
                        </a:lnTo>
                        <a:lnTo>
                          <a:pt x="77" y="100"/>
                        </a:lnTo>
                        <a:lnTo>
                          <a:pt x="73" y="109"/>
                        </a:lnTo>
                        <a:lnTo>
                          <a:pt x="67" y="116"/>
                        </a:lnTo>
                        <a:lnTo>
                          <a:pt x="62" y="123"/>
                        </a:lnTo>
                        <a:lnTo>
                          <a:pt x="56" y="129"/>
                        </a:lnTo>
                        <a:lnTo>
                          <a:pt x="45" y="141"/>
                        </a:lnTo>
                        <a:lnTo>
                          <a:pt x="37" y="152"/>
                        </a:lnTo>
                        <a:lnTo>
                          <a:pt x="32" y="158"/>
                        </a:lnTo>
                        <a:lnTo>
                          <a:pt x="30" y="164"/>
                        </a:lnTo>
                        <a:lnTo>
                          <a:pt x="28" y="171"/>
                        </a:lnTo>
                        <a:lnTo>
                          <a:pt x="27" y="179"/>
                        </a:lnTo>
                        <a:lnTo>
                          <a:pt x="28" y="186"/>
                        </a:lnTo>
                        <a:lnTo>
                          <a:pt x="28" y="194"/>
                        </a:lnTo>
                        <a:lnTo>
                          <a:pt x="30" y="201"/>
                        </a:lnTo>
                        <a:lnTo>
                          <a:pt x="32" y="207"/>
                        </a:lnTo>
                        <a:lnTo>
                          <a:pt x="38" y="218"/>
                        </a:lnTo>
                        <a:lnTo>
                          <a:pt x="43" y="228"/>
                        </a:lnTo>
                        <a:lnTo>
                          <a:pt x="50" y="239"/>
                        </a:lnTo>
                        <a:lnTo>
                          <a:pt x="55" y="251"/>
                        </a:lnTo>
                        <a:lnTo>
                          <a:pt x="57" y="257"/>
                        </a:lnTo>
                        <a:lnTo>
                          <a:pt x="59" y="263"/>
                        </a:lnTo>
                        <a:lnTo>
                          <a:pt x="60" y="270"/>
                        </a:lnTo>
                        <a:lnTo>
                          <a:pt x="60" y="278"/>
                        </a:lnTo>
                        <a:lnTo>
                          <a:pt x="60" y="289"/>
                        </a:lnTo>
                        <a:lnTo>
                          <a:pt x="57" y="299"/>
                        </a:lnTo>
                        <a:lnTo>
                          <a:pt x="54" y="310"/>
                        </a:lnTo>
                        <a:lnTo>
                          <a:pt x="51" y="319"/>
                        </a:lnTo>
                        <a:lnTo>
                          <a:pt x="41" y="337"/>
                        </a:lnTo>
                        <a:lnTo>
                          <a:pt x="30" y="354"/>
                        </a:lnTo>
                        <a:lnTo>
                          <a:pt x="19" y="372"/>
                        </a:lnTo>
                        <a:lnTo>
                          <a:pt x="9" y="390"/>
                        </a:lnTo>
                        <a:lnTo>
                          <a:pt x="6" y="400"/>
                        </a:lnTo>
                        <a:lnTo>
                          <a:pt x="3" y="410"/>
                        </a:lnTo>
                        <a:lnTo>
                          <a:pt x="2" y="421"/>
                        </a:lnTo>
                        <a:lnTo>
                          <a:pt x="0" y="432"/>
                        </a:lnTo>
                        <a:lnTo>
                          <a:pt x="0" y="471"/>
                        </a:lnTo>
                        <a:lnTo>
                          <a:pt x="0" y="501"/>
                        </a:lnTo>
                        <a:lnTo>
                          <a:pt x="0" y="529"/>
                        </a:lnTo>
                        <a:lnTo>
                          <a:pt x="0" y="561"/>
                        </a:lnTo>
                        <a:lnTo>
                          <a:pt x="2" y="574"/>
                        </a:lnTo>
                        <a:lnTo>
                          <a:pt x="4" y="587"/>
                        </a:lnTo>
                        <a:lnTo>
                          <a:pt x="8" y="598"/>
                        </a:lnTo>
                        <a:lnTo>
                          <a:pt x="12" y="609"/>
                        </a:lnTo>
                        <a:lnTo>
                          <a:pt x="19" y="618"/>
                        </a:lnTo>
                        <a:lnTo>
                          <a:pt x="26" y="627"/>
                        </a:lnTo>
                        <a:lnTo>
                          <a:pt x="33" y="637"/>
                        </a:lnTo>
                        <a:lnTo>
                          <a:pt x="40" y="645"/>
                        </a:lnTo>
                        <a:lnTo>
                          <a:pt x="55" y="662"/>
                        </a:lnTo>
                        <a:lnTo>
                          <a:pt x="67" y="678"/>
                        </a:lnTo>
                        <a:lnTo>
                          <a:pt x="73" y="686"/>
                        </a:lnTo>
                        <a:lnTo>
                          <a:pt x="76" y="696"/>
                        </a:lnTo>
                        <a:lnTo>
                          <a:pt x="79" y="705"/>
                        </a:lnTo>
                        <a:lnTo>
                          <a:pt x="81" y="715"/>
                        </a:lnTo>
                        <a:lnTo>
                          <a:pt x="79" y="722"/>
                        </a:lnTo>
                        <a:lnTo>
                          <a:pt x="78" y="728"/>
                        </a:lnTo>
                        <a:lnTo>
                          <a:pt x="75" y="733"/>
                        </a:lnTo>
                        <a:lnTo>
                          <a:pt x="73" y="738"/>
                        </a:lnTo>
                        <a:lnTo>
                          <a:pt x="66" y="747"/>
                        </a:lnTo>
                        <a:lnTo>
                          <a:pt x="60" y="753"/>
                        </a:lnTo>
                        <a:lnTo>
                          <a:pt x="71" y="753"/>
                        </a:lnTo>
                        <a:lnTo>
                          <a:pt x="81" y="753"/>
                        </a:lnTo>
                        <a:lnTo>
                          <a:pt x="79" y="760"/>
                        </a:lnTo>
                        <a:lnTo>
                          <a:pt x="77" y="768"/>
                        </a:lnTo>
                        <a:lnTo>
                          <a:pt x="74" y="776"/>
                        </a:lnTo>
                        <a:lnTo>
                          <a:pt x="71" y="784"/>
                        </a:lnTo>
                        <a:lnTo>
                          <a:pt x="63" y="799"/>
                        </a:lnTo>
                        <a:lnTo>
                          <a:pt x="60" y="808"/>
                        </a:lnTo>
                        <a:lnTo>
                          <a:pt x="61" y="813"/>
                        </a:lnTo>
                        <a:lnTo>
                          <a:pt x="63" y="817"/>
                        </a:lnTo>
                        <a:lnTo>
                          <a:pt x="66" y="822"/>
                        </a:lnTo>
                        <a:lnTo>
                          <a:pt x="71" y="827"/>
                        </a:lnTo>
                        <a:lnTo>
                          <a:pt x="74" y="832"/>
                        </a:lnTo>
                        <a:lnTo>
                          <a:pt x="77" y="838"/>
                        </a:lnTo>
                        <a:lnTo>
                          <a:pt x="79" y="844"/>
                        </a:lnTo>
                        <a:lnTo>
                          <a:pt x="81" y="850"/>
                        </a:lnTo>
                        <a:lnTo>
                          <a:pt x="79" y="858"/>
                        </a:lnTo>
                        <a:lnTo>
                          <a:pt x="76" y="864"/>
                        </a:lnTo>
                        <a:lnTo>
                          <a:pt x="72" y="870"/>
                        </a:lnTo>
                        <a:lnTo>
                          <a:pt x="67" y="876"/>
                        </a:lnTo>
                        <a:lnTo>
                          <a:pt x="62" y="881"/>
                        </a:lnTo>
                        <a:lnTo>
                          <a:pt x="57" y="887"/>
                        </a:lnTo>
                        <a:lnTo>
                          <a:pt x="54" y="893"/>
                        </a:lnTo>
                        <a:lnTo>
                          <a:pt x="53" y="900"/>
                        </a:lnTo>
                        <a:lnTo>
                          <a:pt x="54" y="909"/>
                        </a:lnTo>
                        <a:lnTo>
                          <a:pt x="55" y="918"/>
                        </a:lnTo>
                        <a:lnTo>
                          <a:pt x="56" y="925"/>
                        </a:lnTo>
                        <a:lnTo>
                          <a:pt x="59" y="932"/>
                        </a:lnTo>
                        <a:lnTo>
                          <a:pt x="64" y="945"/>
                        </a:lnTo>
                        <a:lnTo>
                          <a:pt x="71" y="958"/>
                        </a:lnTo>
                        <a:lnTo>
                          <a:pt x="76" y="970"/>
                        </a:lnTo>
                        <a:lnTo>
                          <a:pt x="82" y="983"/>
                        </a:lnTo>
                        <a:lnTo>
                          <a:pt x="84" y="989"/>
                        </a:lnTo>
                        <a:lnTo>
                          <a:pt x="85" y="996"/>
                        </a:lnTo>
                        <a:lnTo>
                          <a:pt x="86" y="1003"/>
                        </a:lnTo>
                        <a:lnTo>
                          <a:pt x="87" y="1011"/>
                        </a:lnTo>
                        <a:lnTo>
                          <a:pt x="86" y="1022"/>
                        </a:lnTo>
                        <a:lnTo>
                          <a:pt x="85" y="1034"/>
                        </a:lnTo>
                        <a:lnTo>
                          <a:pt x="83" y="1044"/>
                        </a:lnTo>
                        <a:lnTo>
                          <a:pt x="81" y="1055"/>
                        </a:lnTo>
                        <a:lnTo>
                          <a:pt x="77" y="1066"/>
                        </a:lnTo>
                        <a:lnTo>
                          <a:pt x="75" y="1077"/>
                        </a:lnTo>
                        <a:lnTo>
                          <a:pt x="74" y="1090"/>
                        </a:lnTo>
                        <a:lnTo>
                          <a:pt x="74" y="1103"/>
                        </a:lnTo>
                        <a:lnTo>
                          <a:pt x="74" y="1116"/>
                        </a:lnTo>
                        <a:lnTo>
                          <a:pt x="75" y="1128"/>
                        </a:lnTo>
                        <a:lnTo>
                          <a:pt x="76" y="1141"/>
                        </a:lnTo>
                        <a:lnTo>
                          <a:pt x="78" y="1152"/>
                        </a:lnTo>
                        <a:lnTo>
                          <a:pt x="82" y="1163"/>
                        </a:lnTo>
                        <a:lnTo>
                          <a:pt x="85" y="1174"/>
                        </a:lnTo>
                        <a:lnTo>
                          <a:pt x="89" y="1184"/>
                        </a:lnTo>
                        <a:lnTo>
                          <a:pt x="94" y="1195"/>
                        </a:lnTo>
                        <a:lnTo>
                          <a:pt x="103" y="1213"/>
                        </a:lnTo>
                        <a:lnTo>
                          <a:pt x="113" y="1231"/>
                        </a:lnTo>
                        <a:lnTo>
                          <a:pt x="124" y="1249"/>
                        </a:lnTo>
                        <a:lnTo>
                          <a:pt x="137" y="1265"/>
                        </a:lnTo>
                        <a:lnTo>
                          <a:pt x="149" y="1282"/>
                        </a:lnTo>
                        <a:lnTo>
                          <a:pt x="160" y="1298"/>
                        </a:lnTo>
                        <a:lnTo>
                          <a:pt x="171" y="1316"/>
                        </a:lnTo>
                        <a:lnTo>
                          <a:pt x="180" y="1334"/>
                        </a:lnTo>
                        <a:lnTo>
                          <a:pt x="188" y="1352"/>
                        </a:lnTo>
                        <a:lnTo>
                          <a:pt x="195" y="1373"/>
                        </a:lnTo>
                        <a:lnTo>
                          <a:pt x="197" y="1383"/>
                        </a:lnTo>
                        <a:lnTo>
                          <a:pt x="198" y="1394"/>
                        </a:lnTo>
                        <a:lnTo>
                          <a:pt x="199" y="1405"/>
                        </a:lnTo>
                        <a:lnTo>
                          <a:pt x="200" y="1418"/>
                        </a:lnTo>
                        <a:lnTo>
                          <a:pt x="200" y="1425"/>
                        </a:lnTo>
                        <a:lnTo>
                          <a:pt x="201" y="1431"/>
                        </a:lnTo>
                        <a:lnTo>
                          <a:pt x="202" y="1437"/>
                        </a:lnTo>
                        <a:lnTo>
                          <a:pt x="205" y="1442"/>
                        </a:lnTo>
                        <a:lnTo>
                          <a:pt x="210" y="1453"/>
                        </a:lnTo>
                        <a:lnTo>
                          <a:pt x="217" y="1463"/>
                        </a:lnTo>
                        <a:lnTo>
                          <a:pt x="222" y="1475"/>
                        </a:lnTo>
                        <a:lnTo>
                          <a:pt x="228" y="1485"/>
                        </a:lnTo>
                        <a:lnTo>
                          <a:pt x="230" y="1491"/>
                        </a:lnTo>
                        <a:lnTo>
                          <a:pt x="231" y="1497"/>
                        </a:lnTo>
                        <a:lnTo>
                          <a:pt x="232" y="1503"/>
                        </a:lnTo>
                        <a:lnTo>
                          <a:pt x="233" y="1510"/>
                        </a:lnTo>
                        <a:lnTo>
                          <a:pt x="232" y="1518"/>
                        </a:lnTo>
                        <a:lnTo>
                          <a:pt x="230" y="1526"/>
                        </a:lnTo>
                        <a:lnTo>
                          <a:pt x="227" y="1532"/>
                        </a:lnTo>
                        <a:lnTo>
                          <a:pt x="223" y="1537"/>
                        </a:lnTo>
                        <a:lnTo>
                          <a:pt x="219" y="1542"/>
                        </a:lnTo>
                        <a:lnTo>
                          <a:pt x="216" y="1547"/>
                        </a:lnTo>
                        <a:lnTo>
                          <a:pt x="213" y="1553"/>
                        </a:lnTo>
                        <a:lnTo>
                          <a:pt x="213" y="1559"/>
                        </a:lnTo>
                        <a:lnTo>
                          <a:pt x="213" y="1578"/>
                        </a:lnTo>
                        <a:lnTo>
                          <a:pt x="213" y="1590"/>
                        </a:lnTo>
                        <a:lnTo>
                          <a:pt x="213" y="1598"/>
                        </a:lnTo>
                        <a:lnTo>
                          <a:pt x="213" y="1603"/>
                        </a:lnTo>
                        <a:lnTo>
                          <a:pt x="212" y="1609"/>
                        </a:lnTo>
                        <a:lnTo>
                          <a:pt x="211" y="1615"/>
                        </a:lnTo>
                        <a:lnTo>
                          <a:pt x="209" y="1622"/>
                        </a:lnTo>
                        <a:lnTo>
                          <a:pt x="207" y="1628"/>
                        </a:lnTo>
                        <a:lnTo>
                          <a:pt x="204" y="1635"/>
                        </a:lnTo>
                        <a:lnTo>
                          <a:pt x="201" y="1644"/>
                        </a:lnTo>
                        <a:lnTo>
                          <a:pt x="200" y="1654"/>
                        </a:lnTo>
                        <a:lnTo>
                          <a:pt x="200" y="1664"/>
                        </a:lnTo>
                        <a:lnTo>
                          <a:pt x="200" y="1672"/>
                        </a:lnTo>
                        <a:lnTo>
                          <a:pt x="204" y="1681"/>
                        </a:lnTo>
                        <a:lnTo>
                          <a:pt x="207" y="1690"/>
                        </a:lnTo>
                        <a:lnTo>
                          <a:pt x="213" y="1700"/>
                        </a:lnTo>
                        <a:lnTo>
                          <a:pt x="220" y="1709"/>
                        </a:lnTo>
                        <a:lnTo>
                          <a:pt x="228" y="1718"/>
                        </a:lnTo>
                        <a:lnTo>
                          <a:pt x="236" y="1727"/>
                        </a:lnTo>
                        <a:lnTo>
                          <a:pt x="246" y="1735"/>
                        </a:lnTo>
                        <a:lnTo>
                          <a:pt x="256" y="1743"/>
                        </a:lnTo>
                        <a:lnTo>
                          <a:pt x="267" y="1752"/>
                        </a:lnTo>
                        <a:lnTo>
                          <a:pt x="278" y="1758"/>
                        </a:lnTo>
                        <a:lnTo>
                          <a:pt x="289" y="1764"/>
                        </a:lnTo>
                        <a:lnTo>
                          <a:pt x="300" y="1769"/>
                        </a:lnTo>
                        <a:lnTo>
                          <a:pt x="311" y="1772"/>
                        </a:lnTo>
                        <a:lnTo>
                          <a:pt x="322" y="1774"/>
                        </a:lnTo>
                        <a:lnTo>
                          <a:pt x="333" y="1775"/>
                        </a:lnTo>
                        <a:lnTo>
                          <a:pt x="342" y="1776"/>
                        </a:lnTo>
                        <a:lnTo>
                          <a:pt x="351" y="1779"/>
                        </a:lnTo>
                        <a:lnTo>
                          <a:pt x="358" y="1781"/>
                        </a:lnTo>
                        <a:lnTo>
                          <a:pt x="366" y="1784"/>
                        </a:lnTo>
                        <a:lnTo>
                          <a:pt x="380" y="1791"/>
                        </a:lnTo>
                        <a:lnTo>
                          <a:pt x="392" y="1798"/>
                        </a:lnTo>
                        <a:lnTo>
                          <a:pt x="404" y="1807"/>
                        </a:lnTo>
                        <a:lnTo>
                          <a:pt x="419" y="1813"/>
                        </a:lnTo>
                        <a:lnTo>
                          <a:pt x="426" y="1815"/>
                        </a:lnTo>
                        <a:lnTo>
                          <a:pt x="434" y="1817"/>
                        </a:lnTo>
                        <a:lnTo>
                          <a:pt x="443" y="1818"/>
                        </a:lnTo>
                        <a:lnTo>
                          <a:pt x="452" y="1818"/>
                        </a:lnTo>
                        <a:lnTo>
                          <a:pt x="452" y="1803"/>
                        </a:lnTo>
                        <a:lnTo>
                          <a:pt x="451" y="1786"/>
                        </a:lnTo>
                        <a:lnTo>
                          <a:pt x="448" y="1772"/>
                        </a:lnTo>
                        <a:lnTo>
                          <a:pt x="445" y="1758"/>
                        </a:lnTo>
                        <a:lnTo>
                          <a:pt x="441" y="1736"/>
                        </a:lnTo>
                        <a:lnTo>
                          <a:pt x="439" y="1726"/>
                        </a:lnTo>
                        <a:lnTo>
                          <a:pt x="440" y="1721"/>
                        </a:lnTo>
                        <a:lnTo>
                          <a:pt x="443" y="1715"/>
                        </a:lnTo>
                        <a:lnTo>
                          <a:pt x="448" y="1709"/>
                        </a:lnTo>
                        <a:lnTo>
                          <a:pt x="454" y="1703"/>
                        </a:lnTo>
                        <a:lnTo>
                          <a:pt x="460" y="1698"/>
                        </a:lnTo>
                        <a:lnTo>
                          <a:pt x="467" y="1693"/>
                        </a:lnTo>
                        <a:lnTo>
                          <a:pt x="474" y="1689"/>
                        </a:lnTo>
                        <a:lnTo>
                          <a:pt x="479" y="1688"/>
                        </a:lnTo>
                        <a:lnTo>
                          <a:pt x="466" y="1633"/>
                        </a:lnTo>
                        <a:lnTo>
                          <a:pt x="459" y="1633"/>
                        </a:lnTo>
                        <a:lnTo>
                          <a:pt x="459" y="1615"/>
                        </a:lnTo>
                        <a:lnTo>
                          <a:pt x="470" y="1612"/>
                        </a:lnTo>
                        <a:lnTo>
                          <a:pt x="479" y="1610"/>
                        </a:lnTo>
                        <a:lnTo>
                          <a:pt x="487" y="1608"/>
                        </a:lnTo>
                        <a:lnTo>
                          <a:pt x="493" y="1605"/>
                        </a:lnTo>
                        <a:lnTo>
                          <a:pt x="505" y="1599"/>
                        </a:lnTo>
                        <a:lnTo>
                          <a:pt x="519" y="1590"/>
                        </a:lnTo>
                        <a:lnTo>
                          <a:pt x="519" y="1510"/>
                        </a:lnTo>
                        <a:lnTo>
                          <a:pt x="507" y="1510"/>
                        </a:lnTo>
                        <a:lnTo>
                          <a:pt x="495" y="1509"/>
                        </a:lnTo>
                        <a:lnTo>
                          <a:pt x="482" y="1508"/>
                        </a:lnTo>
                        <a:lnTo>
                          <a:pt x="471" y="1506"/>
                        </a:lnTo>
                        <a:lnTo>
                          <a:pt x="462" y="1504"/>
                        </a:lnTo>
                        <a:lnTo>
                          <a:pt x="452" y="1502"/>
                        </a:lnTo>
                        <a:lnTo>
                          <a:pt x="443" y="1498"/>
                        </a:lnTo>
                        <a:lnTo>
                          <a:pt x="434" y="1495"/>
                        </a:lnTo>
                        <a:lnTo>
                          <a:pt x="426" y="1490"/>
                        </a:lnTo>
                        <a:lnTo>
                          <a:pt x="420" y="1486"/>
                        </a:lnTo>
                        <a:lnTo>
                          <a:pt x="413" y="1480"/>
                        </a:lnTo>
                        <a:lnTo>
                          <a:pt x="409" y="1474"/>
                        </a:lnTo>
                        <a:lnTo>
                          <a:pt x="404" y="1466"/>
                        </a:lnTo>
                        <a:lnTo>
                          <a:pt x="401" y="1459"/>
                        </a:lnTo>
                        <a:lnTo>
                          <a:pt x="400" y="1451"/>
                        </a:lnTo>
                        <a:lnTo>
                          <a:pt x="399" y="1442"/>
                        </a:lnTo>
                        <a:lnTo>
                          <a:pt x="400" y="1436"/>
                        </a:lnTo>
                        <a:lnTo>
                          <a:pt x="401" y="1430"/>
                        </a:lnTo>
                        <a:lnTo>
                          <a:pt x="404" y="1424"/>
                        </a:lnTo>
                        <a:lnTo>
                          <a:pt x="408" y="1419"/>
                        </a:lnTo>
                        <a:lnTo>
                          <a:pt x="412" y="1415"/>
                        </a:lnTo>
                        <a:lnTo>
                          <a:pt x="417" y="1410"/>
                        </a:lnTo>
                        <a:lnTo>
                          <a:pt x="422" y="1407"/>
                        </a:lnTo>
                        <a:lnTo>
                          <a:pt x="429" y="1403"/>
                        </a:lnTo>
                        <a:lnTo>
                          <a:pt x="441" y="1399"/>
                        </a:lnTo>
                        <a:lnTo>
                          <a:pt x="453" y="1395"/>
                        </a:lnTo>
                        <a:lnTo>
                          <a:pt x="464" y="1393"/>
                        </a:lnTo>
                        <a:lnTo>
                          <a:pt x="473" y="1393"/>
                        </a:lnTo>
                        <a:lnTo>
                          <a:pt x="473" y="1384"/>
                        </a:lnTo>
                        <a:lnTo>
                          <a:pt x="474" y="1374"/>
                        </a:lnTo>
                        <a:lnTo>
                          <a:pt x="476" y="1364"/>
                        </a:lnTo>
                        <a:lnTo>
                          <a:pt x="479" y="1353"/>
                        </a:lnTo>
                        <a:lnTo>
                          <a:pt x="481" y="1342"/>
                        </a:lnTo>
                        <a:lnTo>
                          <a:pt x="484" y="1332"/>
                        </a:lnTo>
                        <a:lnTo>
                          <a:pt x="485" y="1323"/>
                        </a:lnTo>
                        <a:lnTo>
                          <a:pt x="486" y="1313"/>
                        </a:lnTo>
                        <a:lnTo>
                          <a:pt x="485" y="1301"/>
                        </a:lnTo>
                        <a:lnTo>
                          <a:pt x="482" y="1290"/>
                        </a:lnTo>
                        <a:lnTo>
                          <a:pt x="480" y="1278"/>
                        </a:lnTo>
                        <a:lnTo>
                          <a:pt x="476" y="1267"/>
                        </a:lnTo>
                        <a:lnTo>
                          <a:pt x="466" y="1245"/>
                        </a:lnTo>
                        <a:lnTo>
                          <a:pt x="455" y="1224"/>
                        </a:lnTo>
                        <a:lnTo>
                          <a:pt x="444" y="1205"/>
                        </a:lnTo>
                        <a:lnTo>
                          <a:pt x="435" y="1187"/>
                        </a:lnTo>
                        <a:lnTo>
                          <a:pt x="431" y="1179"/>
                        </a:lnTo>
                        <a:lnTo>
                          <a:pt x="429" y="1172"/>
                        </a:lnTo>
                        <a:lnTo>
                          <a:pt x="426" y="1165"/>
                        </a:lnTo>
                        <a:lnTo>
                          <a:pt x="425" y="1159"/>
                        </a:lnTo>
                        <a:lnTo>
                          <a:pt x="425" y="1148"/>
                        </a:lnTo>
                        <a:lnTo>
                          <a:pt x="425" y="1141"/>
                        </a:lnTo>
                        <a:lnTo>
                          <a:pt x="433" y="1141"/>
                        </a:lnTo>
                        <a:lnTo>
                          <a:pt x="441" y="1142"/>
                        </a:lnTo>
                        <a:lnTo>
                          <a:pt x="448" y="1144"/>
                        </a:lnTo>
                        <a:lnTo>
                          <a:pt x="456" y="1145"/>
                        </a:lnTo>
                        <a:lnTo>
                          <a:pt x="473" y="1150"/>
                        </a:lnTo>
                        <a:lnTo>
                          <a:pt x="488" y="1156"/>
                        </a:lnTo>
                        <a:lnTo>
                          <a:pt x="503" y="1161"/>
                        </a:lnTo>
                        <a:lnTo>
                          <a:pt x="518" y="1166"/>
                        </a:lnTo>
                        <a:lnTo>
                          <a:pt x="532" y="1170"/>
                        </a:lnTo>
                        <a:lnTo>
                          <a:pt x="545" y="1171"/>
                        </a:lnTo>
                        <a:lnTo>
                          <a:pt x="549" y="1171"/>
                        </a:lnTo>
                        <a:lnTo>
                          <a:pt x="554" y="1169"/>
                        </a:lnTo>
                        <a:lnTo>
                          <a:pt x="557" y="1168"/>
                        </a:lnTo>
                        <a:lnTo>
                          <a:pt x="560" y="1165"/>
                        </a:lnTo>
                        <a:lnTo>
                          <a:pt x="565" y="1159"/>
                        </a:lnTo>
                        <a:lnTo>
                          <a:pt x="568" y="1151"/>
                        </a:lnTo>
                        <a:lnTo>
                          <a:pt x="570" y="1142"/>
                        </a:lnTo>
                        <a:lnTo>
                          <a:pt x="571" y="1132"/>
                        </a:lnTo>
                        <a:lnTo>
                          <a:pt x="571" y="1123"/>
                        </a:lnTo>
                        <a:lnTo>
                          <a:pt x="571" y="1116"/>
                        </a:lnTo>
                        <a:lnTo>
                          <a:pt x="569" y="1112"/>
                        </a:lnTo>
                        <a:lnTo>
                          <a:pt x="565" y="1102"/>
                        </a:lnTo>
                        <a:lnTo>
                          <a:pt x="560" y="1090"/>
                        </a:lnTo>
                        <a:lnTo>
                          <a:pt x="558" y="1078"/>
                        </a:lnTo>
                        <a:lnTo>
                          <a:pt x="552" y="1066"/>
                        </a:lnTo>
                        <a:lnTo>
                          <a:pt x="545" y="1054"/>
                        </a:lnTo>
                        <a:lnTo>
                          <a:pt x="546" y="1049"/>
                        </a:lnTo>
                        <a:lnTo>
                          <a:pt x="548" y="1044"/>
                        </a:lnTo>
                        <a:lnTo>
                          <a:pt x="551" y="1040"/>
                        </a:lnTo>
                        <a:lnTo>
                          <a:pt x="555" y="1036"/>
                        </a:lnTo>
                        <a:lnTo>
                          <a:pt x="559" y="1032"/>
                        </a:lnTo>
                        <a:lnTo>
                          <a:pt x="565" y="1030"/>
                        </a:lnTo>
                        <a:lnTo>
                          <a:pt x="571" y="1027"/>
                        </a:lnTo>
                        <a:lnTo>
                          <a:pt x="578" y="1025"/>
                        </a:lnTo>
                        <a:lnTo>
                          <a:pt x="591" y="1022"/>
                        </a:lnTo>
                        <a:lnTo>
                          <a:pt x="604" y="1021"/>
                        </a:lnTo>
                        <a:lnTo>
                          <a:pt x="615" y="1021"/>
                        </a:lnTo>
                        <a:lnTo>
                          <a:pt x="625" y="1023"/>
                        </a:lnTo>
                        <a:lnTo>
                          <a:pt x="652" y="1023"/>
                        </a:lnTo>
                        <a:lnTo>
                          <a:pt x="676" y="1023"/>
                        </a:lnTo>
                        <a:lnTo>
                          <a:pt x="697" y="1021"/>
                        </a:lnTo>
                        <a:lnTo>
                          <a:pt x="716" y="1017"/>
                        </a:lnTo>
                        <a:lnTo>
                          <a:pt x="734" y="1013"/>
                        </a:lnTo>
                        <a:lnTo>
                          <a:pt x="750" y="1007"/>
                        </a:lnTo>
                        <a:lnTo>
                          <a:pt x="764" y="1001"/>
                        </a:lnTo>
                        <a:lnTo>
                          <a:pt x="776" y="993"/>
                        </a:lnTo>
                        <a:lnTo>
                          <a:pt x="787" y="984"/>
                        </a:lnTo>
                        <a:lnTo>
                          <a:pt x="795" y="973"/>
                        </a:lnTo>
                        <a:lnTo>
                          <a:pt x="802" y="961"/>
                        </a:lnTo>
                        <a:lnTo>
                          <a:pt x="809" y="949"/>
                        </a:lnTo>
                        <a:lnTo>
                          <a:pt x="812" y="935"/>
                        </a:lnTo>
                        <a:lnTo>
                          <a:pt x="815" y="921"/>
                        </a:lnTo>
                        <a:lnTo>
                          <a:pt x="817" y="904"/>
                        </a:lnTo>
                        <a:lnTo>
                          <a:pt x="817" y="888"/>
                        </a:lnTo>
                        <a:lnTo>
                          <a:pt x="817" y="884"/>
                        </a:lnTo>
                        <a:lnTo>
                          <a:pt x="816" y="882"/>
                        </a:lnTo>
                        <a:lnTo>
                          <a:pt x="815" y="879"/>
                        </a:lnTo>
                        <a:lnTo>
                          <a:pt x="813" y="877"/>
                        </a:lnTo>
                        <a:lnTo>
                          <a:pt x="809" y="874"/>
                        </a:lnTo>
                        <a:lnTo>
                          <a:pt x="803" y="871"/>
                        </a:lnTo>
                        <a:lnTo>
                          <a:pt x="792" y="867"/>
                        </a:lnTo>
                        <a:lnTo>
                          <a:pt x="784" y="863"/>
                        </a:lnTo>
                        <a:lnTo>
                          <a:pt x="782" y="859"/>
                        </a:lnTo>
                        <a:lnTo>
                          <a:pt x="781" y="852"/>
                        </a:lnTo>
                        <a:lnTo>
                          <a:pt x="780" y="847"/>
                        </a:lnTo>
                        <a:lnTo>
                          <a:pt x="779" y="841"/>
                        </a:lnTo>
                        <a:lnTo>
                          <a:pt x="780" y="836"/>
                        </a:lnTo>
                        <a:lnTo>
                          <a:pt x="781" y="830"/>
                        </a:lnTo>
                        <a:lnTo>
                          <a:pt x="782" y="825"/>
                        </a:lnTo>
                        <a:lnTo>
                          <a:pt x="784" y="820"/>
                        </a:lnTo>
                        <a:lnTo>
                          <a:pt x="772" y="816"/>
                        </a:lnTo>
                        <a:lnTo>
                          <a:pt x="758" y="810"/>
                        </a:lnTo>
                        <a:lnTo>
                          <a:pt x="742" y="800"/>
                        </a:lnTo>
                        <a:lnTo>
                          <a:pt x="725" y="789"/>
                        </a:lnTo>
                        <a:lnTo>
                          <a:pt x="717" y="783"/>
                        </a:lnTo>
                        <a:lnTo>
                          <a:pt x="711" y="777"/>
                        </a:lnTo>
                        <a:lnTo>
                          <a:pt x="704" y="771"/>
                        </a:lnTo>
                        <a:lnTo>
                          <a:pt x="700" y="765"/>
                        </a:lnTo>
                        <a:lnTo>
                          <a:pt x="695" y="758"/>
                        </a:lnTo>
                        <a:lnTo>
                          <a:pt x="692" y="752"/>
                        </a:lnTo>
                        <a:lnTo>
                          <a:pt x="691" y="745"/>
                        </a:lnTo>
                        <a:lnTo>
                          <a:pt x="691" y="739"/>
                        </a:lnTo>
                        <a:lnTo>
                          <a:pt x="698" y="616"/>
                        </a:lnTo>
                        <a:lnTo>
                          <a:pt x="697" y="585"/>
                        </a:lnTo>
                        <a:lnTo>
                          <a:pt x="697" y="553"/>
                        </a:lnTo>
                        <a:lnTo>
                          <a:pt x="698" y="546"/>
                        </a:lnTo>
                        <a:lnTo>
                          <a:pt x="699" y="539"/>
                        </a:lnTo>
                        <a:lnTo>
                          <a:pt x="701" y="532"/>
                        </a:lnTo>
                        <a:lnTo>
                          <a:pt x="703" y="525"/>
                        </a:lnTo>
                        <a:lnTo>
                          <a:pt x="708" y="518"/>
                        </a:lnTo>
                        <a:lnTo>
                          <a:pt x="712" y="511"/>
                        </a:lnTo>
                        <a:lnTo>
                          <a:pt x="717" y="505"/>
                        </a:lnTo>
                        <a:lnTo>
                          <a:pt x="725" y="499"/>
                        </a:lnTo>
                        <a:lnTo>
                          <a:pt x="725" y="49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345" name="Freeform 442"/>
                <p:cNvSpPr>
                  <a:spLocks/>
                </p:cNvSpPr>
                <p:nvPr>
                  <p:custDataLst>
                    <p:tags r:id="rId272"/>
                  </p:custDataLst>
                </p:nvPr>
              </p:nvSpPr>
              <p:spPr bwMode="auto">
                <a:xfrm>
                  <a:off x="3175" y="1917"/>
                  <a:ext cx="78" cy="69"/>
                </a:xfrm>
                <a:custGeom>
                  <a:avLst/>
                  <a:gdLst>
                    <a:gd name="T0" fmla="*/ 0 w 279"/>
                    <a:gd name="T1" fmla="*/ 0 h 204"/>
                    <a:gd name="T2" fmla="*/ 0 w 279"/>
                    <a:gd name="T3" fmla="*/ 0 h 204"/>
                    <a:gd name="T4" fmla="*/ 0 w 279"/>
                    <a:gd name="T5" fmla="*/ 1 h 204"/>
                    <a:gd name="T6" fmla="*/ 0 w 279"/>
                    <a:gd name="T7" fmla="*/ 1 h 204"/>
                    <a:gd name="T8" fmla="*/ 0 w 279"/>
                    <a:gd name="T9" fmla="*/ 1 h 204"/>
                    <a:gd name="T10" fmla="*/ 0 w 279"/>
                    <a:gd name="T11" fmla="*/ 1 h 204"/>
                    <a:gd name="T12" fmla="*/ 0 w 279"/>
                    <a:gd name="T13" fmla="*/ 1 h 204"/>
                    <a:gd name="T14" fmla="*/ 0 w 279"/>
                    <a:gd name="T15" fmla="*/ 1 h 204"/>
                    <a:gd name="T16" fmla="*/ 0 w 279"/>
                    <a:gd name="T17" fmla="*/ 1 h 204"/>
                    <a:gd name="T18" fmla="*/ 0 w 279"/>
                    <a:gd name="T19" fmla="*/ 1 h 204"/>
                    <a:gd name="T20" fmla="*/ 0 w 279"/>
                    <a:gd name="T21" fmla="*/ 0 h 204"/>
                    <a:gd name="T22" fmla="*/ 0 w 279"/>
                    <a:gd name="T23" fmla="*/ 0 h 204"/>
                    <a:gd name="T24" fmla="*/ 0 w 279"/>
                    <a:gd name="T25" fmla="*/ 0 h 204"/>
                    <a:gd name="T26" fmla="*/ 0 w 279"/>
                    <a:gd name="T27" fmla="*/ 0 h 204"/>
                    <a:gd name="T28" fmla="*/ 0 w 279"/>
                    <a:gd name="T29" fmla="*/ 1 h 204"/>
                    <a:gd name="T30" fmla="*/ 0 w 279"/>
                    <a:gd name="T31" fmla="*/ 1 h 204"/>
                    <a:gd name="T32" fmla="*/ 0 w 279"/>
                    <a:gd name="T33" fmla="*/ 1 h 204"/>
                    <a:gd name="T34" fmla="*/ 0 w 279"/>
                    <a:gd name="T35" fmla="*/ 1 h 204"/>
                    <a:gd name="T36" fmla="*/ 0 w 279"/>
                    <a:gd name="T37" fmla="*/ 1 h 204"/>
                    <a:gd name="T38" fmla="*/ 0 w 279"/>
                    <a:gd name="T39" fmla="*/ 0 h 204"/>
                    <a:gd name="T40" fmla="*/ 0 w 279"/>
                    <a:gd name="T41" fmla="*/ 0 h 204"/>
                    <a:gd name="T42" fmla="*/ 0 w 279"/>
                    <a:gd name="T43" fmla="*/ 0 h 204"/>
                    <a:gd name="T44" fmla="*/ 0 w 279"/>
                    <a:gd name="T45" fmla="*/ 0 h 204"/>
                    <a:gd name="T46" fmla="*/ 0 w 279"/>
                    <a:gd name="T47" fmla="*/ 0 h 204"/>
                    <a:gd name="T48" fmla="*/ 0 w 279"/>
                    <a:gd name="T49" fmla="*/ 0 h 204"/>
                    <a:gd name="T50" fmla="*/ 0 w 279"/>
                    <a:gd name="T51" fmla="*/ 0 h 204"/>
                    <a:gd name="T52" fmla="*/ 0 w 279"/>
                    <a:gd name="T53" fmla="*/ 0 h 204"/>
                    <a:gd name="T54" fmla="*/ 0 w 279"/>
                    <a:gd name="T55" fmla="*/ 0 h 204"/>
                    <a:gd name="T56" fmla="*/ 0 w 279"/>
                    <a:gd name="T57" fmla="*/ 0 h 204"/>
                    <a:gd name="T58" fmla="*/ 0 w 279"/>
                    <a:gd name="T59" fmla="*/ 0 h 204"/>
                    <a:gd name="T60" fmla="*/ 0 w 279"/>
                    <a:gd name="T61" fmla="*/ 0 h 204"/>
                    <a:gd name="T62" fmla="*/ 0 w 279"/>
                    <a:gd name="T63" fmla="*/ 0 h 204"/>
                    <a:gd name="T64" fmla="*/ 0 w 279"/>
                    <a:gd name="T65" fmla="*/ 0 h 20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279" h="204">
                      <a:moveTo>
                        <a:pt x="0" y="56"/>
                      </a:moveTo>
                      <a:lnTo>
                        <a:pt x="33" y="87"/>
                      </a:lnTo>
                      <a:lnTo>
                        <a:pt x="46" y="123"/>
                      </a:lnTo>
                      <a:lnTo>
                        <a:pt x="59" y="142"/>
                      </a:lnTo>
                      <a:lnTo>
                        <a:pt x="59" y="173"/>
                      </a:lnTo>
                      <a:lnTo>
                        <a:pt x="59" y="179"/>
                      </a:lnTo>
                      <a:lnTo>
                        <a:pt x="80" y="188"/>
                      </a:lnTo>
                      <a:lnTo>
                        <a:pt x="102" y="196"/>
                      </a:lnTo>
                      <a:lnTo>
                        <a:pt x="112" y="199"/>
                      </a:lnTo>
                      <a:lnTo>
                        <a:pt x="122" y="202"/>
                      </a:lnTo>
                      <a:lnTo>
                        <a:pt x="130" y="203"/>
                      </a:lnTo>
                      <a:lnTo>
                        <a:pt x="139" y="204"/>
                      </a:lnTo>
                      <a:lnTo>
                        <a:pt x="142" y="203"/>
                      </a:lnTo>
                      <a:lnTo>
                        <a:pt x="146" y="201"/>
                      </a:lnTo>
                      <a:lnTo>
                        <a:pt x="148" y="198"/>
                      </a:lnTo>
                      <a:lnTo>
                        <a:pt x="151" y="194"/>
                      </a:lnTo>
                      <a:lnTo>
                        <a:pt x="156" y="183"/>
                      </a:lnTo>
                      <a:lnTo>
                        <a:pt x="160" y="172"/>
                      </a:lnTo>
                      <a:lnTo>
                        <a:pt x="165" y="160"/>
                      </a:lnTo>
                      <a:lnTo>
                        <a:pt x="172" y="149"/>
                      </a:lnTo>
                      <a:lnTo>
                        <a:pt x="176" y="145"/>
                      </a:lnTo>
                      <a:lnTo>
                        <a:pt x="181" y="141"/>
                      </a:lnTo>
                      <a:lnTo>
                        <a:pt x="186" y="138"/>
                      </a:lnTo>
                      <a:lnTo>
                        <a:pt x="192" y="136"/>
                      </a:lnTo>
                      <a:lnTo>
                        <a:pt x="201" y="137"/>
                      </a:lnTo>
                      <a:lnTo>
                        <a:pt x="209" y="138"/>
                      </a:lnTo>
                      <a:lnTo>
                        <a:pt x="215" y="140"/>
                      </a:lnTo>
                      <a:lnTo>
                        <a:pt x="220" y="142"/>
                      </a:lnTo>
                      <a:lnTo>
                        <a:pt x="225" y="145"/>
                      </a:lnTo>
                      <a:lnTo>
                        <a:pt x="228" y="148"/>
                      </a:lnTo>
                      <a:lnTo>
                        <a:pt x="230" y="151"/>
                      </a:lnTo>
                      <a:lnTo>
                        <a:pt x="231" y="154"/>
                      </a:lnTo>
                      <a:lnTo>
                        <a:pt x="234" y="160"/>
                      </a:lnTo>
                      <a:lnTo>
                        <a:pt x="234" y="164"/>
                      </a:lnTo>
                      <a:lnTo>
                        <a:pt x="232" y="167"/>
                      </a:lnTo>
                      <a:lnTo>
                        <a:pt x="231" y="167"/>
                      </a:lnTo>
                      <a:lnTo>
                        <a:pt x="232" y="160"/>
                      </a:lnTo>
                      <a:lnTo>
                        <a:pt x="234" y="153"/>
                      </a:lnTo>
                      <a:lnTo>
                        <a:pt x="236" y="147"/>
                      </a:lnTo>
                      <a:lnTo>
                        <a:pt x="238" y="140"/>
                      </a:lnTo>
                      <a:lnTo>
                        <a:pt x="243" y="127"/>
                      </a:lnTo>
                      <a:lnTo>
                        <a:pt x="245" y="117"/>
                      </a:lnTo>
                      <a:lnTo>
                        <a:pt x="250" y="117"/>
                      </a:lnTo>
                      <a:lnTo>
                        <a:pt x="254" y="115"/>
                      </a:lnTo>
                      <a:lnTo>
                        <a:pt x="260" y="113"/>
                      </a:lnTo>
                      <a:lnTo>
                        <a:pt x="264" y="110"/>
                      </a:lnTo>
                      <a:lnTo>
                        <a:pt x="272" y="104"/>
                      </a:lnTo>
                      <a:lnTo>
                        <a:pt x="279" y="99"/>
                      </a:lnTo>
                      <a:lnTo>
                        <a:pt x="265" y="87"/>
                      </a:lnTo>
                      <a:lnTo>
                        <a:pt x="252" y="75"/>
                      </a:lnTo>
                      <a:lnTo>
                        <a:pt x="239" y="66"/>
                      </a:lnTo>
                      <a:lnTo>
                        <a:pt x="227" y="58"/>
                      </a:lnTo>
                      <a:lnTo>
                        <a:pt x="215" y="51"/>
                      </a:lnTo>
                      <a:lnTo>
                        <a:pt x="204" y="44"/>
                      </a:lnTo>
                      <a:lnTo>
                        <a:pt x="194" y="38"/>
                      </a:lnTo>
                      <a:lnTo>
                        <a:pt x="185" y="31"/>
                      </a:lnTo>
                      <a:lnTo>
                        <a:pt x="172" y="31"/>
                      </a:lnTo>
                      <a:lnTo>
                        <a:pt x="146" y="68"/>
                      </a:lnTo>
                      <a:lnTo>
                        <a:pt x="112" y="50"/>
                      </a:lnTo>
                      <a:lnTo>
                        <a:pt x="79" y="25"/>
                      </a:lnTo>
                      <a:lnTo>
                        <a:pt x="33" y="0"/>
                      </a:lnTo>
                      <a:lnTo>
                        <a:pt x="52" y="12"/>
                      </a:lnTo>
                      <a:lnTo>
                        <a:pt x="72" y="74"/>
                      </a:lnTo>
                      <a:lnTo>
                        <a:pt x="46" y="62"/>
                      </a:lnTo>
                      <a:lnTo>
                        <a:pt x="19" y="50"/>
                      </a:lnTo>
                      <a:lnTo>
                        <a:pt x="0" y="5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46" name="Freeform 443"/>
                <p:cNvSpPr>
                  <a:spLocks/>
                </p:cNvSpPr>
                <p:nvPr>
                  <p:custDataLst>
                    <p:tags r:id="rId273"/>
                  </p:custDataLst>
                </p:nvPr>
              </p:nvSpPr>
              <p:spPr bwMode="auto">
                <a:xfrm>
                  <a:off x="2839" y="1648"/>
                  <a:ext cx="132" cy="95"/>
                </a:xfrm>
                <a:custGeom>
                  <a:avLst/>
                  <a:gdLst>
                    <a:gd name="T0" fmla="*/ 0 w 485"/>
                    <a:gd name="T1" fmla="*/ 0 h 291"/>
                    <a:gd name="T2" fmla="*/ 0 w 485"/>
                    <a:gd name="T3" fmla="*/ 0 h 291"/>
                    <a:gd name="T4" fmla="*/ 0 w 485"/>
                    <a:gd name="T5" fmla="*/ 0 h 291"/>
                    <a:gd name="T6" fmla="*/ 0 w 485"/>
                    <a:gd name="T7" fmla="*/ 0 h 291"/>
                    <a:gd name="T8" fmla="*/ 0 w 485"/>
                    <a:gd name="T9" fmla="*/ 0 h 291"/>
                    <a:gd name="T10" fmla="*/ 0 w 485"/>
                    <a:gd name="T11" fmla="*/ 0 h 291"/>
                    <a:gd name="T12" fmla="*/ 0 w 485"/>
                    <a:gd name="T13" fmla="*/ 1 h 291"/>
                    <a:gd name="T14" fmla="*/ 0 w 485"/>
                    <a:gd name="T15" fmla="*/ 1 h 291"/>
                    <a:gd name="T16" fmla="*/ 0 w 485"/>
                    <a:gd name="T17" fmla="*/ 1 h 291"/>
                    <a:gd name="T18" fmla="*/ 0 w 485"/>
                    <a:gd name="T19" fmla="*/ 1 h 291"/>
                    <a:gd name="T20" fmla="*/ 0 w 485"/>
                    <a:gd name="T21" fmla="*/ 1 h 291"/>
                    <a:gd name="T22" fmla="*/ 0 w 485"/>
                    <a:gd name="T23" fmla="*/ 1 h 291"/>
                    <a:gd name="T24" fmla="*/ 0 w 485"/>
                    <a:gd name="T25" fmla="*/ 1 h 291"/>
                    <a:gd name="T26" fmla="*/ 0 w 485"/>
                    <a:gd name="T27" fmla="*/ 1 h 291"/>
                    <a:gd name="T28" fmla="*/ 0 w 485"/>
                    <a:gd name="T29" fmla="*/ 1 h 291"/>
                    <a:gd name="T30" fmla="*/ 0 w 485"/>
                    <a:gd name="T31" fmla="*/ 1 h 291"/>
                    <a:gd name="T32" fmla="*/ 0 w 485"/>
                    <a:gd name="T33" fmla="*/ 1 h 291"/>
                    <a:gd name="T34" fmla="*/ 0 w 485"/>
                    <a:gd name="T35" fmla="*/ 1 h 291"/>
                    <a:gd name="T36" fmla="*/ 0 w 485"/>
                    <a:gd name="T37" fmla="*/ 0 h 291"/>
                    <a:gd name="T38" fmla="*/ 0 w 485"/>
                    <a:gd name="T39" fmla="*/ 0 h 291"/>
                    <a:gd name="T40" fmla="*/ 0 w 485"/>
                    <a:gd name="T41" fmla="*/ 0 h 291"/>
                    <a:gd name="T42" fmla="*/ 0 w 485"/>
                    <a:gd name="T43" fmla="*/ 0 h 291"/>
                    <a:gd name="T44" fmla="*/ 0 w 485"/>
                    <a:gd name="T45" fmla="*/ 0 h 291"/>
                    <a:gd name="T46" fmla="*/ 0 w 485"/>
                    <a:gd name="T47" fmla="*/ 0 h 291"/>
                    <a:gd name="T48" fmla="*/ 0 w 485"/>
                    <a:gd name="T49" fmla="*/ 0 h 291"/>
                    <a:gd name="T50" fmla="*/ 0 w 485"/>
                    <a:gd name="T51" fmla="*/ 0 h 291"/>
                    <a:gd name="T52" fmla="*/ 0 w 485"/>
                    <a:gd name="T53" fmla="*/ 0 h 291"/>
                    <a:gd name="T54" fmla="*/ 0 w 485"/>
                    <a:gd name="T55" fmla="*/ 0 h 291"/>
                    <a:gd name="T56" fmla="*/ 0 w 485"/>
                    <a:gd name="T57" fmla="*/ 0 h 291"/>
                    <a:gd name="T58" fmla="*/ 0 w 485"/>
                    <a:gd name="T59" fmla="*/ 0 h 291"/>
                    <a:gd name="T60" fmla="*/ 0 w 485"/>
                    <a:gd name="T61" fmla="*/ 0 h 291"/>
                    <a:gd name="T62" fmla="*/ 0 w 485"/>
                    <a:gd name="T63" fmla="*/ 0 h 291"/>
                    <a:gd name="T64" fmla="*/ 0 w 485"/>
                    <a:gd name="T65" fmla="*/ 0 h 291"/>
                    <a:gd name="T66" fmla="*/ 0 w 485"/>
                    <a:gd name="T67" fmla="*/ 0 h 291"/>
                    <a:gd name="T68" fmla="*/ 0 w 485"/>
                    <a:gd name="T69" fmla="*/ 0 h 291"/>
                    <a:gd name="T70" fmla="*/ 0 w 485"/>
                    <a:gd name="T71" fmla="*/ 0 h 291"/>
                    <a:gd name="T72" fmla="*/ 0 w 485"/>
                    <a:gd name="T73" fmla="*/ 0 h 291"/>
                    <a:gd name="T74" fmla="*/ 0 w 485"/>
                    <a:gd name="T75" fmla="*/ 0 h 291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485" h="291">
                      <a:moveTo>
                        <a:pt x="206" y="6"/>
                      </a:moveTo>
                      <a:lnTo>
                        <a:pt x="252" y="20"/>
                      </a:lnTo>
                      <a:lnTo>
                        <a:pt x="292" y="20"/>
                      </a:lnTo>
                      <a:lnTo>
                        <a:pt x="300" y="44"/>
                      </a:lnTo>
                      <a:lnTo>
                        <a:pt x="339" y="32"/>
                      </a:lnTo>
                      <a:lnTo>
                        <a:pt x="372" y="44"/>
                      </a:lnTo>
                      <a:lnTo>
                        <a:pt x="379" y="93"/>
                      </a:lnTo>
                      <a:lnTo>
                        <a:pt x="425" y="131"/>
                      </a:lnTo>
                      <a:lnTo>
                        <a:pt x="459" y="149"/>
                      </a:lnTo>
                      <a:lnTo>
                        <a:pt x="485" y="167"/>
                      </a:lnTo>
                      <a:lnTo>
                        <a:pt x="459" y="186"/>
                      </a:lnTo>
                      <a:lnTo>
                        <a:pt x="412" y="173"/>
                      </a:lnTo>
                      <a:lnTo>
                        <a:pt x="418" y="198"/>
                      </a:lnTo>
                      <a:lnTo>
                        <a:pt x="433" y="210"/>
                      </a:lnTo>
                      <a:lnTo>
                        <a:pt x="433" y="241"/>
                      </a:lnTo>
                      <a:lnTo>
                        <a:pt x="392" y="241"/>
                      </a:lnTo>
                      <a:lnTo>
                        <a:pt x="385" y="266"/>
                      </a:lnTo>
                      <a:lnTo>
                        <a:pt x="385" y="291"/>
                      </a:lnTo>
                      <a:lnTo>
                        <a:pt x="339" y="278"/>
                      </a:lnTo>
                      <a:lnTo>
                        <a:pt x="285" y="266"/>
                      </a:lnTo>
                      <a:lnTo>
                        <a:pt x="239" y="272"/>
                      </a:lnTo>
                      <a:lnTo>
                        <a:pt x="173" y="254"/>
                      </a:lnTo>
                      <a:lnTo>
                        <a:pt x="113" y="254"/>
                      </a:lnTo>
                      <a:lnTo>
                        <a:pt x="60" y="266"/>
                      </a:lnTo>
                      <a:lnTo>
                        <a:pt x="20" y="278"/>
                      </a:lnTo>
                      <a:lnTo>
                        <a:pt x="15" y="271"/>
                      </a:lnTo>
                      <a:lnTo>
                        <a:pt x="11" y="264"/>
                      </a:lnTo>
                      <a:lnTo>
                        <a:pt x="8" y="257"/>
                      </a:lnTo>
                      <a:lnTo>
                        <a:pt x="5" y="251"/>
                      </a:lnTo>
                      <a:lnTo>
                        <a:pt x="3" y="244"/>
                      </a:lnTo>
                      <a:lnTo>
                        <a:pt x="1" y="237"/>
                      </a:lnTo>
                      <a:lnTo>
                        <a:pt x="0" y="229"/>
                      </a:lnTo>
                      <a:lnTo>
                        <a:pt x="0" y="222"/>
                      </a:lnTo>
                      <a:lnTo>
                        <a:pt x="5" y="219"/>
                      </a:lnTo>
                      <a:lnTo>
                        <a:pt x="10" y="214"/>
                      </a:lnTo>
                      <a:lnTo>
                        <a:pt x="14" y="207"/>
                      </a:lnTo>
                      <a:lnTo>
                        <a:pt x="20" y="198"/>
                      </a:lnTo>
                      <a:lnTo>
                        <a:pt x="23" y="189"/>
                      </a:lnTo>
                      <a:lnTo>
                        <a:pt x="27" y="178"/>
                      </a:lnTo>
                      <a:lnTo>
                        <a:pt x="31" y="166"/>
                      </a:lnTo>
                      <a:lnTo>
                        <a:pt x="33" y="155"/>
                      </a:lnTo>
                      <a:lnTo>
                        <a:pt x="41" y="137"/>
                      </a:lnTo>
                      <a:lnTo>
                        <a:pt x="44" y="131"/>
                      </a:lnTo>
                      <a:lnTo>
                        <a:pt x="48" y="126"/>
                      </a:lnTo>
                      <a:lnTo>
                        <a:pt x="54" y="123"/>
                      </a:lnTo>
                      <a:lnTo>
                        <a:pt x="60" y="119"/>
                      </a:lnTo>
                      <a:lnTo>
                        <a:pt x="75" y="115"/>
                      </a:lnTo>
                      <a:lnTo>
                        <a:pt x="87" y="111"/>
                      </a:lnTo>
                      <a:lnTo>
                        <a:pt x="87" y="109"/>
                      </a:lnTo>
                      <a:lnTo>
                        <a:pt x="89" y="106"/>
                      </a:lnTo>
                      <a:lnTo>
                        <a:pt x="91" y="103"/>
                      </a:lnTo>
                      <a:lnTo>
                        <a:pt x="94" y="100"/>
                      </a:lnTo>
                      <a:lnTo>
                        <a:pt x="98" y="97"/>
                      </a:lnTo>
                      <a:lnTo>
                        <a:pt x="101" y="95"/>
                      </a:lnTo>
                      <a:lnTo>
                        <a:pt x="103" y="94"/>
                      </a:lnTo>
                      <a:lnTo>
                        <a:pt x="106" y="93"/>
                      </a:lnTo>
                      <a:lnTo>
                        <a:pt x="106" y="81"/>
                      </a:lnTo>
                      <a:lnTo>
                        <a:pt x="106" y="76"/>
                      </a:lnTo>
                      <a:lnTo>
                        <a:pt x="107" y="72"/>
                      </a:lnTo>
                      <a:lnTo>
                        <a:pt x="109" y="70"/>
                      </a:lnTo>
                      <a:lnTo>
                        <a:pt x="110" y="68"/>
                      </a:lnTo>
                      <a:lnTo>
                        <a:pt x="113" y="67"/>
                      </a:lnTo>
                      <a:lnTo>
                        <a:pt x="117" y="68"/>
                      </a:lnTo>
                      <a:lnTo>
                        <a:pt x="122" y="69"/>
                      </a:lnTo>
                      <a:lnTo>
                        <a:pt x="126" y="69"/>
                      </a:lnTo>
                      <a:lnTo>
                        <a:pt x="128" y="69"/>
                      </a:lnTo>
                      <a:lnTo>
                        <a:pt x="129" y="68"/>
                      </a:lnTo>
                      <a:lnTo>
                        <a:pt x="132" y="66"/>
                      </a:lnTo>
                      <a:lnTo>
                        <a:pt x="133" y="62"/>
                      </a:lnTo>
                      <a:lnTo>
                        <a:pt x="134" y="56"/>
                      </a:lnTo>
                      <a:lnTo>
                        <a:pt x="137" y="48"/>
                      </a:lnTo>
                      <a:lnTo>
                        <a:pt x="139" y="44"/>
                      </a:lnTo>
                      <a:lnTo>
                        <a:pt x="142" y="41"/>
                      </a:lnTo>
                      <a:lnTo>
                        <a:pt x="144" y="39"/>
                      </a:lnTo>
                      <a:lnTo>
                        <a:pt x="146" y="38"/>
                      </a:lnTo>
                      <a:lnTo>
                        <a:pt x="213" y="0"/>
                      </a:lnTo>
                      <a:lnTo>
                        <a:pt x="206" y="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47" name="Freeform 444"/>
                <p:cNvSpPr>
                  <a:spLocks/>
                </p:cNvSpPr>
                <p:nvPr>
                  <p:custDataLst>
                    <p:tags r:id="rId274"/>
                  </p:custDataLst>
                </p:nvPr>
              </p:nvSpPr>
              <p:spPr bwMode="auto">
                <a:xfrm>
                  <a:off x="2749" y="1857"/>
                  <a:ext cx="52" cy="55"/>
                </a:xfrm>
                <a:custGeom>
                  <a:avLst/>
                  <a:gdLst>
                    <a:gd name="T0" fmla="*/ 0 w 186"/>
                    <a:gd name="T1" fmla="*/ 0 h 166"/>
                    <a:gd name="T2" fmla="*/ 0 w 186"/>
                    <a:gd name="T3" fmla="*/ 0 h 166"/>
                    <a:gd name="T4" fmla="*/ 0 w 186"/>
                    <a:gd name="T5" fmla="*/ 0 h 166"/>
                    <a:gd name="T6" fmla="*/ 0 w 186"/>
                    <a:gd name="T7" fmla="*/ 0 h 166"/>
                    <a:gd name="T8" fmla="*/ 0 w 186"/>
                    <a:gd name="T9" fmla="*/ 0 h 166"/>
                    <a:gd name="T10" fmla="*/ 0 w 186"/>
                    <a:gd name="T11" fmla="*/ 0 h 166"/>
                    <a:gd name="T12" fmla="*/ 0 w 186"/>
                    <a:gd name="T13" fmla="*/ 0 h 166"/>
                    <a:gd name="T14" fmla="*/ 0 w 186"/>
                    <a:gd name="T15" fmla="*/ 0 h 166"/>
                    <a:gd name="T16" fmla="*/ 0 w 186"/>
                    <a:gd name="T17" fmla="*/ 0 h 166"/>
                    <a:gd name="T18" fmla="*/ 0 w 186"/>
                    <a:gd name="T19" fmla="*/ 0 h 166"/>
                    <a:gd name="T20" fmla="*/ 0 w 186"/>
                    <a:gd name="T21" fmla="*/ 0 h 166"/>
                    <a:gd name="T22" fmla="*/ 0 w 186"/>
                    <a:gd name="T23" fmla="*/ 0 h 166"/>
                    <a:gd name="T24" fmla="*/ 0 w 186"/>
                    <a:gd name="T25" fmla="*/ 0 h 166"/>
                    <a:gd name="T26" fmla="*/ 0 w 186"/>
                    <a:gd name="T27" fmla="*/ 0 h 166"/>
                    <a:gd name="T28" fmla="*/ 0 w 186"/>
                    <a:gd name="T29" fmla="*/ 0 h 166"/>
                    <a:gd name="T30" fmla="*/ 0 w 186"/>
                    <a:gd name="T31" fmla="*/ 0 h 166"/>
                    <a:gd name="T32" fmla="*/ 0 w 186"/>
                    <a:gd name="T33" fmla="*/ 0 h 166"/>
                    <a:gd name="T34" fmla="*/ 0 w 186"/>
                    <a:gd name="T35" fmla="*/ 0 h 166"/>
                    <a:gd name="T36" fmla="*/ 0 w 186"/>
                    <a:gd name="T37" fmla="*/ 0 h 166"/>
                    <a:gd name="T38" fmla="*/ 0 w 186"/>
                    <a:gd name="T39" fmla="*/ 0 h 166"/>
                    <a:gd name="T40" fmla="*/ 0 w 186"/>
                    <a:gd name="T41" fmla="*/ 0 h 166"/>
                    <a:gd name="T42" fmla="*/ 0 w 186"/>
                    <a:gd name="T43" fmla="*/ 0 h 166"/>
                    <a:gd name="T44" fmla="*/ 0 w 186"/>
                    <a:gd name="T45" fmla="*/ 0 h 166"/>
                    <a:gd name="T46" fmla="*/ 0 w 186"/>
                    <a:gd name="T47" fmla="*/ 0 h 166"/>
                    <a:gd name="T48" fmla="*/ 0 w 186"/>
                    <a:gd name="T49" fmla="*/ 0 h 166"/>
                    <a:gd name="T50" fmla="*/ 0 w 186"/>
                    <a:gd name="T51" fmla="*/ 0 h 166"/>
                    <a:gd name="T52" fmla="*/ 0 w 186"/>
                    <a:gd name="T53" fmla="*/ 0 h 166"/>
                    <a:gd name="T54" fmla="*/ 0 w 186"/>
                    <a:gd name="T55" fmla="*/ 0 h 166"/>
                    <a:gd name="T56" fmla="*/ 0 w 186"/>
                    <a:gd name="T57" fmla="*/ 0 h 166"/>
                    <a:gd name="T58" fmla="*/ 0 w 186"/>
                    <a:gd name="T59" fmla="*/ 0 h 166"/>
                    <a:gd name="T60" fmla="*/ 0 w 186"/>
                    <a:gd name="T61" fmla="*/ 0 h 16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0" t="0" r="r" b="b"/>
                  <a:pathLst>
                    <a:path w="186" h="166">
                      <a:moveTo>
                        <a:pt x="86" y="147"/>
                      </a:moveTo>
                      <a:lnTo>
                        <a:pt x="83" y="136"/>
                      </a:lnTo>
                      <a:lnTo>
                        <a:pt x="78" y="127"/>
                      </a:lnTo>
                      <a:lnTo>
                        <a:pt x="74" y="118"/>
                      </a:lnTo>
                      <a:lnTo>
                        <a:pt x="70" y="110"/>
                      </a:lnTo>
                      <a:lnTo>
                        <a:pt x="60" y="95"/>
                      </a:lnTo>
                      <a:lnTo>
                        <a:pt x="49" y="82"/>
                      </a:lnTo>
                      <a:lnTo>
                        <a:pt x="37" y="70"/>
                      </a:lnTo>
                      <a:lnTo>
                        <a:pt x="25" y="56"/>
                      </a:lnTo>
                      <a:lnTo>
                        <a:pt x="13" y="38"/>
                      </a:lnTo>
                      <a:lnTo>
                        <a:pt x="0" y="18"/>
                      </a:lnTo>
                      <a:lnTo>
                        <a:pt x="0" y="0"/>
                      </a:lnTo>
                      <a:lnTo>
                        <a:pt x="7" y="2"/>
                      </a:lnTo>
                      <a:lnTo>
                        <a:pt x="14" y="3"/>
                      </a:lnTo>
                      <a:lnTo>
                        <a:pt x="20" y="4"/>
                      </a:lnTo>
                      <a:lnTo>
                        <a:pt x="27" y="4"/>
                      </a:lnTo>
                      <a:lnTo>
                        <a:pt x="33" y="4"/>
                      </a:lnTo>
                      <a:lnTo>
                        <a:pt x="40" y="3"/>
                      </a:lnTo>
                      <a:lnTo>
                        <a:pt x="47" y="2"/>
                      </a:lnTo>
                      <a:lnTo>
                        <a:pt x="53" y="0"/>
                      </a:lnTo>
                      <a:lnTo>
                        <a:pt x="140" y="12"/>
                      </a:lnTo>
                      <a:lnTo>
                        <a:pt x="186" y="91"/>
                      </a:lnTo>
                      <a:lnTo>
                        <a:pt x="171" y="112"/>
                      </a:lnTo>
                      <a:lnTo>
                        <a:pt x="155" y="129"/>
                      </a:lnTo>
                      <a:lnTo>
                        <a:pt x="149" y="137"/>
                      </a:lnTo>
                      <a:lnTo>
                        <a:pt x="144" y="145"/>
                      </a:lnTo>
                      <a:lnTo>
                        <a:pt x="142" y="150"/>
                      </a:lnTo>
                      <a:lnTo>
                        <a:pt x="141" y="156"/>
                      </a:lnTo>
                      <a:lnTo>
                        <a:pt x="140" y="161"/>
                      </a:lnTo>
                      <a:lnTo>
                        <a:pt x="140" y="166"/>
                      </a:lnTo>
                      <a:lnTo>
                        <a:pt x="86" y="14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48" name="Freeform 445"/>
                <p:cNvSpPr>
                  <a:spLocks/>
                </p:cNvSpPr>
                <p:nvPr>
                  <p:custDataLst>
                    <p:tags r:id="rId275"/>
                  </p:custDataLst>
                </p:nvPr>
              </p:nvSpPr>
              <p:spPr bwMode="auto">
                <a:xfrm>
                  <a:off x="1719" y="2762"/>
                  <a:ext cx="52" cy="36"/>
                </a:xfrm>
                <a:custGeom>
                  <a:avLst/>
                  <a:gdLst>
                    <a:gd name="T0" fmla="*/ 0 w 186"/>
                    <a:gd name="T1" fmla="*/ 0 h 104"/>
                    <a:gd name="T2" fmla="*/ 0 w 186"/>
                    <a:gd name="T3" fmla="*/ 0 h 104"/>
                    <a:gd name="T4" fmla="*/ 0 w 186"/>
                    <a:gd name="T5" fmla="*/ 0 h 104"/>
                    <a:gd name="T6" fmla="*/ 0 w 186"/>
                    <a:gd name="T7" fmla="*/ 0 h 104"/>
                    <a:gd name="T8" fmla="*/ 0 w 186"/>
                    <a:gd name="T9" fmla="*/ 0 h 104"/>
                    <a:gd name="T10" fmla="*/ 0 w 186"/>
                    <a:gd name="T11" fmla="*/ 0 h 104"/>
                    <a:gd name="T12" fmla="*/ 0 w 186"/>
                    <a:gd name="T13" fmla="*/ 0 h 104"/>
                    <a:gd name="T14" fmla="*/ 0 w 186"/>
                    <a:gd name="T15" fmla="*/ 0 h 104"/>
                    <a:gd name="T16" fmla="*/ 0 w 186"/>
                    <a:gd name="T17" fmla="*/ 0 h 104"/>
                    <a:gd name="T18" fmla="*/ 0 w 186"/>
                    <a:gd name="T19" fmla="*/ 0 h 104"/>
                    <a:gd name="T20" fmla="*/ 0 w 186"/>
                    <a:gd name="T21" fmla="*/ 0 h 104"/>
                    <a:gd name="T22" fmla="*/ 0 w 186"/>
                    <a:gd name="T23" fmla="*/ 0 h 104"/>
                    <a:gd name="T24" fmla="*/ 0 w 186"/>
                    <a:gd name="T25" fmla="*/ 0 h 104"/>
                    <a:gd name="T26" fmla="*/ 0 w 186"/>
                    <a:gd name="T27" fmla="*/ 0 h 104"/>
                    <a:gd name="T28" fmla="*/ 0 w 186"/>
                    <a:gd name="T29" fmla="*/ 0 h 104"/>
                    <a:gd name="T30" fmla="*/ 0 w 186"/>
                    <a:gd name="T31" fmla="*/ 0 h 104"/>
                    <a:gd name="T32" fmla="*/ 0 w 186"/>
                    <a:gd name="T33" fmla="*/ 0 h 104"/>
                    <a:gd name="T34" fmla="*/ 0 w 186"/>
                    <a:gd name="T35" fmla="*/ 0 h 104"/>
                    <a:gd name="T36" fmla="*/ 0 w 186"/>
                    <a:gd name="T37" fmla="*/ 0 h 104"/>
                    <a:gd name="T38" fmla="*/ 0 w 186"/>
                    <a:gd name="T39" fmla="*/ 0 h 104"/>
                    <a:gd name="T40" fmla="*/ 0 w 186"/>
                    <a:gd name="T41" fmla="*/ 0 h 104"/>
                    <a:gd name="T42" fmla="*/ 0 w 186"/>
                    <a:gd name="T43" fmla="*/ 0 h 104"/>
                    <a:gd name="T44" fmla="*/ 0 w 186"/>
                    <a:gd name="T45" fmla="*/ 0 h 104"/>
                    <a:gd name="T46" fmla="*/ 0 w 186"/>
                    <a:gd name="T47" fmla="*/ 0 h 104"/>
                    <a:gd name="T48" fmla="*/ 0 w 186"/>
                    <a:gd name="T49" fmla="*/ 0 h 104"/>
                    <a:gd name="T50" fmla="*/ 0 w 186"/>
                    <a:gd name="T51" fmla="*/ 0 h 104"/>
                    <a:gd name="T52" fmla="*/ 0 w 186"/>
                    <a:gd name="T53" fmla="*/ 0 h 104"/>
                    <a:gd name="T54" fmla="*/ 0 w 186"/>
                    <a:gd name="T55" fmla="*/ 0 h 104"/>
                    <a:gd name="T56" fmla="*/ 0 w 186"/>
                    <a:gd name="T57" fmla="*/ 0 h 104"/>
                    <a:gd name="T58" fmla="*/ 0 w 186"/>
                    <a:gd name="T59" fmla="*/ 0 h 104"/>
                    <a:gd name="T60" fmla="*/ 0 w 186"/>
                    <a:gd name="T61" fmla="*/ 0 h 104"/>
                    <a:gd name="T62" fmla="*/ 0 w 186"/>
                    <a:gd name="T63" fmla="*/ 0 h 104"/>
                    <a:gd name="T64" fmla="*/ 0 w 186"/>
                    <a:gd name="T65" fmla="*/ 0 h 104"/>
                    <a:gd name="T66" fmla="*/ 0 w 186"/>
                    <a:gd name="T67" fmla="*/ 0 h 104"/>
                    <a:gd name="T68" fmla="*/ 0 w 186"/>
                    <a:gd name="T69" fmla="*/ 0 h 104"/>
                    <a:gd name="T70" fmla="*/ 0 w 186"/>
                    <a:gd name="T71" fmla="*/ 0 h 104"/>
                    <a:gd name="T72" fmla="*/ 0 w 186"/>
                    <a:gd name="T73" fmla="*/ 0 h 104"/>
                    <a:gd name="T74" fmla="*/ 0 w 186"/>
                    <a:gd name="T75" fmla="*/ 0 h 104"/>
                    <a:gd name="T76" fmla="*/ 0 w 186"/>
                    <a:gd name="T77" fmla="*/ 0 h 104"/>
                    <a:gd name="T78" fmla="*/ 0 w 186"/>
                    <a:gd name="T79" fmla="*/ 0 h 104"/>
                    <a:gd name="T80" fmla="*/ 0 w 186"/>
                    <a:gd name="T81" fmla="*/ 0 h 104"/>
                    <a:gd name="T82" fmla="*/ 0 w 186"/>
                    <a:gd name="T83" fmla="*/ 0 h 104"/>
                    <a:gd name="T84" fmla="*/ 0 w 186"/>
                    <a:gd name="T85" fmla="*/ 0 h 104"/>
                    <a:gd name="T86" fmla="*/ 0 w 186"/>
                    <a:gd name="T87" fmla="*/ 0 h 104"/>
                    <a:gd name="T88" fmla="*/ 0 w 186"/>
                    <a:gd name="T89" fmla="*/ 0 h 104"/>
                    <a:gd name="T90" fmla="*/ 0 w 186"/>
                    <a:gd name="T91" fmla="*/ 0 h 104"/>
                    <a:gd name="T92" fmla="*/ 0 w 186"/>
                    <a:gd name="T93" fmla="*/ 0 h 104"/>
                    <a:gd name="T94" fmla="*/ 0 w 186"/>
                    <a:gd name="T95" fmla="*/ 0 h 104"/>
                    <a:gd name="T96" fmla="*/ 0 w 186"/>
                    <a:gd name="T97" fmla="*/ 0 h 10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186" h="104">
                      <a:moveTo>
                        <a:pt x="153" y="21"/>
                      </a:moveTo>
                      <a:lnTo>
                        <a:pt x="146" y="21"/>
                      </a:lnTo>
                      <a:lnTo>
                        <a:pt x="141" y="20"/>
                      </a:lnTo>
                      <a:lnTo>
                        <a:pt x="136" y="18"/>
                      </a:lnTo>
                      <a:lnTo>
                        <a:pt x="133" y="15"/>
                      </a:lnTo>
                      <a:lnTo>
                        <a:pt x="130" y="13"/>
                      </a:lnTo>
                      <a:lnTo>
                        <a:pt x="125" y="11"/>
                      </a:lnTo>
                      <a:lnTo>
                        <a:pt x="120" y="10"/>
                      </a:lnTo>
                      <a:lnTo>
                        <a:pt x="113" y="9"/>
                      </a:lnTo>
                      <a:lnTo>
                        <a:pt x="100" y="8"/>
                      </a:lnTo>
                      <a:lnTo>
                        <a:pt x="88" y="6"/>
                      </a:lnTo>
                      <a:lnTo>
                        <a:pt x="75" y="3"/>
                      </a:lnTo>
                      <a:lnTo>
                        <a:pt x="64" y="1"/>
                      </a:lnTo>
                      <a:lnTo>
                        <a:pt x="60" y="0"/>
                      </a:lnTo>
                      <a:lnTo>
                        <a:pt x="54" y="0"/>
                      </a:lnTo>
                      <a:lnTo>
                        <a:pt x="51" y="1"/>
                      </a:lnTo>
                      <a:lnTo>
                        <a:pt x="46" y="2"/>
                      </a:lnTo>
                      <a:lnTo>
                        <a:pt x="44" y="4"/>
                      </a:lnTo>
                      <a:lnTo>
                        <a:pt x="42" y="6"/>
                      </a:lnTo>
                      <a:lnTo>
                        <a:pt x="41" y="10"/>
                      </a:lnTo>
                      <a:lnTo>
                        <a:pt x="40" y="15"/>
                      </a:lnTo>
                      <a:lnTo>
                        <a:pt x="34" y="27"/>
                      </a:lnTo>
                      <a:lnTo>
                        <a:pt x="20" y="47"/>
                      </a:lnTo>
                      <a:lnTo>
                        <a:pt x="7" y="66"/>
                      </a:lnTo>
                      <a:lnTo>
                        <a:pt x="0" y="77"/>
                      </a:lnTo>
                      <a:lnTo>
                        <a:pt x="8" y="77"/>
                      </a:lnTo>
                      <a:lnTo>
                        <a:pt x="16" y="78"/>
                      </a:lnTo>
                      <a:lnTo>
                        <a:pt x="21" y="79"/>
                      </a:lnTo>
                      <a:lnTo>
                        <a:pt x="25" y="81"/>
                      </a:lnTo>
                      <a:lnTo>
                        <a:pt x="33" y="85"/>
                      </a:lnTo>
                      <a:lnTo>
                        <a:pt x="40" y="89"/>
                      </a:lnTo>
                      <a:lnTo>
                        <a:pt x="45" y="94"/>
                      </a:lnTo>
                      <a:lnTo>
                        <a:pt x="52" y="98"/>
                      </a:lnTo>
                      <a:lnTo>
                        <a:pt x="56" y="100"/>
                      </a:lnTo>
                      <a:lnTo>
                        <a:pt x="61" y="101"/>
                      </a:lnTo>
                      <a:lnTo>
                        <a:pt x="66" y="102"/>
                      </a:lnTo>
                      <a:lnTo>
                        <a:pt x="74" y="102"/>
                      </a:lnTo>
                      <a:lnTo>
                        <a:pt x="107" y="103"/>
                      </a:lnTo>
                      <a:lnTo>
                        <a:pt x="131" y="104"/>
                      </a:lnTo>
                      <a:lnTo>
                        <a:pt x="135" y="103"/>
                      </a:lnTo>
                      <a:lnTo>
                        <a:pt x="139" y="102"/>
                      </a:lnTo>
                      <a:lnTo>
                        <a:pt x="142" y="100"/>
                      </a:lnTo>
                      <a:lnTo>
                        <a:pt x="145" y="97"/>
                      </a:lnTo>
                      <a:lnTo>
                        <a:pt x="147" y="94"/>
                      </a:lnTo>
                      <a:lnTo>
                        <a:pt x="150" y="88"/>
                      </a:lnTo>
                      <a:lnTo>
                        <a:pt x="152" y="83"/>
                      </a:lnTo>
                      <a:lnTo>
                        <a:pt x="153" y="77"/>
                      </a:lnTo>
                      <a:lnTo>
                        <a:pt x="186" y="27"/>
                      </a:lnTo>
                      <a:lnTo>
                        <a:pt x="153" y="2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49" name="Freeform 446"/>
                <p:cNvSpPr>
                  <a:spLocks/>
                </p:cNvSpPr>
                <p:nvPr>
                  <p:custDataLst>
                    <p:tags r:id="rId276"/>
                  </p:custDataLst>
                </p:nvPr>
              </p:nvSpPr>
              <p:spPr bwMode="auto">
                <a:xfrm>
                  <a:off x="2849" y="1879"/>
                  <a:ext cx="84" cy="61"/>
                </a:xfrm>
                <a:custGeom>
                  <a:avLst/>
                  <a:gdLst>
                    <a:gd name="T0" fmla="*/ 0 w 311"/>
                    <a:gd name="T1" fmla="*/ 0 h 179"/>
                    <a:gd name="T2" fmla="*/ 0 w 311"/>
                    <a:gd name="T3" fmla="*/ 0 h 179"/>
                    <a:gd name="T4" fmla="*/ 0 w 311"/>
                    <a:gd name="T5" fmla="*/ 0 h 179"/>
                    <a:gd name="T6" fmla="*/ 0 w 311"/>
                    <a:gd name="T7" fmla="*/ 0 h 179"/>
                    <a:gd name="T8" fmla="*/ 0 w 311"/>
                    <a:gd name="T9" fmla="*/ 0 h 179"/>
                    <a:gd name="T10" fmla="*/ 0 w 311"/>
                    <a:gd name="T11" fmla="*/ 0 h 179"/>
                    <a:gd name="T12" fmla="*/ 0 w 311"/>
                    <a:gd name="T13" fmla="*/ 0 h 179"/>
                    <a:gd name="T14" fmla="*/ 0 w 311"/>
                    <a:gd name="T15" fmla="*/ 0 h 179"/>
                    <a:gd name="T16" fmla="*/ 0 w 311"/>
                    <a:gd name="T17" fmla="*/ 0 h 179"/>
                    <a:gd name="T18" fmla="*/ 0 w 311"/>
                    <a:gd name="T19" fmla="*/ 0 h 179"/>
                    <a:gd name="T20" fmla="*/ 0 w 311"/>
                    <a:gd name="T21" fmla="*/ 0 h 179"/>
                    <a:gd name="T22" fmla="*/ 0 w 311"/>
                    <a:gd name="T23" fmla="*/ 0 h 179"/>
                    <a:gd name="T24" fmla="*/ 0 w 311"/>
                    <a:gd name="T25" fmla="*/ 0 h 179"/>
                    <a:gd name="T26" fmla="*/ 0 w 311"/>
                    <a:gd name="T27" fmla="*/ 0 h 179"/>
                    <a:gd name="T28" fmla="*/ 0 w 311"/>
                    <a:gd name="T29" fmla="*/ 0 h 179"/>
                    <a:gd name="T30" fmla="*/ 0 w 311"/>
                    <a:gd name="T31" fmla="*/ 0 h 179"/>
                    <a:gd name="T32" fmla="*/ 0 w 311"/>
                    <a:gd name="T33" fmla="*/ 0 h 179"/>
                    <a:gd name="T34" fmla="*/ 0 w 311"/>
                    <a:gd name="T35" fmla="*/ 0 h 179"/>
                    <a:gd name="T36" fmla="*/ 0 w 311"/>
                    <a:gd name="T37" fmla="*/ 0 h 179"/>
                    <a:gd name="T38" fmla="*/ 0 w 311"/>
                    <a:gd name="T39" fmla="*/ 0 h 179"/>
                    <a:gd name="T40" fmla="*/ 0 w 311"/>
                    <a:gd name="T41" fmla="*/ 1 h 179"/>
                    <a:gd name="T42" fmla="*/ 0 w 311"/>
                    <a:gd name="T43" fmla="*/ 1 h 179"/>
                    <a:gd name="T44" fmla="*/ 0 w 311"/>
                    <a:gd name="T45" fmla="*/ 1 h 179"/>
                    <a:gd name="T46" fmla="*/ 0 w 311"/>
                    <a:gd name="T47" fmla="*/ 1 h 179"/>
                    <a:gd name="T48" fmla="*/ 0 w 311"/>
                    <a:gd name="T49" fmla="*/ 1 h 179"/>
                    <a:gd name="T50" fmla="*/ 0 w 311"/>
                    <a:gd name="T51" fmla="*/ 1 h 179"/>
                    <a:gd name="T52" fmla="*/ 0 w 311"/>
                    <a:gd name="T53" fmla="*/ 1 h 179"/>
                    <a:gd name="T54" fmla="*/ 0 w 311"/>
                    <a:gd name="T55" fmla="*/ 1 h 179"/>
                    <a:gd name="T56" fmla="*/ 0 w 311"/>
                    <a:gd name="T57" fmla="*/ 1 h 179"/>
                    <a:gd name="T58" fmla="*/ 0 w 311"/>
                    <a:gd name="T59" fmla="*/ 1 h 179"/>
                    <a:gd name="T60" fmla="*/ 0 w 311"/>
                    <a:gd name="T61" fmla="*/ 1 h 179"/>
                    <a:gd name="T62" fmla="*/ 0 w 311"/>
                    <a:gd name="T63" fmla="*/ 1 h 179"/>
                    <a:gd name="T64" fmla="*/ 0 w 311"/>
                    <a:gd name="T65" fmla="*/ 0 h 179"/>
                    <a:gd name="T66" fmla="*/ 0 w 311"/>
                    <a:gd name="T67" fmla="*/ 0 h 179"/>
                    <a:gd name="T68" fmla="*/ 0 w 311"/>
                    <a:gd name="T69" fmla="*/ 0 h 179"/>
                    <a:gd name="T70" fmla="*/ 0 w 311"/>
                    <a:gd name="T71" fmla="*/ 0 h 179"/>
                    <a:gd name="T72" fmla="*/ 0 w 311"/>
                    <a:gd name="T73" fmla="*/ 0 h 179"/>
                    <a:gd name="T74" fmla="*/ 0 w 311"/>
                    <a:gd name="T75" fmla="*/ 0 h 179"/>
                    <a:gd name="T76" fmla="*/ 0 w 311"/>
                    <a:gd name="T77" fmla="*/ 0 h 179"/>
                    <a:gd name="T78" fmla="*/ 0 w 311"/>
                    <a:gd name="T79" fmla="*/ 0 h 179"/>
                    <a:gd name="T80" fmla="*/ 0 w 311"/>
                    <a:gd name="T81" fmla="*/ 0 h 179"/>
                    <a:gd name="T82" fmla="*/ 0 w 311"/>
                    <a:gd name="T83" fmla="*/ 0 h 179"/>
                    <a:gd name="T84" fmla="*/ 0 w 311"/>
                    <a:gd name="T85" fmla="*/ 0 h 179"/>
                    <a:gd name="T86" fmla="*/ 0 w 311"/>
                    <a:gd name="T87" fmla="*/ 0 h 179"/>
                    <a:gd name="T88" fmla="*/ 0 w 311"/>
                    <a:gd name="T89" fmla="*/ 0 h 179"/>
                    <a:gd name="T90" fmla="*/ 0 w 311"/>
                    <a:gd name="T91" fmla="*/ 0 h 179"/>
                    <a:gd name="T92" fmla="*/ 0 w 311"/>
                    <a:gd name="T93" fmla="*/ 0 h 179"/>
                    <a:gd name="T94" fmla="*/ 0 w 311"/>
                    <a:gd name="T95" fmla="*/ 0 h 179"/>
                    <a:gd name="T96" fmla="*/ 0 w 311"/>
                    <a:gd name="T97" fmla="*/ 0 h 179"/>
                    <a:gd name="T98" fmla="*/ 0 w 311"/>
                    <a:gd name="T99" fmla="*/ 0 h 179"/>
                    <a:gd name="T100" fmla="*/ 0 w 311"/>
                    <a:gd name="T101" fmla="*/ 0 h 179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311" h="179">
                      <a:moveTo>
                        <a:pt x="0" y="6"/>
                      </a:moveTo>
                      <a:lnTo>
                        <a:pt x="79" y="38"/>
                      </a:lnTo>
                      <a:lnTo>
                        <a:pt x="97" y="33"/>
                      </a:lnTo>
                      <a:lnTo>
                        <a:pt x="115" y="26"/>
                      </a:lnTo>
                      <a:lnTo>
                        <a:pt x="132" y="20"/>
                      </a:lnTo>
                      <a:lnTo>
                        <a:pt x="148" y="14"/>
                      </a:lnTo>
                      <a:lnTo>
                        <a:pt x="163" y="9"/>
                      </a:lnTo>
                      <a:lnTo>
                        <a:pt x="178" y="4"/>
                      </a:lnTo>
                      <a:lnTo>
                        <a:pt x="195" y="1"/>
                      </a:lnTo>
                      <a:lnTo>
                        <a:pt x="211" y="0"/>
                      </a:lnTo>
                      <a:lnTo>
                        <a:pt x="224" y="1"/>
                      </a:lnTo>
                      <a:lnTo>
                        <a:pt x="236" y="2"/>
                      </a:lnTo>
                      <a:lnTo>
                        <a:pt x="247" y="4"/>
                      </a:lnTo>
                      <a:lnTo>
                        <a:pt x="256" y="6"/>
                      </a:lnTo>
                      <a:lnTo>
                        <a:pt x="275" y="10"/>
                      </a:lnTo>
                      <a:lnTo>
                        <a:pt x="292" y="12"/>
                      </a:lnTo>
                      <a:lnTo>
                        <a:pt x="290" y="21"/>
                      </a:lnTo>
                      <a:lnTo>
                        <a:pt x="287" y="28"/>
                      </a:lnTo>
                      <a:lnTo>
                        <a:pt x="283" y="36"/>
                      </a:lnTo>
                      <a:lnTo>
                        <a:pt x="278" y="42"/>
                      </a:lnTo>
                      <a:lnTo>
                        <a:pt x="273" y="48"/>
                      </a:lnTo>
                      <a:lnTo>
                        <a:pt x="269" y="53"/>
                      </a:lnTo>
                      <a:lnTo>
                        <a:pt x="266" y="57"/>
                      </a:lnTo>
                      <a:lnTo>
                        <a:pt x="265" y="62"/>
                      </a:lnTo>
                      <a:lnTo>
                        <a:pt x="265" y="64"/>
                      </a:lnTo>
                      <a:lnTo>
                        <a:pt x="266" y="66"/>
                      </a:lnTo>
                      <a:lnTo>
                        <a:pt x="269" y="69"/>
                      </a:lnTo>
                      <a:lnTo>
                        <a:pt x="271" y="71"/>
                      </a:lnTo>
                      <a:lnTo>
                        <a:pt x="277" y="75"/>
                      </a:lnTo>
                      <a:lnTo>
                        <a:pt x="285" y="79"/>
                      </a:lnTo>
                      <a:lnTo>
                        <a:pt x="301" y="87"/>
                      </a:lnTo>
                      <a:lnTo>
                        <a:pt x="311" y="93"/>
                      </a:lnTo>
                      <a:lnTo>
                        <a:pt x="298" y="100"/>
                      </a:lnTo>
                      <a:lnTo>
                        <a:pt x="287" y="107"/>
                      </a:lnTo>
                      <a:lnTo>
                        <a:pt x="283" y="110"/>
                      </a:lnTo>
                      <a:lnTo>
                        <a:pt x="281" y="115"/>
                      </a:lnTo>
                      <a:lnTo>
                        <a:pt x="278" y="121"/>
                      </a:lnTo>
                      <a:lnTo>
                        <a:pt x="278" y="129"/>
                      </a:lnTo>
                      <a:lnTo>
                        <a:pt x="271" y="131"/>
                      </a:lnTo>
                      <a:lnTo>
                        <a:pt x="252" y="136"/>
                      </a:lnTo>
                      <a:lnTo>
                        <a:pt x="230" y="143"/>
                      </a:lnTo>
                      <a:lnTo>
                        <a:pt x="211" y="148"/>
                      </a:lnTo>
                      <a:lnTo>
                        <a:pt x="202" y="158"/>
                      </a:lnTo>
                      <a:lnTo>
                        <a:pt x="191" y="168"/>
                      </a:lnTo>
                      <a:lnTo>
                        <a:pt x="185" y="172"/>
                      </a:lnTo>
                      <a:lnTo>
                        <a:pt x="178" y="176"/>
                      </a:lnTo>
                      <a:lnTo>
                        <a:pt x="172" y="178"/>
                      </a:lnTo>
                      <a:lnTo>
                        <a:pt x="165" y="179"/>
                      </a:lnTo>
                      <a:lnTo>
                        <a:pt x="158" y="178"/>
                      </a:lnTo>
                      <a:lnTo>
                        <a:pt x="151" y="175"/>
                      </a:lnTo>
                      <a:lnTo>
                        <a:pt x="144" y="171"/>
                      </a:lnTo>
                      <a:lnTo>
                        <a:pt x="137" y="167"/>
                      </a:lnTo>
                      <a:lnTo>
                        <a:pt x="129" y="162"/>
                      </a:lnTo>
                      <a:lnTo>
                        <a:pt x="120" y="158"/>
                      </a:lnTo>
                      <a:lnTo>
                        <a:pt x="110" y="156"/>
                      </a:lnTo>
                      <a:lnTo>
                        <a:pt x="98" y="155"/>
                      </a:lnTo>
                      <a:lnTo>
                        <a:pt x="83" y="155"/>
                      </a:lnTo>
                      <a:lnTo>
                        <a:pt x="66" y="155"/>
                      </a:lnTo>
                      <a:lnTo>
                        <a:pt x="59" y="156"/>
                      </a:lnTo>
                      <a:lnTo>
                        <a:pt x="51" y="157"/>
                      </a:lnTo>
                      <a:lnTo>
                        <a:pt x="45" y="159"/>
                      </a:lnTo>
                      <a:lnTo>
                        <a:pt x="39" y="161"/>
                      </a:lnTo>
                      <a:lnTo>
                        <a:pt x="38" y="151"/>
                      </a:lnTo>
                      <a:lnTo>
                        <a:pt x="36" y="142"/>
                      </a:lnTo>
                      <a:lnTo>
                        <a:pt x="34" y="132"/>
                      </a:lnTo>
                      <a:lnTo>
                        <a:pt x="32" y="123"/>
                      </a:lnTo>
                      <a:lnTo>
                        <a:pt x="26" y="126"/>
                      </a:lnTo>
                      <a:lnTo>
                        <a:pt x="21" y="128"/>
                      </a:lnTo>
                      <a:lnTo>
                        <a:pt x="17" y="129"/>
                      </a:lnTo>
                      <a:lnTo>
                        <a:pt x="13" y="129"/>
                      </a:lnTo>
                      <a:lnTo>
                        <a:pt x="9" y="128"/>
                      </a:lnTo>
                      <a:lnTo>
                        <a:pt x="7" y="126"/>
                      </a:lnTo>
                      <a:lnTo>
                        <a:pt x="5" y="124"/>
                      </a:lnTo>
                      <a:lnTo>
                        <a:pt x="3" y="121"/>
                      </a:lnTo>
                      <a:lnTo>
                        <a:pt x="1" y="114"/>
                      </a:lnTo>
                      <a:lnTo>
                        <a:pt x="0" y="105"/>
                      </a:lnTo>
                      <a:lnTo>
                        <a:pt x="0" y="96"/>
                      </a:lnTo>
                      <a:lnTo>
                        <a:pt x="0" y="87"/>
                      </a:lnTo>
                      <a:lnTo>
                        <a:pt x="1" y="84"/>
                      </a:lnTo>
                      <a:lnTo>
                        <a:pt x="3" y="82"/>
                      </a:lnTo>
                      <a:lnTo>
                        <a:pt x="7" y="80"/>
                      </a:lnTo>
                      <a:lnTo>
                        <a:pt x="13" y="78"/>
                      </a:lnTo>
                      <a:lnTo>
                        <a:pt x="17" y="76"/>
                      </a:lnTo>
                      <a:lnTo>
                        <a:pt x="21" y="72"/>
                      </a:lnTo>
                      <a:lnTo>
                        <a:pt x="23" y="70"/>
                      </a:lnTo>
                      <a:lnTo>
                        <a:pt x="25" y="68"/>
                      </a:lnTo>
                      <a:lnTo>
                        <a:pt x="25" y="65"/>
                      </a:lnTo>
                      <a:lnTo>
                        <a:pt x="26" y="62"/>
                      </a:lnTo>
                      <a:lnTo>
                        <a:pt x="25" y="56"/>
                      </a:lnTo>
                      <a:lnTo>
                        <a:pt x="24" y="51"/>
                      </a:lnTo>
                      <a:lnTo>
                        <a:pt x="21" y="47"/>
                      </a:lnTo>
                      <a:lnTo>
                        <a:pt x="19" y="43"/>
                      </a:lnTo>
                      <a:lnTo>
                        <a:pt x="14" y="36"/>
                      </a:lnTo>
                      <a:lnTo>
                        <a:pt x="8" y="29"/>
                      </a:lnTo>
                      <a:lnTo>
                        <a:pt x="3" y="24"/>
                      </a:lnTo>
                      <a:lnTo>
                        <a:pt x="1" y="18"/>
                      </a:lnTo>
                      <a:lnTo>
                        <a:pt x="0" y="16"/>
                      </a:lnTo>
                      <a:lnTo>
                        <a:pt x="1" y="13"/>
                      </a:lnTo>
                      <a:lnTo>
                        <a:pt x="3" y="10"/>
                      </a:lnTo>
                      <a:lnTo>
                        <a:pt x="6" y="6"/>
                      </a:lnTo>
                      <a:lnTo>
                        <a:pt x="3" y="6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50" name="Freeform 447"/>
                <p:cNvSpPr>
                  <a:spLocks/>
                </p:cNvSpPr>
                <p:nvPr>
                  <p:custDataLst>
                    <p:tags r:id="rId277"/>
                  </p:custDataLst>
                </p:nvPr>
              </p:nvSpPr>
              <p:spPr bwMode="auto">
                <a:xfrm>
                  <a:off x="2443" y="2463"/>
                  <a:ext cx="112" cy="104"/>
                </a:xfrm>
                <a:custGeom>
                  <a:avLst/>
                  <a:gdLst>
                    <a:gd name="T0" fmla="*/ 0 w 405"/>
                    <a:gd name="T1" fmla="*/ 1 h 314"/>
                    <a:gd name="T2" fmla="*/ 0 w 405"/>
                    <a:gd name="T3" fmla="*/ 1 h 314"/>
                    <a:gd name="T4" fmla="*/ 0 w 405"/>
                    <a:gd name="T5" fmla="*/ 1 h 314"/>
                    <a:gd name="T6" fmla="*/ 0 w 405"/>
                    <a:gd name="T7" fmla="*/ 0 h 314"/>
                    <a:gd name="T8" fmla="*/ 0 w 405"/>
                    <a:gd name="T9" fmla="*/ 0 h 314"/>
                    <a:gd name="T10" fmla="*/ 0 w 405"/>
                    <a:gd name="T11" fmla="*/ 0 h 314"/>
                    <a:gd name="T12" fmla="*/ 0 w 405"/>
                    <a:gd name="T13" fmla="*/ 0 h 314"/>
                    <a:gd name="T14" fmla="*/ 0 w 405"/>
                    <a:gd name="T15" fmla="*/ 0 h 314"/>
                    <a:gd name="T16" fmla="*/ 0 w 405"/>
                    <a:gd name="T17" fmla="*/ 0 h 314"/>
                    <a:gd name="T18" fmla="*/ 0 w 405"/>
                    <a:gd name="T19" fmla="*/ 0 h 314"/>
                    <a:gd name="T20" fmla="*/ 0 w 405"/>
                    <a:gd name="T21" fmla="*/ 0 h 314"/>
                    <a:gd name="T22" fmla="*/ 0 w 405"/>
                    <a:gd name="T23" fmla="*/ 0 h 314"/>
                    <a:gd name="T24" fmla="*/ 0 w 405"/>
                    <a:gd name="T25" fmla="*/ 0 h 314"/>
                    <a:gd name="T26" fmla="*/ 0 w 405"/>
                    <a:gd name="T27" fmla="*/ 0 h 314"/>
                    <a:gd name="T28" fmla="*/ 0 w 405"/>
                    <a:gd name="T29" fmla="*/ 0 h 314"/>
                    <a:gd name="T30" fmla="*/ 0 w 405"/>
                    <a:gd name="T31" fmla="*/ 0 h 314"/>
                    <a:gd name="T32" fmla="*/ 0 w 405"/>
                    <a:gd name="T33" fmla="*/ 0 h 314"/>
                    <a:gd name="T34" fmla="*/ 0 w 405"/>
                    <a:gd name="T35" fmla="*/ 0 h 314"/>
                    <a:gd name="T36" fmla="*/ 0 w 405"/>
                    <a:gd name="T37" fmla="*/ 0 h 314"/>
                    <a:gd name="T38" fmla="*/ 0 w 405"/>
                    <a:gd name="T39" fmla="*/ 0 h 314"/>
                    <a:gd name="T40" fmla="*/ 0 w 405"/>
                    <a:gd name="T41" fmla="*/ 0 h 314"/>
                    <a:gd name="T42" fmla="*/ 0 w 405"/>
                    <a:gd name="T43" fmla="*/ 0 h 314"/>
                    <a:gd name="T44" fmla="*/ 0 w 405"/>
                    <a:gd name="T45" fmla="*/ 0 h 314"/>
                    <a:gd name="T46" fmla="*/ 0 w 405"/>
                    <a:gd name="T47" fmla="*/ 0 h 314"/>
                    <a:gd name="T48" fmla="*/ 0 w 405"/>
                    <a:gd name="T49" fmla="*/ 0 h 314"/>
                    <a:gd name="T50" fmla="*/ 0 w 405"/>
                    <a:gd name="T51" fmla="*/ 0 h 314"/>
                    <a:gd name="T52" fmla="*/ 0 w 405"/>
                    <a:gd name="T53" fmla="*/ 0 h 314"/>
                    <a:gd name="T54" fmla="*/ 0 w 405"/>
                    <a:gd name="T55" fmla="*/ 0 h 314"/>
                    <a:gd name="T56" fmla="*/ 0 w 405"/>
                    <a:gd name="T57" fmla="*/ 0 h 314"/>
                    <a:gd name="T58" fmla="*/ 0 w 405"/>
                    <a:gd name="T59" fmla="*/ 0 h 314"/>
                    <a:gd name="T60" fmla="*/ 0 w 405"/>
                    <a:gd name="T61" fmla="*/ 0 h 314"/>
                    <a:gd name="T62" fmla="*/ 0 w 405"/>
                    <a:gd name="T63" fmla="*/ 1 h 314"/>
                    <a:gd name="T64" fmla="*/ 0 w 405"/>
                    <a:gd name="T65" fmla="*/ 1 h 314"/>
                    <a:gd name="T66" fmla="*/ 0 w 405"/>
                    <a:gd name="T67" fmla="*/ 1 h 314"/>
                    <a:gd name="T68" fmla="*/ 0 w 405"/>
                    <a:gd name="T69" fmla="*/ 1 h 314"/>
                    <a:gd name="T70" fmla="*/ 0 w 405"/>
                    <a:gd name="T71" fmla="*/ 1 h 314"/>
                    <a:gd name="T72" fmla="*/ 0 w 405"/>
                    <a:gd name="T73" fmla="*/ 1 h 314"/>
                    <a:gd name="T74" fmla="*/ 0 w 405"/>
                    <a:gd name="T75" fmla="*/ 1 h 314"/>
                    <a:gd name="T76" fmla="*/ 0 w 405"/>
                    <a:gd name="T77" fmla="*/ 1 h 314"/>
                    <a:gd name="T78" fmla="*/ 0 w 405"/>
                    <a:gd name="T79" fmla="*/ 1 h 314"/>
                    <a:gd name="T80" fmla="*/ 0 w 405"/>
                    <a:gd name="T81" fmla="*/ 1 h 314"/>
                    <a:gd name="T82" fmla="*/ 0 w 405"/>
                    <a:gd name="T83" fmla="*/ 1 h 314"/>
                    <a:gd name="T84" fmla="*/ 0 w 405"/>
                    <a:gd name="T85" fmla="*/ 1 h 314"/>
                    <a:gd name="T86" fmla="*/ 0 w 405"/>
                    <a:gd name="T87" fmla="*/ 1 h 314"/>
                    <a:gd name="T88" fmla="*/ 0 w 405"/>
                    <a:gd name="T89" fmla="*/ 1 h 314"/>
                    <a:gd name="T90" fmla="*/ 0 w 405"/>
                    <a:gd name="T91" fmla="*/ 1 h 314"/>
                    <a:gd name="T92" fmla="*/ 0 w 405"/>
                    <a:gd name="T93" fmla="*/ 1 h 314"/>
                    <a:gd name="T94" fmla="*/ 0 w 405"/>
                    <a:gd name="T95" fmla="*/ 1 h 314"/>
                    <a:gd name="T96" fmla="*/ 0 w 405"/>
                    <a:gd name="T97" fmla="*/ 1 h 314"/>
                    <a:gd name="T98" fmla="*/ 0 w 405"/>
                    <a:gd name="T99" fmla="*/ 1 h 314"/>
                    <a:gd name="T100" fmla="*/ 0 w 405"/>
                    <a:gd name="T101" fmla="*/ 1 h 314"/>
                    <a:gd name="T102" fmla="*/ 0 w 405"/>
                    <a:gd name="T103" fmla="*/ 1 h 314"/>
                    <a:gd name="T104" fmla="*/ 0 w 405"/>
                    <a:gd name="T105" fmla="*/ 1 h 314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405" h="314">
                      <a:moveTo>
                        <a:pt x="0" y="272"/>
                      </a:moveTo>
                      <a:lnTo>
                        <a:pt x="6" y="260"/>
                      </a:lnTo>
                      <a:lnTo>
                        <a:pt x="11" y="248"/>
                      </a:lnTo>
                      <a:lnTo>
                        <a:pt x="13" y="237"/>
                      </a:lnTo>
                      <a:lnTo>
                        <a:pt x="15" y="226"/>
                      </a:lnTo>
                      <a:lnTo>
                        <a:pt x="17" y="202"/>
                      </a:lnTo>
                      <a:lnTo>
                        <a:pt x="20" y="179"/>
                      </a:lnTo>
                      <a:lnTo>
                        <a:pt x="23" y="173"/>
                      </a:lnTo>
                      <a:lnTo>
                        <a:pt x="26" y="167"/>
                      </a:lnTo>
                      <a:lnTo>
                        <a:pt x="32" y="162"/>
                      </a:lnTo>
                      <a:lnTo>
                        <a:pt x="36" y="158"/>
                      </a:lnTo>
                      <a:lnTo>
                        <a:pt x="48" y="150"/>
                      </a:lnTo>
                      <a:lnTo>
                        <a:pt x="60" y="145"/>
                      </a:lnTo>
                      <a:lnTo>
                        <a:pt x="72" y="141"/>
                      </a:lnTo>
                      <a:lnTo>
                        <a:pt x="83" y="137"/>
                      </a:lnTo>
                      <a:lnTo>
                        <a:pt x="93" y="134"/>
                      </a:lnTo>
                      <a:lnTo>
                        <a:pt x="100" y="130"/>
                      </a:lnTo>
                      <a:lnTo>
                        <a:pt x="104" y="125"/>
                      </a:lnTo>
                      <a:lnTo>
                        <a:pt x="109" y="120"/>
                      </a:lnTo>
                      <a:lnTo>
                        <a:pt x="113" y="114"/>
                      </a:lnTo>
                      <a:lnTo>
                        <a:pt x="116" y="107"/>
                      </a:lnTo>
                      <a:lnTo>
                        <a:pt x="123" y="93"/>
                      </a:lnTo>
                      <a:lnTo>
                        <a:pt x="129" y="81"/>
                      </a:lnTo>
                      <a:lnTo>
                        <a:pt x="136" y="69"/>
                      </a:lnTo>
                      <a:lnTo>
                        <a:pt x="143" y="59"/>
                      </a:lnTo>
                      <a:lnTo>
                        <a:pt x="147" y="55"/>
                      </a:lnTo>
                      <a:lnTo>
                        <a:pt x="150" y="53"/>
                      </a:lnTo>
                      <a:lnTo>
                        <a:pt x="155" y="51"/>
                      </a:lnTo>
                      <a:lnTo>
                        <a:pt x="159" y="50"/>
                      </a:lnTo>
                      <a:lnTo>
                        <a:pt x="170" y="51"/>
                      </a:lnTo>
                      <a:lnTo>
                        <a:pt x="180" y="50"/>
                      </a:lnTo>
                      <a:lnTo>
                        <a:pt x="189" y="48"/>
                      </a:lnTo>
                      <a:lnTo>
                        <a:pt x="196" y="44"/>
                      </a:lnTo>
                      <a:lnTo>
                        <a:pt x="213" y="35"/>
                      </a:lnTo>
                      <a:lnTo>
                        <a:pt x="228" y="25"/>
                      </a:lnTo>
                      <a:lnTo>
                        <a:pt x="237" y="20"/>
                      </a:lnTo>
                      <a:lnTo>
                        <a:pt x="247" y="15"/>
                      </a:lnTo>
                      <a:lnTo>
                        <a:pt x="257" y="11"/>
                      </a:lnTo>
                      <a:lnTo>
                        <a:pt x="269" y="7"/>
                      </a:lnTo>
                      <a:lnTo>
                        <a:pt x="282" y="4"/>
                      </a:lnTo>
                      <a:lnTo>
                        <a:pt x="296" y="1"/>
                      </a:lnTo>
                      <a:lnTo>
                        <a:pt x="314" y="0"/>
                      </a:lnTo>
                      <a:lnTo>
                        <a:pt x="332" y="1"/>
                      </a:lnTo>
                      <a:lnTo>
                        <a:pt x="332" y="14"/>
                      </a:lnTo>
                      <a:lnTo>
                        <a:pt x="335" y="25"/>
                      </a:lnTo>
                      <a:lnTo>
                        <a:pt x="337" y="34"/>
                      </a:lnTo>
                      <a:lnTo>
                        <a:pt x="340" y="43"/>
                      </a:lnTo>
                      <a:lnTo>
                        <a:pt x="343" y="50"/>
                      </a:lnTo>
                      <a:lnTo>
                        <a:pt x="348" y="56"/>
                      </a:lnTo>
                      <a:lnTo>
                        <a:pt x="352" y="62"/>
                      </a:lnTo>
                      <a:lnTo>
                        <a:pt x="357" y="66"/>
                      </a:lnTo>
                      <a:lnTo>
                        <a:pt x="368" y="74"/>
                      </a:lnTo>
                      <a:lnTo>
                        <a:pt x="378" y="81"/>
                      </a:lnTo>
                      <a:lnTo>
                        <a:pt x="382" y="85"/>
                      </a:lnTo>
                      <a:lnTo>
                        <a:pt x="385" y="89"/>
                      </a:lnTo>
                      <a:lnTo>
                        <a:pt x="390" y="93"/>
                      </a:lnTo>
                      <a:lnTo>
                        <a:pt x="392" y="100"/>
                      </a:lnTo>
                      <a:lnTo>
                        <a:pt x="396" y="115"/>
                      </a:lnTo>
                      <a:lnTo>
                        <a:pt x="398" y="129"/>
                      </a:lnTo>
                      <a:lnTo>
                        <a:pt x="398" y="143"/>
                      </a:lnTo>
                      <a:lnTo>
                        <a:pt x="398" y="157"/>
                      </a:lnTo>
                      <a:lnTo>
                        <a:pt x="398" y="170"/>
                      </a:lnTo>
                      <a:lnTo>
                        <a:pt x="399" y="183"/>
                      </a:lnTo>
                      <a:lnTo>
                        <a:pt x="402" y="196"/>
                      </a:lnTo>
                      <a:lnTo>
                        <a:pt x="405" y="211"/>
                      </a:lnTo>
                      <a:lnTo>
                        <a:pt x="398" y="217"/>
                      </a:lnTo>
                      <a:lnTo>
                        <a:pt x="390" y="221"/>
                      </a:lnTo>
                      <a:lnTo>
                        <a:pt x="382" y="226"/>
                      </a:lnTo>
                      <a:lnTo>
                        <a:pt x="374" y="233"/>
                      </a:lnTo>
                      <a:lnTo>
                        <a:pt x="365" y="241"/>
                      </a:lnTo>
                      <a:lnTo>
                        <a:pt x="365" y="239"/>
                      </a:lnTo>
                      <a:lnTo>
                        <a:pt x="363" y="237"/>
                      </a:lnTo>
                      <a:lnTo>
                        <a:pt x="361" y="235"/>
                      </a:lnTo>
                      <a:lnTo>
                        <a:pt x="358" y="233"/>
                      </a:lnTo>
                      <a:lnTo>
                        <a:pt x="351" y="230"/>
                      </a:lnTo>
                      <a:lnTo>
                        <a:pt x="342" y="227"/>
                      </a:lnTo>
                      <a:lnTo>
                        <a:pt x="326" y="224"/>
                      </a:lnTo>
                      <a:lnTo>
                        <a:pt x="319" y="223"/>
                      </a:lnTo>
                      <a:lnTo>
                        <a:pt x="300" y="241"/>
                      </a:lnTo>
                      <a:lnTo>
                        <a:pt x="152" y="241"/>
                      </a:lnTo>
                      <a:lnTo>
                        <a:pt x="151" y="249"/>
                      </a:lnTo>
                      <a:lnTo>
                        <a:pt x="150" y="257"/>
                      </a:lnTo>
                      <a:lnTo>
                        <a:pt x="150" y="266"/>
                      </a:lnTo>
                      <a:lnTo>
                        <a:pt x="150" y="274"/>
                      </a:lnTo>
                      <a:lnTo>
                        <a:pt x="152" y="291"/>
                      </a:lnTo>
                      <a:lnTo>
                        <a:pt x="152" y="314"/>
                      </a:lnTo>
                      <a:lnTo>
                        <a:pt x="146" y="314"/>
                      </a:lnTo>
                      <a:lnTo>
                        <a:pt x="139" y="312"/>
                      </a:lnTo>
                      <a:lnTo>
                        <a:pt x="133" y="308"/>
                      </a:lnTo>
                      <a:lnTo>
                        <a:pt x="126" y="305"/>
                      </a:lnTo>
                      <a:lnTo>
                        <a:pt x="114" y="297"/>
                      </a:lnTo>
                      <a:lnTo>
                        <a:pt x="100" y="290"/>
                      </a:lnTo>
                      <a:lnTo>
                        <a:pt x="94" y="299"/>
                      </a:lnTo>
                      <a:lnTo>
                        <a:pt x="89" y="307"/>
                      </a:lnTo>
                      <a:lnTo>
                        <a:pt x="85" y="310"/>
                      </a:lnTo>
                      <a:lnTo>
                        <a:pt x="82" y="312"/>
                      </a:lnTo>
                      <a:lnTo>
                        <a:pt x="78" y="314"/>
                      </a:lnTo>
                      <a:lnTo>
                        <a:pt x="73" y="314"/>
                      </a:lnTo>
                      <a:lnTo>
                        <a:pt x="66" y="313"/>
                      </a:lnTo>
                      <a:lnTo>
                        <a:pt x="60" y="311"/>
                      </a:lnTo>
                      <a:lnTo>
                        <a:pt x="54" y="306"/>
                      </a:lnTo>
                      <a:lnTo>
                        <a:pt x="47" y="302"/>
                      </a:lnTo>
                      <a:lnTo>
                        <a:pt x="38" y="296"/>
                      </a:lnTo>
                      <a:lnTo>
                        <a:pt x="28" y="291"/>
                      </a:lnTo>
                      <a:lnTo>
                        <a:pt x="16" y="287"/>
                      </a:lnTo>
                      <a:lnTo>
                        <a:pt x="0" y="284"/>
                      </a:lnTo>
                      <a:lnTo>
                        <a:pt x="0" y="27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51" name="Freeform 448"/>
                <p:cNvSpPr>
                  <a:spLocks/>
                </p:cNvSpPr>
                <p:nvPr>
                  <p:custDataLst>
                    <p:tags r:id="rId278"/>
                  </p:custDataLst>
                </p:nvPr>
              </p:nvSpPr>
              <p:spPr bwMode="auto">
                <a:xfrm>
                  <a:off x="2662" y="2506"/>
                  <a:ext cx="122" cy="220"/>
                </a:xfrm>
                <a:custGeom>
                  <a:avLst/>
                  <a:gdLst>
                    <a:gd name="T0" fmla="*/ 0 w 453"/>
                    <a:gd name="T1" fmla="*/ 0 h 661"/>
                    <a:gd name="T2" fmla="*/ 0 w 453"/>
                    <a:gd name="T3" fmla="*/ 0 h 661"/>
                    <a:gd name="T4" fmla="*/ 0 w 453"/>
                    <a:gd name="T5" fmla="*/ 0 h 661"/>
                    <a:gd name="T6" fmla="*/ 0 w 453"/>
                    <a:gd name="T7" fmla="*/ 1 h 661"/>
                    <a:gd name="T8" fmla="*/ 0 w 453"/>
                    <a:gd name="T9" fmla="*/ 1 h 661"/>
                    <a:gd name="T10" fmla="*/ 0 w 453"/>
                    <a:gd name="T11" fmla="*/ 1 h 661"/>
                    <a:gd name="T12" fmla="*/ 0 w 453"/>
                    <a:gd name="T13" fmla="*/ 1 h 661"/>
                    <a:gd name="T14" fmla="*/ 0 w 453"/>
                    <a:gd name="T15" fmla="*/ 1 h 661"/>
                    <a:gd name="T16" fmla="*/ 0 w 453"/>
                    <a:gd name="T17" fmla="*/ 1 h 661"/>
                    <a:gd name="T18" fmla="*/ 0 w 453"/>
                    <a:gd name="T19" fmla="*/ 1 h 661"/>
                    <a:gd name="T20" fmla="*/ 0 w 453"/>
                    <a:gd name="T21" fmla="*/ 1 h 661"/>
                    <a:gd name="T22" fmla="*/ 0 w 453"/>
                    <a:gd name="T23" fmla="*/ 1 h 661"/>
                    <a:gd name="T24" fmla="*/ 0 w 453"/>
                    <a:gd name="T25" fmla="*/ 1 h 661"/>
                    <a:gd name="T26" fmla="*/ 0 w 453"/>
                    <a:gd name="T27" fmla="*/ 1 h 661"/>
                    <a:gd name="T28" fmla="*/ 0 w 453"/>
                    <a:gd name="T29" fmla="*/ 1 h 661"/>
                    <a:gd name="T30" fmla="*/ 0 w 453"/>
                    <a:gd name="T31" fmla="*/ 1 h 661"/>
                    <a:gd name="T32" fmla="*/ 0 w 453"/>
                    <a:gd name="T33" fmla="*/ 1 h 661"/>
                    <a:gd name="T34" fmla="*/ 0 w 453"/>
                    <a:gd name="T35" fmla="*/ 2 h 661"/>
                    <a:gd name="T36" fmla="*/ 0 w 453"/>
                    <a:gd name="T37" fmla="*/ 2 h 661"/>
                    <a:gd name="T38" fmla="*/ 0 w 453"/>
                    <a:gd name="T39" fmla="*/ 2 h 661"/>
                    <a:gd name="T40" fmla="*/ 0 w 453"/>
                    <a:gd name="T41" fmla="*/ 2 h 661"/>
                    <a:gd name="T42" fmla="*/ 0 w 453"/>
                    <a:gd name="T43" fmla="*/ 2 h 661"/>
                    <a:gd name="T44" fmla="*/ 0 w 453"/>
                    <a:gd name="T45" fmla="*/ 2 h 661"/>
                    <a:gd name="T46" fmla="*/ 0 w 453"/>
                    <a:gd name="T47" fmla="*/ 2 h 661"/>
                    <a:gd name="T48" fmla="*/ 0 w 453"/>
                    <a:gd name="T49" fmla="*/ 2 h 661"/>
                    <a:gd name="T50" fmla="*/ 0 w 453"/>
                    <a:gd name="T51" fmla="*/ 2 h 661"/>
                    <a:gd name="T52" fmla="*/ 0 w 453"/>
                    <a:gd name="T53" fmla="*/ 2 h 661"/>
                    <a:gd name="T54" fmla="*/ 0 w 453"/>
                    <a:gd name="T55" fmla="*/ 2 h 661"/>
                    <a:gd name="T56" fmla="*/ 0 w 453"/>
                    <a:gd name="T57" fmla="*/ 2 h 661"/>
                    <a:gd name="T58" fmla="*/ 0 w 453"/>
                    <a:gd name="T59" fmla="*/ 2 h 661"/>
                    <a:gd name="T60" fmla="*/ 0 w 453"/>
                    <a:gd name="T61" fmla="*/ 1 h 661"/>
                    <a:gd name="T62" fmla="*/ 0 w 453"/>
                    <a:gd name="T63" fmla="*/ 1 h 661"/>
                    <a:gd name="T64" fmla="*/ 0 w 453"/>
                    <a:gd name="T65" fmla="*/ 1 h 661"/>
                    <a:gd name="T66" fmla="*/ 0 w 453"/>
                    <a:gd name="T67" fmla="*/ 1 h 661"/>
                    <a:gd name="T68" fmla="*/ 0 w 453"/>
                    <a:gd name="T69" fmla="*/ 1 h 661"/>
                    <a:gd name="T70" fmla="*/ 0 w 453"/>
                    <a:gd name="T71" fmla="*/ 1 h 661"/>
                    <a:gd name="T72" fmla="*/ 0 w 453"/>
                    <a:gd name="T73" fmla="*/ 1 h 661"/>
                    <a:gd name="T74" fmla="*/ 0 w 453"/>
                    <a:gd name="T75" fmla="*/ 1 h 661"/>
                    <a:gd name="T76" fmla="*/ 0 w 453"/>
                    <a:gd name="T77" fmla="*/ 1 h 661"/>
                    <a:gd name="T78" fmla="*/ 0 w 453"/>
                    <a:gd name="T79" fmla="*/ 1 h 661"/>
                    <a:gd name="T80" fmla="*/ 0 w 453"/>
                    <a:gd name="T81" fmla="*/ 1 h 661"/>
                    <a:gd name="T82" fmla="*/ 0 w 453"/>
                    <a:gd name="T83" fmla="*/ 0 h 661"/>
                    <a:gd name="T84" fmla="*/ 0 w 453"/>
                    <a:gd name="T85" fmla="*/ 0 h 661"/>
                    <a:gd name="T86" fmla="*/ 0 w 453"/>
                    <a:gd name="T87" fmla="*/ 0 h 661"/>
                    <a:gd name="T88" fmla="*/ 0 w 453"/>
                    <a:gd name="T89" fmla="*/ 0 h 661"/>
                    <a:gd name="T90" fmla="*/ 0 w 453"/>
                    <a:gd name="T91" fmla="*/ 0 h 661"/>
                    <a:gd name="T92" fmla="*/ 0 w 453"/>
                    <a:gd name="T93" fmla="*/ 0 h 661"/>
                    <a:gd name="T94" fmla="*/ 0 w 453"/>
                    <a:gd name="T95" fmla="*/ 0 h 661"/>
                    <a:gd name="T96" fmla="*/ 0 w 453"/>
                    <a:gd name="T97" fmla="*/ 0 h 66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453" h="661">
                      <a:moveTo>
                        <a:pt x="330" y="9"/>
                      </a:moveTo>
                      <a:lnTo>
                        <a:pt x="332" y="23"/>
                      </a:lnTo>
                      <a:lnTo>
                        <a:pt x="335" y="36"/>
                      </a:lnTo>
                      <a:lnTo>
                        <a:pt x="340" y="50"/>
                      </a:lnTo>
                      <a:lnTo>
                        <a:pt x="346" y="63"/>
                      </a:lnTo>
                      <a:lnTo>
                        <a:pt x="321" y="98"/>
                      </a:lnTo>
                      <a:lnTo>
                        <a:pt x="298" y="129"/>
                      </a:lnTo>
                      <a:lnTo>
                        <a:pt x="287" y="145"/>
                      </a:lnTo>
                      <a:lnTo>
                        <a:pt x="277" y="162"/>
                      </a:lnTo>
                      <a:lnTo>
                        <a:pt x="268" y="179"/>
                      </a:lnTo>
                      <a:lnTo>
                        <a:pt x="259" y="200"/>
                      </a:lnTo>
                      <a:lnTo>
                        <a:pt x="253" y="219"/>
                      </a:lnTo>
                      <a:lnTo>
                        <a:pt x="245" y="237"/>
                      </a:lnTo>
                      <a:lnTo>
                        <a:pt x="239" y="255"/>
                      </a:lnTo>
                      <a:lnTo>
                        <a:pt x="232" y="272"/>
                      </a:lnTo>
                      <a:lnTo>
                        <a:pt x="225" y="289"/>
                      </a:lnTo>
                      <a:lnTo>
                        <a:pt x="218" y="309"/>
                      </a:lnTo>
                      <a:lnTo>
                        <a:pt x="209" y="329"/>
                      </a:lnTo>
                      <a:lnTo>
                        <a:pt x="200" y="353"/>
                      </a:lnTo>
                      <a:lnTo>
                        <a:pt x="199" y="356"/>
                      </a:lnTo>
                      <a:lnTo>
                        <a:pt x="196" y="362"/>
                      </a:lnTo>
                      <a:lnTo>
                        <a:pt x="191" y="368"/>
                      </a:lnTo>
                      <a:lnTo>
                        <a:pt x="186" y="374"/>
                      </a:lnTo>
                      <a:lnTo>
                        <a:pt x="180" y="380"/>
                      </a:lnTo>
                      <a:lnTo>
                        <a:pt x="175" y="385"/>
                      </a:lnTo>
                      <a:lnTo>
                        <a:pt x="171" y="389"/>
                      </a:lnTo>
                      <a:lnTo>
                        <a:pt x="167" y="390"/>
                      </a:lnTo>
                      <a:lnTo>
                        <a:pt x="157" y="389"/>
                      </a:lnTo>
                      <a:lnTo>
                        <a:pt x="149" y="386"/>
                      </a:lnTo>
                      <a:lnTo>
                        <a:pt x="141" y="382"/>
                      </a:lnTo>
                      <a:lnTo>
                        <a:pt x="134" y="378"/>
                      </a:lnTo>
                      <a:lnTo>
                        <a:pt x="128" y="374"/>
                      </a:lnTo>
                      <a:lnTo>
                        <a:pt x="121" y="370"/>
                      </a:lnTo>
                      <a:lnTo>
                        <a:pt x="115" y="367"/>
                      </a:lnTo>
                      <a:lnTo>
                        <a:pt x="107" y="366"/>
                      </a:lnTo>
                      <a:lnTo>
                        <a:pt x="94" y="367"/>
                      </a:lnTo>
                      <a:lnTo>
                        <a:pt x="83" y="370"/>
                      </a:lnTo>
                      <a:lnTo>
                        <a:pt x="73" y="374"/>
                      </a:lnTo>
                      <a:lnTo>
                        <a:pt x="64" y="380"/>
                      </a:lnTo>
                      <a:lnTo>
                        <a:pt x="56" y="387"/>
                      </a:lnTo>
                      <a:lnTo>
                        <a:pt x="50" y="395"/>
                      </a:lnTo>
                      <a:lnTo>
                        <a:pt x="44" y="403"/>
                      </a:lnTo>
                      <a:lnTo>
                        <a:pt x="39" y="413"/>
                      </a:lnTo>
                      <a:lnTo>
                        <a:pt x="30" y="434"/>
                      </a:lnTo>
                      <a:lnTo>
                        <a:pt x="21" y="454"/>
                      </a:lnTo>
                      <a:lnTo>
                        <a:pt x="17" y="463"/>
                      </a:lnTo>
                      <a:lnTo>
                        <a:pt x="11" y="473"/>
                      </a:lnTo>
                      <a:lnTo>
                        <a:pt x="7" y="482"/>
                      </a:lnTo>
                      <a:lnTo>
                        <a:pt x="0" y="489"/>
                      </a:lnTo>
                      <a:lnTo>
                        <a:pt x="1" y="494"/>
                      </a:lnTo>
                      <a:lnTo>
                        <a:pt x="1" y="500"/>
                      </a:lnTo>
                      <a:lnTo>
                        <a:pt x="4" y="506"/>
                      </a:lnTo>
                      <a:lnTo>
                        <a:pt x="6" y="512"/>
                      </a:lnTo>
                      <a:lnTo>
                        <a:pt x="8" y="517"/>
                      </a:lnTo>
                      <a:lnTo>
                        <a:pt x="11" y="521"/>
                      </a:lnTo>
                      <a:lnTo>
                        <a:pt x="16" y="524"/>
                      </a:lnTo>
                      <a:lnTo>
                        <a:pt x="20" y="526"/>
                      </a:lnTo>
                      <a:lnTo>
                        <a:pt x="28" y="526"/>
                      </a:lnTo>
                      <a:lnTo>
                        <a:pt x="40" y="526"/>
                      </a:lnTo>
                      <a:lnTo>
                        <a:pt x="55" y="526"/>
                      </a:lnTo>
                      <a:lnTo>
                        <a:pt x="74" y="526"/>
                      </a:lnTo>
                      <a:lnTo>
                        <a:pt x="72" y="537"/>
                      </a:lnTo>
                      <a:lnTo>
                        <a:pt x="71" y="548"/>
                      </a:lnTo>
                      <a:lnTo>
                        <a:pt x="71" y="558"/>
                      </a:lnTo>
                      <a:lnTo>
                        <a:pt x="72" y="569"/>
                      </a:lnTo>
                      <a:lnTo>
                        <a:pt x="73" y="590"/>
                      </a:lnTo>
                      <a:lnTo>
                        <a:pt x="74" y="612"/>
                      </a:lnTo>
                      <a:lnTo>
                        <a:pt x="71" y="621"/>
                      </a:lnTo>
                      <a:lnTo>
                        <a:pt x="67" y="630"/>
                      </a:lnTo>
                      <a:lnTo>
                        <a:pt x="167" y="630"/>
                      </a:lnTo>
                      <a:lnTo>
                        <a:pt x="273" y="630"/>
                      </a:lnTo>
                      <a:lnTo>
                        <a:pt x="433" y="661"/>
                      </a:lnTo>
                      <a:lnTo>
                        <a:pt x="453" y="594"/>
                      </a:lnTo>
                      <a:lnTo>
                        <a:pt x="447" y="588"/>
                      </a:lnTo>
                      <a:lnTo>
                        <a:pt x="442" y="582"/>
                      </a:lnTo>
                      <a:lnTo>
                        <a:pt x="435" y="577"/>
                      </a:lnTo>
                      <a:lnTo>
                        <a:pt x="430" y="573"/>
                      </a:lnTo>
                      <a:lnTo>
                        <a:pt x="415" y="568"/>
                      </a:lnTo>
                      <a:lnTo>
                        <a:pt x="402" y="564"/>
                      </a:lnTo>
                      <a:lnTo>
                        <a:pt x="387" y="561"/>
                      </a:lnTo>
                      <a:lnTo>
                        <a:pt x="373" y="557"/>
                      </a:lnTo>
                      <a:lnTo>
                        <a:pt x="366" y="555"/>
                      </a:lnTo>
                      <a:lnTo>
                        <a:pt x="359" y="552"/>
                      </a:lnTo>
                      <a:lnTo>
                        <a:pt x="353" y="549"/>
                      </a:lnTo>
                      <a:lnTo>
                        <a:pt x="346" y="544"/>
                      </a:lnTo>
                      <a:lnTo>
                        <a:pt x="343" y="541"/>
                      </a:lnTo>
                      <a:lnTo>
                        <a:pt x="340" y="537"/>
                      </a:lnTo>
                      <a:lnTo>
                        <a:pt x="337" y="532"/>
                      </a:lnTo>
                      <a:lnTo>
                        <a:pt x="335" y="527"/>
                      </a:lnTo>
                      <a:lnTo>
                        <a:pt x="333" y="515"/>
                      </a:lnTo>
                      <a:lnTo>
                        <a:pt x="332" y="504"/>
                      </a:lnTo>
                      <a:lnTo>
                        <a:pt x="332" y="482"/>
                      </a:lnTo>
                      <a:lnTo>
                        <a:pt x="333" y="464"/>
                      </a:lnTo>
                      <a:lnTo>
                        <a:pt x="333" y="451"/>
                      </a:lnTo>
                      <a:lnTo>
                        <a:pt x="335" y="439"/>
                      </a:lnTo>
                      <a:lnTo>
                        <a:pt x="337" y="428"/>
                      </a:lnTo>
                      <a:lnTo>
                        <a:pt x="342" y="417"/>
                      </a:lnTo>
                      <a:lnTo>
                        <a:pt x="345" y="406"/>
                      </a:lnTo>
                      <a:lnTo>
                        <a:pt x="351" y="397"/>
                      </a:lnTo>
                      <a:lnTo>
                        <a:pt x="355" y="389"/>
                      </a:lnTo>
                      <a:lnTo>
                        <a:pt x="362" y="380"/>
                      </a:lnTo>
                      <a:lnTo>
                        <a:pt x="373" y="364"/>
                      </a:lnTo>
                      <a:lnTo>
                        <a:pt x="384" y="347"/>
                      </a:lnTo>
                      <a:lnTo>
                        <a:pt x="388" y="338"/>
                      </a:lnTo>
                      <a:lnTo>
                        <a:pt x="392" y="330"/>
                      </a:lnTo>
                      <a:lnTo>
                        <a:pt x="397" y="320"/>
                      </a:lnTo>
                      <a:lnTo>
                        <a:pt x="399" y="310"/>
                      </a:lnTo>
                      <a:lnTo>
                        <a:pt x="399" y="297"/>
                      </a:lnTo>
                      <a:lnTo>
                        <a:pt x="397" y="286"/>
                      </a:lnTo>
                      <a:lnTo>
                        <a:pt x="393" y="276"/>
                      </a:lnTo>
                      <a:lnTo>
                        <a:pt x="389" y="267"/>
                      </a:lnTo>
                      <a:lnTo>
                        <a:pt x="384" y="260"/>
                      </a:lnTo>
                      <a:lnTo>
                        <a:pt x="378" y="253"/>
                      </a:lnTo>
                      <a:lnTo>
                        <a:pt x="373" y="246"/>
                      </a:lnTo>
                      <a:lnTo>
                        <a:pt x="366" y="240"/>
                      </a:lnTo>
                      <a:lnTo>
                        <a:pt x="354" y="229"/>
                      </a:lnTo>
                      <a:lnTo>
                        <a:pt x="343" y="217"/>
                      </a:lnTo>
                      <a:lnTo>
                        <a:pt x="339" y="209"/>
                      </a:lnTo>
                      <a:lnTo>
                        <a:pt x="335" y="201"/>
                      </a:lnTo>
                      <a:lnTo>
                        <a:pt x="333" y="192"/>
                      </a:lnTo>
                      <a:lnTo>
                        <a:pt x="333" y="180"/>
                      </a:lnTo>
                      <a:lnTo>
                        <a:pt x="333" y="176"/>
                      </a:lnTo>
                      <a:lnTo>
                        <a:pt x="335" y="173"/>
                      </a:lnTo>
                      <a:lnTo>
                        <a:pt x="339" y="170"/>
                      </a:lnTo>
                      <a:lnTo>
                        <a:pt x="343" y="167"/>
                      </a:lnTo>
                      <a:lnTo>
                        <a:pt x="353" y="164"/>
                      </a:lnTo>
                      <a:lnTo>
                        <a:pt x="365" y="162"/>
                      </a:lnTo>
                      <a:lnTo>
                        <a:pt x="389" y="162"/>
                      </a:lnTo>
                      <a:lnTo>
                        <a:pt x="406" y="162"/>
                      </a:lnTo>
                      <a:lnTo>
                        <a:pt x="402" y="160"/>
                      </a:lnTo>
                      <a:lnTo>
                        <a:pt x="399" y="156"/>
                      </a:lnTo>
                      <a:lnTo>
                        <a:pt x="395" y="151"/>
                      </a:lnTo>
                      <a:lnTo>
                        <a:pt x="391" y="146"/>
                      </a:lnTo>
                      <a:lnTo>
                        <a:pt x="385" y="132"/>
                      </a:lnTo>
                      <a:lnTo>
                        <a:pt x="379" y="117"/>
                      </a:lnTo>
                      <a:lnTo>
                        <a:pt x="375" y="101"/>
                      </a:lnTo>
                      <a:lnTo>
                        <a:pt x="373" y="83"/>
                      </a:lnTo>
                      <a:lnTo>
                        <a:pt x="371" y="73"/>
                      </a:lnTo>
                      <a:lnTo>
                        <a:pt x="371" y="64"/>
                      </a:lnTo>
                      <a:lnTo>
                        <a:pt x="371" y="54"/>
                      </a:lnTo>
                      <a:lnTo>
                        <a:pt x="373" y="45"/>
                      </a:lnTo>
                      <a:lnTo>
                        <a:pt x="371" y="33"/>
                      </a:lnTo>
                      <a:lnTo>
                        <a:pt x="369" y="21"/>
                      </a:lnTo>
                      <a:lnTo>
                        <a:pt x="367" y="11"/>
                      </a:lnTo>
                      <a:lnTo>
                        <a:pt x="366" y="2"/>
                      </a:lnTo>
                      <a:lnTo>
                        <a:pt x="357" y="1"/>
                      </a:lnTo>
                      <a:lnTo>
                        <a:pt x="347" y="0"/>
                      </a:lnTo>
                      <a:lnTo>
                        <a:pt x="346" y="2"/>
                      </a:lnTo>
                      <a:lnTo>
                        <a:pt x="330" y="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52" name="Freeform 449"/>
                <p:cNvSpPr>
                  <a:spLocks/>
                </p:cNvSpPr>
                <p:nvPr>
                  <p:custDataLst>
                    <p:tags r:id="rId279"/>
                  </p:custDataLst>
                </p:nvPr>
              </p:nvSpPr>
              <p:spPr bwMode="auto">
                <a:xfrm>
                  <a:off x="4206" y="2354"/>
                  <a:ext cx="35" cy="36"/>
                </a:xfrm>
                <a:custGeom>
                  <a:avLst/>
                  <a:gdLst>
                    <a:gd name="T0" fmla="*/ 0 w 126"/>
                    <a:gd name="T1" fmla="*/ 0 h 105"/>
                    <a:gd name="T2" fmla="*/ 0 w 126"/>
                    <a:gd name="T3" fmla="*/ 0 h 105"/>
                    <a:gd name="T4" fmla="*/ 0 w 126"/>
                    <a:gd name="T5" fmla="*/ 0 h 105"/>
                    <a:gd name="T6" fmla="*/ 0 w 126"/>
                    <a:gd name="T7" fmla="*/ 0 h 105"/>
                    <a:gd name="T8" fmla="*/ 0 w 126"/>
                    <a:gd name="T9" fmla="*/ 0 h 105"/>
                    <a:gd name="T10" fmla="*/ 0 w 126"/>
                    <a:gd name="T11" fmla="*/ 0 h 105"/>
                    <a:gd name="T12" fmla="*/ 0 w 126"/>
                    <a:gd name="T13" fmla="*/ 0 h 105"/>
                    <a:gd name="T14" fmla="*/ 0 w 126"/>
                    <a:gd name="T15" fmla="*/ 0 h 105"/>
                    <a:gd name="T16" fmla="*/ 0 w 126"/>
                    <a:gd name="T17" fmla="*/ 0 h 105"/>
                    <a:gd name="T18" fmla="*/ 0 w 126"/>
                    <a:gd name="T19" fmla="*/ 0 h 105"/>
                    <a:gd name="T20" fmla="*/ 0 w 126"/>
                    <a:gd name="T21" fmla="*/ 0 h 105"/>
                    <a:gd name="T22" fmla="*/ 0 w 126"/>
                    <a:gd name="T23" fmla="*/ 0 h 105"/>
                    <a:gd name="T24" fmla="*/ 0 w 126"/>
                    <a:gd name="T25" fmla="*/ 0 h 105"/>
                    <a:gd name="T26" fmla="*/ 0 w 126"/>
                    <a:gd name="T27" fmla="*/ 0 h 105"/>
                    <a:gd name="T28" fmla="*/ 0 w 126"/>
                    <a:gd name="T29" fmla="*/ 0 h 105"/>
                    <a:gd name="T30" fmla="*/ 0 w 126"/>
                    <a:gd name="T31" fmla="*/ 0 h 105"/>
                    <a:gd name="T32" fmla="*/ 0 w 126"/>
                    <a:gd name="T33" fmla="*/ 0 h 105"/>
                    <a:gd name="T34" fmla="*/ 0 w 126"/>
                    <a:gd name="T35" fmla="*/ 0 h 105"/>
                    <a:gd name="T36" fmla="*/ 0 w 126"/>
                    <a:gd name="T37" fmla="*/ 0 h 105"/>
                    <a:gd name="T38" fmla="*/ 0 w 126"/>
                    <a:gd name="T39" fmla="*/ 0 h 105"/>
                    <a:gd name="T40" fmla="*/ 0 w 126"/>
                    <a:gd name="T41" fmla="*/ 0 h 105"/>
                    <a:gd name="T42" fmla="*/ 0 w 126"/>
                    <a:gd name="T43" fmla="*/ 0 h 105"/>
                    <a:gd name="T44" fmla="*/ 0 w 126"/>
                    <a:gd name="T45" fmla="*/ 0 h 105"/>
                    <a:gd name="T46" fmla="*/ 0 w 126"/>
                    <a:gd name="T47" fmla="*/ 0 h 105"/>
                    <a:gd name="T48" fmla="*/ 0 w 126"/>
                    <a:gd name="T49" fmla="*/ 0 h 105"/>
                    <a:gd name="T50" fmla="*/ 0 w 126"/>
                    <a:gd name="T51" fmla="*/ 0 h 105"/>
                    <a:gd name="T52" fmla="*/ 0 w 126"/>
                    <a:gd name="T53" fmla="*/ 0 h 105"/>
                    <a:gd name="T54" fmla="*/ 0 w 126"/>
                    <a:gd name="T55" fmla="*/ 0 h 105"/>
                    <a:gd name="T56" fmla="*/ 0 w 126"/>
                    <a:gd name="T57" fmla="*/ 0 h 105"/>
                    <a:gd name="T58" fmla="*/ 0 w 126"/>
                    <a:gd name="T59" fmla="*/ 0 h 105"/>
                    <a:gd name="T60" fmla="*/ 0 w 126"/>
                    <a:gd name="T61" fmla="*/ 0 h 105"/>
                    <a:gd name="T62" fmla="*/ 0 w 126"/>
                    <a:gd name="T63" fmla="*/ 0 h 105"/>
                    <a:gd name="T64" fmla="*/ 0 w 126"/>
                    <a:gd name="T65" fmla="*/ 0 h 105"/>
                    <a:gd name="T66" fmla="*/ 0 w 126"/>
                    <a:gd name="T67" fmla="*/ 0 h 105"/>
                    <a:gd name="T68" fmla="*/ 0 w 126"/>
                    <a:gd name="T69" fmla="*/ 0 h 105"/>
                    <a:gd name="T70" fmla="*/ 0 w 126"/>
                    <a:gd name="T71" fmla="*/ 0 h 105"/>
                    <a:gd name="T72" fmla="*/ 0 w 126"/>
                    <a:gd name="T73" fmla="*/ 0 h 105"/>
                    <a:gd name="T74" fmla="*/ 0 w 126"/>
                    <a:gd name="T75" fmla="*/ 0 h 105"/>
                    <a:gd name="T76" fmla="*/ 0 w 126"/>
                    <a:gd name="T77" fmla="*/ 0 h 105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6" h="105">
                      <a:moveTo>
                        <a:pt x="0" y="56"/>
                      </a:moveTo>
                      <a:lnTo>
                        <a:pt x="4" y="49"/>
                      </a:lnTo>
                      <a:lnTo>
                        <a:pt x="10" y="41"/>
                      </a:lnTo>
                      <a:lnTo>
                        <a:pt x="16" y="33"/>
                      </a:lnTo>
                      <a:lnTo>
                        <a:pt x="24" y="25"/>
                      </a:lnTo>
                      <a:lnTo>
                        <a:pt x="37" y="11"/>
                      </a:lnTo>
                      <a:lnTo>
                        <a:pt x="47" y="0"/>
                      </a:lnTo>
                      <a:lnTo>
                        <a:pt x="113" y="0"/>
                      </a:lnTo>
                      <a:lnTo>
                        <a:pt x="114" y="4"/>
                      </a:lnTo>
                      <a:lnTo>
                        <a:pt x="115" y="8"/>
                      </a:lnTo>
                      <a:lnTo>
                        <a:pt x="117" y="12"/>
                      </a:lnTo>
                      <a:lnTo>
                        <a:pt x="119" y="14"/>
                      </a:lnTo>
                      <a:lnTo>
                        <a:pt x="124" y="20"/>
                      </a:lnTo>
                      <a:lnTo>
                        <a:pt x="126" y="24"/>
                      </a:lnTo>
                      <a:lnTo>
                        <a:pt x="126" y="32"/>
                      </a:lnTo>
                      <a:lnTo>
                        <a:pt x="125" y="41"/>
                      </a:lnTo>
                      <a:lnTo>
                        <a:pt x="124" y="48"/>
                      </a:lnTo>
                      <a:lnTo>
                        <a:pt x="122" y="55"/>
                      </a:lnTo>
                      <a:lnTo>
                        <a:pt x="119" y="62"/>
                      </a:lnTo>
                      <a:lnTo>
                        <a:pt x="116" y="69"/>
                      </a:lnTo>
                      <a:lnTo>
                        <a:pt x="112" y="75"/>
                      </a:lnTo>
                      <a:lnTo>
                        <a:pt x="108" y="81"/>
                      </a:lnTo>
                      <a:lnTo>
                        <a:pt x="104" y="86"/>
                      </a:lnTo>
                      <a:lnTo>
                        <a:pt x="99" y="90"/>
                      </a:lnTo>
                      <a:lnTo>
                        <a:pt x="93" y="94"/>
                      </a:lnTo>
                      <a:lnTo>
                        <a:pt x="88" y="99"/>
                      </a:lnTo>
                      <a:lnTo>
                        <a:pt x="81" y="101"/>
                      </a:lnTo>
                      <a:lnTo>
                        <a:pt x="74" y="103"/>
                      </a:lnTo>
                      <a:lnTo>
                        <a:pt x="67" y="105"/>
                      </a:lnTo>
                      <a:lnTo>
                        <a:pt x="60" y="105"/>
                      </a:lnTo>
                      <a:lnTo>
                        <a:pt x="48" y="104"/>
                      </a:lnTo>
                      <a:lnTo>
                        <a:pt x="38" y="102"/>
                      </a:lnTo>
                      <a:lnTo>
                        <a:pt x="31" y="98"/>
                      </a:lnTo>
                      <a:lnTo>
                        <a:pt x="24" y="92"/>
                      </a:lnTo>
                      <a:lnTo>
                        <a:pt x="20" y="86"/>
                      </a:lnTo>
                      <a:lnTo>
                        <a:pt x="16" y="78"/>
                      </a:lnTo>
                      <a:lnTo>
                        <a:pt x="14" y="70"/>
                      </a:lnTo>
                      <a:lnTo>
                        <a:pt x="13" y="62"/>
                      </a:lnTo>
                      <a:lnTo>
                        <a:pt x="0" y="5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53" name="Freeform 450"/>
                <p:cNvSpPr>
                  <a:spLocks/>
                </p:cNvSpPr>
                <p:nvPr>
                  <p:custDataLst>
                    <p:tags r:id="rId280"/>
                  </p:custDataLst>
                </p:nvPr>
              </p:nvSpPr>
              <p:spPr bwMode="auto">
                <a:xfrm>
                  <a:off x="1280" y="2520"/>
                  <a:ext cx="188" cy="330"/>
                </a:xfrm>
                <a:custGeom>
                  <a:avLst/>
                  <a:gdLst>
                    <a:gd name="T0" fmla="*/ 0 w 684"/>
                    <a:gd name="T1" fmla="*/ 2 h 998"/>
                    <a:gd name="T2" fmla="*/ 0 w 684"/>
                    <a:gd name="T3" fmla="*/ 2 h 998"/>
                    <a:gd name="T4" fmla="*/ 0 w 684"/>
                    <a:gd name="T5" fmla="*/ 1 h 998"/>
                    <a:gd name="T6" fmla="*/ 0 w 684"/>
                    <a:gd name="T7" fmla="*/ 1 h 998"/>
                    <a:gd name="T8" fmla="*/ 0 w 684"/>
                    <a:gd name="T9" fmla="*/ 1 h 998"/>
                    <a:gd name="T10" fmla="*/ 0 w 684"/>
                    <a:gd name="T11" fmla="*/ 1 h 998"/>
                    <a:gd name="T12" fmla="*/ 0 w 684"/>
                    <a:gd name="T13" fmla="*/ 1 h 998"/>
                    <a:gd name="T14" fmla="*/ 0 w 684"/>
                    <a:gd name="T15" fmla="*/ 1 h 998"/>
                    <a:gd name="T16" fmla="*/ 0 w 684"/>
                    <a:gd name="T17" fmla="*/ 1 h 998"/>
                    <a:gd name="T18" fmla="*/ 0 w 684"/>
                    <a:gd name="T19" fmla="*/ 1 h 998"/>
                    <a:gd name="T20" fmla="*/ 0 w 684"/>
                    <a:gd name="T21" fmla="*/ 0 h 998"/>
                    <a:gd name="T22" fmla="*/ 0 w 684"/>
                    <a:gd name="T23" fmla="*/ 0 h 998"/>
                    <a:gd name="T24" fmla="*/ 0 w 684"/>
                    <a:gd name="T25" fmla="*/ 0 h 998"/>
                    <a:gd name="T26" fmla="*/ 0 w 684"/>
                    <a:gd name="T27" fmla="*/ 0 h 998"/>
                    <a:gd name="T28" fmla="*/ 0 w 684"/>
                    <a:gd name="T29" fmla="*/ 0 h 998"/>
                    <a:gd name="T30" fmla="*/ 0 w 684"/>
                    <a:gd name="T31" fmla="*/ 0 h 998"/>
                    <a:gd name="T32" fmla="*/ 0 w 684"/>
                    <a:gd name="T33" fmla="*/ 0 h 998"/>
                    <a:gd name="T34" fmla="*/ 0 w 684"/>
                    <a:gd name="T35" fmla="*/ 0 h 998"/>
                    <a:gd name="T36" fmla="*/ 0 w 684"/>
                    <a:gd name="T37" fmla="*/ 0 h 998"/>
                    <a:gd name="T38" fmla="*/ 0 w 684"/>
                    <a:gd name="T39" fmla="*/ 0 h 998"/>
                    <a:gd name="T40" fmla="*/ 0 w 684"/>
                    <a:gd name="T41" fmla="*/ 0 h 998"/>
                    <a:gd name="T42" fmla="*/ 0 w 684"/>
                    <a:gd name="T43" fmla="*/ 1 h 998"/>
                    <a:gd name="T44" fmla="*/ 0 w 684"/>
                    <a:gd name="T45" fmla="*/ 1 h 998"/>
                    <a:gd name="T46" fmla="*/ 0 w 684"/>
                    <a:gd name="T47" fmla="*/ 1 h 998"/>
                    <a:gd name="T48" fmla="*/ 0 w 684"/>
                    <a:gd name="T49" fmla="*/ 1 h 998"/>
                    <a:gd name="T50" fmla="*/ 0 w 684"/>
                    <a:gd name="T51" fmla="*/ 1 h 998"/>
                    <a:gd name="T52" fmla="*/ 0 w 684"/>
                    <a:gd name="T53" fmla="*/ 1 h 998"/>
                    <a:gd name="T54" fmla="*/ 0 w 684"/>
                    <a:gd name="T55" fmla="*/ 1 h 998"/>
                    <a:gd name="T56" fmla="*/ 0 w 684"/>
                    <a:gd name="T57" fmla="*/ 2 h 998"/>
                    <a:gd name="T58" fmla="*/ 0 w 684"/>
                    <a:gd name="T59" fmla="*/ 2 h 998"/>
                    <a:gd name="T60" fmla="*/ 0 w 684"/>
                    <a:gd name="T61" fmla="*/ 2 h 998"/>
                    <a:gd name="T62" fmla="*/ 0 w 684"/>
                    <a:gd name="T63" fmla="*/ 2 h 998"/>
                    <a:gd name="T64" fmla="*/ 0 w 684"/>
                    <a:gd name="T65" fmla="*/ 2 h 998"/>
                    <a:gd name="T66" fmla="*/ 0 w 684"/>
                    <a:gd name="T67" fmla="*/ 2 h 998"/>
                    <a:gd name="T68" fmla="*/ 0 w 684"/>
                    <a:gd name="T69" fmla="*/ 2 h 998"/>
                    <a:gd name="T70" fmla="*/ 0 w 684"/>
                    <a:gd name="T71" fmla="*/ 2 h 998"/>
                    <a:gd name="T72" fmla="*/ 0 w 684"/>
                    <a:gd name="T73" fmla="*/ 2 h 998"/>
                    <a:gd name="T74" fmla="*/ 0 w 684"/>
                    <a:gd name="T75" fmla="*/ 2 h 998"/>
                    <a:gd name="T76" fmla="*/ 0 w 684"/>
                    <a:gd name="T77" fmla="*/ 2 h 998"/>
                    <a:gd name="T78" fmla="*/ 0 w 684"/>
                    <a:gd name="T79" fmla="*/ 2 h 998"/>
                    <a:gd name="T80" fmla="*/ 0 w 684"/>
                    <a:gd name="T81" fmla="*/ 2 h 998"/>
                    <a:gd name="T82" fmla="*/ 0 w 684"/>
                    <a:gd name="T83" fmla="*/ 2 h 998"/>
                    <a:gd name="T84" fmla="*/ 0 w 684"/>
                    <a:gd name="T85" fmla="*/ 3 h 998"/>
                    <a:gd name="T86" fmla="*/ 0 w 684"/>
                    <a:gd name="T87" fmla="*/ 3 h 998"/>
                    <a:gd name="T88" fmla="*/ 0 w 684"/>
                    <a:gd name="T89" fmla="*/ 3 h 998"/>
                    <a:gd name="T90" fmla="*/ 0 w 684"/>
                    <a:gd name="T91" fmla="*/ 3 h 998"/>
                    <a:gd name="T92" fmla="*/ 0 w 684"/>
                    <a:gd name="T93" fmla="*/ 3 h 998"/>
                    <a:gd name="T94" fmla="*/ 0 w 684"/>
                    <a:gd name="T95" fmla="*/ 2 h 998"/>
                    <a:gd name="T96" fmla="*/ 0 w 684"/>
                    <a:gd name="T97" fmla="*/ 2 h 998"/>
                    <a:gd name="T98" fmla="*/ 0 w 684"/>
                    <a:gd name="T99" fmla="*/ 2 h 998"/>
                    <a:gd name="T100" fmla="*/ 0 w 684"/>
                    <a:gd name="T101" fmla="*/ 2 h 998"/>
                    <a:gd name="T102" fmla="*/ 0 w 684"/>
                    <a:gd name="T103" fmla="*/ 2 h 998"/>
                    <a:gd name="T104" fmla="*/ 0 w 684"/>
                    <a:gd name="T105" fmla="*/ 2 h 998"/>
                    <a:gd name="T106" fmla="*/ 0 w 684"/>
                    <a:gd name="T107" fmla="*/ 2 h 998"/>
                    <a:gd name="T108" fmla="*/ 0 w 684"/>
                    <a:gd name="T109" fmla="*/ 2 h 998"/>
                    <a:gd name="T110" fmla="*/ 0 w 684"/>
                    <a:gd name="T111" fmla="*/ 2 h 99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684" h="998">
                      <a:moveTo>
                        <a:pt x="684" y="622"/>
                      </a:moveTo>
                      <a:lnTo>
                        <a:pt x="680" y="609"/>
                      </a:lnTo>
                      <a:lnTo>
                        <a:pt x="676" y="596"/>
                      </a:lnTo>
                      <a:lnTo>
                        <a:pt x="672" y="583"/>
                      </a:lnTo>
                      <a:lnTo>
                        <a:pt x="671" y="573"/>
                      </a:lnTo>
                      <a:lnTo>
                        <a:pt x="671" y="568"/>
                      </a:lnTo>
                      <a:lnTo>
                        <a:pt x="673" y="564"/>
                      </a:lnTo>
                      <a:lnTo>
                        <a:pt x="676" y="559"/>
                      </a:lnTo>
                      <a:lnTo>
                        <a:pt x="678" y="555"/>
                      </a:lnTo>
                      <a:lnTo>
                        <a:pt x="680" y="550"/>
                      </a:lnTo>
                      <a:lnTo>
                        <a:pt x="682" y="546"/>
                      </a:lnTo>
                      <a:lnTo>
                        <a:pt x="683" y="541"/>
                      </a:lnTo>
                      <a:lnTo>
                        <a:pt x="684" y="537"/>
                      </a:lnTo>
                      <a:lnTo>
                        <a:pt x="680" y="519"/>
                      </a:lnTo>
                      <a:lnTo>
                        <a:pt x="671" y="491"/>
                      </a:lnTo>
                      <a:lnTo>
                        <a:pt x="666" y="475"/>
                      </a:lnTo>
                      <a:lnTo>
                        <a:pt x="662" y="459"/>
                      </a:lnTo>
                      <a:lnTo>
                        <a:pt x="659" y="444"/>
                      </a:lnTo>
                      <a:lnTo>
                        <a:pt x="658" y="432"/>
                      </a:lnTo>
                      <a:lnTo>
                        <a:pt x="659" y="423"/>
                      </a:lnTo>
                      <a:lnTo>
                        <a:pt x="661" y="415"/>
                      </a:lnTo>
                      <a:lnTo>
                        <a:pt x="665" y="409"/>
                      </a:lnTo>
                      <a:lnTo>
                        <a:pt x="669" y="403"/>
                      </a:lnTo>
                      <a:lnTo>
                        <a:pt x="673" y="396"/>
                      </a:lnTo>
                      <a:lnTo>
                        <a:pt x="678" y="389"/>
                      </a:lnTo>
                      <a:lnTo>
                        <a:pt x="681" y="381"/>
                      </a:lnTo>
                      <a:lnTo>
                        <a:pt x="684" y="370"/>
                      </a:lnTo>
                      <a:lnTo>
                        <a:pt x="571" y="370"/>
                      </a:lnTo>
                      <a:lnTo>
                        <a:pt x="564" y="366"/>
                      </a:lnTo>
                      <a:lnTo>
                        <a:pt x="557" y="361"/>
                      </a:lnTo>
                      <a:lnTo>
                        <a:pt x="550" y="355"/>
                      </a:lnTo>
                      <a:lnTo>
                        <a:pt x="544" y="347"/>
                      </a:lnTo>
                      <a:lnTo>
                        <a:pt x="539" y="340"/>
                      </a:lnTo>
                      <a:lnTo>
                        <a:pt x="535" y="333"/>
                      </a:lnTo>
                      <a:lnTo>
                        <a:pt x="533" y="326"/>
                      </a:lnTo>
                      <a:lnTo>
                        <a:pt x="532" y="321"/>
                      </a:lnTo>
                      <a:lnTo>
                        <a:pt x="512" y="320"/>
                      </a:lnTo>
                      <a:lnTo>
                        <a:pt x="494" y="318"/>
                      </a:lnTo>
                      <a:lnTo>
                        <a:pt x="477" y="315"/>
                      </a:lnTo>
                      <a:lnTo>
                        <a:pt x="462" y="310"/>
                      </a:lnTo>
                      <a:lnTo>
                        <a:pt x="447" y="304"/>
                      </a:lnTo>
                      <a:lnTo>
                        <a:pt x="434" y="298"/>
                      </a:lnTo>
                      <a:lnTo>
                        <a:pt x="423" y="290"/>
                      </a:lnTo>
                      <a:lnTo>
                        <a:pt x="412" y="281"/>
                      </a:lnTo>
                      <a:lnTo>
                        <a:pt x="402" y="270"/>
                      </a:lnTo>
                      <a:lnTo>
                        <a:pt x="395" y="259"/>
                      </a:lnTo>
                      <a:lnTo>
                        <a:pt x="388" y="246"/>
                      </a:lnTo>
                      <a:lnTo>
                        <a:pt x="382" y="232"/>
                      </a:lnTo>
                      <a:lnTo>
                        <a:pt x="378" y="218"/>
                      </a:lnTo>
                      <a:lnTo>
                        <a:pt x="375" y="201"/>
                      </a:lnTo>
                      <a:lnTo>
                        <a:pt x="373" y="184"/>
                      </a:lnTo>
                      <a:lnTo>
                        <a:pt x="373" y="167"/>
                      </a:lnTo>
                      <a:lnTo>
                        <a:pt x="373" y="155"/>
                      </a:lnTo>
                      <a:lnTo>
                        <a:pt x="374" y="144"/>
                      </a:lnTo>
                      <a:lnTo>
                        <a:pt x="375" y="133"/>
                      </a:lnTo>
                      <a:lnTo>
                        <a:pt x="377" y="123"/>
                      </a:lnTo>
                      <a:lnTo>
                        <a:pt x="380" y="113"/>
                      </a:lnTo>
                      <a:lnTo>
                        <a:pt x="385" y="103"/>
                      </a:lnTo>
                      <a:lnTo>
                        <a:pt x="389" y="94"/>
                      </a:lnTo>
                      <a:lnTo>
                        <a:pt x="395" y="84"/>
                      </a:lnTo>
                      <a:lnTo>
                        <a:pt x="401" y="76"/>
                      </a:lnTo>
                      <a:lnTo>
                        <a:pt x="408" y="68"/>
                      </a:lnTo>
                      <a:lnTo>
                        <a:pt x="416" y="61"/>
                      </a:lnTo>
                      <a:lnTo>
                        <a:pt x="425" y="54"/>
                      </a:lnTo>
                      <a:lnTo>
                        <a:pt x="435" y="48"/>
                      </a:lnTo>
                      <a:lnTo>
                        <a:pt x="446" y="42"/>
                      </a:lnTo>
                      <a:lnTo>
                        <a:pt x="458" y="36"/>
                      </a:lnTo>
                      <a:lnTo>
                        <a:pt x="471" y="31"/>
                      </a:lnTo>
                      <a:lnTo>
                        <a:pt x="471" y="18"/>
                      </a:lnTo>
                      <a:lnTo>
                        <a:pt x="463" y="11"/>
                      </a:lnTo>
                      <a:lnTo>
                        <a:pt x="455" y="7"/>
                      </a:lnTo>
                      <a:lnTo>
                        <a:pt x="447" y="4"/>
                      </a:lnTo>
                      <a:lnTo>
                        <a:pt x="438" y="0"/>
                      </a:lnTo>
                      <a:lnTo>
                        <a:pt x="414" y="19"/>
                      </a:lnTo>
                      <a:lnTo>
                        <a:pt x="389" y="39"/>
                      </a:lnTo>
                      <a:lnTo>
                        <a:pt x="378" y="48"/>
                      </a:lnTo>
                      <a:lnTo>
                        <a:pt x="367" y="56"/>
                      </a:lnTo>
                      <a:lnTo>
                        <a:pt x="356" y="63"/>
                      </a:lnTo>
                      <a:lnTo>
                        <a:pt x="345" y="68"/>
                      </a:lnTo>
                      <a:lnTo>
                        <a:pt x="335" y="68"/>
                      </a:lnTo>
                      <a:lnTo>
                        <a:pt x="326" y="68"/>
                      </a:lnTo>
                      <a:lnTo>
                        <a:pt x="319" y="68"/>
                      </a:lnTo>
                      <a:lnTo>
                        <a:pt x="312" y="68"/>
                      </a:lnTo>
                      <a:lnTo>
                        <a:pt x="309" y="74"/>
                      </a:lnTo>
                      <a:lnTo>
                        <a:pt x="304" y="78"/>
                      </a:lnTo>
                      <a:lnTo>
                        <a:pt x="299" y="81"/>
                      </a:lnTo>
                      <a:lnTo>
                        <a:pt x="295" y="83"/>
                      </a:lnTo>
                      <a:lnTo>
                        <a:pt x="289" y="85"/>
                      </a:lnTo>
                      <a:lnTo>
                        <a:pt x="284" y="85"/>
                      </a:lnTo>
                      <a:lnTo>
                        <a:pt x="278" y="84"/>
                      </a:lnTo>
                      <a:lnTo>
                        <a:pt x="273" y="84"/>
                      </a:lnTo>
                      <a:lnTo>
                        <a:pt x="262" y="82"/>
                      </a:lnTo>
                      <a:lnTo>
                        <a:pt x="251" y="81"/>
                      </a:lnTo>
                      <a:lnTo>
                        <a:pt x="245" y="81"/>
                      </a:lnTo>
                      <a:lnTo>
                        <a:pt x="241" y="81"/>
                      </a:lnTo>
                      <a:lnTo>
                        <a:pt x="236" y="83"/>
                      </a:lnTo>
                      <a:lnTo>
                        <a:pt x="233" y="86"/>
                      </a:lnTo>
                      <a:lnTo>
                        <a:pt x="225" y="94"/>
                      </a:lnTo>
                      <a:lnTo>
                        <a:pt x="221" y="101"/>
                      </a:lnTo>
                      <a:lnTo>
                        <a:pt x="217" y="108"/>
                      </a:lnTo>
                      <a:lnTo>
                        <a:pt x="213" y="114"/>
                      </a:lnTo>
                      <a:lnTo>
                        <a:pt x="209" y="128"/>
                      </a:lnTo>
                      <a:lnTo>
                        <a:pt x="206" y="143"/>
                      </a:lnTo>
                      <a:lnTo>
                        <a:pt x="201" y="159"/>
                      </a:lnTo>
                      <a:lnTo>
                        <a:pt x="196" y="175"/>
                      </a:lnTo>
                      <a:lnTo>
                        <a:pt x="192" y="183"/>
                      </a:lnTo>
                      <a:lnTo>
                        <a:pt x="187" y="191"/>
                      </a:lnTo>
                      <a:lnTo>
                        <a:pt x="180" y="200"/>
                      </a:lnTo>
                      <a:lnTo>
                        <a:pt x="173" y="210"/>
                      </a:lnTo>
                      <a:lnTo>
                        <a:pt x="157" y="227"/>
                      </a:lnTo>
                      <a:lnTo>
                        <a:pt x="140" y="244"/>
                      </a:lnTo>
                      <a:lnTo>
                        <a:pt x="131" y="253"/>
                      </a:lnTo>
                      <a:lnTo>
                        <a:pt x="122" y="263"/>
                      </a:lnTo>
                      <a:lnTo>
                        <a:pt x="115" y="273"/>
                      </a:lnTo>
                      <a:lnTo>
                        <a:pt x="107" y="284"/>
                      </a:lnTo>
                      <a:lnTo>
                        <a:pt x="102" y="288"/>
                      </a:lnTo>
                      <a:lnTo>
                        <a:pt x="98" y="294"/>
                      </a:lnTo>
                      <a:lnTo>
                        <a:pt x="96" y="299"/>
                      </a:lnTo>
                      <a:lnTo>
                        <a:pt x="94" y="305"/>
                      </a:lnTo>
                      <a:lnTo>
                        <a:pt x="90" y="317"/>
                      </a:lnTo>
                      <a:lnTo>
                        <a:pt x="86" y="327"/>
                      </a:lnTo>
                      <a:lnTo>
                        <a:pt x="85" y="331"/>
                      </a:lnTo>
                      <a:lnTo>
                        <a:pt x="84" y="338"/>
                      </a:lnTo>
                      <a:lnTo>
                        <a:pt x="84" y="347"/>
                      </a:lnTo>
                      <a:lnTo>
                        <a:pt x="86" y="356"/>
                      </a:lnTo>
                      <a:lnTo>
                        <a:pt x="88" y="366"/>
                      </a:lnTo>
                      <a:lnTo>
                        <a:pt x="91" y="375"/>
                      </a:lnTo>
                      <a:lnTo>
                        <a:pt x="93" y="378"/>
                      </a:lnTo>
                      <a:lnTo>
                        <a:pt x="95" y="380"/>
                      </a:lnTo>
                      <a:lnTo>
                        <a:pt x="97" y="382"/>
                      </a:lnTo>
                      <a:lnTo>
                        <a:pt x="100" y="382"/>
                      </a:lnTo>
                      <a:lnTo>
                        <a:pt x="98" y="397"/>
                      </a:lnTo>
                      <a:lnTo>
                        <a:pt x="97" y="414"/>
                      </a:lnTo>
                      <a:lnTo>
                        <a:pt x="97" y="433"/>
                      </a:lnTo>
                      <a:lnTo>
                        <a:pt x="97" y="451"/>
                      </a:lnTo>
                      <a:lnTo>
                        <a:pt x="99" y="484"/>
                      </a:lnTo>
                      <a:lnTo>
                        <a:pt x="100" y="505"/>
                      </a:lnTo>
                      <a:lnTo>
                        <a:pt x="99" y="511"/>
                      </a:lnTo>
                      <a:lnTo>
                        <a:pt x="98" y="518"/>
                      </a:lnTo>
                      <a:lnTo>
                        <a:pt x="95" y="525"/>
                      </a:lnTo>
                      <a:lnTo>
                        <a:pt x="91" y="532"/>
                      </a:lnTo>
                      <a:lnTo>
                        <a:pt x="88" y="541"/>
                      </a:lnTo>
                      <a:lnTo>
                        <a:pt x="83" y="548"/>
                      </a:lnTo>
                      <a:lnTo>
                        <a:pt x="77" y="556"/>
                      </a:lnTo>
                      <a:lnTo>
                        <a:pt x="72" y="563"/>
                      </a:lnTo>
                      <a:lnTo>
                        <a:pt x="65" y="570"/>
                      </a:lnTo>
                      <a:lnTo>
                        <a:pt x="59" y="576"/>
                      </a:lnTo>
                      <a:lnTo>
                        <a:pt x="51" y="582"/>
                      </a:lnTo>
                      <a:lnTo>
                        <a:pt x="43" y="587"/>
                      </a:lnTo>
                      <a:lnTo>
                        <a:pt x="37" y="592"/>
                      </a:lnTo>
                      <a:lnTo>
                        <a:pt x="29" y="596"/>
                      </a:lnTo>
                      <a:lnTo>
                        <a:pt x="21" y="598"/>
                      </a:lnTo>
                      <a:lnTo>
                        <a:pt x="14" y="598"/>
                      </a:lnTo>
                      <a:lnTo>
                        <a:pt x="12" y="605"/>
                      </a:lnTo>
                      <a:lnTo>
                        <a:pt x="11" y="612"/>
                      </a:lnTo>
                      <a:lnTo>
                        <a:pt x="9" y="618"/>
                      </a:lnTo>
                      <a:lnTo>
                        <a:pt x="7" y="625"/>
                      </a:lnTo>
                      <a:lnTo>
                        <a:pt x="3" y="637"/>
                      </a:lnTo>
                      <a:lnTo>
                        <a:pt x="0" y="648"/>
                      </a:lnTo>
                      <a:lnTo>
                        <a:pt x="30" y="668"/>
                      </a:lnTo>
                      <a:lnTo>
                        <a:pt x="67" y="694"/>
                      </a:lnTo>
                      <a:lnTo>
                        <a:pt x="87" y="707"/>
                      </a:lnTo>
                      <a:lnTo>
                        <a:pt x="106" y="718"/>
                      </a:lnTo>
                      <a:lnTo>
                        <a:pt x="115" y="722"/>
                      </a:lnTo>
                      <a:lnTo>
                        <a:pt x="123" y="725"/>
                      </a:lnTo>
                      <a:lnTo>
                        <a:pt x="132" y="727"/>
                      </a:lnTo>
                      <a:lnTo>
                        <a:pt x="140" y="727"/>
                      </a:lnTo>
                      <a:lnTo>
                        <a:pt x="153" y="727"/>
                      </a:lnTo>
                      <a:lnTo>
                        <a:pt x="166" y="727"/>
                      </a:lnTo>
                      <a:lnTo>
                        <a:pt x="175" y="728"/>
                      </a:lnTo>
                      <a:lnTo>
                        <a:pt x="184" y="729"/>
                      </a:lnTo>
                      <a:lnTo>
                        <a:pt x="192" y="730"/>
                      </a:lnTo>
                      <a:lnTo>
                        <a:pt x="201" y="732"/>
                      </a:lnTo>
                      <a:lnTo>
                        <a:pt x="218" y="738"/>
                      </a:lnTo>
                      <a:lnTo>
                        <a:pt x="234" y="746"/>
                      </a:lnTo>
                      <a:lnTo>
                        <a:pt x="250" y="755"/>
                      </a:lnTo>
                      <a:lnTo>
                        <a:pt x="265" y="767"/>
                      </a:lnTo>
                      <a:lnTo>
                        <a:pt x="279" y="778"/>
                      </a:lnTo>
                      <a:lnTo>
                        <a:pt x="292" y="789"/>
                      </a:lnTo>
                      <a:lnTo>
                        <a:pt x="299" y="795"/>
                      </a:lnTo>
                      <a:lnTo>
                        <a:pt x="306" y="802"/>
                      </a:lnTo>
                      <a:lnTo>
                        <a:pt x="312" y="809"/>
                      </a:lnTo>
                      <a:lnTo>
                        <a:pt x="318" y="818"/>
                      </a:lnTo>
                      <a:lnTo>
                        <a:pt x="328" y="834"/>
                      </a:lnTo>
                      <a:lnTo>
                        <a:pt x="337" y="850"/>
                      </a:lnTo>
                      <a:lnTo>
                        <a:pt x="342" y="857"/>
                      </a:lnTo>
                      <a:lnTo>
                        <a:pt x="347" y="864"/>
                      </a:lnTo>
                      <a:lnTo>
                        <a:pt x="354" y="871"/>
                      </a:lnTo>
                      <a:lnTo>
                        <a:pt x="359" y="877"/>
                      </a:lnTo>
                      <a:lnTo>
                        <a:pt x="367" y="881"/>
                      </a:lnTo>
                      <a:lnTo>
                        <a:pt x="374" y="885"/>
                      </a:lnTo>
                      <a:lnTo>
                        <a:pt x="382" y="887"/>
                      </a:lnTo>
                      <a:lnTo>
                        <a:pt x="392" y="888"/>
                      </a:lnTo>
                      <a:lnTo>
                        <a:pt x="402" y="887"/>
                      </a:lnTo>
                      <a:lnTo>
                        <a:pt x="412" y="886"/>
                      </a:lnTo>
                      <a:lnTo>
                        <a:pt x="422" y="884"/>
                      </a:lnTo>
                      <a:lnTo>
                        <a:pt x="432" y="882"/>
                      </a:lnTo>
                      <a:lnTo>
                        <a:pt x="442" y="879"/>
                      </a:lnTo>
                      <a:lnTo>
                        <a:pt x="452" y="877"/>
                      </a:lnTo>
                      <a:lnTo>
                        <a:pt x="462" y="876"/>
                      </a:lnTo>
                      <a:lnTo>
                        <a:pt x="471" y="875"/>
                      </a:lnTo>
                      <a:lnTo>
                        <a:pt x="478" y="876"/>
                      </a:lnTo>
                      <a:lnTo>
                        <a:pt x="485" y="878"/>
                      </a:lnTo>
                      <a:lnTo>
                        <a:pt x="489" y="878"/>
                      </a:lnTo>
                      <a:lnTo>
                        <a:pt x="492" y="878"/>
                      </a:lnTo>
                      <a:lnTo>
                        <a:pt x="496" y="877"/>
                      </a:lnTo>
                      <a:lnTo>
                        <a:pt x="499" y="875"/>
                      </a:lnTo>
                      <a:lnTo>
                        <a:pt x="501" y="883"/>
                      </a:lnTo>
                      <a:lnTo>
                        <a:pt x="509" y="894"/>
                      </a:lnTo>
                      <a:lnTo>
                        <a:pt x="515" y="904"/>
                      </a:lnTo>
                      <a:lnTo>
                        <a:pt x="519" y="912"/>
                      </a:lnTo>
                      <a:lnTo>
                        <a:pt x="518" y="915"/>
                      </a:lnTo>
                      <a:lnTo>
                        <a:pt x="516" y="918"/>
                      </a:lnTo>
                      <a:lnTo>
                        <a:pt x="515" y="920"/>
                      </a:lnTo>
                      <a:lnTo>
                        <a:pt x="513" y="922"/>
                      </a:lnTo>
                      <a:lnTo>
                        <a:pt x="508" y="927"/>
                      </a:lnTo>
                      <a:lnTo>
                        <a:pt x="502" y="930"/>
                      </a:lnTo>
                      <a:lnTo>
                        <a:pt x="496" y="933"/>
                      </a:lnTo>
                      <a:lnTo>
                        <a:pt x="490" y="936"/>
                      </a:lnTo>
                      <a:lnTo>
                        <a:pt x="488" y="937"/>
                      </a:lnTo>
                      <a:lnTo>
                        <a:pt x="487" y="939"/>
                      </a:lnTo>
                      <a:lnTo>
                        <a:pt x="486" y="941"/>
                      </a:lnTo>
                      <a:lnTo>
                        <a:pt x="485" y="943"/>
                      </a:lnTo>
                      <a:lnTo>
                        <a:pt x="486" y="954"/>
                      </a:lnTo>
                      <a:lnTo>
                        <a:pt x="488" y="963"/>
                      </a:lnTo>
                      <a:lnTo>
                        <a:pt x="490" y="970"/>
                      </a:lnTo>
                      <a:lnTo>
                        <a:pt x="494" y="977"/>
                      </a:lnTo>
                      <a:lnTo>
                        <a:pt x="499" y="984"/>
                      </a:lnTo>
                      <a:lnTo>
                        <a:pt x="504" y="989"/>
                      </a:lnTo>
                      <a:lnTo>
                        <a:pt x="511" y="994"/>
                      </a:lnTo>
                      <a:lnTo>
                        <a:pt x="519" y="998"/>
                      </a:lnTo>
                      <a:lnTo>
                        <a:pt x="538" y="998"/>
                      </a:lnTo>
                      <a:lnTo>
                        <a:pt x="538" y="986"/>
                      </a:lnTo>
                      <a:lnTo>
                        <a:pt x="539" y="973"/>
                      </a:lnTo>
                      <a:lnTo>
                        <a:pt x="542" y="962"/>
                      </a:lnTo>
                      <a:lnTo>
                        <a:pt x="544" y="950"/>
                      </a:lnTo>
                      <a:lnTo>
                        <a:pt x="548" y="928"/>
                      </a:lnTo>
                      <a:lnTo>
                        <a:pt x="555" y="906"/>
                      </a:lnTo>
                      <a:lnTo>
                        <a:pt x="561" y="884"/>
                      </a:lnTo>
                      <a:lnTo>
                        <a:pt x="566" y="861"/>
                      </a:lnTo>
                      <a:lnTo>
                        <a:pt x="568" y="850"/>
                      </a:lnTo>
                      <a:lnTo>
                        <a:pt x="570" y="838"/>
                      </a:lnTo>
                      <a:lnTo>
                        <a:pt x="571" y="826"/>
                      </a:lnTo>
                      <a:lnTo>
                        <a:pt x="571" y="813"/>
                      </a:lnTo>
                      <a:lnTo>
                        <a:pt x="571" y="803"/>
                      </a:lnTo>
                      <a:lnTo>
                        <a:pt x="569" y="794"/>
                      </a:lnTo>
                      <a:lnTo>
                        <a:pt x="567" y="786"/>
                      </a:lnTo>
                      <a:lnTo>
                        <a:pt x="564" y="780"/>
                      </a:lnTo>
                      <a:lnTo>
                        <a:pt x="559" y="775"/>
                      </a:lnTo>
                      <a:lnTo>
                        <a:pt x="555" y="771"/>
                      </a:lnTo>
                      <a:lnTo>
                        <a:pt x="549" y="768"/>
                      </a:lnTo>
                      <a:lnTo>
                        <a:pt x="545" y="765"/>
                      </a:lnTo>
                      <a:lnTo>
                        <a:pt x="535" y="759"/>
                      </a:lnTo>
                      <a:lnTo>
                        <a:pt x="526" y="752"/>
                      </a:lnTo>
                      <a:lnTo>
                        <a:pt x="523" y="749"/>
                      </a:lnTo>
                      <a:lnTo>
                        <a:pt x="521" y="745"/>
                      </a:lnTo>
                      <a:lnTo>
                        <a:pt x="519" y="740"/>
                      </a:lnTo>
                      <a:lnTo>
                        <a:pt x="519" y="733"/>
                      </a:lnTo>
                      <a:lnTo>
                        <a:pt x="519" y="728"/>
                      </a:lnTo>
                      <a:lnTo>
                        <a:pt x="521" y="723"/>
                      </a:lnTo>
                      <a:lnTo>
                        <a:pt x="523" y="719"/>
                      </a:lnTo>
                      <a:lnTo>
                        <a:pt x="526" y="716"/>
                      </a:lnTo>
                      <a:lnTo>
                        <a:pt x="535" y="710"/>
                      </a:lnTo>
                      <a:lnTo>
                        <a:pt x="546" y="706"/>
                      </a:lnTo>
                      <a:lnTo>
                        <a:pt x="566" y="700"/>
                      </a:lnTo>
                      <a:lnTo>
                        <a:pt x="578" y="696"/>
                      </a:lnTo>
                      <a:lnTo>
                        <a:pt x="578" y="678"/>
                      </a:lnTo>
                      <a:lnTo>
                        <a:pt x="568" y="673"/>
                      </a:lnTo>
                      <a:lnTo>
                        <a:pt x="560" y="668"/>
                      </a:lnTo>
                      <a:lnTo>
                        <a:pt x="556" y="665"/>
                      </a:lnTo>
                      <a:lnTo>
                        <a:pt x="554" y="662"/>
                      </a:lnTo>
                      <a:lnTo>
                        <a:pt x="552" y="658"/>
                      </a:lnTo>
                      <a:lnTo>
                        <a:pt x="552" y="654"/>
                      </a:lnTo>
                      <a:lnTo>
                        <a:pt x="553" y="651"/>
                      </a:lnTo>
                      <a:lnTo>
                        <a:pt x="556" y="649"/>
                      </a:lnTo>
                      <a:lnTo>
                        <a:pt x="563" y="646"/>
                      </a:lnTo>
                      <a:lnTo>
                        <a:pt x="569" y="644"/>
                      </a:lnTo>
                      <a:lnTo>
                        <a:pt x="588" y="639"/>
                      </a:lnTo>
                      <a:lnTo>
                        <a:pt x="611" y="635"/>
                      </a:lnTo>
                      <a:lnTo>
                        <a:pt x="655" y="628"/>
                      </a:lnTo>
                      <a:lnTo>
                        <a:pt x="684" y="62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54" name="Freeform 451"/>
                <p:cNvSpPr>
                  <a:spLocks/>
                </p:cNvSpPr>
                <p:nvPr>
                  <p:custDataLst>
                    <p:tags r:id="rId281"/>
                  </p:custDataLst>
                </p:nvPr>
              </p:nvSpPr>
              <p:spPr bwMode="auto">
                <a:xfrm>
                  <a:off x="2699" y="2689"/>
                  <a:ext cx="118" cy="173"/>
                </a:xfrm>
                <a:custGeom>
                  <a:avLst/>
                  <a:gdLst>
                    <a:gd name="T0" fmla="*/ 0 w 429"/>
                    <a:gd name="T1" fmla="*/ 0 h 524"/>
                    <a:gd name="T2" fmla="*/ 0 w 429"/>
                    <a:gd name="T3" fmla="*/ 0 h 524"/>
                    <a:gd name="T4" fmla="*/ 0 w 429"/>
                    <a:gd name="T5" fmla="*/ 0 h 524"/>
                    <a:gd name="T6" fmla="*/ 0 w 429"/>
                    <a:gd name="T7" fmla="*/ 0 h 524"/>
                    <a:gd name="T8" fmla="*/ 0 w 429"/>
                    <a:gd name="T9" fmla="*/ 0 h 524"/>
                    <a:gd name="T10" fmla="*/ 0 w 429"/>
                    <a:gd name="T11" fmla="*/ 0 h 524"/>
                    <a:gd name="T12" fmla="*/ 0 w 429"/>
                    <a:gd name="T13" fmla="*/ 1 h 524"/>
                    <a:gd name="T14" fmla="*/ 0 w 429"/>
                    <a:gd name="T15" fmla="*/ 1 h 524"/>
                    <a:gd name="T16" fmla="*/ 0 w 429"/>
                    <a:gd name="T17" fmla="*/ 1 h 524"/>
                    <a:gd name="T18" fmla="*/ 0 w 429"/>
                    <a:gd name="T19" fmla="*/ 1 h 524"/>
                    <a:gd name="T20" fmla="*/ 0 w 429"/>
                    <a:gd name="T21" fmla="*/ 1 h 524"/>
                    <a:gd name="T22" fmla="*/ 0 w 429"/>
                    <a:gd name="T23" fmla="*/ 1 h 524"/>
                    <a:gd name="T24" fmla="*/ 0 w 429"/>
                    <a:gd name="T25" fmla="*/ 1 h 524"/>
                    <a:gd name="T26" fmla="*/ 0 w 429"/>
                    <a:gd name="T27" fmla="*/ 1 h 524"/>
                    <a:gd name="T28" fmla="*/ 0 w 429"/>
                    <a:gd name="T29" fmla="*/ 1 h 524"/>
                    <a:gd name="T30" fmla="*/ 0 w 429"/>
                    <a:gd name="T31" fmla="*/ 1 h 524"/>
                    <a:gd name="T32" fmla="*/ 0 w 429"/>
                    <a:gd name="T33" fmla="*/ 1 h 524"/>
                    <a:gd name="T34" fmla="*/ 0 w 429"/>
                    <a:gd name="T35" fmla="*/ 1 h 524"/>
                    <a:gd name="T36" fmla="*/ 0 w 429"/>
                    <a:gd name="T37" fmla="*/ 1 h 524"/>
                    <a:gd name="T38" fmla="*/ 0 w 429"/>
                    <a:gd name="T39" fmla="*/ 1 h 524"/>
                    <a:gd name="T40" fmla="*/ 0 w 429"/>
                    <a:gd name="T41" fmla="*/ 1 h 524"/>
                    <a:gd name="T42" fmla="*/ 0 w 429"/>
                    <a:gd name="T43" fmla="*/ 1 h 524"/>
                    <a:gd name="T44" fmla="*/ 0 w 429"/>
                    <a:gd name="T45" fmla="*/ 1 h 524"/>
                    <a:gd name="T46" fmla="*/ 0 w 429"/>
                    <a:gd name="T47" fmla="*/ 1 h 524"/>
                    <a:gd name="T48" fmla="*/ 0 w 429"/>
                    <a:gd name="T49" fmla="*/ 1 h 524"/>
                    <a:gd name="T50" fmla="*/ 0 w 429"/>
                    <a:gd name="T51" fmla="*/ 1 h 524"/>
                    <a:gd name="T52" fmla="*/ 0 w 429"/>
                    <a:gd name="T53" fmla="*/ 1 h 524"/>
                    <a:gd name="T54" fmla="*/ 0 w 429"/>
                    <a:gd name="T55" fmla="*/ 1 h 524"/>
                    <a:gd name="T56" fmla="*/ 0 w 429"/>
                    <a:gd name="T57" fmla="*/ 1 h 524"/>
                    <a:gd name="T58" fmla="*/ 0 w 429"/>
                    <a:gd name="T59" fmla="*/ 1 h 524"/>
                    <a:gd name="T60" fmla="*/ 0 w 429"/>
                    <a:gd name="T61" fmla="*/ 1 h 524"/>
                    <a:gd name="T62" fmla="*/ 0 w 429"/>
                    <a:gd name="T63" fmla="*/ 1 h 524"/>
                    <a:gd name="T64" fmla="*/ 0 w 429"/>
                    <a:gd name="T65" fmla="*/ 1 h 524"/>
                    <a:gd name="T66" fmla="*/ 0 w 429"/>
                    <a:gd name="T67" fmla="*/ 1 h 524"/>
                    <a:gd name="T68" fmla="*/ 0 w 429"/>
                    <a:gd name="T69" fmla="*/ 1 h 524"/>
                    <a:gd name="T70" fmla="*/ 0 w 429"/>
                    <a:gd name="T71" fmla="*/ 1 h 524"/>
                    <a:gd name="T72" fmla="*/ 0 w 429"/>
                    <a:gd name="T73" fmla="*/ 1 h 524"/>
                    <a:gd name="T74" fmla="*/ 0 w 429"/>
                    <a:gd name="T75" fmla="*/ 1 h 524"/>
                    <a:gd name="T76" fmla="*/ 0 w 429"/>
                    <a:gd name="T77" fmla="*/ 1 h 524"/>
                    <a:gd name="T78" fmla="*/ 0 w 429"/>
                    <a:gd name="T79" fmla="*/ 1 h 524"/>
                    <a:gd name="T80" fmla="*/ 0 w 429"/>
                    <a:gd name="T81" fmla="*/ 1 h 524"/>
                    <a:gd name="T82" fmla="*/ 0 w 429"/>
                    <a:gd name="T83" fmla="*/ 1 h 524"/>
                    <a:gd name="T84" fmla="*/ 0 w 429"/>
                    <a:gd name="T85" fmla="*/ 1 h 524"/>
                    <a:gd name="T86" fmla="*/ 0 w 429"/>
                    <a:gd name="T87" fmla="*/ 1 h 524"/>
                    <a:gd name="T88" fmla="*/ 0 w 429"/>
                    <a:gd name="T89" fmla="*/ 1 h 524"/>
                    <a:gd name="T90" fmla="*/ 0 w 429"/>
                    <a:gd name="T91" fmla="*/ 1 h 524"/>
                    <a:gd name="T92" fmla="*/ 0 w 429"/>
                    <a:gd name="T93" fmla="*/ 1 h 524"/>
                    <a:gd name="T94" fmla="*/ 0 w 429"/>
                    <a:gd name="T95" fmla="*/ 1 h 524"/>
                    <a:gd name="T96" fmla="*/ 0 w 429"/>
                    <a:gd name="T97" fmla="*/ 0 h 524"/>
                    <a:gd name="T98" fmla="*/ 0 w 429"/>
                    <a:gd name="T99" fmla="*/ 0 h 524"/>
                    <a:gd name="T100" fmla="*/ 0 w 429"/>
                    <a:gd name="T101" fmla="*/ 0 h 524"/>
                    <a:gd name="T102" fmla="*/ 0 w 429"/>
                    <a:gd name="T103" fmla="*/ 0 h 524"/>
                    <a:gd name="T104" fmla="*/ 0 w 429"/>
                    <a:gd name="T105" fmla="*/ 0 h 524"/>
                    <a:gd name="T106" fmla="*/ 0 w 429"/>
                    <a:gd name="T107" fmla="*/ 0 h 524"/>
                    <a:gd name="T108" fmla="*/ 0 w 429"/>
                    <a:gd name="T109" fmla="*/ 0 h 524"/>
                    <a:gd name="T110" fmla="*/ 0 w 429"/>
                    <a:gd name="T111" fmla="*/ 0 h 524"/>
                    <a:gd name="T112" fmla="*/ 0 w 429"/>
                    <a:gd name="T113" fmla="*/ 0 h 524"/>
                    <a:gd name="T114" fmla="*/ 0 w 429"/>
                    <a:gd name="T115" fmla="*/ 0 h 524"/>
                    <a:gd name="T116" fmla="*/ 0 w 429"/>
                    <a:gd name="T117" fmla="*/ 0 h 524"/>
                    <a:gd name="T118" fmla="*/ 0 w 429"/>
                    <a:gd name="T119" fmla="*/ 0 h 524"/>
                    <a:gd name="T120" fmla="*/ 0 w 429"/>
                    <a:gd name="T121" fmla="*/ 0 h 524"/>
                    <a:gd name="T122" fmla="*/ 0 w 429"/>
                    <a:gd name="T123" fmla="*/ 0 h 524"/>
                    <a:gd name="T124" fmla="*/ 0 w 429"/>
                    <a:gd name="T125" fmla="*/ 0 h 524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0" t="0" r="r" b="b"/>
                  <a:pathLst>
                    <a:path w="429" h="524">
                      <a:moveTo>
                        <a:pt x="426" y="0"/>
                      </a:moveTo>
                      <a:lnTo>
                        <a:pt x="427" y="12"/>
                      </a:lnTo>
                      <a:lnTo>
                        <a:pt x="429" y="22"/>
                      </a:lnTo>
                      <a:lnTo>
                        <a:pt x="429" y="31"/>
                      </a:lnTo>
                      <a:lnTo>
                        <a:pt x="429" y="38"/>
                      </a:lnTo>
                      <a:lnTo>
                        <a:pt x="428" y="43"/>
                      </a:lnTo>
                      <a:lnTo>
                        <a:pt x="427" y="48"/>
                      </a:lnTo>
                      <a:lnTo>
                        <a:pt x="426" y="51"/>
                      </a:lnTo>
                      <a:lnTo>
                        <a:pt x="424" y="54"/>
                      </a:lnTo>
                      <a:lnTo>
                        <a:pt x="419" y="60"/>
                      </a:lnTo>
                      <a:lnTo>
                        <a:pt x="416" y="64"/>
                      </a:lnTo>
                      <a:lnTo>
                        <a:pt x="415" y="67"/>
                      </a:lnTo>
                      <a:lnTo>
                        <a:pt x="413" y="71"/>
                      </a:lnTo>
                      <a:lnTo>
                        <a:pt x="413" y="75"/>
                      </a:lnTo>
                      <a:lnTo>
                        <a:pt x="413" y="81"/>
                      </a:lnTo>
                      <a:lnTo>
                        <a:pt x="413" y="109"/>
                      </a:lnTo>
                      <a:lnTo>
                        <a:pt x="414" y="135"/>
                      </a:lnTo>
                      <a:lnTo>
                        <a:pt x="414" y="160"/>
                      </a:lnTo>
                      <a:lnTo>
                        <a:pt x="413" y="183"/>
                      </a:lnTo>
                      <a:lnTo>
                        <a:pt x="410" y="196"/>
                      </a:lnTo>
                      <a:lnTo>
                        <a:pt x="408" y="207"/>
                      </a:lnTo>
                      <a:lnTo>
                        <a:pt x="405" y="218"/>
                      </a:lnTo>
                      <a:lnTo>
                        <a:pt x="401" y="229"/>
                      </a:lnTo>
                      <a:lnTo>
                        <a:pt x="396" y="241"/>
                      </a:lnTo>
                      <a:lnTo>
                        <a:pt x="390" y="254"/>
                      </a:lnTo>
                      <a:lnTo>
                        <a:pt x="382" y="266"/>
                      </a:lnTo>
                      <a:lnTo>
                        <a:pt x="372" y="278"/>
                      </a:lnTo>
                      <a:lnTo>
                        <a:pt x="360" y="288"/>
                      </a:lnTo>
                      <a:lnTo>
                        <a:pt x="346" y="300"/>
                      </a:lnTo>
                      <a:lnTo>
                        <a:pt x="338" y="309"/>
                      </a:lnTo>
                      <a:lnTo>
                        <a:pt x="331" y="316"/>
                      </a:lnTo>
                      <a:lnTo>
                        <a:pt x="325" y="324"/>
                      </a:lnTo>
                      <a:lnTo>
                        <a:pt x="319" y="333"/>
                      </a:lnTo>
                      <a:lnTo>
                        <a:pt x="318" y="361"/>
                      </a:lnTo>
                      <a:lnTo>
                        <a:pt x="314" y="395"/>
                      </a:lnTo>
                      <a:lnTo>
                        <a:pt x="312" y="412"/>
                      </a:lnTo>
                      <a:lnTo>
                        <a:pt x="308" y="428"/>
                      </a:lnTo>
                      <a:lnTo>
                        <a:pt x="306" y="434"/>
                      </a:lnTo>
                      <a:lnTo>
                        <a:pt x="304" y="439"/>
                      </a:lnTo>
                      <a:lnTo>
                        <a:pt x="302" y="442"/>
                      </a:lnTo>
                      <a:lnTo>
                        <a:pt x="300" y="444"/>
                      </a:lnTo>
                      <a:lnTo>
                        <a:pt x="290" y="448"/>
                      </a:lnTo>
                      <a:lnTo>
                        <a:pt x="280" y="451"/>
                      </a:lnTo>
                      <a:lnTo>
                        <a:pt x="274" y="453"/>
                      </a:lnTo>
                      <a:lnTo>
                        <a:pt x="269" y="455"/>
                      </a:lnTo>
                      <a:lnTo>
                        <a:pt x="264" y="458"/>
                      </a:lnTo>
                      <a:lnTo>
                        <a:pt x="259" y="462"/>
                      </a:lnTo>
                      <a:lnTo>
                        <a:pt x="253" y="472"/>
                      </a:lnTo>
                      <a:lnTo>
                        <a:pt x="245" y="487"/>
                      </a:lnTo>
                      <a:lnTo>
                        <a:pt x="239" y="494"/>
                      </a:lnTo>
                      <a:lnTo>
                        <a:pt x="234" y="500"/>
                      </a:lnTo>
                      <a:lnTo>
                        <a:pt x="230" y="502"/>
                      </a:lnTo>
                      <a:lnTo>
                        <a:pt x="227" y="504"/>
                      </a:lnTo>
                      <a:lnTo>
                        <a:pt x="223" y="505"/>
                      </a:lnTo>
                      <a:lnTo>
                        <a:pt x="219" y="506"/>
                      </a:lnTo>
                      <a:lnTo>
                        <a:pt x="210" y="505"/>
                      </a:lnTo>
                      <a:lnTo>
                        <a:pt x="201" y="504"/>
                      </a:lnTo>
                      <a:lnTo>
                        <a:pt x="196" y="503"/>
                      </a:lnTo>
                      <a:lnTo>
                        <a:pt x="192" y="501"/>
                      </a:lnTo>
                      <a:lnTo>
                        <a:pt x="189" y="498"/>
                      </a:lnTo>
                      <a:lnTo>
                        <a:pt x="186" y="494"/>
                      </a:lnTo>
                      <a:lnTo>
                        <a:pt x="166" y="496"/>
                      </a:lnTo>
                      <a:lnTo>
                        <a:pt x="145" y="500"/>
                      </a:lnTo>
                      <a:lnTo>
                        <a:pt x="135" y="502"/>
                      </a:lnTo>
                      <a:lnTo>
                        <a:pt x="126" y="501"/>
                      </a:lnTo>
                      <a:lnTo>
                        <a:pt x="123" y="500"/>
                      </a:lnTo>
                      <a:lnTo>
                        <a:pt x="119" y="499"/>
                      </a:lnTo>
                      <a:lnTo>
                        <a:pt x="116" y="497"/>
                      </a:lnTo>
                      <a:lnTo>
                        <a:pt x="113" y="494"/>
                      </a:lnTo>
                      <a:lnTo>
                        <a:pt x="106" y="493"/>
                      </a:lnTo>
                      <a:lnTo>
                        <a:pt x="100" y="493"/>
                      </a:lnTo>
                      <a:lnTo>
                        <a:pt x="95" y="493"/>
                      </a:lnTo>
                      <a:lnTo>
                        <a:pt x="91" y="494"/>
                      </a:lnTo>
                      <a:lnTo>
                        <a:pt x="83" y="497"/>
                      </a:lnTo>
                      <a:lnTo>
                        <a:pt x="78" y="502"/>
                      </a:lnTo>
                      <a:lnTo>
                        <a:pt x="73" y="507"/>
                      </a:lnTo>
                      <a:lnTo>
                        <a:pt x="68" y="513"/>
                      </a:lnTo>
                      <a:lnTo>
                        <a:pt x="62" y="519"/>
                      </a:lnTo>
                      <a:lnTo>
                        <a:pt x="54" y="524"/>
                      </a:lnTo>
                      <a:lnTo>
                        <a:pt x="39" y="507"/>
                      </a:lnTo>
                      <a:lnTo>
                        <a:pt x="27" y="491"/>
                      </a:lnTo>
                      <a:lnTo>
                        <a:pt x="14" y="474"/>
                      </a:lnTo>
                      <a:lnTo>
                        <a:pt x="0" y="456"/>
                      </a:lnTo>
                      <a:lnTo>
                        <a:pt x="6" y="447"/>
                      </a:lnTo>
                      <a:lnTo>
                        <a:pt x="13" y="440"/>
                      </a:lnTo>
                      <a:lnTo>
                        <a:pt x="18" y="434"/>
                      </a:lnTo>
                      <a:lnTo>
                        <a:pt x="25" y="430"/>
                      </a:lnTo>
                      <a:lnTo>
                        <a:pt x="31" y="427"/>
                      </a:lnTo>
                      <a:lnTo>
                        <a:pt x="36" y="425"/>
                      </a:lnTo>
                      <a:lnTo>
                        <a:pt x="42" y="424"/>
                      </a:lnTo>
                      <a:lnTo>
                        <a:pt x="46" y="424"/>
                      </a:lnTo>
                      <a:lnTo>
                        <a:pt x="55" y="425"/>
                      </a:lnTo>
                      <a:lnTo>
                        <a:pt x="61" y="428"/>
                      </a:lnTo>
                      <a:lnTo>
                        <a:pt x="65" y="431"/>
                      </a:lnTo>
                      <a:lnTo>
                        <a:pt x="67" y="432"/>
                      </a:lnTo>
                      <a:lnTo>
                        <a:pt x="58" y="418"/>
                      </a:lnTo>
                      <a:lnTo>
                        <a:pt x="51" y="405"/>
                      </a:lnTo>
                      <a:lnTo>
                        <a:pt x="47" y="395"/>
                      </a:lnTo>
                      <a:lnTo>
                        <a:pt x="45" y="386"/>
                      </a:lnTo>
                      <a:lnTo>
                        <a:pt x="45" y="378"/>
                      </a:lnTo>
                      <a:lnTo>
                        <a:pt x="45" y="372"/>
                      </a:lnTo>
                      <a:lnTo>
                        <a:pt x="47" y="366"/>
                      </a:lnTo>
                      <a:lnTo>
                        <a:pt x="50" y="362"/>
                      </a:lnTo>
                      <a:lnTo>
                        <a:pt x="54" y="359"/>
                      </a:lnTo>
                      <a:lnTo>
                        <a:pt x="57" y="356"/>
                      </a:lnTo>
                      <a:lnTo>
                        <a:pt x="61" y="354"/>
                      </a:lnTo>
                      <a:lnTo>
                        <a:pt x="65" y="353"/>
                      </a:lnTo>
                      <a:lnTo>
                        <a:pt x="71" y="352"/>
                      </a:lnTo>
                      <a:lnTo>
                        <a:pt x="73" y="351"/>
                      </a:lnTo>
                      <a:lnTo>
                        <a:pt x="81" y="343"/>
                      </a:lnTo>
                      <a:lnTo>
                        <a:pt x="89" y="337"/>
                      </a:lnTo>
                      <a:lnTo>
                        <a:pt x="94" y="334"/>
                      </a:lnTo>
                      <a:lnTo>
                        <a:pt x="100" y="333"/>
                      </a:lnTo>
                      <a:lnTo>
                        <a:pt x="104" y="333"/>
                      </a:lnTo>
                      <a:lnTo>
                        <a:pt x="109" y="335"/>
                      </a:lnTo>
                      <a:lnTo>
                        <a:pt x="112" y="339"/>
                      </a:lnTo>
                      <a:lnTo>
                        <a:pt x="115" y="342"/>
                      </a:lnTo>
                      <a:lnTo>
                        <a:pt x="123" y="350"/>
                      </a:lnTo>
                      <a:lnTo>
                        <a:pt x="130" y="356"/>
                      </a:lnTo>
                      <a:lnTo>
                        <a:pt x="135" y="359"/>
                      </a:lnTo>
                      <a:lnTo>
                        <a:pt x="140" y="359"/>
                      </a:lnTo>
                      <a:lnTo>
                        <a:pt x="146" y="356"/>
                      </a:lnTo>
                      <a:lnTo>
                        <a:pt x="154" y="351"/>
                      </a:lnTo>
                      <a:lnTo>
                        <a:pt x="163" y="354"/>
                      </a:lnTo>
                      <a:lnTo>
                        <a:pt x="172" y="354"/>
                      </a:lnTo>
                      <a:lnTo>
                        <a:pt x="181" y="353"/>
                      </a:lnTo>
                      <a:lnTo>
                        <a:pt x="188" y="350"/>
                      </a:lnTo>
                      <a:lnTo>
                        <a:pt x="193" y="345"/>
                      </a:lnTo>
                      <a:lnTo>
                        <a:pt x="199" y="340"/>
                      </a:lnTo>
                      <a:lnTo>
                        <a:pt x="202" y="334"/>
                      </a:lnTo>
                      <a:lnTo>
                        <a:pt x="205" y="328"/>
                      </a:lnTo>
                      <a:lnTo>
                        <a:pt x="210" y="315"/>
                      </a:lnTo>
                      <a:lnTo>
                        <a:pt x="212" y="302"/>
                      </a:lnTo>
                      <a:lnTo>
                        <a:pt x="213" y="293"/>
                      </a:lnTo>
                      <a:lnTo>
                        <a:pt x="213" y="290"/>
                      </a:lnTo>
                      <a:lnTo>
                        <a:pt x="215" y="283"/>
                      </a:lnTo>
                      <a:lnTo>
                        <a:pt x="215" y="276"/>
                      </a:lnTo>
                      <a:lnTo>
                        <a:pt x="215" y="269"/>
                      </a:lnTo>
                      <a:lnTo>
                        <a:pt x="213" y="262"/>
                      </a:lnTo>
                      <a:lnTo>
                        <a:pt x="208" y="249"/>
                      </a:lnTo>
                      <a:lnTo>
                        <a:pt x="201" y="236"/>
                      </a:lnTo>
                      <a:lnTo>
                        <a:pt x="186" y="217"/>
                      </a:lnTo>
                      <a:lnTo>
                        <a:pt x="180" y="210"/>
                      </a:lnTo>
                      <a:lnTo>
                        <a:pt x="188" y="203"/>
                      </a:lnTo>
                      <a:lnTo>
                        <a:pt x="202" y="187"/>
                      </a:lnTo>
                      <a:lnTo>
                        <a:pt x="205" y="182"/>
                      </a:lnTo>
                      <a:lnTo>
                        <a:pt x="207" y="177"/>
                      </a:lnTo>
                      <a:lnTo>
                        <a:pt x="210" y="173"/>
                      </a:lnTo>
                      <a:lnTo>
                        <a:pt x="211" y="168"/>
                      </a:lnTo>
                      <a:lnTo>
                        <a:pt x="210" y="164"/>
                      </a:lnTo>
                      <a:lnTo>
                        <a:pt x="208" y="161"/>
                      </a:lnTo>
                      <a:lnTo>
                        <a:pt x="205" y="157"/>
                      </a:lnTo>
                      <a:lnTo>
                        <a:pt x="200" y="155"/>
                      </a:lnTo>
                      <a:lnTo>
                        <a:pt x="200" y="148"/>
                      </a:lnTo>
                      <a:lnTo>
                        <a:pt x="200" y="142"/>
                      </a:lnTo>
                      <a:lnTo>
                        <a:pt x="197" y="137"/>
                      </a:lnTo>
                      <a:lnTo>
                        <a:pt x="195" y="133"/>
                      </a:lnTo>
                      <a:lnTo>
                        <a:pt x="192" y="131"/>
                      </a:lnTo>
                      <a:lnTo>
                        <a:pt x="188" y="129"/>
                      </a:lnTo>
                      <a:lnTo>
                        <a:pt x="183" y="129"/>
                      </a:lnTo>
                      <a:lnTo>
                        <a:pt x="179" y="129"/>
                      </a:lnTo>
                      <a:lnTo>
                        <a:pt x="161" y="132"/>
                      </a:lnTo>
                      <a:lnTo>
                        <a:pt x="154" y="137"/>
                      </a:lnTo>
                      <a:lnTo>
                        <a:pt x="144" y="134"/>
                      </a:lnTo>
                      <a:lnTo>
                        <a:pt x="137" y="131"/>
                      </a:lnTo>
                      <a:lnTo>
                        <a:pt x="132" y="128"/>
                      </a:lnTo>
                      <a:lnTo>
                        <a:pt x="127" y="124"/>
                      </a:lnTo>
                      <a:lnTo>
                        <a:pt x="125" y="119"/>
                      </a:lnTo>
                      <a:lnTo>
                        <a:pt x="123" y="114"/>
                      </a:lnTo>
                      <a:lnTo>
                        <a:pt x="123" y="109"/>
                      </a:lnTo>
                      <a:lnTo>
                        <a:pt x="123" y="103"/>
                      </a:lnTo>
                      <a:lnTo>
                        <a:pt x="125" y="93"/>
                      </a:lnTo>
                      <a:lnTo>
                        <a:pt x="128" y="84"/>
                      </a:lnTo>
                      <a:lnTo>
                        <a:pt x="132" y="76"/>
                      </a:lnTo>
                      <a:lnTo>
                        <a:pt x="133" y="74"/>
                      </a:lnTo>
                      <a:lnTo>
                        <a:pt x="293" y="105"/>
                      </a:lnTo>
                      <a:lnTo>
                        <a:pt x="306" y="38"/>
                      </a:lnTo>
                      <a:lnTo>
                        <a:pt x="311" y="30"/>
                      </a:lnTo>
                      <a:lnTo>
                        <a:pt x="317" y="22"/>
                      </a:lnTo>
                      <a:lnTo>
                        <a:pt x="323" y="17"/>
                      </a:lnTo>
                      <a:lnTo>
                        <a:pt x="329" y="12"/>
                      </a:lnTo>
                      <a:lnTo>
                        <a:pt x="336" y="9"/>
                      </a:lnTo>
                      <a:lnTo>
                        <a:pt x="343" y="7"/>
                      </a:lnTo>
                      <a:lnTo>
                        <a:pt x="350" y="6"/>
                      </a:lnTo>
                      <a:lnTo>
                        <a:pt x="358" y="5"/>
                      </a:lnTo>
                      <a:lnTo>
                        <a:pt x="374" y="5"/>
                      </a:lnTo>
                      <a:lnTo>
                        <a:pt x="391" y="4"/>
                      </a:lnTo>
                      <a:lnTo>
                        <a:pt x="399" y="4"/>
                      </a:lnTo>
                      <a:lnTo>
                        <a:pt x="408" y="4"/>
                      </a:lnTo>
                      <a:lnTo>
                        <a:pt x="417" y="2"/>
                      </a:lnTo>
                      <a:lnTo>
                        <a:pt x="426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55" name="Freeform 452"/>
                <p:cNvSpPr>
                  <a:spLocks/>
                </p:cNvSpPr>
                <p:nvPr>
                  <p:custDataLst>
                    <p:tags r:id="rId282"/>
                  </p:custDataLst>
                </p:nvPr>
              </p:nvSpPr>
              <p:spPr bwMode="auto">
                <a:xfrm>
                  <a:off x="2719" y="1834"/>
                  <a:ext cx="80" cy="72"/>
                </a:xfrm>
                <a:custGeom>
                  <a:avLst/>
                  <a:gdLst>
                    <a:gd name="T0" fmla="*/ 0 w 292"/>
                    <a:gd name="T1" fmla="*/ 0 h 223"/>
                    <a:gd name="T2" fmla="*/ 0 w 292"/>
                    <a:gd name="T3" fmla="*/ 0 h 223"/>
                    <a:gd name="T4" fmla="*/ 0 w 292"/>
                    <a:gd name="T5" fmla="*/ 0 h 223"/>
                    <a:gd name="T6" fmla="*/ 0 w 292"/>
                    <a:gd name="T7" fmla="*/ 0 h 223"/>
                    <a:gd name="T8" fmla="*/ 0 w 292"/>
                    <a:gd name="T9" fmla="*/ 0 h 223"/>
                    <a:gd name="T10" fmla="*/ 0 w 292"/>
                    <a:gd name="T11" fmla="*/ 0 h 223"/>
                    <a:gd name="T12" fmla="*/ 0 w 292"/>
                    <a:gd name="T13" fmla="*/ 0 h 223"/>
                    <a:gd name="T14" fmla="*/ 0 w 292"/>
                    <a:gd name="T15" fmla="*/ 0 h 223"/>
                    <a:gd name="T16" fmla="*/ 0 w 292"/>
                    <a:gd name="T17" fmla="*/ 0 h 223"/>
                    <a:gd name="T18" fmla="*/ 0 w 292"/>
                    <a:gd name="T19" fmla="*/ 0 h 223"/>
                    <a:gd name="T20" fmla="*/ 0 w 292"/>
                    <a:gd name="T21" fmla="*/ 1 h 223"/>
                    <a:gd name="T22" fmla="*/ 0 w 292"/>
                    <a:gd name="T23" fmla="*/ 1 h 223"/>
                    <a:gd name="T24" fmla="*/ 0 w 292"/>
                    <a:gd name="T25" fmla="*/ 1 h 223"/>
                    <a:gd name="T26" fmla="*/ 0 w 292"/>
                    <a:gd name="T27" fmla="*/ 0 h 223"/>
                    <a:gd name="T28" fmla="*/ 0 w 292"/>
                    <a:gd name="T29" fmla="*/ 0 h 223"/>
                    <a:gd name="T30" fmla="*/ 0 w 292"/>
                    <a:gd name="T31" fmla="*/ 0 h 223"/>
                    <a:gd name="T32" fmla="*/ 0 w 292"/>
                    <a:gd name="T33" fmla="*/ 0 h 223"/>
                    <a:gd name="T34" fmla="*/ 0 w 292"/>
                    <a:gd name="T35" fmla="*/ 0 h 223"/>
                    <a:gd name="T36" fmla="*/ 0 w 292"/>
                    <a:gd name="T37" fmla="*/ 0 h 223"/>
                    <a:gd name="T38" fmla="*/ 0 w 292"/>
                    <a:gd name="T39" fmla="*/ 0 h 223"/>
                    <a:gd name="T40" fmla="*/ 0 w 292"/>
                    <a:gd name="T41" fmla="*/ 0 h 223"/>
                    <a:gd name="T42" fmla="*/ 0 w 292"/>
                    <a:gd name="T43" fmla="*/ 0 h 223"/>
                    <a:gd name="T44" fmla="*/ 0 w 292"/>
                    <a:gd name="T45" fmla="*/ 0 h 223"/>
                    <a:gd name="T46" fmla="*/ 0 w 292"/>
                    <a:gd name="T47" fmla="*/ 0 h 223"/>
                    <a:gd name="T48" fmla="*/ 0 w 292"/>
                    <a:gd name="T49" fmla="*/ 0 h 223"/>
                    <a:gd name="T50" fmla="*/ 0 w 292"/>
                    <a:gd name="T51" fmla="*/ 0 h 223"/>
                    <a:gd name="T52" fmla="*/ 0 w 292"/>
                    <a:gd name="T53" fmla="*/ 0 h 223"/>
                    <a:gd name="T54" fmla="*/ 0 w 292"/>
                    <a:gd name="T55" fmla="*/ 0 h 223"/>
                    <a:gd name="T56" fmla="*/ 0 w 292"/>
                    <a:gd name="T57" fmla="*/ 0 h 223"/>
                    <a:gd name="T58" fmla="*/ 0 w 292"/>
                    <a:gd name="T59" fmla="*/ 0 h 223"/>
                    <a:gd name="T60" fmla="*/ 0 w 292"/>
                    <a:gd name="T61" fmla="*/ 0 h 223"/>
                    <a:gd name="T62" fmla="*/ 0 w 292"/>
                    <a:gd name="T63" fmla="*/ 0 h 223"/>
                    <a:gd name="T64" fmla="*/ 0 w 292"/>
                    <a:gd name="T65" fmla="*/ 0 h 223"/>
                    <a:gd name="T66" fmla="*/ 0 w 292"/>
                    <a:gd name="T67" fmla="*/ 0 h 223"/>
                    <a:gd name="T68" fmla="*/ 0 w 292"/>
                    <a:gd name="T69" fmla="*/ 0 h 223"/>
                    <a:gd name="T70" fmla="*/ 0 w 292"/>
                    <a:gd name="T71" fmla="*/ 0 h 223"/>
                    <a:gd name="T72" fmla="*/ 0 w 292"/>
                    <a:gd name="T73" fmla="*/ 0 h 223"/>
                    <a:gd name="T74" fmla="*/ 0 w 292"/>
                    <a:gd name="T75" fmla="*/ 0 h 223"/>
                    <a:gd name="T76" fmla="*/ 0 w 292"/>
                    <a:gd name="T77" fmla="*/ 0 h 223"/>
                    <a:gd name="T78" fmla="*/ 0 w 292"/>
                    <a:gd name="T79" fmla="*/ 0 h 223"/>
                    <a:gd name="T80" fmla="*/ 0 w 292"/>
                    <a:gd name="T81" fmla="*/ 0 h 223"/>
                    <a:gd name="T82" fmla="*/ 0 w 292"/>
                    <a:gd name="T83" fmla="*/ 0 h 223"/>
                    <a:gd name="T84" fmla="*/ 0 w 292"/>
                    <a:gd name="T85" fmla="*/ 0 h 22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292" h="223">
                      <a:moveTo>
                        <a:pt x="292" y="69"/>
                      </a:moveTo>
                      <a:lnTo>
                        <a:pt x="259" y="93"/>
                      </a:lnTo>
                      <a:lnTo>
                        <a:pt x="172" y="75"/>
                      </a:lnTo>
                      <a:lnTo>
                        <a:pt x="166" y="77"/>
                      </a:lnTo>
                      <a:lnTo>
                        <a:pt x="159" y="78"/>
                      </a:lnTo>
                      <a:lnTo>
                        <a:pt x="152" y="79"/>
                      </a:lnTo>
                      <a:lnTo>
                        <a:pt x="146" y="79"/>
                      </a:lnTo>
                      <a:lnTo>
                        <a:pt x="139" y="79"/>
                      </a:lnTo>
                      <a:lnTo>
                        <a:pt x="133" y="78"/>
                      </a:lnTo>
                      <a:lnTo>
                        <a:pt x="126" y="77"/>
                      </a:lnTo>
                      <a:lnTo>
                        <a:pt x="119" y="75"/>
                      </a:lnTo>
                      <a:lnTo>
                        <a:pt x="119" y="93"/>
                      </a:lnTo>
                      <a:lnTo>
                        <a:pt x="132" y="113"/>
                      </a:lnTo>
                      <a:lnTo>
                        <a:pt x="144" y="131"/>
                      </a:lnTo>
                      <a:lnTo>
                        <a:pt x="156" y="145"/>
                      </a:lnTo>
                      <a:lnTo>
                        <a:pt x="168" y="157"/>
                      </a:lnTo>
                      <a:lnTo>
                        <a:pt x="179" y="170"/>
                      </a:lnTo>
                      <a:lnTo>
                        <a:pt x="189" y="185"/>
                      </a:lnTo>
                      <a:lnTo>
                        <a:pt x="193" y="193"/>
                      </a:lnTo>
                      <a:lnTo>
                        <a:pt x="197" y="202"/>
                      </a:lnTo>
                      <a:lnTo>
                        <a:pt x="202" y="211"/>
                      </a:lnTo>
                      <a:lnTo>
                        <a:pt x="205" y="222"/>
                      </a:lnTo>
                      <a:lnTo>
                        <a:pt x="191" y="223"/>
                      </a:lnTo>
                      <a:lnTo>
                        <a:pt x="175" y="223"/>
                      </a:lnTo>
                      <a:lnTo>
                        <a:pt x="168" y="223"/>
                      </a:lnTo>
                      <a:lnTo>
                        <a:pt x="161" y="222"/>
                      </a:lnTo>
                      <a:lnTo>
                        <a:pt x="154" y="220"/>
                      </a:lnTo>
                      <a:lnTo>
                        <a:pt x="146" y="216"/>
                      </a:lnTo>
                      <a:lnTo>
                        <a:pt x="139" y="213"/>
                      </a:lnTo>
                      <a:lnTo>
                        <a:pt x="134" y="209"/>
                      </a:lnTo>
                      <a:lnTo>
                        <a:pt x="130" y="203"/>
                      </a:lnTo>
                      <a:lnTo>
                        <a:pt x="127" y="198"/>
                      </a:lnTo>
                      <a:lnTo>
                        <a:pt x="124" y="192"/>
                      </a:lnTo>
                      <a:lnTo>
                        <a:pt x="121" y="187"/>
                      </a:lnTo>
                      <a:lnTo>
                        <a:pt x="117" y="183"/>
                      </a:lnTo>
                      <a:lnTo>
                        <a:pt x="113" y="180"/>
                      </a:lnTo>
                      <a:lnTo>
                        <a:pt x="102" y="162"/>
                      </a:lnTo>
                      <a:lnTo>
                        <a:pt x="91" y="145"/>
                      </a:lnTo>
                      <a:lnTo>
                        <a:pt x="80" y="129"/>
                      </a:lnTo>
                      <a:lnTo>
                        <a:pt x="68" y="113"/>
                      </a:lnTo>
                      <a:lnTo>
                        <a:pt x="61" y="105"/>
                      </a:lnTo>
                      <a:lnTo>
                        <a:pt x="55" y="99"/>
                      </a:lnTo>
                      <a:lnTo>
                        <a:pt x="48" y="93"/>
                      </a:lnTo>
                      <a:lnTo>
                        <a:pt x="42" y="87"/>
                      </a:lnTo>
                      <a:lnTo>
                        <a:pt x="35" y="83"/>
                      </a:lnTo>
                      <a:lnTo>
                        <a:pt x="27" y="79"/>
                      </a:lnTo>
                      <a:lnTo>
                        <a:pt x="21" y="76"/>
                      </a:lnTo>
                      <a:lnTo>
                        <a:pt x="13" y="75"/>
                      </a:lnTo>
                      <a:lnTo>
                        <a:pt x="9" y="70"/>
                      </a:lnTo>
                      <a:lnTo>
                        <a:pt x="4" y="65"/>
                      </a:lnTo>
                      <a:lnTo>
                        <a:pt x="2" y="62"/>
                      </a:lnTo>
                      <a:lnTo>
                        <a:pt x="1" y="58"/>
                      </a:lnTo>
                      <a:lnTo>
                        <a:pt x="0" y="54"/>
                      </a:lnTo>
                      <a:lnTo>
                        <a:pt x="0" y="49"/>
                      </a:lnTo>
                      <a:lnTo>
                        <a:pt x="22" y="53"/>
                      </a:lnTo>
                      <a:lnTo>
                        <a:pt x="40" y="55"/>
                      </a:lnTo>
                      <a:lnTo>
                        <a:pt x="57" y="56"/>
                      </a:lnTo>
                      <a:lnTo>
                        <a:pt x="70" y="55"/>
                      </a:lnTo>
                      <a:lnTo>
                        <a:pt x="82" y="53"/>
                      </a:lnTo>
                      <a:lnTo>
                        <a:pt x="91" y="50"/>
                      </a:lnTo>
                      <a:lnTo>
                        <a:pt x="99" y="46"/>
                      </a:lnTo>
                      <a:lnTo>
                        <a:pt x="106" y="41"/>
                      </a:lnTo>
                      <a:lnTo>
                        <a:pt x="117" y="31"/>
                      </a:lnTo>
                      <a:lnTo>
                        <a:pt x="127" y="20"/>
                      </a:lnTo>
                      <a:lnTo>
                        <a:pt x="132" y="14"/>
                      </a:lnTo>
                      <a:lnTo>
                        <a:pt x="138" y="9"/>
                      </a:lnTo>
                      <a:lnTo>
                        <a:pt x="145" y="4"/>
                      </a:lnTo>
                      <a:lnTo>
                        <a:pt x="152" y="0"/>
                      </a:lnTo>
                      <a:lnTo>
                        <a:pt x="162" y="8"/>
                      </a:lnTo>
                      <a:lnTo>
                        <a:pt x="172" y="14"/>
                      </a:lnTo>
                      <a:lnTo>
                        <a:pt x="183" y="21"/>
                      </a:lnTo>
                      <a:lnTo>
                        <a:pt x="194" y="26"/>
                      </a:lnTo>
                      <a:lnTo>
                        <a:pt x="205" y="31"/>
                      </a:lnTo>
                      <a:lnTo>
                        <a:pt x="218" y="34"/>
                      </a:lnTo>
                      <a:lnTo>
                        <a:pt x="231" y="37"/>
                      </a:lnTo>
                      <a:lnTo>
                        <a:pt x="246" y="37"/>
                      </a:lnTo>
                      <a:lnTo>
                        <a:pt x="255" y="36"/>
                      </a:lnTo>
                      <a:lnTo>
                        <a:pt x="262" y="34"/>
                      </a:lnTo>
                      <a:lnTo>
                        <a:pt x="270" y="32"/>
                      </a:lnTo>
                      <a:lnTo>
                        <a:pt x="279" y="31"/>
                      </a:lnTo>
                      <a:lnTo>
                        <a:pt x="283" y="42"/>
                      </a:lnTo>
                      <a:lnTo>
                        <a:pt x="285" y="47"/>
                      </a:lnTo>
                      <a:lnTo>
                        <a:pt x="287" y="49"/>
                      </a:lnTo>
                      <a:lnTo>
                        <a:pt x="289" y="52"/>
                      </a:lnTo>
                      <a:lnTo>
                        <a:pt x="292" y="6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56" name="Freeform 453"/>
                <p:cNvSpPr>
                  <a:spLocks/>
                </p:cNvSpPr>
                <p:nvPr>
                  <p:custDataLst>
                    <p:tags r:id="rId283"/>
                  </p:custDataLst>
                </p:nvPr>
              </p:nvSpPr>
              <p:spPr bwMode="auto">
                <a:xfrm>
                  <a:off x="2688" y="1745"/>
                  <a:ext cx="106" cy="49"/>
                </a:xfrm>
                <a:custGeom>
                  <a:avLst/>
                  <a:gdLst>
                    <a:gd name="T0" fmla="*/ 0 w 379"/>
                    <a:gd name="T1" fmla="*/ 0 h 147"/>
                    <a:gd name="T2" fmla="*/ 0 w 379"/>
                    <a:gd name="T3" fmla="*/ 0 h 147"/>
                    <a:gd name="T4" fmla="*/ 0 w 379"/>
                    <a:gd name="T5" fmla="*/ 0 h 147"/>
                    <a:gd name="T6" fmla="*/ 0 w 379"/>
                    <a:gd name="T7" fmla="*/ 0 h 147"/>
                    <a:gd name="T8" fmla="*/ 0 w 379"/>
                    <a:gd name="T9" fmla="*/ 0 h 147"/>
                    <a:gd name="T10" fmla="*/ 0 w 379"/>
                    <a:gd name="T11" fmla="*/ 0 h 147"/>
                    <a:gd name="T12" fmla="*/ 0 w 379"/>
                    <a:gd name="T13" fmla="*/ 0 h 147"/>
                    <a:gd name="T14" fmla="*/ 0 w 379"/>
                    <a:gd name="T15" fmla="*/ 0 h 147"/>
                    <a:gd name="T16" fmla="*/ 0 w 379"/>
                    <a:gd name="T17" fmla="*/ 0 h 147"/>
                    <a:gd name="T18" fmla="*/ 0 w 379"/>
                    <a:gd name="T19" fmla="*/ 0 h 147"/>
                    <a:gd name="T20" fmla="*/ 0 w 379"/>
                    <a:gd name="T21" fmla="*/ 0 h 147"/>
                    <a:gd name="T22" fmla="*/ 0 w 379"/>
                    <a:gd name="T23" fmla="*/ 0 h 147"/>
                    <a:gd name="T24" fmla="*/ 0 w 379"/>
                    <a:gd name="T25" fmla="*/ 0 h 147"/>
                    <a:gd name="T26" fmla="*/ 0 w 379"/>
                    <a:gd name="T27" fmla="*/ 0 h 147"/>
                    <a:gd name="T28" fmla="*/ 0 w 379"/>
                    <a:gd name="T29" fmla="*/ 0 h 147"/>
                    <a:gd name="T30" fmla="*/ 0 w 379"/>
                    <a:gd name="T31" fmla="*/ 0 h 147"/>
                    <a:gd name="T32" fmla="*/ 0 w 379"/>
                    <a:gd name="T33" fmla="*/ 0 h 147"/>
                    <a:gd name="T34" fmla="*/ 0 w 379"/>
                    <a:gd name="T35" fmla="*/ 0 h 147"/>
                    <a:gd name="T36" fmla="*/ 0 w 379"/>
                    <a:gd name="T37" fmla="*/ 0 h 147"/>
                    <a:gd name="T38" fmla="*/ 0 w 379"/>
                    <a:gd name="T39" fmla="*/ 0 h 147"/>
                    <a:gd name="T40" fmla="*/ 0 w 379"/>
                    <a:gd name="T41" fmla="*/ 0 h 147"/>
                    <a:gd name="T42" fmla="*/ 0 w 379"/>
                    <a:gd name="T43" fmla="*/ 0 h 147"/>
                    <a:gd name="T44" fmla="*/ 0 w 379"/>
                    <a:gd name="T45" fmla="*/ 0 h 147"/>
                    <a:gd name="T46" fmla="*/ 0 w 379"/>
                    <a:gd name="T47" fmla="*/ 0 h 147"/>
                    <a:gd name="T48" fmla="*/ 0 w 379"/>
                    <a:gd name="T49" fmla="*/ 0 h 147"/>
                    <a:gd name="T50" fmla="*/ 0 w 379"/>
                    <a:gd name="T51" fmla="*/ 0 h 147"/>
                    <a:gd name="T52" fmla="*/ 0 w 379"/>
                    <a:gd name="T53" fmla="*/ 0 h 147"/>
                    <a:gd name="T54" fmla="*/ 0 w 379"/>
                    <a:gd name="T55" fmla="*/ 0 h 147"/>
                    <a:gd name="T56" fmla="*/ 0 w 379"/>
                    <a:gd name="T57" fmla="*/ 0 h 147"/>
                    <a:gd name="T58" fmla="*/ 0 w 379"/>
                    <a:gd name="T59" fmla="*/ 0 h 147"/>
                    <a:gd name="T60" fmla="*/ 0 w 379"/>
                    <a:gd name="T61" fmla="*/ 0 h 147"/>
                    <a:gd name="T62" fmla="*/ 0 w 379"/>
                    <a:gd name="T63" fmla="*/ 0 h 147"/>
                    <a:gd name="T64" fmla="*/ 0 w 379"/>
                    <a:gd name="T65" fmla="*/ 0 h 147"/>
                    <a:gd name="T66" fmla="*/ 0 w 379"/>
                    <a:gd name="T67" fmla="*/ 0 h 147"/>
                    <a:gd name="T68" fmla="*/ 0 w 379"/>
                    <a:gd name="T69" fmla="*/ 0 h 147"/>
                    <a:gd name="T70" fmla="*/ 0 w 379"/>
                    <a:gd name="T71" fmla="*/ 0 h 147"/>
                    <a:gd name="T72" fmla="*/ 0 w 379"/>
                    <a:gd name="T73" fmla="*/ 0 h 147"/>
                    <a:gd name="T74" fmla="*/ 0 w 379"/>
                    <a:gd name="T75" fmla="*/ 0 h 147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379" h="147">
                      <a:moveTo>
                        <a:pt x="379" y="92"/>
                      </a:moveTo>
                      <a:lnTo>
                        <a:pt x="375" y="94"/>
                      </a:lnTo>
                      <a:lnTo>
                        <a:pt x="366" y="98"/>
                      </a:lnTo>
                      <a:lnTo>
                        <a:pt x="360" y="101"/>
                      </a:lnTo>
                      <a:lnTo>
                        <a:pt x="357" y="105"/>
                      </a:lnTo>
                      <a:lnTo>
                        <a:pt x="354" y="108"/>
                      </a:lnTo>
                      <a:lnTo>
                        <a:pt x="353" y="111"/>
                      </a:lnTo>
                      <a:lnTo>
                        <a:pt x="347" y="117"/>
                      </a:lnTo>
                      <a:lnTo>
                        <a:pt x="341" y="123"/>
                      </a:lnTo>
                      <a:lnTo>
                        <a:pt x="333" y="127"/>
                      </a:lnTo>
                      <a:lnTo>
                        <a:pt x="324" y="130"/>
                      </a:lnTo>
                      <a:lnTo>
                        <a:pt x="320" y="131"/>
                      </a:lnTo>
                      <a:lnTo>
                        <a:pt x="315" y="132"/>
                      </a:lnTo>
                      <a:lnTo>
                        <a:pt x="311" y="132"/>
                      </a:lnTo>
                      <a:lnTo>
                        <a:pt x="306" y="131"/>
                      </a:lnTo>
                      <a:lnTo>
                        <a:pt x="301" y="130"/>
                      </a:lnTo>
                      <a:lnTo>
                        <a:pt x="296" y="128"/>
                      </a:lnTo>
                      <a:lnTo>
                        <a:pt x="291" y="126"/>
                      </a:lnTo>
                      <a:lnTo>
                        <a:pt x="286" y="123"/>
                      </a:lnTo>
                      <a:lnTo>
                        <a:pt x="281" y="119"/>
                      </a:lnTo>
                      <a:lnTo>
                        <a:pt x="277" y="117"/>
                      </a:lnTo>
                      <a:lnTo>
                        <a:pt x="275" y="116"/>
                      </a:lnTo>
                      <a:lnTo>
                        <a:pt x="271" y="116"/>
                      </a:lnTo>
                      <a:lnTo>
                        <a:pt x="269" y="118"/>
                      </a:lnTo>
                      <a:lnTo>
                        <a:pt x="268" y="120"/>
                      </a:lnTo>
                      <a:lnTo>
                        <a:pt x="267" y="123"/>
                      </a:lnTo>
                      <a:lnTo>
                        <a:pt x="266" y="126"/>
                      </a:lnTo>
                      <a:lnTo>
                        <a:pt x="266" y="140"/>
                      </a:lnTo>
                      <a:lnTo>
                        <a:pt x="266" y="147"/>
                      </a:lnTo>
                      <a:lnTo>
                        <a:pt x="257" y="145"/>
                      </a:lnTo>
                      <a:lnTo>
                        <a:pt x="251" y="143"/>
                      </a:lnTo>
                      <a:lnTo>
                        <a:pt x="244" y="140"/>
                      </a:lnTo>
                      <a:lnTo>
                        <a:pt x="240" y="137"/>
                      </a:lnTo>
                      <a:lnTo>
                        <a:pt x="229" y="131"/>
                      </a:lnTo>
                      <a:lnTo>
                        <a:pt x="213" y="123"/>
                      </a:lnTo>
                      <a:lnTo>
                        <a:pt x="113" y="141"/>
                      </a:lnTo>
                      <a:lnTo>
                        <a:pt x="95" y="132"/>
                      </a:lnTo>
                      <a:lnTo>
                        <a:pt x="80" y="124"/>
                      </a:lnTo>
                      <a:lnTo>
                        <a:pt x="68" y="116"/>
                      </a:lnTo>
                      <a:lnTo>
                        <a:pt x="58" y="109"/>
                      </a:lnTo>
                      <a:lnTo>
                        <a:pt x="51" y="101"/>
                      </a:lnTo>
                      <a:lnTo>
                        <a:pt x="45" y="94"/>
                      </a:lnTo>
                      <a:lnTo>
                        <a:pt x="40" y="88"/>
                      </a:lnTo>
                      <a:lnTo>
                        <a:pt x="37" y="82"/>
                      </a:lnTo>
                      <a:lnTo>
                        <a:pt x="31" y="70"/>
                      </a:lnTo>
                      <a:lnTo>
                        <a:pt x="26" y="59"/>
                      </a:lnTo>
                      <a:lnTo>
                        <a:pt x="21" y="54"/>
                      </a:lnTo>
                      <a:lnTo>
                        <a:pt x="16" y="48"/>
                      </a:lnTo>
                      <a:lnTo>
                        <a:pt x="9" y="42"/>
                      </a:lnTo>
                      <a:lnTo>
                        <a:pt x="0" y="36"/>
                      </a:lnTo>
                      <a:lnTo>
                        <a:pt x="16" y="39"/>
                      </a:lnTo>
                      <a:lnTo>
                        <a:pt x="29" y="40"/>
                      </a:lnTo>
                      <a:lnTo>
                        <a:pt x="41" y="40"/>
                      </a:lnTo>
                      <a:lnTo>
                        <a:pt x="52" y="38"/>
                      </a:lnTo>
                      <a:lnTo>
                        <a:pt x="62" y="36"/>
                      </a:lnTo>
                      <a:lnTo>
                        <a:pt x="72" y="33"/>
                      </a:lnTo>
                      <a:lnTo>
                        <a:pt x="79" y="29"/>
                      </a:lnTo>
                      <a:lnTo>
                        <a:pt x="87" y="25"/>
                      </a:lnTo>
                      <a:lnTo>
                        <a:pt x="102" y="16"/>
                      </a:lnTo>
                      <a:lnTo>
                        <a:pt x="119" y="8"/>
                      </a:lnTo>
                      <a:lnTo>
                        <a:pt x="128" y="5"/>
                      </a:lnTo>
                      <a:lnTo>
                        <a:pt x="138" y="2"/>
                      </a:lnTo>
                      <a:lnTo>
                        <a:pt x="149" y="1"/>
                      </a:lnTo>
                      <a:lnTo>
                        <a:pt x="159" y="0"/>
                      </a:lnTo>
                      <a:lnTo>
                        <a:pt x="179" y="11"/>
                      </a:lnTo>
                      <a:lnTo>
                        <a:pt x="200" y="23"/>
                      </a:lnTo>
                      <a:lnTo>
                        <a:pt x="222" y="34"/>
                      </a:lnTo>
                      <a:lnTo>
                        <a:pt x="244" y="45"/>
                      </a:lnTo>
                      <a:lnTo>
                        <a:pt x="278" y="61"/>
                      </a:lnTo>
                      <a:lnTo>
                        <a:pt x="292" y="67"/>
                      </a:lnTo>
                      <a:lnTo>
                        <a:pt x="314" y="73"/>
                      </a:lnTo>
                      <a:lnTo>
                        <a:pt x="333" y="80"/>
                      </a:lnTo>
                      <a:lnTo>
                        <a:pt x="343" y="83"/>
                      </a:lnTo>
                      <a:lnTo>
                        <a:pt x="354" y="86"/>
                      </a:lnTo>
                      <a:lnTo>
                        <a:pt x="365" y="89"/>
                      </a:lnTo>
                      <a:lnTo>
                        <a:pt x="379" y="9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57" name="Freeform 454"/>
                <p:cNvSpPr>
                  <a:spLocks/>
                </p:cNvSpPr>
                <p:nvPr>
                  <p:custDataLst>
                    <p:tags r:id="rId284"/>
                  </p:custDataLst>
                </p:nvPr>
              </p:nvSpPr>
              <p:spPr bwMode="auto">
                <a:xfrm>
                  <a:off x="2665" y="1654"/>
                  <a:ext cx="19" cy="38"/>
                </a:xfrm>
                <a:custGeom>
                  <a:avLst/>
                  <a:gdLst>
                    <a:gd name="T0" fmla="*/ 0 w 61"/>
                    <a:gd name="T1" fmla="*/ 0 h 67"/>
                    <a:gd name="T2" fmla="*/ 0 w 61"/>
                    <a:gd name="T3" fmla="*/ 16 h 67"/>
                    <a:gd name="T4" fmla="*/ 0 w 61"/>
                    <a:gd name="T5" fmla="*/ 32 h 67"/>
                    <a:gd name="T6" fmla="*/ 0 w 61"/>
                    <a:gd name="T7" fmla="*/ 42 h 67"/>
                    <a:gd name="T8" fmla="*/ 0 w 61"/>
                    <a:gd name="T9" fmla="*/ 53 h 67"/>
                    <a:gd name="T10" fmla="*/ 0 w 61"/>
                    <a:gd name="T11" fmla="*/ 64 h 67"/>
                    <a:gd name="T12" fmla="*/ 0 w 61"/>
                    <a:gd name="T13" fmla="*/ 74 h 67"/>
                    <a:gd name="T14" fmla="*/ 0 w 61"/>
                    <a:gd name="T15" fmla="*/ 97 h 67"/>
                    <a:gd name="T16" fmla="*/ 0 w 61"/>
                    <a:gd name="T17" fmla="*/ 118 h 67"/>
                    <a:gd name="T18" fmla="*/ 0 w 61"/>
                    <a:gd name="T19" fmla="*/ 115 h 67"/>
                    <a:gd name="T20" fmla="*/ 0 w 61"/>
                    <a:gd name="T21" fmla="*/ 107 h 67"/>
                    <a:gd name="T22" fmla="*/ 0 w 61"/>
                    <a:gd name="T23" fmla="*/ 102 h 67"/>
                    <a:gd name="T24" fmla="*/ 0 w 61"/>
                    <a:gd name="T25" fmla="*/ 93 h 67"/>
                    <a:gd name="T26" fmla="*/ 0 w 61"/>
                    <a:gd name="T27" fmla="*/ 83 h 67"/>
                    <a:gd name="T28" fmla="*/ 0 w 61"/>
                    <a:gd name="T29" fmla="*/ 70 h 67"/>
                    <a:gd name="T30" fmla="*/ 0 w 61"/>
                    <a:gd name="T31" fmla="*/ 56 h 67"/>
                    <a:gd name="T32" fmla="*/ 0 w 61"/>
                    <a:gd name="T33" fmla="*/ 42 h 67"/>
                    <a:gd name="T34" fmla="*/ 0 w 61"/>
                    <a:gd name="T35" fmla="*/ 25 h 67"/>
                    <a:gd name="T36" fmla="*/ 0 w 61"/>
                    <a:gd name="T37" fmla="*/ 0 h 67"/>
                    <a:gd name="T38" fmla="*/ 0 w 61"/>
                    <a:gd name="T39" fmla="*/ 5 h 67"/>
                    <a:gd name="T40" fmla="*/ 0 w 61"/>
                    <a:gd name="T41" fmla="*/ 7 h 67"/>
                    <a:gd name="T42" fmla="*/ 0 w 61"/>
                    <a:gd name="T43" fmla="*/ 7 h 67"/>
                    <a:gd name="T44" fmla="*/ 0 w 61"/>
                    <a:gd name="T45" fmla="*/ 5 h 67"/>
                    <a:gd name="T46" fmla="*/ 0 w 61"/>
                    <a:gd name="T47" fmla="*/ 3 h 67"/>
                    <a:gd name="T48" fmla="*/ 0 w 61"/>
                    <a:gd name="T49" fmla="*/ 0 h 67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61" h="67">
                      <a:moveTo>
                        <a:pt x="0" y="0"/>
                      </a:moveTo>
                      <a:lnTo>
                        <a:pt x="0" y="9"/>
                      </a:lnTo>
                      <a:lnTo>
                        <a:pt x="0" y="18"/>
                      </a:lnTo>
                      <a:lnTo>
                        <a:pt x="1" y="24"/>
                      </a:lnTo>
                      <a:lnTo>
                        <a:pt x="2" y="30"/>
                      </a:lnTo>
                      <a:lnTo>
                        <a:pt x="3" y="36"/>
                      </a:lnTo>
                      <a:lnTo>
                        <a:pt x="6" y="42"/>
                      </a:lnTo>
                      <a:lnTo>
                        <a:pt x="12" y="55"/>
                      </a:lnTo>
                      <a:lnTo>
                        <a:pt x="21" y="67"/>
                      </a:lnTo>
                      <a:lnTo>
                        <a:pt x="28" y="65"/>
                      </a:lnTo>
                      <a:lnTo>
                        <a:pt x="35" y="61"/>
                      </a:lnTo>
                      <a:lnTo>
                        <a:pt x="42" y="58"/>
                      </a:lnTo>
                      <a:lnTo>
                        <a:pt x="48" y="53"/>
                      </a:lnTo>
                      <a:lnTo>
                        <a:pt x="53" y="47"/>
                      </a:lnTo>
                      <a:lnTo>
                        <a:pt x="57" y="40"/>
                      </a:lnTo>
                      <a:lnTo>
                        <a:pt x="59" y="32"/>
                      </a:lnTo>
                      <a:lnTo>
                        <a:pt x="61" y="24"/>
                      </a:lnTo>
                      <a:lnTo>
                        <a:pt x="53" y="14"/>
                      </a:lnTo>
                      <a:lnTo>
                        <a:pt x="41" y="0"/>
                      </a:lnTo>
                      <a:lnTo>
                        <a:pt x="28" y="3"/>
                      </a:lnTo>
                      <a:lnTo>
                        <a:pt x="18" y="4"/>
                      </a:lnTo>
                      <a:lnTo>
                        <a:pt x="13" y="4"/>
                      </a:lnTo>
                      <a:lnTo>
                        <a:pt x="10" y="3"/>
                      </a:lnTo>
                      <a:lnTo>
                        <a:pt x="6" y="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58" name="Freeform 455"/>
                <p:cNvSpPr>
                  <a:spLocks/>
                </p:cNvSpPr>
                <p:nvPr>
                  <p:custDataLst>
                    <p:tags r:id="rId285"/>
                  </p:custDataLst>
                </p:nvPr>
              </p:nvSpPr>
              <p:spPr bwMode="auto">
                <a:xfrm>
                  <a:off x="2647" y="1657"/>
                  <a:ext cx="16" cy="37"/>
                </a:xfrm>
                <a:custGeom>
                  <a:avLst/>
                  <a:gdLst>
                    <a:gd name="T0" fmla="*/ 0 w 60"/>
                    <a:gd name="T1" fmla="*/ 82 h 55"/>
                    <a:gd name="T2" fmla="*/ 0 w 60"/>
                    <a:gd name="T3" fmla="*/ 327 h 55"/>
                    <a:gd name="T4" fmla="*/ 0 w 60"/>
                    <a:gd name="T5" fmla="*/ 437 h 55"/>
                    <a:gd name="T6" fmla="*/ 0 w 60"/>
                    <a:gd name="T7" fmla="*/ 546 h 55"/>
                    <a:gd name="T8" fmla="*/ 0 w 60"/>
                    <a:gd name="T9" fmla="*/ 614 h 55"/>
                    <a:gd name="T10" fmla="*/ 0 w 60"/>
                    <a:gd name="T11" fmla="*/ 669 h 55"/>
                    <a:gd name="T12" fmla="*/ 0 w 60"/>
                    <a:gd name="T13" fmla="*/ 709 h 55"/>
                    <a:gd name="T14" fmla="*/ 0 w 60"/>
                    <a:gd name="T15" fmla="*/ 737 h 55"/>
                    <a:gd name="T16" fmla="*/ 0 w 60"/>
                    <a:gd name="T17" fmla="*/ 750 h 55"/>
                    <a:gd name="T18" fmla="*/ 0 w 60"/>
                    <a:gd name="T19" fmla="*/ 750 h 55"/>
                    <a:gd name="T20" fmla="*/ 0 w 60"/>
                    <a:gd name="T21" fmla="*/ 709 h 55"/>
                    <a:gd name="T22" fmla="*/ 0 w 60"/>
                    <a:gd name="T23" fmla="*/ 669 h 55"/>
                    <a:gd name="T24" fmla="*/ 0 w 60"/>
                    <a:gd name="T25" fmla="*/ 464 h 55"/>
                    <a:gd name="T26" fmla="*/ 0 w 60"/>
                    <a:gd name="T27" fmla="*/ 300 h 55"/>
                    <a:gd name="T28" fmla="*/ 0 w 60"/>
                    <a:gd name="T29" fmla="*/ 232 h 55"/>
                    <a:gd name="T30" fmla="*/ 0 w 60"/>
                    <a:gd name="T31" fmla="*/ 164 h 55"/>
                    <a:gd name="T32" fmla="*/ 0 w 60"/>
                    <a:gd name="T33" fmla="*/ 82 h 55"/>
                    <a:gd name="T34" fmla="*/ 0 w 60"/>
                    <a:gd name="T35" fmla="*/ 0 h 55"/>
                    <a:gd name="T36" fmla="*/ 0 w 60"/>
                    <a:gd name="T37" fmla="*/ 13 h 55"/>
                    <a:gd name="T38" fmla="*/ 0 w 60"/>
                    <a:gd name="T39" fmla="*/ 41 h 55"/>
                    <a:gd name="T40" fmla="*/ 0 w 60"/>
                    <a:gd name="T41" fmla="*/ 68 h 55"/>
                    <a:gd name="T42" fmla="*/ 0 w 60"/>
                    <a:gd name="T43" fmla="*/ 82 h 55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60" h="55">
                      <a:moveTo>
                        <a:pt x="0" y="6"/>
                      </a:moveTo>
                      <a:lnTo>
                        <a:pt x="0" y="24"/>
                      </a:lnTo>
                      <a:lnTo>
                        <a:pt x="5" y="32"/>
                      </a:lnTo>
                      <a:lnTo>
                        <a:pt x="10" y="40"/>
                      </a:lnTo>
                      <a:lnTo>
                        <a:pt x="16" y="45"/>
                      </a:lnTo>
                      <a:lnTo>
                        <a:pt x="21" y="49"/>
                      </a:lnTo>
                      <a:lnTo>
                        <a:pt x="27" y="52"/>
                      </a:lnTo>
                      <a:lnTo>
                        <a:pt x="33" y="54"/>
                      </a:lnTo>
                      <a:lnTo>
                        <a:pt x="40" y="55"/>
                      </a:lnTo>
                      <a:lnTo>
                        <a:pt x="46" y="55"/>
                      </a:lnTo>
                      <a:lnTo>
                        <a:pt x="53" y="52"/>
                      </a:lnTo>
                      <a:lnTo>
                        <a:pt x="60" y="49"/>
                      </a:lnTo>
                      <a:lnTo>
                        <a:pt x="50" y="34"/>
                      </a:lnTo>
                      <a:lnTo>
                        <a:pt x="42" y="22"/>
                      </a:lnTo>
                      <a:lnTo>
                        <a:pt x="39" y="17"/>
                      </a:lnTo>
                      <a:lnTo>
                        <a:pt x="35" y="12"/>
                      </a:lnTo>
                      <a:lnTo>
                        <a:pt x="34" y="6"/>
                      </a:lnTo>
                      <a:lnTo>
                        <a:pt x="33" y="0"/>
                      </a:lnTo>
                      <a:lnTo>
                        <a:pt x="23" y="1"/>
                      </a:lnTo>
                      <a:lnTo>
                        <a:pt x="15" y="3"/>
                      </a:lnTo>
                      <a:lnTo>
                        <a:pt x="7" y="5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59" name="Freeform 456"/>
                <p:cNvSpPr>
                  <a:spLocks/>
                </p:cNvSpPr>
                <p:nvPr>
                  <p:custDataLst>
                    <p:tags r:id="rId286"/>
                  </p:custDataLst>
                </p:nvPr>
              </p:nvSpPr>
              <p:spPr bwMode="auto">
                <a:xfrm>
                  <a:off x="2628" y="1623"/>
                  <a:ext cx="33" cy="49"/>
                </a:xfrm>
                <a:custGeom>
                  <a:avLst/>
                  <a:gdLst>
                    <a:gd name="T0" fmla="*/ 0 w 120"/>
                    <a:gd name="T1" fmla="*/ 0 h 148"/>
                    <a:gd name="T2" fmla="*/ 0 w 120"/>
                    <a:gd name="T3" fmla="*/ 0 h 148"/>
                    <a:gd name="T4" fmla="*/ 0 w 120"/>
                    <a:gd name="T5" fmla="*/ 0 h 148"/>
                    <a:gd name="T6" fmla="*/ 0 w 120"/>
                    <a:gd name="T7" fmla="*/ 0 h 148"/>
                    <a:gd name="T8" fmla="*/ 0 w 120"/>
                    <a:gd name="T9" fmla="*/ 0 h 148"/>
                    <a:gd name="T10" fmla="*/ 0 w 120"/>
                    <a:gd name="T11" fmla="*/ 0 h 148"/>
                    <a:gd name="T12" fmla="*/ 0 w 120"/>
                    <a:gd name="T13" fmla="*/ 0 h 148"/>
                    <a:gd name="T14" fmla="*/ 0 w 120"/>
                    <a:gd name="T15" fmla="*/ 0 h 148"/>
                    <a:gd name="T16" fmla="*/ 0 w 120"/>
                    <a:gd name="T17" fmla="*/ 0 h 148"/>
                    <a:gd name="T18" fmla="*/ 0 w 120"/>
                    <a:gd name="T19" fmla="*/ 0 h 148"/>
                    <a:gd name="T20" fmla="*/ 0 w 120"/>
                    <a:gd name="T21" fmla="*/ 0 h 148"/>
                    <a:gd name="T22" fmla="*/ 0 w 120"/>
                    <a:gd name="T23" fmla="*/ 0 h 148"/>
                    <a:gd name="T24" fmla="*/ 0 w 120"/>
                    <a:gd name="T25" fmla="*/ 0 h 148"/>
                    <a:gd name="T26" fmla="*/ 0 w 120"/>
                    <a:gd name="T27" fmla="*/ 0 h 148"/>
                    <a:gd name="T28" fmla="*/ 0 w 120"/>
                    <a:gd name="T29" fmla="*/ 0 h 148"/>
                    <a:gd name="T30" fmla="*/ 0 w 120"/>
                    <a:gd name="T31" fmla="*/ 0 h 148"/>
                    <a:gd name="T32" fmla="*/ 0 w 120"/>
                    <a:gd name="T33" fmla="*/ 0 h 148"/>
                    <a:gd name="T34" fmla="*/ 0 w 120"/>
                    <a:gd name="T35" fmla="*/ 0 h 148"/>
                    <a:gd name="T36" fmla="*/ 0 w 120"/>
                    <a:gd name="T37" fmla="*/ 0 h 148"/>
                    <a:gd name="T38" fmla="*/ 0 w 120"/>
                    <a:gd name="T39" fmla="*/ 0 h 148"/>
                    <a:gd name="T40" fmla="*/ 0 w 120"/>
                    <a:gd name="T41" fmla="*/ 0 h 148"/>
                    <a:gd name="T42" fmla="*/ 0 w 120"/>
                    <a:gd name="T43" fmla="*/ 0 h 148"/>
                    <a:gd name="T44" fmla="*/ 0 w 120"/>
                    <a:gd name="T45" fmla="*/ 0 h 148"/>
                    <a:gd name="T46" fmla="*/ 0 w 120"/>
                    <a:gd name="T47" fmla="*/ 0 h 148"/>
                    <a:gd name="T48" fmla="*/ 0 w 120"/>
                    <a:gd name="T49" fmla="*/ 0 h 148"/>
                    <a:gd name="T50" fmla="*/ 0 w 120"/>
                    <a:gd name="T51" fmla="*/ 0 h 148"/>
                    <a:gd name="T52" fmla="*/ 0 w 120"/>
                    <a:gd name="T53" fmla="*/ 0 h 148"/>
                    <a:gd name="T54" fmla="*/ 0 w 120"/>
                    <a:gd name="T55" fmla="*/ 0 h 148"/>
                    <a:gd name="T56" fmla="*/ 0 w 120"/>
                    <a:gd name="T57" fmla="*/ 0 h 148"/>
                    <a:gd name="T58" fmla="*/ 0 w 120"/>
                    <a:gd name="T59" fmla="*/ 0 h 148"/>
                    <a:gd name="T60" fmla="*/ 0 w 120"/>
                    <a:gd name="T61" fmla="*/ 0 h 148"/>
                    <a:gd name="T62" fmla="*/ 0 w 120"/>
                    <a:gd name="T63" fmla="*/ 0 h 148"/>
                    <a:gd name="T64" fmla="*/ 0 w 120"/>
                    <a:gd name="T65" fmla="*/ 0 h 148"/>
                    <a:gd name="T66" fmla="*/ 0 w 120"/>
                    <a:gd name="T67" fmla="*/ 0 h 148"/>
                    <a:gd name="T68" fmla="*/ 0 w 120"/>
                    <a:gd name="T69" fmla="*/ 0 h 148"/>
                    <a:gd name="T70" fmla="*/ 0 w 120"/>
                    <a:gd name="T71" fmla="*/ 0 h 148"/>
                    <a:gd name="T72" fmla="*/ 0 w 120"/>
                    <a:gd name="T73" fmla="*/ 0 h 148"/>
                    <a:gd name="T74" fmla="*/ 0 w 120"/>
                    <a:gd name="T75" fmla="*/ 0 h 148"/>
                    <a:gd name="T76" fmla="*/ 0 w 120"/>
                    <a:gd name="T77" fmla="*/ 0 h 148"/>
                    <a:gd name="T78" fmla="*/ 0 w 120"/>
                    <a:gd name="T79" fmla="*/ 0 h 148"/>
                    <a:gd name="T80" fmla="*/ 0 w 120"/>
                    <a:gd name="T81" fmla="*/ 0 h 148"/>
                    <a:gd name="T82" fmla="*/ 0 w 120"/>
                    <a:gd name="T83" fmla="*/ 0 h 148"/>
                    <a:gd name="T84" fmla="*/ 0 w 120"/>
                    <a:gd name="T85" fmla="*/ 0 h 148"/>
                    <a:gd name="T86" fmla="*/ 0 w 120"/>
                    <a:gd name="T87" fmla="*/ 0 h 148"/>
                    <a:gd name="T88" fmla="*/ 0 w 120"/>
                    <a:gd name="T89" fmla="*/ 0 h 148"/>
                    <a:gd name="T90" fmla="*/ 0 w 120"/>
                    <a:gd name="T91" fmla="*/ 0 h 148"/>
                    <a:gd name="T92" fmla="*/ 0 w 120"/>
                    <a:gd name="T93" fmla="*/ 0 h 148"/>
                    <a:gd name="T94" fmla="*/ 0 w 120"/>
                    <a:gd name="T95" fmla="*/ 0 h 148"/>
                    <a:gd name="T96" fmla="*/ 0 w 120"/>
                    <a:gd name="T97" fmla="*/ 0 h 148"/>
                    <a:gd name="T98" fmla="*/ 0 w 120"/>
                    <a:gd name="T99" fmla="*/ 0 h 148"/>
                    <a:gd name="T100" fmla="*/ 0 w 120"/>
                    <a:gd name="T101" fmla="*/ 0 h 148"/>
                    <a:gd name="T102" fmla="*/ 0 w 120"/>
                    <a:gd name="T103" fmla="*/ 0 h 148"/>
                    <a:gd name="T104" fmla="*/ 0 w 120"/>
                    <a:gd name="T105" fmla="*/ 0 h 148"/>
                    <a:gd name="T106" fmla="*/ 0 w 120"/>
                    <a:gd name="T107" fmla="*/ 0 h 148"/>
                    <a:gd name="T108" fmla="*/ 0 w 120"/>
                    <a:gd name="T109" fmla="*/ 0 h 148"/>
                    <a:gd name="T110" fmla="*/ 0 w 120"/>
                    <a:gd name="T111" fmla="*/ 0 h 148"/>
                    <a:gd name="T112" fmla="*/ 0 w 120"/>
                    <a:gd name="T113" fmla="*/ 0 h 148"/>
                    <a:gd name="T114" fmla="*/ 0 w 120"/>
                    <a:gd name="T115" fmla="*/ 0 h 148"/>
                    <a:gd name="T116" fmla="*/ 0 w 120"/>
                    <a:gd name="T117" fmla="*/ 0 h 148"/>
                    <a:gd name="T118" fmla="*/ 0 w 120"/>
                    <a:gd name="T119" fmla="*/ 0 h 148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120" h="148">
                      <a:moveTo>
                        <a:pt x="74" y="129"/>
                      </a:moveTo>
                      <a:lnTo>
                        <a:pt x="70" y="131"/>
                      </a:lnTo>
                      <a:lnTo>
                        <a:pt x="67" y="132"/>
                      </a:lnTo>
                      <a:lnTo>
                        <a:pt x="64" y="133"/>
                      </a:lnTo>
                      <a:lnTo>
                        <a:pt x="60" y="133"/>
                      </a:lnTo>
                      <a:lnTo>
                        <a:pt x="56" y="133"/>
                      </a:lnTo>
                      <a:lnTo>
                        <a:pt x="53" y="132"/>
                      </a:lnTo>
                      <a:lnTo>
                        <a:pt x="50" y="131"/>
                      </a:lnTo>
                      <a:lnTo>
                        <a:pt x="47" y="129"/>
                      </a:lnTo>
                      <a:lnTo>
                        <a:pt x="41" y="128"/>
                      </a:lnTo>
                      <a:lnTo>
                        <a:pt x="34" y="125"/>
                      </a:lnTo>
                      <a:lnTo>
                        <a:pt x="26" y="120"/>
                      </a:lnTo>
                      <a:lnTo>
                        <a:pt x="19" y="115"/>
                      </a:lnTo>
                      <a:lnTo>
                        <a:pt x="11" y="108"/>
                      </a:lnTo>
                      <a:lnTo>
                        <a:pt x="6" y="101"/>
                      </a:lnTo>
                      <a:lnTo>
                        <a:pt x="3" y="97"/>
                      </a:lnTo>
                      <a:lnTo>
                        <a:pt x="2" y="94"/>
                      </a:lnTo>
                      <a:lnTo>
                        <a:pt x="1" y="90"/>
                      </a:lnTo>
                      <a:lnTo>
                        <a:pt x="0" y="87"/>
                      </a:lnTo>
                      <a:lnTo>
                        <a:pt x="2" y="73"/>
                      </a:lnTo>
                      <a:lnTo>
                        <a:pt x="8" y="55"/>
                      </a:lnTo>
                      <a:lnTo>
                        <a:pt x="14" y="35"/>
                      </a:lnTo>
                      <a:lnTo>
                        <a:pt x="20" y="18"/>
                      </a:lnTo>
                      <a:lnTo>
                        <a:pt x="32" y="17"/>
                      </a:lnTo>
                      <a:lnTo>
                        <a:pt x="42" y="16"/>
                      </a:lnTo>
                      <a:lnTo>
                        <a:pt x="51" y="14"/>
                      </a:lnTo>
                      <a:lnTo>
                        <a:pt x="58" y="11"/>
                      </a:lnTo>
                      <a:lnTo>
                        <a:pt x="70" y="5"/>
                      </a:lnTo>
                      <a:lnTo>
                        <a:pt x="80" y="0"/>
                      </a:lnTo>
                      <a:lnTo>
                        <a:pt x="85" y="2"/>
                      </a:lnTo>
                      <a:lnTo>
                        <a:pt x="93" y="7"/>
                      </a:lnTo>
                      <a:lnTo>
                        <a:pt x="98" y="10"/>
                      </a:lnTo>
                      <a:lnTo>
                        <a:pt x="102" y="13"/>
                      </a:lnTo>
                      <a:lnTo>
                        <a:pt x="106" y="16"/>
                      </a:lnTo>
                      <a:lnTo>
                        <a:pt x="107" y="18"/>
                      </a:lnTo>
                      <a:lnTo>
                        <a:pt x="100" y="28"/>
                      </a:lnTo>
                      <a:lnTo>
                        <a:pt x="93" y="37"/>
                      </a:lnTo>
                      <a:lnTo>
                        <a:pt x="95" y="42"/>
                      </a:lnTo>
                      <a:lnTo>
                        <a:pt x="98" y="49"/>
                      </a:lnTo>
                      <a:lnTo>
                        <a:pt x="102" y="56"/>
                      </a:lnTo>
                      <a:lnTo>
                        <a:pt x="107" y="63"/>
                      </a:lnTo>
                      <a:lnTo>
                        <a:pt x="115" y="75"/>
                      </a:lnTo>
                      <a:lnTo>
                        <a:pt x="120" y="79"/>
                      </a:lnTo>
                      <a:lnTo>
                        <a:pt x="113" y="81"/>
                      </a:lnTo>
                      <a:lnTo>
                        <a:pt x="107" y="84"/>
                      </a:lnTo>
                      <a:lnTo>
                        <a:pt x="100" y="87"/>
                      </a:lnTo>
                      <a:lnTo>
                        <a:pt x="96" y="91"/>
                      </a:lnTo>
                      <a:lnTo>
                        <a:pt x="90" y="95"/>
                      </a:lnTo>
                      <a:lnTo>
                        <a:pt x="87" y="99"/>
                      </a:lnTo>
                      <a:lnTo>
                        <a:pt x="82" y="104"/>
                      </a:lnTo>
                      <a:lnTo>
                        <a:pt x="80" y="109"/>
                      </a:lnTo>
                      <a:lnTo>
                        <a:pt x="78" y="114"/>
                      </a:lnTo>
                      <a:lnTo>
                        <a:pt x="77" y="120"/>
                      </a:lnTo>
                      <a:lnTo>
                        <a:pt x="76" y="125"/>
                      </a:lnTo>
                      <a:lnTo>
                        <a:pt x="75" y="130"/>
                      </a:lnTo>
                      <a:lnTo>
                        <a:pt x="76" y="135"/>
                      </a:lnTo>
                      <a:lnTo>
                        <a:pt x="77" y="140"/>
                      </a:lnTo>
                      <a:lnTo>
                        <a:pt x="78" y="144"/>
                      </a:lnTo>
                      <a:lnTo>
                        <a:pt x="80" y="148"/>
                      </a:lnTo>
                      <a:lnTo>
                        <a:pt x="74" y="12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60" name="Freeform 457"/>
                <p:cNvSpPr>
                  <a:spLocks/>
                </p:cNvSpPr>
                <p:nvPr>
                  <p:custDataLst>
                    <p:tags r:id="rId287"/>
                  </p:custDataLst>
                </p:nvPr>
              </p:nvSpPr>
              <p:spPr bwMode="auto">
                <a:xfrm>
                  <a:off x="2900" y="2130"/>
                  <a:ext cx="172" cy="194"/>
                </a:xfrm>
                <a:custGeom>
                  <a:avLst/>
                  <a:gdLst>
                    <a:gd name="T0" fmla="*/ 0 w 631"/>
                    <a:gd name="T1" fmla="*/ 0 h 592"/>
                    <a:gd name="T2" fmla="*/ 0 w 631"/>
                    <a:gd name="T3" fmla="*/ 0 h 592"/>
                    <a:gd name="T4" fmla="*/ 0 w 631"/>
                    <a:gd name="T5" fmla="*/ 0 h 592"/>
                    <a:gd name="T6" fmla="*/ 0 w 631"/>
                    <a:gd name="T7" fmla="*/ 0 h 592"/>
                    <a:gd name="T8" fmla="*/ 0 w 631"/>
                    <a:gd name="T9" fmla="*/ 0 h 592"/>
                    <a:gd name="T10" fmla="*/ 0 w 631"/>
                    <a:gd name="T11" fmla="*/ 0 h 592"/>
                    <a:gd name="T12" fmla="*/ 0 w 631"/>
                    <a:gd name="T13" fmla="*/ 0 h 592"/>
                    <a:gd name="T14" fmla="*/ 0 w 631"/>
                    <a:gd name="T15" fmla="*/ 0 h 592"/>
                    <a:gd name="T16" fmla="*/ 0 w 631"/>
                    <a:gd name="T17" fmla="*/ 0 h 592"/>
                    <a:gd name="T18" fmla="*/ 0 w 631"/>
                    <a:gd name="T19" fmla="*/ 0 h 592"/>
                    <a:gd name="T20" fmla="*/ 0 w 631"/>
                    <a:gd name="T21" fmla="*/ 0 h 592"/>
                    <a:gd name="T22" fmla="*/ 0 w 631"/>
                    <a:gd name="T23" fmla="*/ 0 h 592"/>
                    <a:gd name="T24" fmla="*/ 0 w 631"/>
                    <a:gd name="T25" fmla="*/ 0 h 592"/>
                    <a:gd name="T26" fmla="*/ 0 w 631"/>
                    <a:gd name="T27" fmla="*/ 0 h 592"/>
                    <a:gd name="T28" fmla="*/ 0 w 631"/>
                    <a:gd name="T29" fmla="*/ 0 h 592"/>
                    <a:gd name="T30" fmla="*/ 0 w 631"/>
                    <a:gd name="T31" fmla="*/ 0 h 592"/>
                    <a:gd name="T32" fmla="*/ 0 w 631"/>
                    <a:gd name="T33" fmla="*/ 0 h 592"/>
                    <a:gd name="T34" fmla="*/ 0 w 631"/>
                    <a:gd name="T35" fmla="*/ 1 h 592"/>
                    <a:gd name="T36" fmla="*/ 0 w 631"/>
                    <a:gd name="T37" fmla="*/ 1 h 592"/>
                    <a:gd name="T38" fmla="*/ 0 w 631"/>
                    <a:gd name="T39" fmla="*/ 1 h 592"/>
                    <a:gd name="T40" fmla="*/ 0 w 631"/>
                    <a:gd name="T41" fmla="*/ 1 h 592"/>
                    <a:gd name="T42" fmla="*/ 0 w 631"/>
                    <a:gd name="T43" fmla="*/ 1 h 592"/>
                    <a:gd name="T44" fmla="*/ 0 w 631"/>
                    <a:gd name="T45" fmla="*/ 1 h 592"/>
                    <a:gd name="T46" fmla="*/ 0 w 631"/>
                    <a:gd name="T47" fmla="*/ 1 h 592"/>
                    <a:gd name="T48" fmla="*/ 0 w 631"/>
                    <a:gd name="T49" fmla="*/ 1 h 592"/>
                    <a:gd name="T50" fmla="*/ 0 w 631"/>
                    <a:gd name="T51" fmla="*/ 1 h 592"/>
                    <a:gd name="T52" fmla="*/ 0 w 631"/>
                    <a:gd name="T53" fmla="*/ 1 h 592"/>
                    <a:gd name="T54" fmla="*/ 0 w 631"/>
                    <a:gd name="T55" fmla="*/ 1 h 592"/>
                    <a:gd name="T56" fmla="*/ 0 w 631"/>
                    <a:gd name="T57" fmla="*/ 1 h 592"/>
                    <a:gd name="T58" fmla="*/ 0 w 631"/>
                    <a:gd name="T59" fmla="*/ 1 h 592"/>
                    <a:gd name="T60" fmla="*/ 0 w 631"/>
                    <a:gd name="T61" fmla="*/ 1 h 592"/>
                    <a:gd name="T62" fmla="*/ 0 w 631"/>
                    <a:gd name="T63" fmla="*/ 1 h 592"/>
                    <a:gd name="T64" fmla="*/ 0 w 631"/>
                    <a:gd name="T65" fmla="*/ 1 h 592"/>
                    <a:gd name="T66" fmla="*/ 0 w 631"/>
                    <a:gd name="T67" fmla="*/ 1 h 592"/>
                    <a:gd name="T68" fmla="*/ 0 w 631"/>
                    <a:gd name="T69" fmla="*/ 1 h 592"/>
                    <a:gd name="T70" fmla="*/ 0 w 631"/>
                    <a:gd name="T71" fmla="*/ 1 h 592"/>
                    <a:gd name="T72" fmla="*/ 0 w 631"/>
                    <a:gd name="T73" fmla="*/ 1 h 592"/>
                    <a:gd name="T74" fmla="*/ 0 w 631"/>
                    <a:gd name="T75" fmla="*/ 1 h 592"/>
                    <a:gd name="T76" fmla="*/ 0 w 631"/>
                    <a:gd name="T77" fmla="*/ 1 h 592"/>
                    <a:gd name="T78" fmla="*/ 0 w 631"/>
                    <a:gd name="T79" fmla="*/ 1 h 592"/>
                    <a:gd name="T80" fmla="*/ 0 w 631"/>
                    <a:gd name="T81" fmla="*/ 1 h 592"/>
                    <a:gd name="T82" fmla="*/ 0 w 631"/>
                    <a:gd name="T83" fmla="*/ 1 h 592"/>
                    <a:gd name="T84" fmla="*/ 0 w 631"/>
                    <a:gd name="T85" fmla="*/ 0 h 592"/>
                    <a:gd name="T86" fmla="*/ 0 w 631"/>
                    <a:gd name="T87" fmla="*/ 0 h 592"/>
                    <a:gd name="T88" fmla="*/ 0 w 631"/>
                    <a:gd name="T89" fmla="*/ 0 h 592"/>
                    <a:gd name="T90" fmla="*/ 0 w 631"/>
                    <a:gd name="T91" fmla="*/ 0 h 592"/>
                    <a:gd name="T92" fmla="*/ 0 w 631"/>
                    <a:gd name="T93" fmla="*/ 0 h 592"/>
                    <a:gd name="T94" fmla="*/ 0 w 631"/>
                    <a:gd name="T95" fmla="*/ 0 h 592"/>
                    <a:gd name="T96" fmla="*/ 0 w 631"/>
                    <a:gd name="T97" fmla="*/ 0 h 592"/>
                    <a:gd name="T98" fmla="*/ 0 w 631"/>
                    <a:gd name="T99" fmla="*/ 0 h 592"/>
                    <a:gd name="T100" fmla="*/ 0 w 631"/>
                    <a:gd name="T101" fmla="*/ 0 h 592"/>
                    <a:gd name="T102" fmla="*/ 0 w 631"/>
                    <a:gd name="T103" fmla="*/ 0 h 592"/>
                    <a:gd name="T104" fmla="*/ 0 w 631"/>
                    <a:gd name="T105" fmla="*/ 0 h 592"/>
                    <a:gd name="T106" fmla="*/ 0 w 631"/>
                    <a:gd name="T107" fmla="*/ 0 h 592"/>
                    <a:gd name="T108" fmla="*/ 0 w 631"/>
                    <a:gd name="T109" fmla="*/ 0 h 592"/>
                    <a:gd name="T110" fmla="*/ 0 w 631"/>
                    <a:gd name="T111" fmla="*/ 0 h 59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631" h="592">
                      <a:moveTo>
                        <a:pt x="13" y="0"/>
                      </a:moveTo>
                      <a:lnTo>
                        <a:pt x="21" y="2"/>
                      </a:lnTo>
                      <a:lnTo>
                        <a:pt x="26" y="2"/>
                      </a:lnTo>
                      <a:lnTo>
                        <a:pt x="32" y="4"/>
                      </a:lnTo>
                      <a:lnTo>
                        <a:pt x="40" y="7"/>
                      </a:lnTo>
                      <a:lnTo>
                        <a:pt x="54" y="8"/>
                      </a:lnTo>
                      <a:lnTo>
                        <a:pt x="67" y="9"/>
                      </a:lnTo>
                      <a:lnTo>
                        <a:pt x="78" y="11"/>
                      </a:lnTo>
                      <a:lnTo>
                        <a:pt x="88" y="13"/>
                      </a:lnTo>
                      <a:lnTo>
                        <a:pt x="104" y="19"/>
                      </a:lnTo>
                      <a:lnTo>
                        <a:pt x="118" y="26"/>
                      </a:lnTo>
                      <a:lnTo>
                        <a:pt x="130" y="32"/>
                      </a:lnTo>
                      <a:lnTo>
                        <a:pt x="141" y="38"/>
                      </a:lnTo>
                      <a:lnTo>
                        <a:pt x="146" y="40"/>
                      </a:lnTo>
                      <a:lnTo>
                        <a:pt x="153" y="42"/>
                      </a:lnTo>
                      <a:lnTo>
                        <a:pt x="159" y="43"/>
                      </a:lnTo>
                      <a:lnTo>
                        <a:pt x="166" y="44"/>
                      </a:lnTo>
                      <a:lnTo>
                        <a:pt x="189" y="43"/>
                      </a:lnTo>
                      <a:lnTo>
                        <a:pt x="210" y="41"/>
                      </a:lnTo>
                      <a:lnTo>
                        <a:pt x="227" y="37"/>
                      </a:lnTo>
                      <a:lnTo>
                        <a:pt x="244" y="33"/>
                      </a:lnTo>
                      <a:lnTo>
                        <a:pt x="277" y="23"/>
                      </a:lnTo>
                      <a:lnTo>
                        <a:pt x="312" y="14"/>
                      </a:lnTo>
                      <a:lnTo>
                        <a:pt x="399" y="38"/>
                      </a:lnTo>
                      <a:lnTo>
                        <a:pt x="400" y="53"/>
                      </a:lnTo>
                      <a:lnTo>
                        <a:pt x="403" y="69"/>
                      </a:lnTo>
                      <a:lnTo>
                        <a:pt x="405" y="82"/>
                      </a:lnTo>
                      <a:lnTo>
                        <a:pt x="410" y="95"/>
                      </a:lnTo>
                      <a:lnTo>
                        <a:pt x="413" y="107"/>
                      </a:lnTo>
                      <a:lnTo>
                        <a:pt x="417" y="119"/>
                      </a:lnTo>
                      <a:lnTo>
                        <a:pt x="423" y="130"/>
                      </a:lnTo>
                      <a:lnTo>
                        <a:pt x="427" y="140"/>
                      </a:lnTo>
                      <a:lnTo>
                        <a:pt x="438" y="158"/>
                      </a:lnTo>
                      <a:lnTo>
                        <a:pt x="450" y="175"/>
                      </a:lnTo>
                      <a:lnTo>
                        <a:pt x="461" y="190"/>
                      </a:lnTo>
                      <a:lnTo>
                        <a:pt x="472" y="204"/>
                      </a:lnTo>
                      <a:lnTo>
                        <a:pt x="478" y="213"/>
                      </a:lnTo>
                      <a:lnTo>
                        <a:pt x="482" y="222"/>
                      </a:lnTo>
                      <a:lnTo>
                        <a:pt x="484" y="232"/>
                      </a:lnTo>
                      <a:lnTo>
                        <a:pt x="485" y="240"/>
                      </a:lnTo>
                      <a:lnTo>
                        <a:pt x="488" y="248"/>
                      </a:lnTo>
                      <a:lnTo>
                        <a:pt x="491" y="255"/>
                      </a:lnTo>
                      <a:lnTo>
                        <a:pt x="494" y="258"/>
                      </a:lnTo>
                      <a:lnTo>
                        <a:pt x="496" y="261"/>
                      </a:lnTo>
                      <a:lnTo>
                        <a:pt x="501" y="263"/>
                      </a:lnTo>
                      <a:lnTo>
                        <a:pt x="505" y="266"/>
                      </a:lnTo>
                      <a:lnTo>
                        <a:pt x="508" y="267"/>
                      </a:lnTo>
                      <a:lnTo>
                        <a:pt x="513" y="270"/>
                      </a:lnTo>
                      <a:lnTo>
                        <a:pt x="516" y="274"/>
                      </a:lnTo>
                      <a:lnTo>
                        <a:pt x="519" y="278"/>
                      </a:lnTo>
                      <a:lnTo>
                        <a:pt x="526" y="290"/>
                      </a:lnTo>
                      <a:lnTo>
                        <a:pt x="533" y="303"/>
                      </a:lnTo>
                      <a:lnTo>
                        <a:pt x="537" y="317"/>
                      </a:lnTo>
                      <a:lnTo>
                        <a:pt x="541" y="331"/>
                      </a:lnTo>
                      <a:lnTo>
                        <a:pt x="544" y="346"/>
                      </a:lnTo>
                      <a:lnTo>
                        <a:pt x="545" y="358"/>
                      </a:lnTo>
                      <a:lnTo>
                        <a:pt x="546" y="363"/>
                      </a:lnTo>
                      <a:lnTo>
                        <a:pt x="548" y="368"/>
                      </a:lnTo>
                      <a:lnTo>
                        <a:pt x="551" y="374"/>
                      </a:lnTo>
                      <a:lnTo>
                        <a:pt x="557" y="381"/>
                      </a:lnTo>
                      <a:lnTo>
                        <a:pt x="569" y="398"/>
                      </a:lnTo>
                      <a:lnTo>
                        <a:pt x="583" y="415"/>
                      </a:lnTo>
                      <a:lnTo>
                        <a:pt x="598" y="432"/>
                      </a:lnTo>
                      <a:lnTo>
                        <a:pt x="612" y="447"/>
                      </a:lnTo>
                      <a:lnTo>
                        <a:pt x="624" y="458"/>
                      </a:lnTo>
                      <a:lnTo>
                        <a:pt x="631" y="463"/>
                      </a:lnTo>
                      <a:lnTo>
                        <a:pt x="622" y="472"/>
                      </a:lnTo>
                      <a:lnTo>
                        <a:pt x="612" y="481"/>
                      </a:lnTo>
                      <a:lnTo>
                        <a:pt x="619" y="489"/>
                      </a:lnTo>
                      <a:lnTo>
                        <a:pt x="624" y="496"/>
                      </a:lnTo>
                      <a:lnTo>
                        <a:pt x="626" y="501"/>
                      </a:lnTo>
                      <a:lnTo>
                        <a:pt x="626" y="507"/>
                      </a:lnTo>
                      <a:lnTo>
                        <a:pt x="626" y="511"/>
                      </a:lnTo>
                      <a:lnTo>
                        <a:pt x="626" y="516"/>
                      </a:lnTo>
                      <a:lnTo>
                        <a:pt x="627" y="523"/>
                      </a:lnTo>
                      <a:lnTo>
                        <a:pt x="631" y="531"/>
                      </a:lnTo>
                      <a:lnTo>
                        <a:pt x="629" y="535"/>
                      </a:lnTo>
                      <a:lnTo>
                        <a:pt x="626" y="539"/>
                      </a:lnTo>
                      <a:lnTo>
                        <a:pt x="622" y="543"/>
                      </a:lnTo>
                      <a:lnTo>
                        <a:pt x="617" y="548"/>
                      </a:lnTo>
                      <a:lnTo>
                        <a:pt x="605" y="559"/>
                      </a:lnTo>
                      <a:lnTo>
                        <a:pt x="592" y="569"/>
                      </a:lnTo>
                      <a:lnTo>
                        <a:pt x="569" y="585"/>
                      </a:lnTo>
                      <a:lnTo>
                        <a:pt x="558" y="592"/>
                      </a:lnTo>
                      <a:lnTo>
                        <a:pt x="53" y="592"/>
                      </a:lnTo>
                      <a:lnTo>
                        <a:pt x="46" y="174"/>
                      </a:lnTo>
                      <a:lnTo>
                        <a:pt x="35" y="166"/>
                      </a:lnTo>
                      <a:lnTo>
                        <a:pt x="25" y="157"/>
                      </a:lnTo>
                      <a:lnTo>
                        <a:pt x="18" y="148"/>
                      </a:lnTo>
                      <a:lnTo>
                        <a:pt x="11" y="138"/>
                      </a:lnTo>
                      <a:lnTo>
                        <a:pt x="6" y="128"/>
                      </a:lnTo>
                      <a:lnTo>
                        <a:pt x="2" y="117"/>
                      </a:lnTo>
                      <a:lnTo>
                        <a:pt x="1" y="105"/>
                      </a:lnTo>
                      <a:lnTo>
                        <a:pt x="0" y="93"/>
                      </a:lnTo>
                      <a:lnTo>
                        <a:pt x="1" y="91"/>
                      </a:lnTo>
                      <a:lnTo>
                        <a:pt x="3" y="89"/>
                      </a:lnTo>
                      <a:lnTo>
                        <a:pt x="7" y="86"/>
                      </a:lnTo>
                      <a:lnTo>
                        <a:pt x="10" y="83"/>
                      </a:lnTo>
                      <a:lnTo>
                        <a:pt x="13" y="80"/>
                      </a:lnTo>
                      <a:lnTo>
                        <a:pt x="17" y="77"/>
                      </a:lnTo>
                      <a:lnTo>
                        <a:pt x="19" y="73"/>
                      </a:lnTo>
                      <a:lnTo>
                        <a:pt x="20" y="69"/>
                      </a:lnTo>
                      <a:lnTo>
                        <a:pt x="20" y="61"/>
                      </a:lnTo>
                      <a:lnTo>
                        <a:pt x="18" y="53"/>
                      </a:lnTo>
                      <a:lnTo>
                        <a:pt x="15" y="47"/>
                      </a:lnTo>
                      <a:lnTo>
                        <a:pt x="13" y="42"/>
                      </a:lnTo>
                      <a:lnTo>
                        <a:pt x="11" y="38"/>
                      </a:lnTo>
                      <a:lnTo>
                        <a:pt x="9" y="34"/>
                      </a:lnTo>
                      <a:lnTo>
                        <a:pt x="7" y="30"/>
                      </a:lnTo>
                      <a:lnTo>
                        <a:pt x="7" y="26"/>
                      </a:lnTo>
                      <a:lnTo>
                        <a:pt x="10" y="11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61" name="Freeform 458"/>
                <p:cNvSpPr>
                  <a:spLocks/>
                </p:cNvSpPr>
                <p:nvPr>
                  <p:custDataLst>
                    <p:tags r:id="rId288"/>
                  </p:custDataLst>
                </p:nvPr>
              </p:nvSpPr>
              <p:spPr bwMode="auto">
                <a:xfrm>
                  <a:off x="2645" y="1900"/>
                  <a:ext cx="11" cy="36"/>
                </a:xfrm>
                <a:custGeom>
                  <a:avLst/>
                  <a:gdLst>
                    <a:gd name="T0" fmla="*/ 0 w 40"/>
                    <a:gd name="T1" fmla="*/ 1 h 93"/>
                    <a:gd name="T2" fmla="*/ 0 w 40"/>
                    <a:gd name="T3" fmla="*/ 0 h 93"/>
                    <a:gd name="T4" fmla="*/ 0 w 40"/>
                    <a:gd name="T5" fmla="*/ 0 h 93"/>
                    <a:gd name="T6" fmla="*/ 0 w 40"/>
                    <a:gd name="T7" fmla="*/ 0 h 93"/>
                    <a:gd name="T8" fmla="*/ 0 w 40"/>
                    <a:gd name="T9" fmla="*/ 0 h 93"/>
                    <a:gd name="T10" fmla="*/ 0 w 40"/>
                    <a:gd name="T11" fmla="*/ 0 h 93"/>
                    <a:gd name="T12" fmla="*/ 0 w 40"/>
                    <a:gd name="T13" fmla="*/ 0 h 93"/>
                    <a:gd name="T14" fmla="*/ 0 w 40"/>
                    <a:gd name="T15" fmla="*/ 0 h 93"/>
                    <a:gd name="T16" fmla="*/ 0 w 40"/>
                    <a:gd name="T17" fmla="*/ 1 h 93"/>
                    <a:gd name="T18" fmla="*/ 0 w 40"/>
                    <a:gd name="T19" fmla="*/ 1 h 93"/>
                    <a:gd name="T20" fmla="*/ 0 w 40"/>
                    <a:gd name="T21" fmla="*/ 1 h 93"/>
                    <a:gd name="T22" fmla="*/ 0 w 40"/>
                    <a:gd name="T23" fmla="*/ 2 h 93"/>
                    <a:gd name="T24" fmla="*/ 0 w 40"/>
                    <a:gd name="T25" fmla="*/ 2 h 93"/>
                    <a:gd name="T26" fmla="*/ 0 w 40"/>
                    <a:gd name="T27" fmla="*/ 2 h 93"/>
                    <a:gd name="T28" fmla="*/ 0 w 40"/>
                    <a:gd name="T29" fmla="*/ 2 h 93"/>
                    <a:gd name="T30" fmla="*/ 0 w 40"/>
                    <a:gd name="T31" fmla="*/ 2 h 93"/>
                    <a:gd name="T32" fmla="*/ 0 w 40"/>
                    <a:gd name="T33" fmla="*/ 2 h 93"/>
                    <a:gd name="T34" fmla="*/ 0 w 40"/>
                    <a:gd name="T35" fmla="*/ 2 h 93"/>
                    <a:gd name="T36" fmla="*/ 0 w 40"/>
                    <a:gd name="T37" fmla="*/ 2 h 93"/>
                    <a:gd name="T38" fmla="*/ 0 w 40"/>
                    <a:gd name="T39" fmla="*/ 2 h 93"/>
                    <a:gd name="T40" fmla="*/ 0 w 40"/>
                    <a:gd name="T41" fmla="*/ 2 h 93"/>
                    <a:gd name="T42" fmla="*/ 0 w 40"/>
                    <a:gd name="T43" fmla="*/ 2 h 93"/>
                    <a:gd name="T44" fmla="*/ 0 w 40"/>
                    <a:gd name="T45" fmla="*/ 1 h 93"/>
                    <a:gd name="T46" fmla="*/ 0 w 40"/>
                    <a:gd name="T47" fmla="*/ 1 h 93"/>
                    <a:gd name="T48" fmla="*/ 0 w 40"/>
                    <a:gd name="T49" fmla="*/ 1 h 93"/>
                    <a:gd name="T50" fmla="*/ 0 w 40"/>
                    <a:gd name="T51" fmla="*/ 1 h 93"/>
                    <a:gd name="T52" fmla="*/ 0 w 40"/>
                    <a:gd name="T53" fmla="*/ 1 h 93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40" h="93">
                      <a:moveTo>
                        <a:pt x="7" y="31"/>
                      </a:moveTo>
                      <a:lnTo>
                        <a:pt x="10" y="30"/>
                      </a:lnTo>
                      <a:lnTo>
                        <a:pt x="14" y="26"/>
                      </a:lnTo>
                      <a:lnTo>
                        <a:pt x="20" y="20"/>
                      </a:lnTo>
                      <a:lnTo>
                        <a:pt x="25" y="15"/>
                      </a:lnTo>
                      <a:lnTo>
                        <a:pt x="35" y="4"/>
                      </a:lnTo>
                      <a:lnTo>
                        <a:pt x="40" y="0"/>
                      </a:lnTo>
                      <a:lnTo>
                        <a:pt x="37" y="26"/>
                      </a:lnTo>
                      <a:lnTo>
                        <a:pt x="35" y="53"/>
                      </a:lnTo>
                      <a:lnTo>
                        <a:pt x="34" y="65"/>
                      </a:lnTo>
                      <a:lnTo>
                        <a:pt x="34" y="77"/>
                      </a:lnTo>
                      <a:lnTo>
                        <a:pt x="35" y="82"/>
                      </a:lnTo>
                      <a:lnTo>
                        <a:pt x="36" y="86"/>
                      </a:lnTo>
                      <a:lnTo>
                        <a:pt x="37" y="90"/>
                      </a:lnTo>
                      <a:lnTo>
                        <a:pt x="40" y="93"/>
                      </a:lnTo>
                      <a:lnTo>
                        <a:pt x="26" y="93"/>
                      </a:lnTo>
                      <a:lnTo>
                        <a:pt x="13" y="93"/>
                      </a:lnTo>
                      <a:lnTo>
                        <a:pt x="11" y="92"/>
                      </a:lnTo>
                      <a:lnTo>
                        <a:pt x="8" y="91"/>
                      </a:lnTo>
                      <a:lnTo>
                        <a:pt x="6" y="88"/>
                      </a:lnTo>
                      <a:lnTo>
                        <a:pt x="4" y="86"/>
                      </a:lnTo>
                      <a:lnTo>
                        <a:pt x="1" y="80"/>
                      </a:lnTo>
                      <a:lnTo>
                        <a:pt x="0" y="73"/>
                      </a:lnTo>
                      <a:lnTo>
                        <a:pt x="1" y="64"/>
                      </a:lnTo>
                      <a:lnTo>
                        <a:pt x="3" y="50"/>
                      </a:lnTo>
                      <a:lnTo>
                        <a:pt x="6" y="37"/>
                      </a:lnTo>
                      <a:lnTo>
                        <a:pt x="7" y="3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62" name="Freeform 459"/>
                <p:cNvSpPr>
                  <a:spLocks/>
                </p:cNvSpPr>
                <p:nvPr>
                  <p:custDataLst>
                    <p:tags r:id="rId289"/>
                  </p:custDataLst>
                </p:nvPr>
              </p:nvSpPr>
              <p:spPr bwMode="auto">
                <a:xfrm>
                  <a:off x="2418" y="1743"/>
                  <a:ext cx="186" cy="172"/>
                </a:xfrm>
                <a:custGeom>
                  <a:avLst/>
                  <a:gdLst>
                    <a:gd name="T0" fmla="*/ 0 w 664"/>
                    <a:gd name="T1" fmla="*/ 1 h 518"/>
                    <a:gd name="T2" fmla="*/ 0 w 664"/>
                    <a:gd name="T3" fmla="*/ 1 h 518"/>
                    <a:gd name="T4" fmla="*/ 0 w 664"/>
                    <a:gd name="T5" fmla="*/ 1 h 518"/>
                    <a:gd name="T6" fmla="*/ 0 w 664"/>
                    <a:gd name="T7" fmla="*/ 1 h 518"/>
                    <a:gd name="T8" fmla="*/ 0 w 664"/>
                    <a:gd name="T9" fmla="*/ 1 h 518"/>
                    <a:gd name="T10" fmla="*/ 0 w 664"/>
                    <a:gd name="T11" fmla="*/ 1 h 518"/>
                    <a:gd name="T12" fmla="*/ 0 w 664"/>
                    <a:gd name="T13" fmla="*/ 1 h 518"/>
                    <a:gd name="T14" fmla="*/ 0 w 664"/>
                    <a:gd name="T15" fmla="*/ 1 h 518"/>
                    <a:gd name="T16" fmla="*/ 0 w 664"/>
                    <a:gd name="T17" fmla="*/ 0 h 518"/>
                    <a:gd name="T18" fmla="*/ 0 w 664"/>
                    <a:gd name="T19" fmla="*/ 0 h 518"/>
                    <a:gd name="T20" fmla="*/ 0 w 664"/>
                    <a:gd name="T21" fmla="*/ 0 h 518"/>
                    <a:gd name="T22" fmla="*/ 0 w 664"/>
                    <a:gd name="T23" fmla="*/ 0 h 518"/>
                    <a:gd name="T24" fmla="*/ 0 w 664"/>
                    <a:gd name="T25" fmla="*/ 0 h 518"/>
                    <a:gd name="T26" fmla="*/ 0 w 664"/>
                    <a:gd name="T27" fmla="*/ 0 h 518"/>
                    <a:gd name="T28" fmla="*/ 0 w 664"/>
                    <a:gd name="T29" fmla="*/ 0 h 518"/>
                    <a:gd name="T30" fmla="*/ 0 w 664"/>
                    <a:gd name="T31" fmla="*/ 0 h 518"/>
                    <a:gd name="T32" fmla="*/ 0 w 664"/>
                    <a:gd name="T33" fmla="*/ 0 h 518"/>
                    <a:gd name="T34" fmla="*/ 0 w 664"/>
                    <a:gd name="T35" fmla="*/ 0 h 518"/>
                    <a:gd name="T36" fmla="*/ 0 w 664"/>
                    <a:gd name="T37" fmla="*/ 0 h 518"/>
                    <a:gd name="T38" fmla="*/ 0 w 664"/>
                    <a:gd name="T39" fmla="*/ 0 h 518"/>
                    <a:gd name="T40" fmla="*/ 0 w 664"/>
                    <a:gd name="T41" fmla="*/ 0 h 518"/>
                    <a:gd name="T42" fmla="*/ 0 w 664"/>
                    <a:gd name="T43" fmla="*/ 0 h 518"/>
                    <a:gd name="T44" fmla="*/ 0 w 664"/>
                    <a:gd name="T45" fmla="*/ 0 h 518"/>
                    <a:gd name="T46" fmla="*/ 0 w 664"/>
                    <a:gd name="T47" fmla="*/ 0 h 518"/>
                    <a:gd name="T48" fmla="*/ 0 w 664"/>
                    <a:gd name="T49" fmla="*/ 0 h 518"/>
                    <a:gd name="T50" fmla="*/ 0 w 664"/>
                    <a:gd name="T51" fmla="*/ 0 h 518"/>
                    <a:gd name="T52" fmla="*/ 0 w 664"/>
                    <a:gd name="T53" fmla="*/ 0 h 518"/>
                    <a:gd name="T54" fmla="*/ 0 w 664"/>
                    <a:gd name="T55" fmla="*/ 0 h 518"/>
                    <a:gd name="T56" fmla="*/ 0 w 664"/>
                    <a:gd name="T57" fmla="*/ 0 h 518"/>
                    <a:gd name="T58" fmla="*/ 0 w 664"/>
                    <a:gd name="T59" fmla="*/ 0 h 518"/>
                    <a:gd name="T60" fmla="*/ 0 w 664"/>
                    <a:gd name="T61" fmla="*/ 0 h 518"/>
                    <a:gd name="T62" fmla="*/ 0 w 664"/>
                    <a:gd name="T63" fmla="*/ 1 h 518"/>
                    <a:gd name="T64" fmla="*/ 0 w 664"/>
                    <a:gd name="T65" fmla="*/ 1 h 518"/>
                    <a:gd name="T66" fmla="*/ 0 w 664"/>
                    <a:gd name="T67" fmla="*/ 1 h 518"/>
                    <a:gd name="T68" fmla="*/ 0 w 664"/>
                    <a:gd name="T69" fmla="*/ 1 h 518"/>
                    <a:gd name="T70" fmla="*/ 0 w 664"/>
                    <a:gd name="T71" fmla="*/ 1 h 518"/>
                    <a:gd name="T72" fmla="*/ 0 w 664"/>
                    <a:gd name="T73" fmla="*/ 1 h 518"/>
                    <a:gd name="T74" fmla="*/ 0 w 664"/>
                    <a:gd name="T75" fmla="*/ 1 h 518"/>
                    <a:gd name="T76" fmla="*/ 0 w 664"/>
                    <a:gd name="T77" fmla="*/ 1 h 518"/>
                    <a:gd name="T78" fmla="*/ 0 w 664"/>
                    <a:gd name="T79" fmla="*/ 1 h 518"/>
                    <a:gd name="T80" fmla="*/ 0 w 664"/>
                    <a:gd name="T81" fmla="*/ 1 h 518"/>
                    <a:gd name="T82" fmla="*/ 0 w 664"/>
                    <a:gd name="T83" fmla="*/ 1 h 518"/>
                    <a:gd name="T84" fmla="*/ 0 w 664"/>
                    <a:gd name="T85" fmla="*/ 1 h 518"/>
                    <a:gd name="T86" fmla="*/ 0 w 664"/>
                    <a:gd name="T87" fmla="*/ 1 h 518"/>
                    <a:gd name="T88" fmla="*/ 0 w 664"/>
                    <a:gd name="T89" fmla="*/ 1 h 518"/>
                    <a:gd name="T90" fmla="*/ 0 w 664"/>
                    <a:gd name="T91" fmla="*/ 1 h 518"/>
                    <a:gd name="T92" fmla="*/ 0 w 664"/>
                    <a:gd name="T93" fmla="*/ 1 h 518"/>
                    <a:gd name="T94" fmla="*/ 0 w 664"/>
                    <a:gd name="T95" fmla="*/ 1 h 518"/>
                    <a:gd name="T96" fmla="*/ 0 w 664"/>
                    <a:gd name="T97" fmla="*/ 1 h 518"/>
                    <a:gd name="T98" fmla="*/ 0 w 664"/>
                    <a:gd name="T99" fmla="*/ 1 h 518"/>
                    <a:gd name="T100" fmla="*/ 0 w 664"/>
                    <a:gd name="T101" fmla="*/ 1 h 518"/>
                    <a:gd name="T102" fmla="*/ 0 w 664"/>
                    <a:gd name="T103" fmla="*/ 1 h 518"/>
                    <a:gd name="T104" fmla="*/ 0 w 664"/>
                    <a:gd name="T105" fmla="*/ 1 h 518"/>
                    <a:gd name="T106" fmla="*/ 0 w 664"/>
                    <a:gd name="T107" fmla="*/ 1 h 518"/>
                    <a:gd name="T108" fmla="*/ 0 w 664"/>
                    <a:gd name="T109" fmla="*/ 1 h 518"/>
                    <a:gd name="T110" fmla="*/ 0 w 664"/>
                    <a:gd name="T111" fmla="*/ 1 h 518"/>
                    <a:gd name="T112" fmla="*/ 0 w 664"/>
                    <a:gd name="T113" fmla="*/ 1 h 518"/>
                    <a:gd name="T114" fmla="*/ 0 w 664"/>
                    <a:gd name="T115" fmla="*/ 1 h 518"/>
                    <a:gd name="T116" fmla="*/ 0 w 664"/>
                    <a:gd name="T117" fmla="*/ 1 h 518"/>
                    <a:gd name="T118" fmla="*/ 0 w 664"/>
                    <a:gd name="T119" fmla="*/ 1 h 518"/>
                    <a:gd name="T120" fmla="*/ 0 w 664"/>
                    <a:gd name="T121" fmla="*/ 1 h 518"/>
                    <a:gd name="T122" fmla="*/ 0 w 664"/>
                    <a:gd name="T123" fmla="*/ 1 h 518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664" h="518">
                      <a:moveTo>
                        <a:pt x="146" y="450"/>
                      </a:moveTo>
                      <a:lnTo>
                        <a:pt x="148" y="447"/>
                      </a:lnTo>
                      <a:lnTo>
                        <a:pt x="149" y="445"/>
                      </a:lnTo>
                      <a:lnTo>
                        <a:pt x="150" y="441"/>
                      </a:lnTo>
                      <a:lnTo>
                        <a:pt x="151" y="438"/>
                      </a:lnTo>
                      <a:lnTo>
                        <a:pt x="151" y="431"/>
                      </a:lnTo>
                      <a:lnTo>
                        <a:pt x="150" y="424"/>
                      </a:lnTo>
                      <a:lnTo>
                        <a:pt x="147" y="411"/>
                      </a:lnTo>
                      <a:lnTo>
                        <a:pt x="146" y="400"/>
                      </a:lnTo>
                      <a:lnTo>
                        <a:pt x="147" y="378"/>
                      </a:lnTo>
                      <a:lnTo>
                        <a:pt x="149" y="364"/>
                      </a:lnTo>
                      <a:lnTo>
                        <a:pt x="151" y="353"/>
                      </a:lnTo>
                      <a:lnTo>
                        <a:pt x="152" y="339"/>
                      </a:lnTo>
                      <a:lnTo>
                        <a:pt x="150" y="320"/>
                      </a:lnTo>
                      <a:lnTo>
                        <a:pt x="146" y="298"/>
                      </a:lnTo>
                      <a:lnTo>
                        <a:pt x="141" y="273"/>
                      </a:lnTo>
                      <a:lnTo>
                        <a:pt x="139" y="252"/>
                      </a:lnTo>
                      <a:lnTo>
                        <a:pt x="134" y="251"/>
                      </a:lnTo>
                      <a:lnTo>
                        <a:pt x="127" y="249"/>
                      </a:lnTo>
                      <a:lnTo>
                        <a:pt x="119" y="246"/>
                      </a:lnTo>
                      <a:lnTo>
                        <a:pt x="109" y="241"/>
                      </a:lnTo>
                      <a:lnTo>
                        <a:pt x="87" y="231"/>
                      </a:lnTo>
                      <a:lnTo>
                        <a:pt x="64" y="217"/>
                      </a:lnTo>
                      <a:lnTo>
                        <a:pt x="20" y="192"/>
                      </a:lnTo>
                      <a:lnTo>
                        <a:pt x="0" y="178"/>
                      </a:lnTo>
                      <a:lnTo>
                        <a:pt x="19" y="172"/>
                      </a:lnTo>
                      <a:lnTo>
                        <a:pt x="24" y="171"/>
                      </a:lnTo>
                      <a:lnTo>
                        <a:pt x="28" y="168"/>
                      </a:lnTo>
                      <a:lnTo>
                        <a:pt x="31" y="165"/>
                      </a:lnTo>
                      <a:lnTo>
                        <a:pt x="36" y="159"/>
                      </a:lnTo>
                      <a:lnTo>
                        <a:pt x="39" y="155"/>
                      </a:lnTo>
                      <a:lnTo>
                        <a:pt x="44" y="151"/>
                      </a:lnTo>
                      <a:lnTo>
                        <a:pt x="48" y="148"/>
                      </a:lnTo>
                      <a:lnTo>
                        <a:pt x="52" y="147"/>
                      </a:lnTo>
                      <a:lnTo>
                        <a:pt x="92" y="159"/>
                      </a:lnTo>
                      <a:lnTo>
                        <a:pt x="100" y="155"/>
                      </a:lnTo>
                      <a:lnTo>
                        <a:pt x="108" y="153"/>
                      </a:lnTo>
                      <a:lnTo>
                        <a:pt x="116" y="152"/>
                      </a:lnTo>
                      <a:lnTo>
                        <a:pt x="125" y="152"/>
                      </a:lnTo>
                      <a:lnTo>
                        <a:pt x="132" y="153"/>
                      </a:lnTo>
                      <a:lnTo>
                        <a:pt x="140" y="155"/>
                      </a:lnTo>
                      <a:lnTo>
                        <a:pt x="147" y="157"/>
                      </a:lnTo>
                      <a:lnTo>
                        <a:pt x="152" y="159"/>
                      </a:lnTo>
                      <a:lnTo>
                        <a:pt x="152" y="86"/>
                      </a:lnTo>
                      <a:lnTo>
                        <a:pt x="165" y="94"/>
                      </a:lnTo>
                      <a:lnTo>
                        <a:pt x="175" y="102"/>
                      </a:lnTo>
                      <a:lnTo>
                        <a:pt x="181" y="105"/>
                      </a:lnTo>
                      <a:lnTo>
                        <a:pt x="185" y="109"/>
                      </a:lnTo>
                      <a:lnTo>
                        <a:pt x="192" y="110"/>
                      </a:lnTo>
                      <a:lnTo>
                        <a:pt x="198" y="111"/>
                      </a:lnTo>
                      <a:lnTo>
                        <a:pt x="207" y="110"/>
                      </a:lnTo>
                      <a:lnTo>
                        <a:pt x="217" y="107"/>
                      </a:lnTo>
                      <a:lnTo>
                        <a:pt x="226" y="103"/>
                      </a:lnTo>
                      <a:lnTo>
                        <a:pt x="236" y="99"/>
                      </a:lnTo>
                      <a:lnTo>
                        <a:pt x="246" y="93"/>
                      </a:lnTo>
                      <a:lnTo>
                        <a:pt x="255" y="87"/>
                      </a:lnTo>
                      <a:lnTo>
                        <a:pt x="264" y="80"/>
                      </a:lnTo>
                      <a:lnTo>
                        <a:pt x="273" y="73"/>
                      </a:lnTo>
                      <a:lnTo>
                        <a:pt x="282" y="65"/>
                      </a:lnTo>
                      <a:lnTo>
                        <a:pt x="289" y="57"/>
                      </a:lnTo>
                      <a:lnTo>
                        <a:pt x="297" y="48"/>
                      </a:lnTo>
                      <a:lnTo>
                        <a:pt x="303" y="40"/>
                      </a:lnTo>
                      <a:lnTo>
                        <a:pt x="308" y="32"/>
                      </a:lnTo>
                      <a:lnTo>
                        <a:pt x="313" y="25"/>
                      </a:lnTo>
                      <a:lnTo>
                        <a:pt x="316" y="18"/>
                      </a:lnTo>
                      <a:lnTo>
                        <a:pt x="318" y="12"/>
                      </a:lnTo>
                      <a:lnTo>
                        <a:pt x="337" y="11"/>
                      </a:lnTo>
                      <a:lnTo>
                        <a:pt x="354" y="8"/>
                      </a:lnTo>
                      <a:lnTo>
                        <a:pt x="370" y="4"/>
                      </a:lnTo>
                      <a:lnTo>
                        <a:pt x="385" y="0"/>
                      </a:lnTo>
                      <a:lnTo>
                        <a:pt x="385" y="24"/>
                      </a:lnTo>
                      <a:lnTo>
                        <a:pt x="404" y="32"/>
                      </a:lnTo>
                      <a:lnTo>
                        <a:pt x="422" y="40"/>
                      </a:lnTo>
                      <a:lnTo>
                        <a:pt x="440" y="50"/>
                      </a:lnTo>
                      <a:lnTo>
                        <a:pt x="457" y="61"/>
                      </a:lnTo>
                      <a:lnTo>
                        <a:pt x="475" y="72"/>
                      </a:lnTo>
                      <a:lnTo>
                        <a:pt x="493" y="81"/>
                      </a:lnTo>
                      <a:lnTo>
                        <a:pt x="511" y="90"/>
                      </a:lnTo>
                      <a:lnTo>
                        <a:pt x="531" y="98"/>
                      </a:lnTo>
                      <a:lnTo>
                        <a:pt x="538" y="101"/>
                      </a:lnTo>
                      <a:lnTo>
                        <a:pt x="552" y="107"/>
                      </a:lnTo>
                      <a:lnTo>
                        <a:pt x="561" y="111"/>
                      </a:lnTo>
                      <a:lnTo>
                        <a:pt x="569" y="114"/>
                      </a:lnTo>
                      <a:lnTo>
                        <a:pt x="578" y="116"/>
                      </a:lnTo>
                      <a:lnTo>
                        <a:pt x="584" y="117"/>
                      </a:lnTo>
                      <a:lnTo>
                        <a:pt x="604" y="118"/>
                      </a:lnTo>
                      <a:lnTo>
                        <a:pt x="623" y="121"/>
                      </a:lnTo>
                      <a:lnTo>
                        <a:pt x="644" y="124"/>
                      </a:lnTo>
                      <a:lnTo>
                        <a:pt x="664" y="129"/>
                      </a:lnTo>
                      <a:lnTo>
                        <a:pt x="658" y="136"/>
                      </a:lnTo>
                      <a:lnTo>
                        <a:pt x="654" y="145"/>
                      </a:lnTo>
                      <a:lnTo>
                        <a:pt x="650" y="155"/>
                      </a:lnTo>
                      <a:lnTo>
                        <a:pt x="645" y="166"/>
                      </a:lnTo>
                      <a:lnTo>
                        <a:pt x="638" y="189"/>
                      </a:lnTo>
                      <a:lnTo>
                        <a:pt x="629" y="212"/>
                      </a:lnTo>
                      <a:lnTo>
                        <a:pt x="620" y="236"/>
                      </a:lnTo>
                      <a:lnTo>
                        <a:pt x="609" y="256"/>
                      </a:lnTo>
                      <a:lnTo>
                        <a:pt x="604" y="265"/>
                      </a:lnTo>
                      <a:lnTo>
                        <a:pt x="598" y="272"/>
                      </a:lnTo>
                      <a:lnTo>
                        <a:pt x="591" y="279"/>
                      </a:lnTo>
                      <a:lnTo>
                        <a:pt x="584" y="283"/>
                      </a:lnTo>
                      <a:lnTo>
                        <a:pt x="585" y="286"/>
                      </a:lnTo>
                      <a:lnTo>
                        <a:pt x="588" y="290"/>
                      </a:lnTo>
                      <a:lnTo>
                        <a:pt x="593" y="294"/>
                      </a:lnTo>
                      <a:lnTo>
                        <a:pt x="599" y="298"/>
                      </a:lnTo>
                      <a:lnTo>
                        <a:pt x="606" y="301"/>
                      </a:lnTo>
                      <a:lnTo>
                        <a:pt x="612" y="304"/>
                      </a:lnTo>
                      <a:lnTo>
                        <a:pt x="618" y="307"/>
                      </a:lnTo>
                      <a:lnTo>
                        <a:pt x="623" y="307"/>
                      </a:lnTo>
                      <a:lnTo>
                        <a:pt x="623" y="326"/>
                      </a:lnTo>
                      <a:lnTo>
                        <a:pt x="623" y="334"/>
                      </a:lnTo>
                      <a:lnTo>
                        <a:pt x="622" y="340"/>
                      </a:lnTo>
                      <a:lnTo>
                        <a:pt x="622" y="344"/>
                      </a:lnTo>
                      <a:lnTo>
                        <a:pt x="620" y="347"/>
                      </a:lnTo>
                      <a:lnTo>
                        <a:pt x="618" y="353"/>
                      </a:lnTo>
                      <a:lnTo>
                        <a:pt x="617" y="363"/>
                      </a:lnTo>
                      <a:lnTo>
                        <a:pt x="618" y="372"/>
                      </a:lnTo>
                      <a:lnTo>
                        <a:pt x="618" y="381"/>
                      </a:lnTo>
                      <a:lnTo>
                        <a:pt x="620" y="391"/>
                      </a:lnTo>
                      <a:lnTo>
                        <a:pt x="622" y="399"/>
                      </a:lnTo>
                      <a:lnTo>
                        <a:pt x="624" y="408"/>
                      </a:lnTo>
                      <a:lnTo>
                        <a:pt x="629" y="416"/>
                      </a:lnTo>
                      <a:lnTo>
                        <a:pt x="632" y="423"/>
                      </a:lnTo>
                      <a:lnTo>
                        <a:pt x="638" y="430"/>
                      </a:lnTo>
                      <a:lnTo>
                        <a:pt x="622" y="444"/>
                      </a:lnTo>
                      <a:lnTo>
                        <a:pt x="608" y="457"/>
                      </a:lnTo>
                      <a:lnTo>
                        <a:pt x="593" y="469"/>
                      </a:lnTo>
                      <a:lnTo>
                        <a:pt x="577" y="480"/>
                      </a:lnTo>
                      <a:lnTo>
                        <a:pt x="569" y="484"/>
                      </a:lnTo>
                      <a:lnTo>
                        <a:pt x="561" y="487"/>
                      </a:lnTo>
                      <a:lnTo>
                        <a:pt x="551" y="489"/>
                      </a:lnTo>
                      <a:lnTo>
                        <a:pt x="542" y="489"/>
                      </a:lnTo>
                      <a:lnTo>
                        <a:pt x="532" y="488"/>
                      </a:lnTo>
                      <a:lnTo>
                        <a:pt x="521" y="485"/>
                      </a:lnTo>
                      <a:lnTo>
                        <a:pt x="509" y="481"/>
                      </a:lnTo>
                      <a:lnTo>
                        <a:pt x="497" y="474"/>
                      </a:lnTo>
                      <a:lnTo>
                        <a:pt x="487" y="466"/>
                      </a:lnTo>
                      <a:lnTo>
                        <a:pt x="477" y="460"/>
                      </a:lnTo>
                      <a:lnTo>
                        <a:pt x="473" y="458"/>
                      </a:lnTo>
                      <a:lnTo>
                        <a:pt x="467" y="457"/>
                      </a:lnTo>
                      <a:lnTo>
                        <a:pt x="463" y="456"/>
                      </a:lnTo>
                      <a:lnTo>
                        <a:pt x="457" y="456"/>
                      </a:lnTo>
                      <a:lnTo>
                        <a:pt x="450" y="456"/>
                      </a:lnTo>
                      <a:lnTo>
                        <a:pt x="443" y="457"/>
                      </a:lnTo>
                      <a:lnTo>
                        <a:pt x="436" y="459"/>
                      </a:lnTo>
                      <a:lnTo>
                        <a:pt x="429" y="462"/>
                      </a:lnTo>
                      <a:lnTo>
                        <a:pt x="423" y="465"/>
                      </a:lnTo>
                      <a:lnTo>
                        <a:pt x="417" y="468"/>
                      </a:lnTo>
                      <a:lnTo>
                        <a:pt x="411" y="472"/>
                      </a:lnTo>
                      <a:lnTo>
                        <a:pt x="406" y="477"/>
                      </a:lnTo>
                      <a:lnTo>
                        <a:pt x="397" y="486"/>
                      </a:lnTo>
                      <a:lnTo>
                        <a:pt x="390" y="496"/>
                      </a:lnTo>
                      <a:lnTo>
                        <a:pt x="388" y="503"/>
                      </a:lnTo>
                      <a:lnTo>
                        <a:pt x="386" y="508"/>
                      </a:lnTo>
                      <a:lnTo>
                        <a:pt x="385" y="512"/>
                      </a:lnTo>
                      <a:lnTo>
                        <a:pt x="385" y="517"/>
                      </a:lnTo>
                      <a:lnTo>
                        <a:pt x="364" y="518"/>
                      </a:lnTo>
                      <a:lnTo>
                        <a:pt x="343" y="517"/>
                      </a:lnTo>
                      <a:lnTo>
                        <a:pt x="333" y="515"/>
                      </a:lnTo>
                      <a:lnTo>
                        <a:pt x="325" y="512"/>
                      </a:lnTo>
                      <a:lnTo>
                        <a:pt x="321" y="510"/>
                      </a:lnTo>
                      <a:lnTo>
                        <a:pt x="317" y="507"/>
                      </a:lnTo>
                      <a:lnTo>
                        <a:pt x="314" y="503"/>
                      </a:lnTo>
                      <a:lnTo>
                        <a:pt x="311" y="499"/>
                      </a:lnTo>
                      <a:lnTo>
                        <a:pt x="307" y="500"/>
                      </a:lnTo>
                      <a:lnTo>
                        <a:pt x="303" y="502"/>
                      </a:lnTo>
                      <a:lnTo>
                        <a:pt x="299" y="505"/>
                      </a:lnTo>
                      <a:lnTo>
                        <a:pt x="296" y="508"/>
                      </a:lnTo>
                      <a:lnTo>
                        <a:pt x="293" y="511"/>
                      </a:lnTo>
                      <a:lnTo>
                        <a:pt x="289" y="514"/>
                      </a:lnTo>
                      <a:lnTo>
                        <a:pt x="287" y="516"/>
                      </a:lnTo>
                      <a:lnTo>
                        <a:pt x="285" y="517"/>
                      </a:lnTo>
                      <a:lnTo>
                        <a:pt x="277" y="517"/>
                      </a:lnTo>
                      <a:lnTo>
                        <a:pt x="268" y="516"/>
                      </a:lnTo>
                      <a:lnTo>
                        <a:pt x="259" y="514"/>
                      </a:lnTo>
                      <a:lnTo>
                        <a:pt x="248" y="512"/>
                      </a:lnTo>
                      <a:lnTo>
                        <a:pt x="227" y="506"/>
                      </a:lnTo>
                      <a:lnTo>
                        <a:pt x="205" y="496"/>
                      </a:lnTo>
                      <a:lnTo>
                        <a:pt x="195" y="492"/>
                      </a:lnTo>
                      <a:lnTo>
                        <a:pt x="185" y="487"/>
                      </a:lnTo>
                      <a:lnTo>
                        <a:pt x="175" y="481"/>
                      </a:lnTo>
                      <a:lnTo>
                        <a:pt x="168" y="475"/>
                      </a:lnTo>
                      <a:lnTo>
                        <a:pt x="160" y="469"/>
                      </a:lnTo>
                      <a:lnTo>
                        <a:pt x="153" y="463"/>
                      </a:lnTo>
                      <a:lnTo>
                        <a:pt x="149" y="456"/>
                      </a:lnTo>
                      <a:lnTo>
                        <a:pt x="146" y="45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63" name="Freeform 460"/>
                <p:cNvSpPr>
                  <a:spLocks/>
                </p:cNvSpPr>
                <p:nvPr>
                  <p:custDataLst>
                    <p:tags r:id="rId290"/>
                  </p:custDataLst>
                </p:nvPr>
              </p:nvSpPr>
              <p:spPr bwMode="auto">
                <a:xfrm>
                  <a:off x="3099" y="1891"/>
                  <a:ext cx="95" cy="52"/>
                </a:xfrm>
                <a:custGeom>
                  <a:avLst/>
                  <a:gdLst>
                    <a:gd name="T0" fmla="*/ 0 w 352"/>
                    <a:gd name="T1" fmla="*/ 0 h 153"/>
                    <a:gd name="T2" fmla="*/ 0 w 352"/>
                    <a:gd name="T3" fmla="*/ 1 h 153"/>
                    <a:gd name="T4" fmla="*/ 0 w 352"/>
                    <a:gd name="T5" fmla="*/ 1 h 153"/>
                    <a:gd name="T6" fmla="*/ 0 w 352"/>
                    <a:gd name="T7" fmla="*/ 0 h 153"/>
                    <a:gd name="T8" fmla="*/ 0 w 352"/>
                    <a:gd name="T9" fmla="*/ 1 h 153"/>
                    <a:gd name="T10" fmla="*/ 0 w 352"/>
                    <a:gd name="T11" fmla="*/ 1 h 153"/>
                    <a:gd name="T12" fmla="*/ 0 w 352"/>
                    <a:gd name="T13" fmla="*/ 0 h 153"/>
                    <a:gd name="T14" fmla="*/ 0 w 352"/>
                    <a:gd name="T15" fmla="*/ 0 h 153"/>
                    <a:gd name="T16" fmla="*/ 0 w 352"/>
                    <a:gd name="T17" fmla="*/ 0 h 153"/>
                    <a:gd name="T18" fmla="*/ 0 w 352"/>
                    <a:gd name="T19" fmla="*/ 0 h 153"/>
                    <a:gd name="T20" fmla="*/ 0 w 352"/>
                    <a:gd name="T21" fmla="*/ 0 h 153"/>
                    <a:gd name="T22" fmla="*/ 0 w 352"/>
                    <a:gd name="T23" fmla="*/ 0 h 153"/>
                    <a:gd name="T24" fmla="*/ 0 w 352"/>
                    <a:gd name="T25" fmla="*/ 0 h 153"/>
                    <a:gd name="T26" fmla="*/ 0 w 352"/>
                    <a:gd name="T27" fmla="*/ 0 h 153"/>
                    <a:gd name="T28" fmla="*/ 0 w 352"/>
                    <a:gd name="T29" fmla="*/ 0 h 153"/>
                    <a:gd name="T30" fmla="*/ 0 w 352"/>
                    <a:gd name="T31" fmla="*/ 0 h 153"/>
                    <a:gd name="T32" fmla="*/ 0 w 352"/>
                    <a:gd name="T33" fmla="*/ 0 h 153"/>
                    <a:gd name="T34" fmla="*/ 0 w 352"/>
                    <a:gd name="T35" fmla="*/ 0 h 153"/>
                    <a:gd name="T36" fmla="*/ 0 w 352"/>
                    <a:gd name="T37" fmla="*/ 0 h 153"/>
                    <a:gd name="T38" fmla="*/ 0 w 352"/>
                    <a:gd name="T39" fmla="*/ 0 h 153"/>
                    <a:gd name="T40" fmla="*/ 0 w 352"/>
                    <a:gd name="T41" fmla="*/ 0 h 153"/>
                    <a:gd name="T42" fmla="*/ 0 w 352"/>
                    <a:gd name="T43" fmla="*/ 0 h 153"/>
                    <a:gd name="T44" fmla="*/ 0 w 352"/>
                    <a:gd name="T45" fmla="*/ 0 h 153"/>
                    <a:gd name="T46" fmla="*/ 0 w 352"/>
                    <a:gd name="T47" fmla="*/ 0 h 153"/>
                    <a:gd name="T48" fmla="*/ 0 w 352"/>
                    <a:gd name="T49" fmla="*/ 0 h 153"/>
                    <a:gd name="T50" fmla="*/ 0 w 352"/>
                    <a:gd name="T51" fmla="*/ 0 h 153"/>
                    <a:gd name="T52" fmla="*/ 0 w 352"/>
                    <a:gd name="T53" fmla="*/ 0 h 153"/>
                    <a:gd name="T54" fmla="*/ 0 w 352"/>
                    <a:gd name="T55" fmla="*/ 0 h 153"/>
                    <a:gd name="T56" fmla="*/ 0 w 352"/>
                    <a:gd name="T57" fmla="*/ 0 h 153"/>
                    <a:gd name="T58" fmla="*/ 0 w 352"/>
                    <a:gd name="T59" fmla="*/ 0 h 153"/>
                    <a:gd name="T60" fmla="*/ 0 w 352"/>
                    <a:gd name="T61" fmla="*/ 0 h 153"/>
                    <a:gd name="T62" fmla="*/ 0 w 352"/>
                    <a:gd name="T63" fmla="*/ 0 h 153"/>
                    <a:gd name="T64" fmla="*/ 0 w 352"/>
                    <a:gd name="T65" fmla="*/ 0 h 153"/>
                    <a:gd name="T66" fmla="*/ 0 w 352"/>
                    <a:gd name="T67" fmla="*/ 0 h 153"/>
                    <a:gd name="T68" fmla="*/ 0 w 352"/>
                    <a:gd name="T69" fmla="*/ 0 h 153"/>
                    <a:gd name="T70" fmla="*/ 0 w 352"/>
                    <a:gd name="T71" fmla="*/ 0 h 153"/>
                    <a:gd name="T72" fmla="*/ 0 w 352"/>
                    <a:gd name="T73" fmla="*/ 0 h 153"/>
                    <a:gd name="T74" fmla="*/ 0 w 352"/>
                    <a:gd name="T75" fmla="*/ 0 h 153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352" h="153">
                      <a:moveTo>
                        <a:pt x="332" y="91"/>
                      </a:moveTo>
                      <a:lnTo>
                        <a:pt x="352" y="153"/>
                      </a:lnTo>
                      <a:lnTo>
                        <a:pt x="326" y="141"/>
                      </a:lnTo>
                      <a:lnTo>
                        <a:pt x="299" y="129"/>
                      </a:lnTo>
                      <a:lnTo>
                        <a:pt x="266" y="141"/>
                      </a:lnTo>
                      <a:lnTo>
                        <a:pt x="232" y="141"/>
                      </a:lnTo>
                      <a:lnTo>
                        <a:pt x="227" y="135"/>
                      </a:lnTo>
                      <a:lnTo>
                        <a:pt x="226" y="135"/>
                      </a:lnTo>
                      <a:lnTo>
                        <a:pt x="219" y="129"/>
                      </a:lnTo>
                      <a:lnTo>
                        <a:pt x="213" y="125"/>
                      </a:lnTo>
                      <a:lnTo>
                        <a:pt x="205" y="121"/>
                      </a:lnTo>
                      <a:lnTo>
                        <a:pt x="197" y="118"/>
                      </a:lnTo>
                      <a:lnTo>
                        <a:pt x="181" y="113"/>
                      </a:lnTo>
                      <a:lnTo>
                        <a:pt x="163" y="110"/>
                      </a:lnTo>
                      <a:lnTo>
                        <a:pt x="126" y="107"/>
                      </a:lnTo>
                      <a:lnTo>
                        <a:pt x="86" y="104"/>
                      </a:lnTo>
                      <a:lnTo>
                        <a:pt x="85" y="94"/>
                      </a:lnTo>
                      <a:lnTo>
                        <a:pt x="82" y="84"/>
                      </a:lnTo>
                      <a:lnTo>
                        <a:pt x="80" y="75"/>
                      </a:lnTo>
                      <a:lnTo>
                        <a:pt x="75" y="67"/>
                      </a:lnTo>
                      <a:lnTo>
                        <a:pt x="71" y="59"/>
                      </a:lnTo>
                      <a:lnTo>
                        <a:pt x="67" y="52"/>
                      </a:lnTo>
                      <a:lnTo>
                        <a:pt x="61" y="44"/>
                      </a:lnTo>
                      <a:lnTo>
                        <a:pt x="56" y="37"/>
                      </a:lnTo>
                      <a:lnTo>
                        <a:pt x="44" y="26"/>
                      </a:lnTo>
                      <a:lnTo>
                        <a:pt x="29" y="16"/>
                      </a:lnTo>
                      <a:lnTo>
                        <a:pt x="15" y="7"/>
                      </a:lnTo>
                      <a:lnTo>
                        <a:pt x="0" y="0"/>
                      </a:lnTo>
                      <a:lnTo>
                        <a:pt x="7" y="0"/>
                      </a:lnTo>
                      <a:lnTo>
                        <a:pt x="60" y="18"/>
                      </a:lnTo>
                      <a:lnTo>
                        <a:pt x="106" y="30"/>
                      </a:lnTo>
                      <a:lnTo>
                        <a:pt x="134" y="18"/>
                      </a:lnTo>
                      <a:lnTo>
                        <a:pt x="180" y="36"/>
                      </a:lnTo>
                      <a:lnTo>
                        <a:pt x="206" y="55"/>
                      </a:lnTo>
                      <a:lnTo>
                        <a:pt x="246" y="49"/>
                      </a:lnTo>
                      <a:lnTo>
                        <a:pt x="286" y="61"/>
                      </a:lnTo>
                      <a:lnTo>
                        <a:pt x="313" y="79"/>
                      </a:lnTo>
                      <a:lnTo>
                        <a:pt x="332" y="9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64" name="Freeform 461"/>
                <p:cNvSpPr>
                  <a:spLocks/>
                </p:cNvSpPr>
                <p:nvPr>
                  <p:custDataLst>
                    <p:tags r:id="rId291"/>
                  </p:custDataLst>
                </p:nvPr>
              </p:nvSpPr>
              <p:spPr bwMode="auto">
                <a:xfrm>
                  <a:off x="2815" y="1929"/>
                  <a:ext cx="93" cy="109"/>
                </a:xfrm>
                <a:custGeom>
                  <a:avLst/>
                  <a:gdLst>
                    <a:gd name="T0" fmla="*/ 0 w 331"/>
                    <a:gd name="T1" fmla="*/ 0 h 327"/>
                    <a:gd name="T2" fmla="*/ 0 w 331"/>
                    <a:gd name="T3" fmla="*/ 0 h 327"/>
                    <a:gd name="T4" fmla="*/ 0 w 331"/>
                    <a:gd name="T5" fmla="*/ 0 h 327"/>
                    <a:gd name="T6" fmla="*/ 0 w 331"/>
                    <a:gd name="T7" fmla="*/ 0 h 327"/>
                    <a:gd name="T8" fmla="*/ 0 w 331"/>
                    <a:gd name="T9" fmla="*/ 0 h 327"/>
                    <a:gd name="T10" fmla="*/ 0 w 331"/>
                    <a:gd name="T11" fmla="*/ 0 h 327"/>
                    <a:gd name="T12" fmla="*/ 0 w 331"/>
                    <a:gd name="T13" fmla="*/ 0 h 327"/>
                    <a:gd name="T14" fmla="*/ 0 w 331"/>
                    <a:gd name="T15" fmla="*/ 0 h 327"/>
                    <a:gd name="T16" fmla="*/ 0 w 331"/>
                    <a:gd name="T17" fmla="*/ 0 h 327"/>
                    <a:gd name="T18" fmla="*/ 0 w 331"/>
                    <a:gd name="T19" fmla="*/ 0 h 327"/>
                    <a:gd name="T20" fmla="*/ 0 w 331"/>
                    <a:gd name="T21" fmla="*/ 0 h 327"/>
                    <a:gd name="T22" fmla="*/ 0 w 331"/>
                    <a:gd name="T23" fmla="*/ 0 h 327"/>
                    <a:gd name="T24" fmla="*/ 0 w 331"/>
                    <a:gd name="T25" fmla="*/ 0 h 327"/>
                    <a:gd name="T26" fmla="*/ 0 w 331"/>
                    <a:gd name="T27" fmla="*/ 0 h 327"/>
                    <a:gd name="T28" fmla="*/ 0 w 331"/>
                    <a:gd name="T29" fmla="*/ 1 h 327"/>
                    <a:gd name="T30" fmla="*/ 0 w 331"/>
                    <a:gd name="T31" fmla="*/ 1 h 327"/>
                    <a:gd name="T32" fmla="*/ 0 w 331"/>
                    <a:gd name="T33" fmla="*/ 1 h 327"/>
                    <a:gd name="T34" fmla="*/ 0 w 331"/>
                    <a:gd name="T35" fmla="*/ 1 h 327"/>
                    <a:gd name="T36" fmla="*/ 0 w 331"/>
                    <a:gd name="T37" fmla="*/ 1 h 327"/>
                    <a:gd name="T38" fmla="*/ 0 w 331"/>
                    <a:gd name="T39" fmla="*/ 1 h 327"/>
                    <a:gd name="T40" fmla="*/ 0 w 331"/>
                    <a:gd name="T41" fmla="*/ 1 h 327"/>
                    <a:gd name="T42" fmla="*/ 0 w 331"/>
                    <a:gd name="T43" fmla="*/ 1 h 327"/>
                    <a:gd name="T44" fmla="*/ 0 w 331"/>
                    <a:gd name="T45" fmla="*/ 1 h 327"/>
                    <a:gd name="T46" fmla="*/ 0 w 331"/>
                    <a:gd name="T47" fmla="*/ 1 h 327"/>
                    <a:gd name="T48" fmla="*/ 0 w 331"/>
                    <a:gd name="T49" fmla="*/ 1 h 327"/>
                    <a:gd name="T50" fmla="*/ 0 w 331"/>
                    <a:gd name="T51" fmla="*/ 1 h 327"/>
                    <a:gd name="T52" fmla="*/ 0 w 331"/>
                    <a:gd name="T53" fmla="*/ 1 h 327"/>
                    <a:gd name="T54" fmla="*/ 0 w 331"/>
                    <a:gd name="T55" fmla="*/ 1 h 327"/>
                    <a:gd name="T56" fmla="*/ 0 w 331"/>
                    <a:gd name="T57" fmla="*/ 1 h 327"/>
                    <a:gd name="T58" fmla="*/ 0 w 331"/>
                    <a:gd name="T59" fmla="*/ 1 h 327"/>
                    <a:gd name="T60" fmla="*/ 0 w 331"/>
                    <a:gd name="T61" fmla="*/ 1 h 327"/>
                    <a:gd name="T62" fmla="*/ 0 w 331"/>
                    <a:gd name="T63" fmla="*/ 1 h 327"/>
                    <a:gd name="T64" fmla="*/ 0 w 331"/>
                    <a:gd name="T65" fmla="*/ 1 h 327"/>
                    <a:gd name="T66" fmla="*/ 0 w 331"/>
                    <a:gd name="T67" fmla="*/ 1 h 327"/>
                    <a:gd name="T68" fmla="*/ 0 w 331"/>
                    <a:gd name="T69" fmla="*/ 1 h 327"/>
                    <a:gd name="T70" fmla="*/ 0 w 331"/>
                    <a:gd name="T71" fmla="*/ 0 h 327"/>
                    <a:gd name="T72" fmla="*/ 0 w 331"/>
                    <a:gd name="T73" fmla="*/ 0 h 327"/>
                    <a:gd name="T74" fmla="*/ 0 w 331"/>
                    <a:gd name="T75" fmla="*/ 0 h 327"/>
                    <a:gd name="T76" fmla="*/ 0 w 331"/>
                    <a:gd name="T77" fmla="*/ 0 h 327"/>
                    <a:gd name="T78" fmla="*/ 0 w 331"/>
                    <a:gd name="T79" fmla="*/ 0 h 327"/>
                    <a:gd name="T80" fmla="*/ 0 w 331"/>
                    <a:gd name="T81" fmla="*/ 0 h 327"/>
                    <a:gd name="T82" fmla="*/ 0 w 331"/>
                    <a:gd name="T83" fmla="*/ 0 h 327"/>
                    <a:gd name="T84" fmla="*/ 0 w 331"/>
                    <a:gd name="T85" fmla="*/ 0 h 327"/>
                    <a:gd name="T86" fmla="*/ 0 w 331"/>
                    <a:gd name="T87" fmla="*/ 0 h 327"/>
                    <a:gd name="T88" fmla="*/ 0 w 331"/>
                    <a:gd name="T89" fmla="*/ 0 h 327"/>
                    <a:gd name="T90" fmla="*/ 0 w 331"/>
                    <a:gd name="T91" fmla="*/ 0 h 327"/>
                    <a:gd name="T92" fmla="*/ 0 w 331"/>
                    <a:gd name="T93" fmla="*/ 0 h 327"/>
                    <a:gd name="T94" fmla="*/ 0 w 331"/>
                    <a:gd name="T95" fmla="*/ 0 h 327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331" h="327">
                      <a:moveTo>
                        <a:pt x="331" y="56"/>
                      </a:moveTo>
                      <a:lnTo>
                        <a:pt x="245" y="37"/>
                      </a:lnTo>
                      <a:lnTo>
                        <a:pt x="230" y="40"/>
                      </a:lnTo>
                      <a:lnTo>
                        <a:pt x="216" y="44"/>
                      </a:lnTo>
                      <a:lnTo>
                        <a:pt x="204" y="50"/>
                      </a:lnTo>
                      <a:lnTo>
                        <a:pt x="193" y="56"/>
                      </a:lnTo>
                      <a:lnTo>
                        <a:pt x="189" y="59"/>
                      </a:lnTo>
                      <a:lnTo>
                        <a:pt x="185" y="63"/>
                      </a:lnTo>
                      <a:lnTo>
                        <a:pt x="182" y="67"/>
                      </a:lnTo>
                      <a:lnTo>
                        <a:pt x="181" y="72"/>
                      </a:lnTo>
                      <a:lnTo>
                        <a:pt x="180" y="77"/>
                      </a:lnTo>
                      <a:lnTo>
                        <a:pt x="181" y="81"/>
                      </a:lnTo>
                      <a:lnTo>
                        <a:pt x="182" y="87"/>
                      </a:lnTo>
                      <a:lnTo>
                        <a:pt x="185" y="92"/>
                      </a:lnTo>
                      <a:lnTo>
                        <a:pt x="184" y="94"/>
                      </a:lnTo>
                      <a:lnTo>
                        <a:pt x="181" y="98"/>
                      </a:lnTo>
                      <a:lnTo>
                        <a:pt x="179" y="101"/>
                      </a:lnTo>
                      <a:lnTo>
                        <a:pt x="177" y="102"/>
                      </a:lnTo>
                      <a:lnTo>
                        <a:pt x="174" y="105"/>
                      </a:lnTo>
                      <a:lnTo>
                        <a:pt x="172" y="105"/>
                      </a:lnTo>
                      <a:lnTo>
                        <a:pt x="168" y="105"/>
                      </a:lnTo>
                      <a:lnTo>
                        <a:pt x="165" y="102"/>
                      </a:lnTo>
                      <a:lnTo>
                        <a:pt x="162" y="100"/>
                      </a:lnTo>
                      <a:lnTo>
                        <a:pt x="160" y="98"/>
                      </a:lnTo>
                      <a:lnTo>
                        <a:pt x="159" y="92"/>
                      </a:lnTo>
                      <a:lnTo>
                        <a:pt x="159" y="86"/>
                      </a:lnTo>
                      <a:lnTo>
                        <a:pt x="149" y="85"/>
                      </a:lnTo>
                      <a:lnTo>
                        <a:pt x="139" y="82"/>
                      </a:lnTo>
                      <a:lnTo>
                        <a:pt x="132" y="79"/>
                      </a:lnTo>
                      <a:lnTo>
                        <a:pt x="126" y="74"/>
                      </a:lnTo>
                      <a:lnTo>
                        <a:pt x="126" y="83"/>
                      </a:lnTo>
                      <a:lnTo>
                        <a:pt x="126" y="92"/>
                      </a:lnTo>
                      <a:lnTo>
                        <a:pt x="127" y="96"/>
                      </a:lnTo>
                      <a:lnTo>
                        <a:pt x="129" y="101"/>
                      </a:lnTo>
                      <a:lnTo>
                        <a:pt x="135" y="109"/>
                      </a:lnTo>
                      <a:lnTo>
                        <a:pt x="139" y="116"/>
                      </a:lnTo>
                      <a:lnTo>
                        <a:pt x="146" y="122"/>
                      </a:lnTo>
                      <a:lnTo>
                        <a:pt x="151" y="127"/>
                      </a:lnTo>
                      <a:lnTo>
                        <a:pt x="154" y="129"/>
                      </a:lnTo>
                      <a:lnTo>
                        <a:pt x="156" y="130"/>
                      </a:lnTo>
                      <a:lnTo>
                        <a:pt x="157" y="130"/>
                      </a:lnTo>
                      <a:lnTo>
                        <a:pt x="159" y="130"/>
                      </a:lnTo>
                      <a:lnTo>
                        <a:pt x="159" y="147"/>
                      </a:lnTo>
                      <a:lnTo>
                        <a:pt x="159" y="163"/>
                      </a:lnTo>
                      <a:lnTo>
                        <a:pt x="159" y="177"/>
                      </a:lnTo>
                      <a:lnTo>
                        <a:pt x="159" y="191"/>
                      </a:lnTo>
                      <a:lnTo>
                        <a:pt x="159" y="213"/>
                      </a:lnTo>
                      <a:lnTo>
                        <a:pt x="159" y="237"/>
                      </a:lnTo>
                      <a:lnTo>
                        <a:pt x="158" y="242"/>
                      </a:lnTo>
                      <a:lnTo>
                        <a:pt x="157" y="247"/>
                      </a:lnTo>
                      <a:lnTo>
                        <a:pt x="156" y="251"/>
                      </a:lnTo>
                      <a:lnTo>
                        <a:pt x="154" y="254"/>
                      </a:lnTo>
                      <a:lnTo>
                        <a:pt x="150" y="257"/>
                      </a:lnTo>
                      <a:lnTo>
                        <a:pt x="147" y="259"/>
                      </a:lnTo>
                      <a:lnTo>
                        <a:pt x="144" y="259"/>
                      </a:lnTo>
                      <a:lnTo>
                        <a:pt x="139" y="259"/>
                      </a:lnTo>
                      <a:lnTo>
                        <a:pt x="145" y="264"/>
                      </a:lnTo>
                      <a:lnTo>
                        <a:pt x="154" y="270"/>
                      </a:lnTo>
                      <a:lnTo>
                        <a:pt x="158" y="274"/>
                      </a:lnTo>
                      <a:lnTo>
                        <a:pt x="162" y="276"/>
                      </a:lnTo>
                      <a:lnTo>
                        <a:pt x="167" y="277"/>
                      </a:lnTo>
                      <a:lnTo>
                        <a:pt x="172" y="278"/>
                      </a:lnTo>
                      <a:lnTo>
                        <a:pt x="167" y="286"/>
                      </a:lnTo>
                      <a:lnTo>
                        <a:pt x="161" y="291"/>
                      </a:lnTo>
                      <a:lnTo>
                        <a:pt x="158" y="293"/>
                      </a:lnTo>
                      <a:lnTo>
                        <a:pt x="155" y="295"/>
                      </a:lnTo>
                      <a:lnTo>
                        <a:pt x="150" y="296"/>
                      </a:lnTo>
                      <a:lnTo>
                        <a:pt x="146" y="296"/>
                      </a:lnTo>
                      <a:lnTo>
                        <a:pt x="140" y="297"/>
                      </a:lnTo>
                      <a:lnTo>
                        <a:pt x="137" y="299"/>
                      </a:lnTo>
                      <a:lnTo>
                        <a:pt x="134" y="302"/>
                      </a:lnTo>
                      <a:lnTo>
                        <a:pt x="130" y="307"/>
                      </a:lnTo>
                      <a:lnTo>
                        <a:pt x="128" y="311"/>
                      </a:lnTo>
                      <a:lnTo>
                        <a:pt x="127" y="316"/>
                      </a:lnTo>
                      <a:lnTo>
                        <a:pt x="126" y="321"/>
                      </a:lnTo>
                      <a:lnTo>
                        <a:pt x="126" y="327"/>
                      </a:lnTo>
                      <a:lnTo>
                        <a:pt x="122" y="311"/>
                      </a:lnTo>
                      <a:lnTo>
                        <a:pt x="121" y="300"/>
                      </a:lnTo>
                      <a:lnTo>
                        <a:pt x="121" y="296"/>
                      </a:lnTo>
                      <a:lnTo>
                        <a:pt x="122" y="292"/>
                      </a:lnTo>
                      <a:lnTo>
                        <a:pt x="124" y="288"/>
                      </a:lnTo>
                      <a:lnTo>
                        <a:pt x="126" y="284"/>
                      </a:lnTo>
                      <a:lnTo>
                        <a:pt x="116" y="284"/>
                      </a:lnTo>
                      <a:lnTo>
                        <a:pt x="109" y="286"/>
                      </a:lnTo>
                      <a:lnTo>
                        <a:pt x="103" y="288"/>
                      </a:lnTo>
                      <a:lnTo>
                        <a:pt x="98" y="290"/>
                      </a:lnTo>
                      <a:lnTo>
                        <a:pt x="93" y="292"/>
                      </a:lnTo>
                      <a:lnTo>
                        <a:pt x="89" y="294"/>
                      </a:lnTo>
                      <a:lnTo>
                        <a:pt x="83" y="295"/>
                      </a:lnTo>
                      <a:lnTo>
                        <a:pt x="79" y="296"/>
                      </a:lnTo>
                      <a:lnTo>
                        <a:pt x="78" y="272"/>
                      </a:lnTo>
                      <a:lnTo>
                        <a:pt x="74" y="251"/>
                      </a:lnTo>
                      <a:lnTo>
                        <a:pt x="73" y="242"/>
                      </a:lnTo>
                      <a:lnTo>
                        <a:pt x="73" y="234"/>
                      </a:lnTo>
                      <a:lnTo>
                        <a:pt x="76" y="225"/>
                      </a:lnTo>
                      <a:lnTo>
                        <a:pt x="79" y="216"/>
                      </a:lnTo>
                      <a:lnTo>
                        <a:pt x="68" y="216"/>
                      </a:lnTo>
                      <a:lnTo>
                        <a:pt x="57" y="213"/>
                      </a:lnTo>
                      <a:lnTo>
                        <a:pt x="48" y="211"/>
                      </a:lnTo>
                      <a:lnTo>
                        <a:pt x="40" y="207"/>
                      </a:lnTo>
                      <a:lnTo>
                        <a:pt x="34" y="203"/>
                      </a:lnTo>
                      <a:lnTo>
                        <a:pt x="28" y="198"/>
                      </a:lnTo>
                      <a:lnTo>
                        <a:pt x="23" y="193"/>
                      </a:lnTo>
                      <a:lnTo>
                        <a:pt x="20" y="187"/>
                      </a:lnTo>
                      <a:lnTo>
                        <a:pt x="13" y="173"/>
                      </a:lnTo>
                      <a:lnTo>
                        <a:pt x="9" y="158"/>
                      </a:lnTo>
                      <a:lnTo>
                        <a:pt x="4" y="144"/>
                      </a:lnTo>
                      <a:lnTo>
                        <a:pt x="0" y="130"/>
                      </a:lnTo>
                      <a:lnTo>
                        <a:pt x="10" y="124"/>
                      </a:lnTo>
                      <a:lnTo>
                        <a:pt x="19" y="118"/>
                      </a:lnTo>
                      <a:lnTo>
                        <a:pt x="28" y="111"/>
                      </a:lnTo>
                      <a:lnTo>
                        <a:pt x="37" y="101"/>
                      </a:lnTo>
                      <a:lnTo>
                        <a:pt x="45" y="92"/>
                      </a:lnTo>
                      <a:lnTo>
                        <a:pt x="50" y="81"/>
                      </a:lnTo>
                      <a:lnTo>
                        <a:pt x="56" y="69"/>
                      </a:lnTo>
                      <a:lnTo>
                        <a:pt x="59" y="56"/>
                      </a:lnTo>
                      <a:lnTo>
                        <a:pt x="73" y="55"/>
                      </a:lnTo>
                      <a:lnTo>
                        <a:pt x="88" y="52"/>
                      </a:lnTo>
                      <a:lnTo>
                        <a:pt x="102" y="47"/>
                      </a:lnTo>
                      <a:lnTo>
                        <a:pt x="115" y="41"/>
                      </a:lnTo>
                      <a:lnTo>
                        <a:pt x="140" y="29"/>
                      </a:lnTo>
                      <a:lnTo>
                        <a:pt x="166" y="19"/>
                      </a:lnTo>
                      <a:lnTo>
                        <a:pt x="180" y="14"/>
                      </a:lnTo>
                      <a:lnTo>
                        <a:pt x="192" y="10"/>
                      </a:lnTo>
                      <a:lnTo>
                        <a:pt x="205" y="8"/>
                      </a:lnTo>
                      <a:lnTo>
                        <a:pt x="218" y="7"/>
                      </a:lnTo>
                      <a:lnTo>
                        <a:pt x="230" y="8"/>
                      </a:lnTo>
                      <a:lnTo>
                        <a:pt x="240" y="10"/>
                      </a:lnTo>
                      <a:lnTo>
                        <a:pt x="249" y="14"/>
                      </a:lnTo>
                      <a:lnTo>
                        <a:pt x="257" y="19"/>
                      </a:lnTo>
                      <a:lnTo>
                        <a:pt x="264" y="23"/>
                      </a:lnTo>
                      <a:lnTo>
                        <a:pt x="271" y="27"/>
                      </a:lnTo>
                      <a:lnTo>
                        <a:pt x="278" y="30"/>
                      </a:lnTo>
                      <a:lnTo>
                        <a:pt x="285" y="31"/>
                      </a:lnTo>
                      <a:lnTo>
                        <a:pt x="292" y="30"/>
                      </a:lnTo>
                      <a:lnTo>
                        <a:pt x="297" y="28"/>
                      </a:lnTo>
                      <a:lnTo>
                        <a:pt x="303" y="24"/>
                      </a:lnTo>
                      <a:lnTo>
                        <a:pt x="307" y="20"/>
                      </a:lnTo>
                      <a:lnTo>
                        <a:pt x="316" y="10"/>
                      </a:lnTo>
                      <a:lnTo>
                        <a:pt x="325" y="0"/>
                      </a:lnTo>
                      <a:lnTo>
                        <a:pt x="327" y="6"/>
                      </a:lnTo>
                      <a:lnTo>
                        <a:pt x="329" y="14"/>
                      </a:lnTo>
                      <a:lnTo>
                        <a:pt x="330" y="23"/>
                      </a:lnTo>
                      <a:lnTo>
                        <a:pt x="330" y="32"/>
                      </a:lnTo>
                      <a:lnTo>
                        <a:pt x="331" y="49"/>
                      </a:lnTo>
                      <a:lnTo>
                        <a:pt x="331" y="5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65" name="Freeform 462"/>
                <p:cNvSpPr>
                  <a:spLocks/>
                </p:cNvSpPr>
                <p:nvPr>
                  <p:custDataLst>
                    <p:tags r:id="rId292"/>
                  </p:custDataLst>
                </p:nvPr>
              </p:nvSpPr>
              <p:spPr bwMode="auto">
                <a:xfrm>
                  <a:off x="2868" y="2050"/>
                  <a:ext cx="44" cy="36"/>
                </a:xfrm>
                <a:custGeom>
                  <a:avLst/>
                  <a:gdLst>
                    <a:gd name="T0" fmla="*/ 0 w 153"/>
                    <a:gd name="T1" fmla="*/ 0 h 49"/>
                    <a:gd name="T2" fmla="*/ 0 w 153"/>
                    <a:gd name="T3" fmla="*/ 79 h 49"/>
                    <a:gd name="T4" fmla="*/ 0 w 153"/>
                    <a:gd name="T5" fmla="*/ 235 h 49"/>
                    <a:gd name="T6" fmla="*/ 0 w 153"/>
                    <a:gd name="T7" fmla="*/ 314 h 49"/>
                    <a:gd name="T8" fmla="*/ 0 w 153"/>
                    <a:gd name="T9" fmla="*/ 275 h 49"/>
                    <a:gd name="T10" fmla="*/ 0 w 153"/>
                    <a:gd name="T11" fmla="*/ 235 h 49"/>
                    <a:gd name="T12" fmla="*/ 0 w 153"/>
                    <a:gd name="T13" fmla="*/ 196 h 49"/>
                    <a:gd name="T14" fmla="*/ 0 w 153"/>
                    <a:gd name="T15" fmla="*/ 118 h 49"/>
                    <a:gd name="T16" fmla="*/ 0 w 153"/>
                    <a:gd name="T17" fmla="*/ 0 h 49"/>
                    <a:gd name="T18" fmla="*/ 0 w 153"/>
                    <a:gd name="T19" fmla="*/ 353 h 49"/>
                    <a:gd name="T20" fmla="*/ 0 w 153"/>
                    <a:gd name="T21" fmla="*/ 982 h 49"/>
                    <a:gd name="T22" fmla="*/ 0 w 153"/>
                    <a:gd name="T23" fmla="*/ 1217 h 49"/>
                    <a:gd name="T24" fmla="*/ 0 w 153"/>
                    <a:gd name="T25" fmla="*/ 1413 h 49"/>
                    <a:gd name="T26" fmla="*/ 0 w 153"/>
                    <a:gd name="T27" fmla="*/ 1570 h 49"/>
                    <a:gd name="T28" fmla="*/ 0 w 153"/>
                    <a:gd name="T29" fmla="*/ 1728 h 49"/>
                    <a:gd name="T30" fmla="*/ 0 w 153"/>
                    <a:gd name="T31" fmla="*/ 1806 h 49"/>
                    <a:gd name="T32" fmla="*/ 0 w 153"/>
                    <a:gd name="T33" fmla="*/ 1885 h 49"/>
                    <a:gd name="T34" fmla="*/ 0 w 153"/>
                    <a:gd name="T35" fmla="*/ 1923 h 49"/>
                    <a:gd name="T36" fmla="*/ 0 w 153"/>
                    <a:gd name="T37" fmla="*/ 1923 h 49"/>
                    <a:gd name="T38" fmla="*/ 0 w 153"/>
                    <a:gd name="T39" fmla="*/ 1885 h 49"/>
                    <a:gd name="T40" fmla="*/ 0 w 153"/>
                    <a:gd name="T41" fmla="*/ 1806 h 49"/>
                    <a:gd name="T42" fmla="*/ 0 w 153"/>
                    <a:gd name="T43" fmla="*/ 1688 h 49"/>
                    <a:gd name="T44" fmla="*/ 0 w 153"/>
                    <a:gd name="T45" fmla="*/ 1492 h 49"/>
                    <a:gd name="T46" fmla="*/ 0 w 153"/>
                    <a:gd name="T47" fmla="*/ 1138 h 49"/>
                    <a:gd name="T48" fmla="*/ 0 w 153"/>
                    <a:gd name="T49" fmla="*/ 746 h 49"/>
                    <a:gd name="T50" fmla="*/ 0 w 153"/>
                    <a:gd name="T51" fmla="*/ 0 h 4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53" h="49">
                      <a:moveTo>
                        <a:pt x="0" y="0"/>
                      </a:moveTo>
                      <a:lnTo>
                        <a:pt x="44" y="2"/>
                      </a:lnTo>
                      <a:lnTo>
                        <a:pt x="83" y="6"/>
                      </a:lnTo>
                      <a:lnTo>
                        <a:pt x="103" y="8"/>
                      </a:lnTo>
                      <a:lnTo>
                        <a:pt x="121" y="7"/>
                      </a:lnTo>
                      <a:lnTo>
                        <a:pt x="130" y="6"/>
                      </a:lnTo>
                      <a:lnTo>
                        <a:pt x="137" y="5"/>
                      </a:lnTo>
                      <a:lnTo>
                        <a:pt x="145" y="3"/>
                      </a:lnTo>
                      <a:lnTo>
                        <a:pt x="153" y="0"/>
                      </a:lnTo>
                      <a:lnTo>
                        <a:pt x="153" y="9"/>
                      </a:lnTo>
                      <a:lnTo>
                        <a:pt x="153" y="25"/>
                      </a:lnTo>
                      <a:lnTo>
                        <a:pt x="143" y="31"/>
                      </a:lnTo>
                      <a:lnTo>
                        <a:pt x="133" y="36"/>
                      </a:lnTo>
                      <a:lnTo>
                        <a:pt x="124" y="40"/>
                      </a:lnTo>
                      <a:lnTo>
                        <a:pt x="114" y="44"/>
                      </a:lnTo>
                      <a:lnTo>
                        <a:pt x="106" y="46"/>
                      </a:lnTo>
                      <a:lnTo>
                        <a:pt x="99" y="48"/>
                      </a:lnTo>
                      <a:lnTo>
                        <a:pt x="92" y="49"/>
                      </a:lnTo>
                      <a:lnTo>
                        <a:pt x="87" y="49"/>
                      </a:lnTo>
                      <a:lnTo>
                        <a:pt x="72" y="48"/>
                      </a:lnTo>
                      <a:lnTo>
                        <a:pt x="60" y="46"/>
                      </a:lnTo>
                      <a:lnTo>
                        <a:pt x="50" y="43"/>
                      </a:lnTo>
                      <a:lnTo>
                        <a:pt x="41" y="38"/>
                      </a:lnTo>
                      <a:lnTo>
                        <a:pt x="22" y="29"/>
                      </a:lnTo>
                      <a:lnTo>
                        <a:pt x="0" y="1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66" name="Freeform 463"/>
                <p:cNvSpPr>
                  <a:spLocks/>
                </p:cNvSpPr>
                <p:nvPr>
                  <p:custDataLst>
                    <p:tags r:id="rId293"/>
                  </p:custDataLst>
                </p:nvPr>
              </p:nvSpPr>
              <p:spPr bwMode="auto">
                <a:xfrm>
                  <a:off x="2288" y="2511"/>
                  <a:ext cx="118" cy="100"/>
                </a:xfrm>
                <a:custGeom>
                  <a:avLst/>
                  <a:gdLst>
                    <a:gd name="T0" fmla="*/ 0 w 426"/>
                    <a:gd name="T1" fmla="*/ 0 h 299"/>
                    <a:gd name="T2" fmla="*/ 0 w 426"/>
                    <a:gd name="T3" fmla="*/ 0 h 299"/>
                    <a:gd name="T4" fmla="*/ 0 w 426"/>
                    <a:gd name="T5" fmla="*/ 0 h 299"/>
                    <a:gd name="T6" fmla="*/ 0 w 426"/>
                    <a:gd name="T7" fmla="*/ 0 h 299"/>
                    <a:gd name="T8" fmla="*/ 0 w 426"/>
                    <a:gd name="T9" fmla="*/ 0 h 299"/>
                    <a:gd name="T10" fmla="*/ 0 w 426"/>
                    <a:gd name="T11" fmla="*/ 0 h 299"/>
                    <a:gd name="T12" fmla="*/ 0 w 426"/>
                    <a:gd name="T13" fmla="*/ 0 h 299"/>
                    <a:gd name="T14" fmla="*/ 0 w 426"/>
                    <a:gd name="T15" fmla="*/ 0 h 299"/>
                    <a:gd name="T16" fmla="*/ 0 w 426"/>
                    <a:gd name="T17" fmla="*/ 0 h 299"/>
                    <a:gd name="T18" fmla="*/ 0 w 426"/>
                    <a:gd name="T19" fmla="*/ 0 h 299"/>
                    <a:gd name="T20" fmla="*/ 0 w 426"/>
                    <a:gd name="T21" fmla="*/ 0 h 299"/>
                    <a:gd name="T22" fmla="*/ 0 w 426"/>
                    <a:gd name="T23" fmla="*/ 0 h 299"/>
                    <a:gd name="T24" fmla="*/ 0 w 426"/>
                    <a:gd name="T25" fmla="*/ 0 h 299"/>
                    <a:gd name="T26" fmla="*/ 0 w 426"/>
                    <a:gd name="T27" fmla="*/ 0 h 299"/>
                    <a:gd name="T28" fmla="*/ 0 w 426"/>
                    <a:gd name="T29" fmla="*/ 0 h 299"/>
                    <a:gd name="T30" fmla="*/ 0 w 426"/>
                    <a:gd name="T31" fmla="*/ 0 h 299"/>
                    <a:gd name="T32" fmla="*/ 0 w 426"/>
                    <a:gd name="T33" fmla="*/ 0 h 299"/>
                    <a:gd name="T34" fmla="*/ 0 w 426"/>
                    <a:gd name="T35" fmla="*/ 0 h 299"/>
                    <a:gd name="T36" fmla="*/ 0 w 426"/>
                    <a:gd name="T37" fmla="*/ 1 h 299"/>
                    <a:gd name="T38" fmla="*/ 0 w 426"/>
                    <a:gd name="T39" fmla="*/ 1 h 299"/>
                    <a:gd name="T40" fmla="*/ 0 w 426"/>
                    <a:gd name="T41" fmla="*/ 1 h 299"/>
                    <a:gd name="T42" fmla="*/ 0 w 426"/>
                    <a:gd name="T43" fmla="*/ 1 h 299"/>
                    <a:gd name="T44" fmla="*/ 0 w 426"/>
                    <a:gd name="T45" fmla="*/ 1 h 299"/>
                    <a:gd name="T46" fmla="*/ 0 w 426"/>
                    <a:gd name="T47" fmla="*/ 1 h 299"/>
                    <a:gd name="T48" fmla="*/ 0 w 426"/>
                    <a:gd name="T49" fmla="*/ 1 h 299"/>
                    <a:gd name="T50" fmla="*/ 0 w 426"/>
                    <a:gd name="T51" fmla="*/ 1 h 299"/>
                    <a:gd name="T52" fmla="*/ 0 w 426"/>
                    <a:gd name="T53" fmla="*/ 1 h 299"/>
                    <a:gd name="T54" fmla="*/ 0 w 426"/>
                    <a:gd name="T55" fmla="*/ 1 h 299"/>
                    <a:gd name="T56" fmla="*/ 0 w 426"/>
                    <a:gd name="T57" fmla="*/ 1 h 299"/>
                    <a:gd name="T58" fmla="*/ 0 w 426"/>
                    <a:gd name="T59" fmla="*/ 1 h 299"/>
                    <a:gd name="T60" fmla="*/ 0 w 426"/>
                    <a:gd name="T61" fmla="*/ 1 h 299"/>
                    <a:gd name="T62" fmla="*/ 0 w 426"/>
                    <a:gd name="T63" fmla="*/ 1 h 299"/>
                    <a:gd name="T64" fmla="*/ 0 w 426"/>
                    <a:gd name="T65" fmla="*/ 1 h 299"/>
                    <a:gd name="T66" fmla="*/ 0 w 426"/>
                    <a:gd name="T67" fmla="*/ 1 h 299"/>
                    <a:gd name="T68" fmla="*/ 0 w 426"/>
                    <a:gd name="T69" fmla="*/ 1 h 299"/>
                    <a:gd name="T70" fmla="*/ 0 w 426"/>
                    <a:gd name="T71" fmla="*/ 1 h 299"/>
                    <a:gd name="T72" fmla="*/ 0 w 426"/>
                    <a:gd name="T73" fmla="*/ 1 h 299"/>
                    <a:gd name="T74" fmla="*/ 0 w 426"/>
                    <a:gd name="T75" fmla="*/ 1 h 299"/>
                    <a:gd name="T76" fmla="*/ 0 w 426"/>
                    <a:gd name="T77" fmla="*/ 1 h 299"/>
                    <a:gd name="T78" fmla="*/ 0 w 426"/>
                    <a:gd name="T79" fmla="*/ 1 h 299"/>
                    <a:gd name="T80" fmla="*/ 0 w 426"/>
                    <a:gd name="T81" fmla="*/ 1 h 299"/>
                    <a:gd name="T82" fmla="*/ 0 w 426"/>
                    <a:gd name="T83" fmla="*/ 0 h 299"/>
                    <a:gd name="T84" fmla="*/ 0 w 426"/>
                    <a:gd name="T85" fmla="*/ 0 h 299"/>
                    <a:gd name="T86" fmla="*/ 0 w 426"/>
                    <a:gd name="T87" fmla="*/ 0 h 299"/>
                    <a:gd name="T88" fmla="*/ 0 w 426"/>
                    <a:gd name="T89" fmla="*/ 1 h 299"/>
                    <a:gd name="T90" fmla="*/ 0 w 426"/>
                    <a:gd name="T91" fmla="*/ 1 h 299"/>
                    <a:gd name="T92" fmla="*/ 0 w 426"/>
                    <a:gd name="T93" fmla="*/ 1 h 299"/>
                    <a:gd name="T94" fmla="*/ 0 w 426"/>
                    <a:gd name="T95" fmla="*/ 1 h 299"/>
                    <a:gd name="T96" fmla="*/ 0 w 426"/>
                    <a:gd name="T97" fmla="*/ 1 h 299"/>
                    <a:gd name="T98" fmla="*/ 0 w 426"/>
                    <a:gd name="T99" fmla="*/ 1 h 299"/>
                    <a:gd name="T100" fmla="*/ 0 w 426"/>
                    <a:gd name="T101" fmla="*/ 1 h 299"/>
                    <a:gd name="T102" fmla="*/ 0 w 426"/>
                    <a:gd name="T103" fmla="*/ 1 h 299"/>
                    <a:gd name="T104" fmla="*/ 0 w 426"/>
                    <a:gd name="T105" fmla="*/ 0 h 299"/>
                    <a:gd name="T106" fmla="*/ 0 w 426"/>
                    <a:gd name="T107" fmla="*/ 0 h 299"/>
                    <a:gd name="T108" fmla="*/ 0 w 426"/>
                    <a:gd name="T109" fmla="*/ 0 h 299"/>
                    <a:gd name="T110" fmla="*/ 0 w 426"/>
                    <a:gd name="T111" fmla="*/ 0 h 299"/>
                    <a:gd name="T112" fmla="*/ 0 w 426"/>
                    <a:gd name="T113" fmla="*/ 0 h 299"/>
                    <a:gd name="T114" fmla="*/ 0 w 426"/>
                    <a:gd name="T115" fmla="*/ 0 h 299"/>
                    <a:gd name="T116" fmla="*/ 0 w 426"/>
                    <a:gd name="T117" fmla="*/ 0 h 299"/>
                    <a:gd name="T118" fmla="*/ 0 w 426"/>
                    <a:gd name="T119" fmla="*/ 0 h 299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426" h="299">
                      <a:moveTo>
                        <a:pt x="179" y="13"/>
                      </a:moveTo>
                      <a:lnTo>
                        <a:pt x="194" y="16"/>
                      </a:lnTo>
                      <a:lnTo>
                        <a:pt x="207" y="19"/>
                      </a:lnTo>
                      <a:lnTo>
                        <a:pt x="216" y="22"/>
                      </a:lnTo>
                      <a:lnTo>
                        <a:pt x="223" y="24"/>
                      </a:lnTo>
                      <a:lnTo>
                        <a:pt x="230" y="29"/>
                      </a:lnTo>
                      <a:lnTo>
                        <a:pt x="233" y="31"/>
                      </a:lnTo>
                      <a:lnTo>
                        <a:pt x="253" y="35"/>
                      </a:lnTo>
                      <a:lnTo>
                        <a:pt x="269" y="37"/>
                      </a:lnTo>
                      <a:lnTo>
                        <a:pt x="279" y="37"/>
                      </a:lnTo>
                      <a:lnTo>
                        <a:pt x="285" y="37"/>
                      </a:lnTo>
                      <a:lnTo>
                        <a:pt x="300" y="37"/>
                      </a:lnTo>
                      <a:lnTo>
                        <a:pt x="314" y="36"/>
                      </a:lnTo>
                      <a:lnTo>
                        <a:pt x="319" y="34"/>
                      </a:lnTo>
                      <a:lnTo>
                        <a:pt x="325" y="32"/>
                      </a:lnTo>
                      <a:lnTo>
                        <a:pt x="329" y="29"/>
                      </a:lnTo>
                      <a:lnTo>
                        <a:pt x="331" y="25"/>
                      </a:lnTo>
                      <a:lnTo>
                        <a:pt x="365" y="25"/>
                      </a:lnTo>
                      <a:lnTo>
                        <a:pt x="368" y="37"/>
                      </a:lnTo>
                      <a:lnTo>
                        <a:pt x="372" y="49"/>
                      </a:lnTo>
                      <a:lnTo>
                        <a:pt x="376" y="62"/>
                      </a:lnTo>
                      <a:lnTo>
                        <a:pt x="383" y="74"/>
                      </a:lnTo>
                      <a:lnTo>
                        <a:pt x="386" y="79"/>
                      </a:lnTo>
                      <a:lnTo>
                        <a:pt x="391" y="84"/>
                      </a:lnTo>
                      <a:lnTo>
                        <a:pt x="395" y="88"/>
                      </a:lnTo>
                      <a:lnTo>
                        <a:pt x="400" y="92"/>
                      </a:lnTo>
                      <a:lnTo>
                        <a:pt x="405" y="95"/>
                      </a:lnTo>
                      <a:lnTo>
                        <a:pt x="412" y="97"/>
                      </a:lnTo>
                      <a:lnTo>
                        <a:pt x="418" y="98"/>
                      </a:lnTo>
                      <a:lnTo>
                        <a:pt x="425" y="99"/>
                      </a:lnTo>
                      <a:lnTo>
                        <a:pt x="425" y="111"/>
                      </a:lnTo>
                      <a:lnTo>
                        <a:pt x="425" y="120"/>
                      </a:lnTo>
                      <a:lnTo>
                        <a:pt x="425" y="130"/>
                      </a:lnTo>
                      <a:lnTo>
                        <a:pt x="425" y="142"/>
                      </a:lnTo>
                      <a:lnTo>
                        <a:pt x="419" y="151"/>
                      </a:lnTo>
                      <a:lnTo>
                        <a:pt x="416" y="158"/>
                      </a:lnTo>
                      <a:lnTo>
                        <a:pt x="413" y="164"/>
                      </a:lnTo>
                      <a:lnTo>
                        <a:pt x="412" y="170"/>
                      </a:lnTo>
                      <a:lnTo>
                        <a:pt x="412" y="175"/>
                      </a:lnTo>
                      <a:lnTo>
                        <a:pt x="412" y="181"/>
                      </a:lnTo>
                      <a:lnTo>
                        <a:pt x="414" y="186"/>
                      </a:lnTo>
                      <a:lnTo>
                        <a:pt x="415" y="190"/>
                      </a:lnTo>
                      <a:lnTo>
                        <a:pt x="419" y="200"/>
                      </a:lnTo>
                      <a:lnTo>
                        <a:pt x="423" y="211"/>
                      </a:lnTo>
                      <a:lnTo>
                        <a:pt x="425" y="218"/>
                      </a:lnTo>
                      <a:lnTo>
                        <a:pt x="426" y="226"/>
                      </a:lnTo>
                      <a:lnTo>
                        <a:pt x="426" y="236"/>
                      </a:lnTo>
                      <a:lnTo>
                        <a:pt x="425" y="247"/>
                      </a:lnTo>
                      <a:lnTo>
                        <a:pt x="426" y="261"/>
                      </a:lnTo>
                      <a:lnTo>
                        <a:pt x="426" y="274"/>
                      </a:lnTo>
                      <a:lnTo>
                        <a:pt x="425" y="280"/>
                      </a:lnTo>
                      <a:lnTo>
                        <a:pt x="423" y="285"/>
                      </a:lnTo>
                      <a:lnTo>
                        <a:pt x="418" y="292"/>
                      </a:lnTo>
                      <a:lnTo>
                        <a:pt x="412" y="296"/>
                      </a:lnTo>
                      <a:lnTo>
                        <a:pt x="385" y="296"/>
                      </a:lnTo>
                      <a:lnTo>
                        <a:pt x="380" y="298"/>
                      </a:lnTo>
                      <a:lnTo>
                        <a:pt x="375" y="299"/>
                      </a:lnTo>
                      <a:lnTo>
                        <a:pt x="370" y="299"/>
                      </a:lnTo>
                      <a:lnTo>
                        <a:pt x="365" y="297"/>
                      </a:lnTo>
                      <a:lnTo>
                        <a:pt x="360" y="296"/>
                      </a:lnTo>
                      <a:lnTo>
                        <a:pt x="356" y="293"/>
                      </a:lnTo>
                      <a:lnTo>
                        <a:pt x="351" y="290"/>
                      </a:lnTo>
                      <a:lnTo>
                        <a:pt x="347" y="286"/>
                      </a:lnTo>
                      <a:lnTo>
                        <a:pt x="338" y="278"/>
                      </a:lnTo>
                      <a:lnTo>
                        <a:pt x="330" y="269"/>
                      </a:lnTo>
                      <a:lnTo>
                        <a:pt x="324" y="261"/>
                      </a:lnTo>
                      <a:lnTo>
                        <a:pt x="318" y="253"/>
                      </a:lnTo>
                      <a:lnTo>
                        <a:pt x="311" y="253"/>
                      </a:lnTo>
                      <a:lnTo>
                        <a:pt x="304" y="252"/>
                      </a:lnTo>
                      <a:lnTo>
                        <a:pt x="294" y="251"/>
                      </a:lnTo>
                      <a:lnTo>
                        <a:pt x="279" y="247"/>
                      </a:lnTo>
                      <a:lnTo>
                        <a:pt x="278" y="232"/>
                      </a:lnTo>
                      <a:lnTo>
                        <a:pt x="275" y="217"/>
                      </a:lnTo>
                      <a:lnTo>
                        <a:pt x="274" y="210"/>
                      </a:lnTo>
                      <a:lnTo>
                        <a:pt x="272" y="203"/>
                      </a:lnTo>
                      <a:lnTo>
                        <a:pt x="269" y="197"/>
                      </a:lnTo>
                      <a:lnTo>
                        <a:pt x="266" y="190"/>
                      </a:lnTo>
                      <a:lnTo>
                        <a:pt x="261" y="184"/>
                      </a:lnTo>
                      <a:lnTo>
                        <a:pt x="257" y="179"/>
                      </a:lnTo>
                      <a:lnTo>
                        <a:pt x="251" y="173"/>
                      </a:lnTo>
                      <a:lnTo>
                        <a:pt x="245" y="168"/>
                      </a:lnTo>
                      <a:lnTo>
                        <a:pt x="238" y="165"/>
                      </a:lnTo>
                      <a:lnTo>
                        <a:pt x="230" y="162"/>
                      </a:lnTo>
                      <a:lnTo>
                        <a:pt x="222" y="161"/>
                      </a:lnTo>
                      <a:lnTo>
                        <a:pt x="213" y="160"/>
                      </a:lnTo>
                      <a:lnTo>
                        <a:pt x="204" y="161"/>
                      </a:lnTo>
                      <a:lnTo>
                        <a:pt x="195" y="162"/>
                      </a:lnTo>
                      <a:lnTo>
                        <a:pt x="188" y="163"/>
                      </a:lnTo>
                      <a:lnTo>
                        <a:pt x="181" y="166"/>
                      </a:lnTo>
                      <a:lnTo>
                        <a:pt x="173" y="168"/>
                      </a:lnTo>
                      <a:lnTo>
                        <a:pt x="167" y="172"/>
                      </a:lnTo>
                      <a:lnTo>
                        <a:pt x="160" y="176"/>
                      </a:lnTo>
                      <a:lnTo>
                        <a:pt x="155" y="181"/>
                      </a:lnTo>
                      <a:lnTo>
                        <a:pt x="141" y="191"/>
                      </a:lnTo>
                      <a:lnTo>
                        <a:pt x="131" y="202"/>
                      </a:lnTo>
                      <a:lnTo>
                        <a:pt x="118" y="215"/>
                      </a:lnTo>
                      <a:lnTo>
                        <a:pt x="106" y="228"/>
                      </a:lnTo>
                      <a:lnTo>
                        <a:pt x="105" y="218"/>
                      </a:lnTo>
                      <a:lnTo>
                        <a:pt x="103" y="209"/>
                      </a:lnTo>
                      <a:lnTo>
                        <a:pt x="100" y="201"/>
                      </a:lnTo>
                      <a:lnTo>
                        <a:pt x="95" y="193"/>
                      </a:lnTo>
                      <a:lnTo>
                        <a:pt x="90" y="186"/>
                      </a:lnTo>
                      <a:lnTo>
                        <a:pt x="83" y="179"/>
                      </a:lnTo>
                      <a:lnTo>
                        <a:pt x="76" y="171"/>
                      </a:lnTo>
                      <a:lnTo>
                        <a:pt x="68" y="165"/>
                      </a:lnTo>
                      <a:lnTo>
                        <a:pt x="50" y="153"/>
                      </a:lnTo>
                      <a:lnTo>
                        <a:pt x="33" y="140"/>
                      </a:lnTo>
                      <a:lnTo>
                        <a:pt x="24" y="134"/>
                      </a:lnTo>
                      <a:lnTo>
                        <a:pt x="15" y="127"/>
                      </a:lnTo>
                      <a:lnTo>
                        <a:pt x="8" y="119"/>
                      </a:lnTo>
                      <a:lnTo>
                        <a:pt x="0" y="111"/>
                      </a:lnTo>
                      <a:lnTo>
                        <a:pt x="15" y="101"/>
                      </a:lnTo>
                      <a:lnTo>
                        <a:pt x="31" y="90"/>
                      </a:lnTo>
                      <a:lnTo>
                        <a:pt x="46" y="77"/>
                      </a:lnTo>
                      <a:lnTo>
                        <a:pt x="60" y="62"/>
                      </a:lnTo>
                      <a:lnTo>
                        <a:pt x="75" y="48"/>
                      </a:lnTo>
                      <a:lnTo>
                        <a:pt x="87" y="33"/>
                      </a:lnTo>
                      <a:lnTo>
                        <a:pt x="98" y="17"/>
                      </a:lnTo>
                      <a:lnTo>
                        <a:pt x="106" y="0"/>
                      </a:lnTo>
                      <a:lnTo>
                        <a:pt x="179" y="1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67" name="Freeform 464"/>
                <p:cNvSpPr>
                  <a:spLocks/>
                </p:cNvSpPr>
                <p:nvPr>
                  <p:custDataLst>
                    <p:tags r:id="rId294"/>
                  </p:custDataLst>
                </p:nvPr>
              </p:nvSpPr>
              <p:spPr bwMode="auto">
                <a:xfrm>
                  <a:off x="3576" y="2047"/>
                  <a:ext cx="436" cy="551"/>
                </a:xfrm>
                <a:custGeom>
                  <a:avLst/>
                  <a:gdLst>
                    <a:gd name="T0" fmla="*/ 0 w 1594"/>
                    <a:gd name="T1" fmla="*/ 0 h 1670"/>
                    <a:gd name="T2" fmla="*/ 0 w 1594"/>
                    <a:gd name="T3" fmla="*/ 1 h 1670"/>
                    <a:gd name="T4" fmla="*/ 0 w 1594"/>
                    <a:gd name="T5" fmla="*/ 1 h 1670"/>
                    <a:gd name="T6" fmla="*/ 0 w 1594"/>
                    <a:gd name="T7" fmla="*/ 1 h 1670"/>
                    <a:gd name="T8" fmla="*/ 0 w 1594"/>
                    <a:gd name="T9" fmla="*/ 1 h 1670"/>
                    <a:gd name="T10" fmla="*/ 0 w 1594"/>
                    <a:gd name="T11" fmla="*/ 1 h 1670"/>
                    <a:gd name="T12" fmla="*/ 0 w 1594"/>
                    <a:gd name="T13" fmla="*/ 1 h 1670"/>
                    <a:gd name="T14" fmla="*/ 0 w 1594"/>
                    <a:gd name="T15" fmla="*/ 2 h 1670"/>
                    <a:gd name="T16" fmla="*/ 0 w 1594"/>
                    <a:gd name="T17" fmla="*/ 1 h 1670"/>
                    <a:gd name="T18" fmla="*/ 0 w 1594"/>
                    <a:gd name="T19" fmla="*/ 1 h 1670"/>
                    <a:gd name="T20" fmla="*/ 0 w 1594"/>
                    <a:gd name="T21" fmla="*/ 2 h 1670"/>
                    <a:gd name="T22" fmla="*/ 0 w 1594"/>
                    <a:gd name="T23" fmla="*/ 1 h 1670"/>
                    <a:gd name="T24" fmla="*/ 0 w 1594"/>
                    <a:gd name="T25" fmla="*/ 1 h 1670"/>
                    <a:gd name="T26" fmla="*/ 1 w 1594"/>
                    <a:gd name="T27" fmla="*/ 1 h 1670"/>
                    <a:gd name="T28" fmla="*/ 1 w 1594"/>
                    <a:gd name="T29" fmla="*/ 1 h 1670"/>
                    <a:gd name="T30" fmla="*/ 1 w 1594"/>
                    <a:gd name="T31" fmla="*/ 1 h 1670"/>
                    <a:gd name="T32" fmla="*/ 0 w 1594"/>
                    <a:gd name="T33" fmla="*/ 2 h 1670"/>
                    <a:gd name="T34" fmla="*/ 0 w 1594"/>
                    <a:gd name="T35" fmla="*/ 2 h 1670"/>
                    <a:gd name="T36" fmla="*/ 0 w 1594"/>
                    <a:gd name="T37" fmla="*/ 2 h 1670"/>
                    <a:gd name="T38" fmla="*/ 0 w 1594"/>
                    <a:gd name="T39" fmla="*/ 2 h 1670"/>
                    <a:gd name="T40" fmla="*/ 0 w 1594"/>
                    <a:gd name="T41" fmla="*/ 2 h 1670"/>
                    <a:gd name="T42" fmla="*/ 0 w 1594"/>
                    <a:gd name="T43" fmla="*/ 2 h 1670"/>
                    <a:gd name="T44" fmla="*/ 0 w 1594"/>
                    <a:gd name="T45" fmla="*/ 2 h 1670"/>
                    <a:gd name="T46" fmla="*/ 0 w 1594"/>
                    <a:gd name="T47" fmla="*/ 2 h 1670"/>
                    <a:gd name="T48" fmla="*/ 0 w 1594"/>
                    <a:gd name="T49" fmla="*/ 2 h 1670"/>
                    <a:gd name="T50" fmla="*/ 0 w 1594"/>
                    <a:gd name="T51" fmla="*/ 2 h 1670"/>
                    <a:gd name="T52" fmla="*/ 0 w 1594"/>
                    <a:gd name="T53" fmla="*/ 2 h 1670"/>
                    <a:gd name="T54" fmla="*/ 0 w 1594"/>
                    <a:gd name="T55" fmla="*/ 2 h 1670"/>
                    <a:gd name="T56" fmla="*/ 0 w 1594"/>
                    <a:gd name="T57" fmla="*/ 2 h 1670"/>
                    <a:gd name="T58" fmla="*/ 0 w 1594"/>
                    <a:gd name="T59" fmla="*/ 3 h 1670"/>
                    <a:gd name="T60" fmla="*/ 0 w 1594"/>
                    <a:gd name="T61" fmla="*/ 3 h 1670"/>
                    <a:gd name="T62" fmla="*/ 0 w 1594"/>
                    <a:gd name="T63" fmla="*/ 3 h 1670"/>
                    <a:gd name="T64" fmla="*/ 0 w 1594"/>
                    <a:gd name="T65" fmla="*/ 3 h 1670"/>
                    <a:gd name="T66" fmla="*/ 0 w 1594"/>
                    <a:gd name="T67" fmla="*/ 3 h 1670"/>
                    <a:gd name="T68" fmla="*/ 0 w 1594"/>
                    <a:gd name="T69" fmla="*/ 4 h 1670"/>
                    <a:gd name="T70" fmla="*/ 0 w 1594"/>
                    <a:gd name="T71" fmla="*/ 4 h 1670"/>
                    <a:gd name="T72" fmla="*/ 0 w 1594"/>
                    <a:gd name="T73" fmla="*/ 4 h 1670"/>
                    <a:gd name="T74" fmla="*/ 0 w 1594"/>
                    <a:gd name="T75" fmla="*/ 4 h 1670"/>
                    <a:gd name="T76" fmla="*/ 0 w 1594"/>
                    <a:gd name="T77" fmla="*/ 4 h 1670"/>
                    <a:gd name="T78" fmla="*/ 0 w 1594"/>
                    <a:gd name="T79" fmla="*/ 4 h 1670"/>
                    <a:gd name="T80" fmla="*/ 0 w 1594"/>
                    <a:gd name="T81" fmla="*/ 4 h 1670"/>
                    <a:gd name="T82" fmla="*/ 0 w 1594"/>
                    <a:gd name="T83" fmla="*/ 3 h 1670"/>
                    <a:gd name="T84" fmla="*/ 0 w 1594"/>
                    <a:gd name="T85" fmla="*/ 2 h 1670"/>
                    <a:gd name="T86" fmla="*/ 0 w 1594"/>
                    <a:gd name="T87" fmla="*/ 2 h 1670"/>
                    <a:gd name="T88" fmla="*/ 0 w 1594"/>
                    <a:gd name="T89" fmla="*/ 2 h 1670"/>
                    <a:gd name="T90" fmla="*/ 0 w 1594"/>
                    <a:gd name="T91" fmla="*/ 2 h 1670"/>
                    <a:gd name="T92" fmla="*/ 0 w 1594"/>
                    <a:gd name="T93" fmla="*/ 2 h 1670"/>
                    <a:gd name="T94" fmla="*/ 0 w 1594"/>
                    <a:gd name="T95" fmla="*/ 2 h 1670"/>
                    <a:gd name="T96" fmla="*/ 0 w 1594"/>
                    <a:gd name="T97" fmla="*/ 2 h 1670"/>
                    <a:gd name="T98" fmla="*/ 0 w 1594"/>
                    <a:gd name="T99" fmla="*/ 2 h 1670"/>
                    <a:gd name="T100" fmla="*/ 0 w 1594"/>
                    <a:gd name="T101" fmla="*/ 2 h 1670"/>
                    <a:gd name="T102" fmla="*/ 0 w 1594"/>
                    <a:gd name="T103" fmla="*/ 1 h 1670"/>
                    <a:gd name="T104" fmla="*/ 0 w 1594"/>
                    <a:gd name="T105" fmla="*/ 1 h 1670"/>
                    <a:gd name="T106" fmla="*/ 0 w 1594"/>
                    <a:gd name="T107" fmla="*/ 1 h 1670"/>
                    <a:gd name="T108" fmla="*/ 0 w 1594"/>
                    <a:gd name="T109" fmla="*/ 1 h 1670"/>
                    <a:gd name="T110" fmla="*/ 0 w 1594"/>
                    <a:gd name="T111" fmla="*/ 0 h 1670"/>
                    <a:gd name="T112" fmla="*/ 0 w 1594"/>
                    <a:gd name="T113" fmla="*/ 0 h 167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1594" h="1670">
                      <a:moveTo>
                        <a:pt x="385" y="0"/>
                      </a:moveTo>
                      <a:lnTo>
                        <a:pt x="400" y="16"/>
                      </a:lnTo>
                      <a:lnTo>
                        <a:pt x="415" y="33"/>
                      </a:lnTo>
                      <a:lnTo>
                        <a:pt x="427" y="48"/>
                      </a:lnTo>
                      <a:lnTo>
                        <a:pt x="437" y="63"/>
                      </a:lnTo>
                      <a:lnTo>
                        <a:pt x="448" y="76"/>
                      </a:lnTo>
                      <a:lnTo>
                        <a:pt x="459" y="90"/>
                      </a:lnTo>
                      <a:lnTo>
                        <a:pt x="464" y="96"/>
                      </a:lnTo>
                      <a:lnTo>
                        <a:pt x="471" y="101"/>
                      </a:lnTo>
                      <a:lnTo>
                        <a:pt x="477" y="107"/>
                      </a:lnTo>
                      <a:lnTo>
                        <a:pt x="485" y="111"/>
                      </a:lnTo>
                      <a:lnTo>
                        <a:pt x="492" y="118"/>
                      </a:lnTo>
                      <a:lnTo>
                        <a:pt x="499" y="126"/>
                      </a:lnTo>
                      <a:lnTo>
                        <a:pt x="506" y="134"/>
                      </a:lnTo>
                      <a:lnTo>
                        <a:pt x="512" y="144"/>
                      </a:lnTo>
                      <a:lnTo>
                        <a:pt x="519" y="153"/>
                      </a:lnTo>
                      <a:lnTo>
                        <a:pt x="523" y="163"/>
                      </a:lnTo>
                      <a:lnTo>
                        <a:pt x="528" y="174"/>
                      </a:lnTo>
                      <a:lnTo>
                        <a:pt x="531" y="185"/>
                      </a:lnTo>
                      <a:lnTo>
                        <a:pt x="485" y="185"/>
                      </a:lnTo>
                      <a:lnTo>
                        <a:pt x="485" y="216"/>
                      </a:lnTo>
                      <a:lnTo>
                        <a:pt x="490" y="229"/>
                      </a:lnTo>
                      <a:lnTo>
                        <a:pt x="497" y="240"/>
                      </a:lnTo>
                      <a:lnTo>
                        <a:pt x="505" y="250"/>
                      </a:lnTo>
                      <a:lnTo>
                        <a:pt x="514" y="257"/>
                      </a:lnTo>
                      <a:lnTo>
                        <a:pt x="523" y="264"/>
                      </a:lnTo>
                      <a:lnTo>
                        <a:pt x="534" y="269"/>
                      </a:lnTo>
                      <a:lnTo>
                        <a:pt x="544" y="274"/>
                      </a:lnTo>
                      <a:lnTo>
                        <a:pt x="556" y="278"/>
                      </a:lnTo>
                      <a:lnTo>
                        <a:pt x="578" y="287"/>
                      </a:lnTo>
                      <a:lnTo>
                        <a:pt x="600" y="296"/>
                      </a:lnTo>
                      <a:lnTo>
                        <a:pt x="610" y="302"/>
                      </a:lnTo>
                      <a:lnTo>
                        <a:pt x="620" y="310"/>
                      </a:lnTo>
                      <a:lnTo>
                        <a:pt x="629" y="318"/>
                      </a:lnTo>
                      <a:lnTo>
                        <a:pt x="638" y="327"/>
                      </a:lnTo>
                      <a:lnTo>
                        <a:pt x="631" y="420"/>
                      </a:lnTo>
                      <a:lnTo>
                        <a:pt x="643" y="429"/>
                      </a:lnTo>
                      <a:lnTo>
                        <a:pt x="660" y="440"/>
                      </a:lnTo>
                      <a:lnTo>
                        <a:pt x="679" y="450"/>
                      </a:lnTo>
                      <a:lnTo>
                        <a:pt x="701" y="459"/>
                      </a:lnTo>
                      <a:lnTo>
                        <a:pt x="723" y="468"/>
                      </a:lnTo>
                      <a:lnTo>
                        <a:pt x="744" y="475"/>
                      </a:lnTo>
                      <a:lnTo>
                        <a:pt x="753" y="478"/>
                      </a:lnTo>
                      <a:lnTo>
                        <a:pt x="762" y="480"/>
                      </a:lnTo>
                      <a:lnTo>
                        <a:pt x="770" y="481"/>
                      </a:lnTo>
                      <a:lnTo>
                        <a:pt x="777" y="481"/>
                      </a:lnTo>
                      <a:lnTo>
                        <a:pt x="779" y="488"/>
                      </a:lnTo>
                      <a:lnTo>
                        <a:pt x="784" y="494"/>
                      </a:lnTo>
                      <a:lnTo>
                        <a:pt x="789" y="497"/>
                      </a:lnTo>
                      <a:lnTo>
                        <a:pt x="795" y="499"/>
                      </a:lnTo>
                      <a:lnTo>
                        <a:pt x="800" y="501"/>
                      </a:lnTo>
                      <a:lnTo>
                        <a:pt x="807" y="501"/>
                      </a:lnTo>
                      <a:lnTo>
                        <a:pt x="814" y="500"/>
                      </a:lnTo>
                      <a:lnTo>
                        <a:pt x="822" y="499"/>
                      </a:lnTo>
                      <a:lnTo>
                        <a:pt x="836" y="496"/>
                      </a:lnTo>
                      <a:lnTo>
                        <a:pt x="852" y="492"/>
                      </a:lnTo>
                      <a:lnTo>
                        <a:pt x="858" y="492"/>
                      </a:lnTo>
                      <a:lnTo>
                        <a:pt x="865" y="491"/>
                      </a:lnTo>
                      <a:lnTo>
                        <a:pt x="871" y="492"/>
                      </a:lnTo>
                      <a:lnTo>
                        <a:pt x="877" y="493"/>
                      </a:lnTo>
                      <a:lnTo>
                        <a:pt x="886" y="499"/>
                      </a:lnTo>
                      <a:lnTo>
                        <a:pt x="892" y="504"/>
                      </a:lnTo>
                      <a:lnTo>
                        <a:pt x="898" y="511"/>
                      </a:lnTo>
                      <a:lnTo>
                        <a:pt x="903" y="517"/>
                      </a:lnTo>
                      <a:lnTo>
                        <a:pt x="908" y="523"/>
                      </a:lnTo>
                      <a:lnTo>
                        <a:pt x="914" y="529"/>
                      </a:lnTo>
                      <a:lnTo>
                        <a:pt x="918" y="532"/>
                      </a:lnTo>
                      <a:lnTo>
                        <a:pt x="921" y="534"/>
                      </a:lnTo>
                      <a:lnTo>
                        <a:pt x="925" y="536"/>
                      </a:lnTo>
                      <a:lnTo>
                        <a:pt x="930" y="537"/>
                      </a:lnTo>
                      <a:lnTo>
                        <a:pt x="946" y="540"/>
                      </a:lnTo>
                      <a:lnTo>
                        <a:pt x="968" y="546"/>
                      </a:lnTo>
                      <a:lnTo>
                        <a:pt x="993" y="552"/>
                      </a:lnTo>
                      <a:lnTo>
                        <a:pt x="1021" y="559"/>
                      </a:lnTo>
                      <a:lnTo>
                        <a:pt x="1047" y="564"/>
                      </a:lnTo>
                      <a:lnTo>
                        <a:pt x="1071" y="568"/>
                      </a:lnTo>
                      <a:lnTo>
                        <a:pt x="1082" y="569"/>
                      </a:lnTo>
                      <a:lnTo>
                        <a:pt x="1090" y="570"/>
                      </a:lnTo>
                      <a:lnTo>
                        <a:pt x="1098" y="569"/>
                      </a:lnTo>
                      <a:lnTo>
                        <a:pt x="1102" y="567"/>
                      </a:lnTo>
                      <a:lnTo>
                        <a:pt x="1098" y="560"/>
                      </a:lnTo>
                      <a:lnTo>
                        <a:pt x="1093" y="552"/>
                      </a:lnTo>
                      <a:lnTo>
                        <a:pt x="1090" y="544"/>
                      </a:lnTo>
                      <a:lnTo>
                        <a:pt x="1088" y="535"/>
                      </a:lnTo>
                      <a:lnTo>
                        <a:pt x="1083" y="520"/>
                      </a:lnTo>
                      <a:lnTo>
                        <a:pt x="1082" y="512"/>
                      </a:lnTo>
                      <a:lnTo>
                        <a:pt x="1082" y="481"/>
                      </a:lnTo>
                      <a:lnTo>
                        <a:pt x="1082" y="450"/>
                      </a:lnTo>
                      <a:lnTo>
                        <a:pt x="1115" y="450"/>
                      </a:lnTo>
                      <a:lnTo>
                        <a:pt x="1121" y="461"/>
                      </a:lnTo>
                      <a:lnTo>
                        <a:pt x="1125" y="468"/>
                      </a:lnTo>
                      <a:lnTo>
                        <a:pt x="1131" y="474"/>
                      </a:lnTo>
                      <a:lnTo>
                        <a:pt x="1136" y="481"/>
                      </a:lnTo>
                      <a:lnTo>
                        <a:pt x="1135" y="497"/>
                      </a:lnTo>
                      <a:lnTo>
                        <a:pt x="1132" y="507"/>
                      </a:lnTo>
                      <a:lnTo>
                        <a:pt x="1130" y="515"/>
                      </a:lnTo>
                      <a:lnTo>
                        <a:pt x="1128" y="524"/>
                      </a:lnTo>
                      <a:lnTo>
                        <a:pt x="1149" y="530"/>
                      </a:lnTo>
                      <a:lnTo>
                        <a:pt x="1169" y="536"/>
                      </a:lnTo>
                      <a:lnTo>
                        <a:pt x="1179" y="539"/>
                      </a:lnTo>
                      <a:lnTo>
                        <a:pt x="1189" y="541"/>
                      </a:lnTo>
                      <a:lnTo>
                        <a:pt x="1199" y="542"/>
                      </a:lnTo>
                      <a:lnTo>
                        <a:pt x="1209" y="543"/>
                      </a:lnTo>
                      <a:lnTo>
                        <a:pt x="1210" y="547"/>
                      </a:lnTo>
                      <a:lnTo>
                        <a:pt x="1212" y="551"/>
                      </a:lnTo>
                      <a:lnTo>
                        <a:pt x="1215" y="554"/>
                      </a:lnTo>
                      <a:lnTo>
                        <a:pt x="1220" y="557"/>
                      </a:lnTo>
                      <a:lnTo>
                        <a:pt x="1228" y="560"/>
                      </a:lnTo>
                      <a:lnTo>
                        <a:pt x="1235" y="561"/>
                      </a:lnTo>
                      <a:lnTo>
                        <a:pt x="1243" y="561"/>
                      </a:lnTo>
                      <a:lnTo>
                        <a:pt x="1249" y="559"/>
                      </a:lnTo>
                      <a:lnTo>
                        <a:pt x="1256" y="556"/>
                      </a:lnTo>
                      <a:lnTo>
                        <a:pt x="1261" y="553"/>
                      </a:lnTo>
                      <a:lnTo>
                        <a:pt x="1267" y="549"/>
                      </a:lnTo>
                      <a:lnTo>
                        <a:pt x="1272" y="544"/>
                      </a:lnTo>
                      <a:lnTo>
                        <a:pt x="1277" y="539"/>
                      </a:lnTo>
                      <a:lnTo>
                        <a:pt x="1281" y="534"/>
                      </a:lnTo>
                      <a:lnTo>
                        <a:pt x="1289" y="521"/>
                      </a:lnTo>
                      <a:lnTo>
                        <a:pt x="1294" y="509"/>
                      </a:lnTo>
                      <a:lnTo>
                        <a:pt x="1299" y="498"/>
                      </a:lnTo>
                      <a:lnTo>
                        <a:pt x="1302" y="487"/>
                      </a:lnTo>
                      <a:lnTo>
                        <a:pt x="1312" y="476"/>
                      </a:lnTo>
                      <a:lnTo>
                        <a:pt x="1322" y="465"/>
                      </a:lnTo>
                      <a:lnTo>
                        <a:pt x="1333" y="456"/>
                      </a:lnTo>
                      <a:lnTo>
                        <a:pt x="1344" y="446"/>
                      </a:lnTo>
                      <a:lnTo>
                        <a:pt x="1356" y="438"/>
                      </a:lnTo>
                      <a:lnTo>
                        <a:pt x="1367" y="430"/>
                      </a:lnTo>
                      <a:lnTo>
                        <a:pt x="1379" y="423"/>
                      </a:lnTo>
                      <a:lnTo>
                        <a:pt x="1391" y="416"/>
                      </a:lnTo>
                      <a:lnTo>
                        <a:pt x="1404" y="409"/>
                      </a:lnTo>
                      <a:lnTo>
                        <a:pt x="1417" y="403"/>
                      </a:lnTo>
                      <a:lnTo>
                        <a:pt x="1430" y="398"/>
                      </a:lnTo>
                      <a:lnTo>
                        <a:pt x="1444" y="393"/>
                      </a:lnTo>
                      <a:lnTo>
                        <a:pt x="1472" y="384"/>
                      </a:lnTo>
                      <a:lnTo>
                        <a:pt x="1501" y="377"/>
                      </a:lnTo>
                      <a:lnTo>
                        <a:pt x="1507" y="385"/>
                      </a:lnTo>
                      <a:lnTo>
                        <a:pt x="1515" y="395"/>
                      </a:lnTo>
                      <a:lnTo>
                        <a:pt x="1526" y="406"/>
                      </a:lnTo>
                      <a:lnTo>
                        <a:pt x="1537" y="418"/>
                      </a:lnTo>
                      <a:lnTo>
                        <a:pt x="1549" y="428"/>
                      </a:lnTo>
                      <a:lnTo>
                        <a:pt x="1562" y="436"/>
                      </a:lnTo>
                      <a:lnTo>
                        <a:pt x="1568" y="440"/>
                      </a:lnTo>
                      <a:lnTo>
                        <a:pt x="1574" y="442"/>
                      </a:lnTo>
                      <a:lnTo>
                        <a:pt x="1581" y="444"/>
                      </a:lnTo>
                      <a:lnTo>
                        <a:pt x="1587" y="444"/>
                      </a:lnTo>
                      <a:lnTo>
                        <a:pt x="1594" y="432"/>
                      </a:lnTo>
                      <a:lnTo>
                        <a:pt x="1590" y="453"/>
                      </a:lnTo>
                      <a:lnTo>
                        <a:pt x="1585" y="477"/>
                      </a:lnTo>
                      <a:lnTo>
                        <a:pt x="1583" y="488"/>
                      </a:lnTo>
                      <a:lnTo>
                        <a:pt x="1579" y="498"/>
                      </a:lnTo>
                      <a:lnTo>
                        <a:pt x="1576" y="502"/>
                      </a:lnTo>
                      <a:lnTo>
                        <a:pt x="1574" y="506"/>
                      </a:lnTo>
                      <a:lnTo>
                        <a:pt x="1571" y="509"/>
                      </a:lnTo>
                      <a:lnTo>
                        <a:pt x="1568" y="512"/>
                      </a:lnTo>
                      <a:lnTo>
                        <a:pt x="1554" y="515"/>
                      </a:lnTo>
                      <a:lnTo>
                        <a:pt x="1531" y="523"/>
                      </a:lnTo>
                      <a:lnTo>
                        <a:pt x="1520" y="530"/>
                      </a:lnTo>
                      <a:lnTo>
                        <a:pt x="1511" y="536"/>
                      </a:lnTo>
                      <a:lnTo>
                        <a:pt x="1506" y="539"/>
                      </a:lnTo>
                      <a:lnTo>
                        <a:pt x="1504" y="542"/>
                      </a:lnTo>
                      <a:lnTo>
                        <a:pt x="1502" y="546"/>
                      </a:lnTo>
                      <a:lnTo>
                        <a:pt x="1501" y="549"/>
                      </a:lnTo>
                      <a:lnTo>
                        <a:pt x="1502" y="584"/>
                      </a:lnTo>
                      <a:lnTo>
                        <a:pt x="1501" y="624"/>
                      </a:lnTo>
                      <a:lnTo>
                        <a:pt x="1498" y="634"/>
                      </a:lnTo>
                      <a:lnTo>
                        <a:pt x="1497" y="645"/>
                      </a:lnTo>
                      <a:lnTo>
                        <a:pt x="1495" y="654"/>
                      </a:lnTo>
                      <a:lnTo>
                        <a:pt x="1493" y="663"/>
                      </a:lnTo>
                      <a:lnTo>
                        <a:pt x="1490" y="671"/>
                      </a:lnTo>
                      <a:lnTo>
                        <a:pt x="1485" y="679"/>
                      </a:lnTo>
                      <a:lnTo>
                        <a:pt x="1480" y="685"/>
                      </a:lnTo>
                      <a:lnTo>
                        <a:pt x="1474" y="690"/>
                      </a:lnTo>
                      <a:lnTo>
                        <a:pt x="1471" y="693"/>
                      </a:lnTo>
                      <a:lnTo>
                        <a:pt x="1464" y="694"/>
                      </a:lnTo>
                      <a:lnTo>
                        <a:pt x="1457" y="695"/>
                      </a:lnTo>
                      <a:lnTo>
                        <a:pt x="1449" y="696"/>
                      </a:lnTo>
                      <a:lnTo>
                        <a:pt x="1441" y="697"/>
                      </a:lnTo>
                      <a:lnTo>
                        <a:pt x="1434" y="700"/>
                      </a:lnTo>
                      <a:lnTo>
                        <a:pt x="1431" y="701"/>
                      </a:lnTo>
                      <a:lnTo>
                        <a:pt x="1429" y="704"/>
                      </a:lnTo>
                      <a:lnTo>
                        <a:pt x="1428" y="706"/>
                      </a:lnTo>
                      <a:lnTo>
                        <a:pt x="1428" y="709"/>
                      </a:lnTo>
                      <a:lnTo>
                        <a:pt x="1427" y="721"/>
                      </a:lnTo>
                      <a:lnTo>
                        <a:pt x="1427" y="735"/>
                      </a:lnTo>
                      <a:lnTo>
                        <a:pt x="1425" y="750"/>
                      </a:lnTo>
                      <a:lnTo>
                        <a:pt x="1423" y="764"/>
                      </a:lnTo>
                      <a:lnTo>
                        <a:pt x="1420" y="778"/>
                      </a:lnTo>
                      <a:lnTo>
                        <a:pt x="1417" y="791"/>
                      </a:lnTo>
                      <a:lnTo>
                        <a:pt x="1413" y="803"/>
                      </a:lnTo>
                      <a:lnTo>
                        <a:pt x="1408" y="814"/>
                      </a:lnTo>
                      <a:lnTo>
                        <a:pt x="1361" y="733"/>
                      </a:lnTo>
                      <a:lnTo>
                        <a:pt x="1359" y="737"/>
                      </a:lnTo>
                      <a:lnTo>
                        <a:pt x="1354" y="746"/>
                      </a:lnTo>
                      <a:lnTo>
                        <a:pt x="1349" y="751"/>
                      </a:lnTo>
                      <a:lnTo>
                        <a:pt x="1345" y="755"/>
                      </a:lnTo>
                      <a:lnTo>
                        <a:pt x="1340" y="758"/>
                      </a:lnTo>
                      <a:lnTo>
                        <a:pt x="1335" y="759"/>
                      </a:lnTo>
                      <a:lnTo>
                        <a:pt x="1329" y="758"/>
                      </a:lnTo>
                      <a:lnTo>
                        <a:pt x="1325" y="757"/>
                      </a:lnTo>
                      <a:lnTo>
                        <a:pt x="1321" y="754"/>
                      </a:lnTo>
                      <a:lnTo>
                        <a:pt x="1316" y="751"/>
                      </a:lnTo>
                      <a:lnTo>
                        <a:pt x="1313" y="746"/>
                      </a:lnTo>
                      <a:lnTo>
                        <a:pt x="1311" y="742"/>
                      </a:lnTo>
                      <a:lnTo>
                        <a:pt x="1308" y="738"/>
                      </a:lnTo>
                      <a:lnTo>
                        <a:pt x="1308" y="733"/>
                      </a:lnTo>
                      <a:lnTo>
                        <a:pt x="1308" y="727"/>
                      </a:lnTo>
                      <a:lnTo>
                        <a:pt x="1311" y="721"/>
                      </a:lnTo>
                      <a:lnTo>
                        <a:pt x="1313" y="715"/>
                      </a:lnTo>
                      <a:lnTo>
                        <a:pt x="1315" y="709"/>
                      </a:lnTo>
                      <a:lnTo>
                        <a:pt x="1323" y="698"/>
                      </a:lnTo>
                      <a:lnTo>
                        <a:pt x="1332" y="687"/>
                      </a:lnTo>
                      <a:lnTo>
                        <a:pt x="1340" y="677"/>
                      </a:lnTo>
                      <a:lnTo>
                        <a:pt x="1348" y="666"/>
                      </a:lnTo>
                      <a:lnTo>
                        <a:pt x="1350" y="660"/>
                      </a:lnTo>
                      <a:lnTo>
                        <a:pt x="1352" y="655"/>
                      </a:lnTo>
                      <a:lnTo>
                        <a:pt x="1355" y="648"/>
                      </a:lnTo>
                      <a:lnTo>
                        <a:pt x="1355" y="642"/>
                      </a:lnTo>
                      <a:lnTo>
                        <a:pt x="1235" y="642"/>
                      </a:lnTo>
                      <a:lnTo>
                        <a:pt x="1231" y="641"/>
                      </a:lnTo>
                      <a:lnTo>
                        <a:pt x="1225" y="638"/>
                      </a:lnTo>
                      <a:lnTo>
                        <a:pt x="1221" y="632"/>
                      </a:lnTo>
                      <a:lnTo>
                        <a:pt x="1217" y="626"/>
                      </a:lnTo>
                      <a:lnTo>
                        <a:pt x="1214" y="618"/>
                      </a:lnTo>
                      <a:lnTo>
                        <a:pt x="1211" y="610"/>
                      </a:lnTo>
                      <a:lnTo>
                        <a:pt x="1210" y="601"/>
                      </a:lnTo>
                      <a:lnTo>
                        <a:pt x="1209" y="592"/>
                      </a:lnTo>
                      <a:lnTo>
                        <a:pt x="1203" y="592"/>
                      </a:lnTo>
                      <a:lnTo>
                        <a:pt x="1198" y="591"/>
                      </a:lnTo>
                      <a:lnTo>
                        <a:pt x="1192" y="590"/>
                      </a:lnTo>
                      <a:lnTo>
                        <a:pt x="1187" y="588"/>
                      </a:lnTo>
                      <a:lnTo>
                        <a:pt x="1182" y="585"/>
                      </a:lnTo>
                      <a:lnTo>
                        <a:pt x="1179" y="582"/>
                      </a:lnTo>
                      <a:lnTo>
                        <a:pt x="1177" y="577"/>
                      </a:lnTo>
                      <a:lnTo>
                        <a:pt x="1176" y="573"/>
                      </a:lnTo>
                      <a:lnTo>
                        <a:pt x="1167" y="573"/>
                      </a:lnTo>
                      <a:lnTo>
                        <a:pt x="1159" y="573"/>
                      </a:lnTo>
                      <a:lnTo>
                        <a:pt x="1151" y="573"/>
                      </a:lnTo>
                      <a:lnTo>
                        <a:pt x="1143" y="573"/>
                      </a:lnTo>
                      <a:lnTo>
                        <a:pt x="1136" y="574"/>
                      </a:lnTo>
                      <a:lnTo>
                        <a:pt x="1131" y="575"/>
                      </a:lnTo>
                      <a:lnTo>
                        <a:pt x="1124" y="578"/>
                      </a:lnTo>
                      <a:lnTo>
                        <a:pt x="1117" y="582"/>
                      </a:lnTo>
                      <a:lnTo>
                        <a:pt x="1112" y="587"/>
                      </a:lnTo>
                      <a:lnTo>
                        <a:pt x="1106" y="592"/>
                      </a:lnTo>
                      <a:lnTo>
                        <a:pt x="1103" y="598"/>
                      </a:lnTo>
                      <a:lnTo>
                        <a:pt x="1102" y="604"/>
                      </a:lnTo>
                      <a:lnTo>
                        <a:pt x="1104" y="608"/>
                      </a:lnTo>
                      <a:lnTo>
                        <a:pt x="1110" y="613"/>
                      </a:lnTo>
                      <a:lnTo>
                        <a:pt x="1117" y="619"/>
                      </a:lnTo>
                      <a:lnTo>
                        <a:pt x="1127" y="625"/>
                      </a:lnTo>
                      <a:lnTo>
                        <a:pt x="1137" y="631"/>
                      </a:lnTo>
                      <a:lnTo>
                        <a:pt x="1147" y="636"/>
                      </a:lnTo>
                      <a:lnTo>
                        <a:pt x="1156" y="640"/>
                      </a:lnTo>
                      <a:lnTo>
                        <a:pt x="1162" y="642"/>
                      </a:lnTo>
                      <a:lnTo>
                        <a:pt x="1149" y="652"/>
                      </a:lnTo>
                      <a:lnTo>
                        <a:pt x="1134" y="664"/>
                      </a:lnTo>
                      <a:lnTo>
                        <a:pt x="1127" y="670"/>
                      </a:lnTo>
                      <a:lnTo>
                        <a:pt x="1121" y="677"/>
                      </a:lnTo>
                      <a:lnTo>
                        <a:pt x="1119" y="680"/>
                      </a:lnTo>
                      <a:lnTo>
                        <a:pt x="1117" y="683"/>
                      </a:lnTo>
                      <a:lnTo>
                        <a:pt x="1116" y="687"/>
                      </a:lnTo>
                      <a:lnTo>
                        <a:pt x="1115" y="690"/>
                      </a:lnTo>
                      <a:lnTo>
                        <a:pt x="1116" y="695"/>
                      </a:lnTo>
                      <a:lnTo>
                        <a:pt x="1117" y="698"/>
                      </a:lnTo>
                      <a:lnTo>
                        <a:pt x="1120" y="702"/>
                      </a:lnTo>
                      <a:lnTo>
                        <a:pt x="1122" y="706"/>
                      </a:lnTo>
                      <a:lnTo>
                        <a:pt x="1130" y="714"/>
                      </a:lnTo>
                      <a:lnTo>
                        <a:pt x="1139" y="722"/>
                      </a:lnTo>
                      <a:lnTo>
                        <a:pt x="1149" y="729"/>
                      </a:lnTo>
                      <a:lnTo>
                        <a:pt x="1160" y="735"/>
                      </a:lnTo>
                      <a:lnTo>
                        <a:pt x="1166" y="737"/>
                      </a:lnTo>
                      <a:lnTo>
                        <a:pt x="1171" y="738"/>
                      </a:lnTo>
                      <a:lnTo>
                        <a:pt x="1177" y="739"/>
                      </a:lnTo>
                      <a:lnTo>
                        <a:pt x="1182" y="740"/>
                      </a:lnTo>
                      <a:lnTo>
                        <a:pt x="1209" y="844"/>
                      </a:lnTo>
                      <a:lnTo>
                        <a:pt x="1194" y="844"/>
                      </a:lnTo>
                      <a:lnTo>
                        <a:pt x="1180" y="844"/>
                      </a:lnTo>
                      <a:lnTo>
                        <a:pt x="1167" y="844"/>
                      </a:lnTo>
                      <a:lnTo>
                        <a:pt x="1156" y="844"/>
                      </a:lnTo>
                      <a:lnTo>
                        <a:pt x="1149" y="843"/>
                      </a:lnTo>
                      <a:lnTo>
                        <a:pt x="1142" y="838"/>
                      </a:lnTo>
                      <a:lnTo>
                        <a:pt x="1137" y="836"/>
                      </a:lnTo>
                      <a:lnTo>
                        <a:pt x="1132" y="834"/>
                      </a:lnTo>
                      <a:lnTo>
                        <a:pt x="1127" y="833"/>
                      </a:lnTo>
                      <a:lnTo>
                        <a:pt x="1122" y="832"/>
                      </a:lnTo>
                      <a:lnTo>
                        <a:pt x="1117" y="834"/>
                      </a:lnTo>
                      <a:lnTo>
                        <a:pt x="1109" y="839"/>
                      </a:lnTo>
                      <a:lnTo>
                        <a:pt x="1099" y="846"/>
                      </a:lnTo>
                      <a:lnTo>
                        <a:pt x="1087" y="854"/>
                      </a:lnTo>
                      <a:lnTo>
                        <a:pt x="1075" y="864"/>
                      </a:lnTo>
                      <a:lnTo>
                        <a:pt x="1065" y="872"/>
                      </a:lnTo>
                      <a:lnTo>
                        <a:pt x="1058" y="878"/>
                      </a:lnTo>
                      <a:lnTo>
                        <a:pt x="1056" y="882"/>
                      </a:lnTo>
                      <a:lnTo>
                        <a:pt x="1076" y="894"/>
                      </a:lnTo>
                      <a:lnTo>
                        <a:pt x="1075" y="900"/>
                      </a:lnTo>
                      <a:lnTo>
                        <a:pt x="1072" y="907"/>
                      </a:lnTo>
                      <a:lnTo>
                        <a:pt x="1069" y="912"/>
                      </a:lnTo>
                      <a:lnTo>
                        <a:pt x="1066" y="919"/>
                      </a:lnTo>
                      <a:lnTo>
                        <a:pt x="1058" y="928"/>
                      </a:lnTo>
                      <a:lnTo>
                        <a:pt x="1049" y="937"/>
                      </a:lnTo>
                      <a:lnTo>
                        <a:pt x="1039" y="945"/>
                      </a:lnTo>
                      <a:lnTo>
                        <a:pt x="1027" y="952"/>
                      </a:lnTo>
                      <a:lnTo>
                        <a:pt x="1016" y="958"/>
                      </a:lnTo>
                      <a:lnTo>
                        <a:pt x="1004" y="964"/>
                      </a:lnTo>
                      <a:lnTo>
                        <a:pt x="992" y="972"/>
                      </a:lnTo>
                      <a:lnTo>
                        <a:pt x="981" y="978"/>
                      </a:lnTo>
                      <a:lnTo>
                        <a:pt x="971" y="985"/>
                      </a:lnTo>
                      <a:lnTo>
                        <a:pt x="962" y="993"/>
                      </a:lnTo>
                      <a:lnTo>
                        <a:pt x="957" y="997"/>
                      </a:lnTo>
                      <a:lnTo>
                        <a:pt x="954" y="1001"/>
                      </a:lnTo>
                      <a:lnTo>
                        <a:pt x="951" y="1006"/>
                      </a:lnTo>
                      <a:lnTo>
                        <a:pt x="948" y="1011"/>
                      </a:lnTo>
                      <a:lnTo>
                        <a:pt x="946" y="1017"/>
                      </a:lnTo>
                      <a:lnTo>
                        <a:pt x="944" y="1022"/>
                      </a:lnTo>
                      <a:lnTo>
                        <a:pt x="943" y="1029"/>
                      </a:lnTo>
                      <a:lnTo>
                        <a:pt x="943" y="1036"/>
                      </a:lnTo>
                      <a:lnTo>
                        <a:pt x="934" y="1039"/>
                      </a:lnTo>
                      <a:lnTo>
                        <a:pt x="926" y="1042"/>
                      </a:lnTo>
                      <a:lnTo>
                        <a:pt x="919" y="1046"/>
                      </a:lnTo>
                      <a:lnTo>
                        <a:pt x="912" y="1050"/>
                      </a:lnTo>
                      <a:lnTo>
                        <a:pt x="898" y="1060"/>
                      </a:lnTo>
                      <a:lnTo>
                        <a:pt x="886" y="1072"/>
                      </a:lnTo>
                      <a:lnTo>
                        <a:pt x="864" y="1099"/>
                      </a:lnTo>
                      <a:lnTo>
                        <a:pt x="843" y="1128"/>
                      </a:lnTo>
                      <a:lnTo>
                        <a:pt x="832" y="1143"/>
                      </a:lnTo>
                      <a:lnTo>
                        <a:pt x="821" y="1156"/>
                      </a:lnTo>
                      <a:lnTo>
                        <a:pt x="809" y="1168"/>
                      </a:lnTo>
                      <a:lnTo>
                        <a:pt x="796" y="1179"/>
                      </a:lnTo>
                      <a:lnTo>
                        <a:pt x="788" y="1184"/>
                      </a:lnTo>
                      <a:lnTo>
                        <a:pt x="780" y="1188"/>
                      </a:lnTo>
                      <a:lnTo>
                        <a:pt x="773" y="1192"/>
                      </a:lnTo>
                      <a:lnTo>
                        <a:pt x="764" y="1196"/>
                      </a:lnTo>
                      <a:lnTo>
                        <a:pt x="754" y="1199"/>
                      </a:lnTo>
                      <a:lnTo>
                        <a:pt x="745" y="1201"/>
                      </a:lnTo>
                      <a:lnTo>
                        <a:pt x="734" y="1202"/>
                      </a:lnTo>
                      <a:lnTo>
                        <a:pt x="723" y="1202"/>
                      </a:lnTo>
                      <a:lnTo>
                        <a:pt x="723" y="1211"/>
                      </a:lnTo>
                      <a:lnTo>
                        <a:pt x="723" y="1220"/>
                      </a:lnTo>
                      <a:lnTo>
                        <a:pt x="723" y="1227"/>
                      </a:lnTo>
                      <a:lnTo>
                        <a:pt x="723" y="1233"/>
                      </a:lnTo>
                      <a:lnTo>
                        <a:pt x="723" y="1244"/>
                      </a:lnTo>
                      <a:lnTo>
                        <a:pt x="723" y="1261"/>
                      </a:lnTo>
                      <a:lnTo>
                        <a:pt x="723" y="1279"/>
                      </a:lnTo>
                      <a:lnTo>
                        <a:pt x="725" y="1298"/>
                      </a:lnTo>
                      <a:lnTo>
                        <a:pt x="727" y="1308"/>
                      </a:lnTo>
                      <a:lnTo>
                        <a:pt x="729" y="1317"/>
                      </a:lnTo>
                      <a:lnTo>
                        <a:pt x="731" y="1325"/>
                      </a:lnTo>
                      <a:lnTo>
                        <a:pt x="735" y="1332"/>
                      </a:lnTo>
                      <a:lnTo>
                        <a:pt x="739" y="1339"/>
                      </a:lnTo>
                      <a:lnTo>
                        <a:pt x="744" y="1344"/>
                      </a:lnTo>
                      <a:lnTo>
                        <a:pt x="750" y="1348"/>
                      </a:lnTo>
                      <a:lnTo>
                        <a:pt x="757" y="1350"/>
                      </a:lnTo>
                      <a:lnTo>
                        <a:pt x="751" y="1366"/>
                      </a:lnTo>
                      <a:lnTo>
                        <a:pt x="744" y="1380"/>
                      </a:lnTo>
                      <a:lnTo>
                        <a:pt x="736" y="1393"/>
                      </a:lnTo>
                      <a:lnTo>
                        <a:pt x="729" y="1405"/>
                      </a:lnTo>
                      <a:lnTo>
                        <a:pt x="721" y="1419"/>
                      </a:lnTo>
                      <a:lnTo>
                        <a:pt x="716" y="1432"/>
                      </a:lnTo>
                      <a:lnTo>
                        <a:pt x="713" y="1438"/>
                      </a:lnTo>
                      <a:lnTo>
                        <a:pt x="712" y="1445"/>
                      </a:lnTo>
                      <a:lnTo>
                        <a:pt x="711" y="1453"/>
                      </a:lnTo>
                      <a:lnTo>
                        <a:pt x="710" y="1460"/>
                      </a:lnTo>
                      <a:lnTo>
                        <a:pt x="711" y="1463"/>
                      </a:lnTo>
                      <a:lnTo>
                        <a:pt x="712" y="1465"/>
                      </a:lnTo>
                      <a:lnTo>
                        <a:pt x="714" y="1467"/>
                      </a:lnTo>
                      <a:lnTo>
                        <a:pt x="718" y="1469"/>
                      </a:lnTo>
                      <a:lnTo>
                        <a:pt x="724" y="1473"/>
                      </a:lnTo>
                      <a:lnTo>
                        <a:pt x="730" y="1474"/>
                      </a:lnTo>
                      <a:lnTo>
                        <a:pt x="730" y="1510"/>
                      </a:lnTo>
                      <a:lnTo>
                        <a:pt x="722" y="1524"/>
                      </a:lnTo>
                      <a:lnTo>
                        <a:pt x="716" y="1539"/>
                      </a:lnTo>
                      <a:lnTo>
                        <a:pt x="711" y="1545"/>
                      </a:lnTo>
                      <a:lnTo>
                        <a:pt x="706" y="1549"/>
                      </a:lnTo>
                      <a:lnTo>
                        <a:pt x="702" y="1551"/>
                      </a:lnTo>
                      <a:lnTo>
                        <a:pt x="699" y="1552"/>
                      </a:lnTo>
                      <a:lnTo>
                        <a:pt x="695" y="1553"/>
                      </a:lnTo>
                      <a:lnTo>
                        <a:pt x="690" y="1553"/>
                      </a:lnTo>
                      <a:lnTo>
                        <a:pt x="690" y="1561"/>
                      </a:lnTo>
                      <a:lnTo>
                        <a:pt x="691" y="1571"/>
                      </a:lnTo>
                      <a:lnTo>
                        <a:pt x="693" y="1576"/>
                      </a:lnTo>
                      <a:lnTo>
                        <a:pt x="694" y="1580"/>
                      </a:lnTo>
                      <a:lnTo>
                        <a:pt x="695" y="1583"/>
                      </a:lnTo>
                      <a:lnTo>
                        <a:pt x="697" y="1584"/>
                      </a:lnTo>
                      <a:lnTo>
                        <a:pt x="671" y="1605"/>
                      </a:lnTo>
                      <a:lnTo>
                        <a:pt x="649" y="1622"/>
                      </a:lnTo>
                      <a:lnTo>
                        <a:pt x="639" y="1632"/>
                      </a:lnTo>
                      <a:lnTo>
                        <a:pt x="630" y="1643"/>
                      </a:lnTo>
                      <a:lnTo>
                        <a:pt x="620" y="1656"/>
                      </a:lnTo>
                      <a:lnTo>
                        <a:pt x="611" y="1670"/>
                      </a:lnTo>
                      <a:lnTo>
                        <a:pt x="595" y="1663"/>
                      </a:lnTo>
                      <a:lnTo>
                        <a:pt x="584" y="1656"/>
                      </a:lnTo>
                      <a:lnTo>
                        <a:pt x="575" y="1649"/>
                      </a:lnTo>
                      <a:lnTo>
                        <a:pt x="568" y="1641"/>
                      </a:lnTo>
                      <a:lnTo>
                        <a:pt x="563" y="1631"/>
                      </a:lnTo>
                      <a:lnTo>
                        <a:pt x="560" y="1621"/>
                      </a:lnTo>
                      <a:lnTo>
                        <a:pt x="555" y="1609"/>
                      </a:lnTo>
                      <a:lnTo>
                        <a:pt x="551" y="1597"/>
                      </a:lnTo>
                      <a:lnTo>
                        <a:pt x="542" y="1574"/>
                      </a:lnTo>
                      <a:lnTo>
                        <a:pt x="530" y="1552"/>
                      </a:lnTo>
                      <a:lnTo>
                        <a:pt x="516" y="1529"/>
                      </a:lnTo>
                      <a:lnTo>
                        <a:pt x="501" y="1505"/>
                      </a:lnTo>
                      <a:lnTo>
                        <a:pt x="486" y="1483"/>
                      </a:lnTo>
                      <a:lnTo>
                        <a:pt x="473" y="1461"/>
                      </a:lnTo>
                      <a:lnTo>
                        <a:pt x="461" y="1441"/>
                      </a:lnTo>
                      <a:lnTo>
                        <a:pt x="451" y="1424"/>
                      </a:lnTo>
                      <a:lnTo>
                        <a:pt x="442" y="1405"/>
                      </a:lnTo>
                      <a:lnTo>
                        <a:pt x="436" y="1388"/>
                      </a:lnTo>
                      <a:lnTo>
                        <a:pt x="430" y="1370"/>
                      </a:lnTo>
                      <a:lnTo>
                        <a:pt x="425" y="1352"/>
                      </a:lnTo>
                      <a:lnTo>
                        <a:pt x="419" y="1334"/>
                      </a:lnTo>
                      <a:lnTo>
                        <a:pt x="414" y="1316"/>
                      </a:lnTo>
                      <a:lnTo>
                        <a:pt x="407" y="1296"/>
                      </a:lnTo>
                      <a:lnTo>
                        <a:pt x="398" y="1276"/>
                      </a:lnTo>
                      <a:lnTo>
                        <a:pt x="376" y="1244"/>
                      </a:lnTo>
                      <a:lnTo>
                        <a:pt x="352" y="1214"/>
                      </a:lnTo>
                      <a:lnTo>
                        <a:pt x="341" y="1200"/>
                      </a:lnTo>
                      <a:lnTo>
                        <a:pt x="330" y="1184"/>
                      </a:lnTo>
                      <a:lnTo>
                        <a:pt x="320" y="1169"/>
                      </a:lnTo>
                      <a:lnTo>
                        <a:pt x="312" y="1153"/>
                      </a:lnTo>
                      <a:lnTo>
                        <a:pt x="301" y="1114"/>
                      </a:lnTo>
                      <a:lnTo>
                        <a:pt x="292" y="1078"/>
                      </a:lnTo>
                      <a:lnTo>
                        <a:pt x="284" y="1043"/>
                      </a:lnTo>
                      <a:lnTo>
                        <a:pt x="280" y="1008"/>
                      </a:lnTo>
                      <a:lnTo>
                        <a:pt x="275" y="974"/>
                      </a:lnTo>
                      <a:lnTo>
                        <a:pt x="273" y="938"/>
                      </a:lnTo>
                      <a:lnTo>
                        <a:pt x="272" y="901"/>
                      </a:lnTo>
                      <a:lnTo>
                        <a:pt x="272" y="864"/>
                      </a:lnTo>
                      <a:lnTo>
                        <a:pt x="268" y="863"/>
                      </a:lnTo>
                      <a:lnTo>
                        <a:pt x="263" y="862"/>
                      </a:lnTo>
                      <a:lnTo>
                        <a:pt x="259" y="861"/>
                      </a:lnTo>
                      <a:lnTo>
                        <a:pt x="256" y="857"/>
                      </a:lnTo>
                      <a:lnTo>
                        <a:pt x="252" y="855"/>
                      </a:lnTo>
                      <a:lnTo>
                        <a:pt x="250" y="852"/>
                      </a:lnTo>
                      <a:lnTo>
                        <a:pt x="247" y="848"/>
                      </a:lnTo>
                      <a:lnTo>
                        <a:pt x="246" y="844"/>
                      </a:lnTo>
                      <a:lnTo>
                        <a:pt x="242" y="836"/>
                      </a:lnTo>
                      <a:lnTo>
                        <a:pt x="240" y="827"/>
                      </a:lnTo>
                      <a:lnTo>
                        <a:pt x="239" y="817"/>
                      </a:lnTo>
                      <a:lnTo>
                        <a:pt x="239" y="808"/>
                      </a:lnTo>
                      <a:lnTo>
                        <a:pt x="230" y="814"/>
                      </a:lnTo>
                      <a:lnTo>
                        <a:pt x="224" y="821"/>
                      </a:lnTo>
                      <a:lnTo>
                        <a:pt x="217" y="828"/>
                      </a:lnTo>
                      <a:lnTo>
                        <a:pt x="210" y="836"/>
                      </a:lnTo>
                      <a:lnTo>
                        <a:pt x="201" y="852"/>
                      </a:lnTo>
                      <a:lnTo>
                        <a:pt x="192" y="869"/>
                      </a:lnTo>
                      <a:lnTo>
                        <a:pt x="186" y="876"/>
                      </a:lnTo>
                      <a:lnTo>
                        <a:pt x="182" y="883"/>
                      </a:lnTo>
                      <a:lnTo>
                        <a:pt x="176" y="890"/>
                      </a:lnTo>
                      <a:lnTo>
                        <a:pt x="171" y="895"/>
                      </a:lnTo>
                      <a:lnTo>
                        <a:pt x="164" y="900"/>
                      </a:lnTo>
                      <a:lnTo>
                        <a:pt x="157" y="903"/>
                      </a:lnTo>
                      <a:lnTo>
                        <a:pt x="148" y="905"/>
                      </a:lnTo>
                      <a:lnTo>
                        <a:pt x="139" y="906"/>
                      </a:lnTo>
                      <a:lnTo>
                        <a:pt x="134" y="905"/>
                      </a:lnTo>
                      <a:lnTo>
                        <a:pt x="127" y="903"/>
                      </a:lnTo>
                      <a:lnTo>
                        <a:pt x="120" y="900"/>
                      </a:lnTo>
                      <a:lnTo>
                        <a:pt x="113" y="895"/>
                      </a:lnTo>
                      <a:lnTo>
                        <a:pt x="105" y="889"/>
                      </a:lnTo>
                      <a:lnTo>
                        <a:pt x="97" y="883"/>
                      </a:lnTo>
                      <a:lnTo>
                        <a:pt x="90" y="876"/>
                      </a:lnTo>
                      <a:lnTo>
                        <a:pt x="82" y="868"/>
                      </a:lnTo>
                      <a:lnTo>
                        <a:pt x="75" y="860"/>
                      </a:lnTo>
                      <a:lnTo>
                        <a:pt x="69" y="851"/>
                      </a:lnTo>
                      <a:lnTo>
                        <a:pt x="62" y="842"/>
                      </a:lnTo>
                      <a:lnTo>
                        <a:pt x="57" y="833"/>
                      </a:lnTo>
                      <a:lnTo>
                        <a:pt x="52" y="825"/>
                      </a:lnTo>
                      <a:lnTo>
                        <a:pt x="49" y="817"/>
                      </a:lnTo>
                      <a:lnTo>
                        <a:pt x="47" y="809"/>
                      </a:lnTo>
                      <a:lnTo>
                        <a:pt x="46" y="801"/>
                      </a:lnTo>
                      <a:lnTo>
                        <a:pt x="51" y="798"/>
                      </a:lnTo>
                      <a:lnTo>
                        <a:pt x="63" y="792"/>
                      </a:lnTo>
                      <a:lnTo>
                        <a:pt x="77" y="786"/>
                      </a:lnTo>
                      <a:lnTo>
                        <a:pt x="85" y="783"/>
                      </a:lnTo>
                      <a:lnTo>
                        <a:pt x="77" y="783"/>
                      </a:lnTo>
                      <a:lnTo>
                        <a:pt x="67" y="782"/>
                      </a:lnTo>
                      <a:lnTo>
                        <a:pt x="59" y="780"/>
                      </a:lnTo>
                      <a:lnTo>
                        <a:pt x="51" y="779"/>
                      </a:lnTo>
                      <a:lnTo>
                        <a:pt x="44" y="776"/>
                      </a:lnTo>
                      <a:lnTo>
                        <a:pt x="37" y="774"/>
                      </a:lnTo>
                      <a:lnTo>
                        <a:pt x="30" y="771"/>
                      </a:lnTo>
                      <a:lnTo>
                        <a:pt x="25" y="767"/>
                      </a:lnTo>
                      <a:lnTo>
                        <a:pt x="21" y="763"/>
                      </a:lnTo>
                      <a:lnTo>
                        <a:pt x="16" y="759"/>
                      </a:lnTo>
                      <a:lnTo>
                        <a:pt x="12" y="754"/>
                      </a:lnTo>
                      <a:lnTo>
                        <a:pt x="8" y="750"/>
                      </a:lnTo>
                      <a:lnTo>
                        <a:pt x="3" y="738"/>
                      </a:lnTo>
                      <a:lnTo>
                        <a:pt x="0" y="727"/>
                      </a:lnTo>
                      <a:lnTo>
                        <a:pt x="10" y="719"/>
                      </a:lnTo>
                      <a:lnTo>
                        <a:pt x="21" y="713"/>
                      </a:lnTo>
                      <a:lnTo>
                        <a:pt x="32" y="708"/>
                      </a:lnTo>
                      <a:lnTo>
                        <a:pt x="44" y="704"/>
                      </a:lnTo>
                      <a:lnTo>
                        <a:pt x="67" y="699"/>
                      </a:lnTo>
                      <a:lnTo>
                        <a:pt x="90" y="695"/>
                      </a:lnTo>
                      <a:lnTo>
                        <a:pt x="102" y="693"/>
                      </a:lnTo>
                      <a:lnTo>
                        <a:pt x="113" y="689"/>
                      </a:lnTo>
                      <a:lnTo>
                        <a:pt x="123" y="686"/>
                      </a:lnTo>
                      <a:lnTo>
                        <a:pt x="133" y="681"/>
                      </a:lnTo>
                      <a:lnTo>
                        <a:pt x="142" y="676"/>
                      </a:lnTo>
                      <a:lnTo>
                        <a:pt x="151" y="668"/>
                      </a:lnTo>
                      <a:lnTo>
                        <a:pt x="159" y="659"/>
                      </a:lnTo>
                      <a:lnTo>
                        <a:pt x="165" y="648"/>
                      </a:lnTo>
                      <a:lnTo>
                        <a:pt x="161" y="646"/>
                      </a:lnTo>
                      <a:lnTo>
                        <a:pt x="157" y="643"/>
                      </a:lnTo>
                      <a:lnTo>
                        <a:pt x="151" y="639"/>
                      </a:lnTo>
                      <a:lnTo>
                        <a:pt x="145" y="633"/>
                      </a:lnTo>
                      <a:lnTo>
                        <a:pt x="131" y="621"/>
                      </a:lnTo>
                      <a:lnTo>
                        <a:pt x="118" y="607"/>
                      </a:lnTo>
                      <a:lnTo>
                        <a:pt x="106" y="592"/>
                      </a:lnTo>
                      <a:lnTo>
                        <a:pt x="95" y="576"/>
                      </a:lnTo>
                      <a:lnTo>
                        <a:pt x="92" y="569"/>
                      </a:lnTo>
                      <a:lnTo>
                        <a:pt x="89" y="562"/>
                      </a:lnTo>
                      <a:lnTo>
                        <a:pt x="86" y="555"/>
                      </a:lnTo>
                      <a:lnTo>
                        <a:pt x="85" y="549"/>
                      </a:lnTo>
                      <a:lnTo>
                        <a:pt x="81" y="548"/>
                      </a:lnTo>
                      <a:lnTo>
                        <a:pt x="77" y="547"/>
                      </a:lnTo>
                      <a:lnTo>
                        <a:pt x="73" y="545"/>
                      </a:lnTo>
                      <a:lnTo>
                        <a:pt x="70" y="541"/>
                      </a:lnTo>
                      <a:lnTo>
                        <a:pt x="64" y="534"/>
                      </a:lnTo>
                      <a:lnTo>
                        <a:pt x="59" y="524"/>
                      </a:lnTo>
                      <a:lnTo>
                        <a:pt x="59" y="500"/>
                      </a:lnTo>
                      <a:lnTo>
                        <a:pt x="73" y="499"/>
                      </a:lnTo>
                      <a:lnTo>
                        <a:pt x="86" y="498"/>
                      </a:lnTo>
                      <a:lnTo>
                        <a:pt x="98" y="496"/>
                      </a:lnTo>
                      <a:lnTo>
                        <a:pt x="109" y="492"/>
                      </a:lnTo>
                      <a:lnTo>
                        <a:pt x="119" y="489"/>
                      </a:lnTo>
                      <a:lnTo>
                        <a:pt x="129" y="484"/>
                      </a:lnTo>
                      <a:lnTo>
                        <a:pt x="138" y="479"/>
                      </a:lnTo>
                      <a:lnTo>
                        <a:pt x="147" y="473"/>
                      </a:lnTo>
                      <a:lnTo>
                        <a:pt x="154" y="466"/>
                      </a:lnTo>
                      <a:lnTo>
                        <a:pt x="162" y="459"/>
                      </a:lnTo>
                      <a:lnTo>
                        <a:pt x="169" y="452"/>
                      </a:lnTo>
                      <a:lnTo>
                        <a:pt x="175" y="444"/>
                      </a:lnTo>
                      <a:lnTo>
                        <a:pt x="186" y="428"/>
                      </a:lnTo>
                      <a:lnTo>
                        <a:pt x="197" y="410"/>
                      </a:lnTo>
                      <a:lnTo>
                        <a:pt x="216" y="374"/>
                      </a:lnTo>
                      <a:lnTo>
                        <a:pt x="235" y="338"/>
                      </a:lnTo>
                      <a:lnTo>
                        <a:pt x="246" y="322"/>
                      </a:lnTo>
                      <a:lnTo>
                        <a:pt x="257" y="308"/>
                      </a:lnTo>
                      <a:lnTo>
                        <a:pt x="263" y="300"/>
                      </a:lnTo>
                      <a:lnTo>
                        <a:pt x="270" y="294"/>
                      </a:lnTo>
                      <a:lnTo>
                        <a:pt x="277" y="289"/>
                      </a:lnTo>
                      <a:lnTo>
                        <a:pt x="285" y="284"/>
                      </a:lnTo>
                      <a:lnTo>
                        <a:pt x="279" y="272"/>
                      </a:lnTo>
                      <a:lnTo>
                        <a:pt x="274" y="261"/>
                      </a:lnTo>
                      <a:lnTo>
                        <a:pt x="273" y="256"/>
                      </a:lnTo>
                      <a:lnTo>
                        <a:pt x="272" y="251"/>
                      </a:lnTo>
                      <a:lnTo>
                        <a:pt x="272" y="245"/>
                      </a:lnTo>
                      <a:lnTo>
                        <a:pt x="272" y="240"/>
                      </a:lnTo>
                      <a:lnTo>
                        <a:pt x="273" y="235"/>
                      </a:lnTo>
                      <a:lnTo>
                        <a:pt x="274" y="230"/>
                      </a:lnTo>
                      <a:lnTo>
                        <a:pt x="276" y="226"/>
                      </a:lnTo>
                      <a:lnTo>
                        <a:pt x="280" y="222"/>
                      </a:lnTo>
                      <a:lnTo>
                        <a:pt x="283" y="219"/>
                      </a:lnTo>
                      <a:lnTo>
                        <a:pt x="287" y="216"/>
                      </a:lnTo>
                      <a:lnTo>
                        <a:pt x="293" y="213"/>
                      </a:lnTo>
                      <a:lnTo>
                        <a:pt x="298" y="210"/>
                      </a:lnTo>
                      <a:lnTo>
                        <a:pt x="269" y="183"/>
                      </a:lnTo>
                      <a:lnTo>
                        <a:pt x="247" y="163"/>
                      </a:lnTo>
                      <a:lnTo>
                        <a:pt x="237" y="153"/>
                      </a:lnTo>
                      <a:lnTo>
                        <a:pt x="227" y="142"/>
                      </a:lnTo>
                      <a:lnTo>
                        <a:pt x="217" y="128"/>
                      </a:lnTo>
                      <a:lnTo>
                        <a:pt x="205" y="111"/>
                      </a:lnTo>
                      <a:lnTo>
                        <a:pt x="205" y="68"/>
                      </a:lnTo>
                      <a:lnTo>
                        <a:pt x="229" y="68"/>
                      </a:lnTo>
                      <a:lnTo>
                        <a:pt x="256" y="66"/>
                      </a:lnTo>
                      <a:lnTo>
                        <a:pt x="270" y="65"/>
                      </a:lnTo>
                      <a:lnTo>
                        <a:pt x="283" y="63"/>
                      </a:lnTo>
                      <a:lnTo>
                        <a:pt x="297" y="60"/>
                      </a:lnTo>
                      <a:lnTo>
                        <a:pt x="310" y="57"/>
                      </a:lnTo>
                      <a:lnTo>
                        <a:pt x="322" y="54"/>
                      </a:lnTo>
                      <a:lnTo>
                        <a:pt x="335" y="49"/>
                      </a:lnTo>
                      <a:lnTo>
                        <a:pt x="347" y="44"/>
                      </a:lnTo>
                      <a:lnTo>
                        <a:pt x="357" y="37"/>
                      </a:lnTo>
                      <a:lnTo>
                        <a:pt x="366" y="30"/>
                      </a:lnTo>
                      <a:lnTo>
                        <a:pt x="374" y="21"/>
                      </a:lnTo>
                      <a:lnTo>
                        <a:pt x="381" y="11"/>
                      </a:lnTo>
                      <a:lnTo>
                        <a:pt x="385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68" name="Freeform 465"/>
                <p:cNvSpPr>
                  <a:spLocks/>
                </p:cNvSpPr>
                <p:nvPr>
                  <p:custDataLst>
                    <p:tags r:id="rId295"/>
                  </p:custDataLst>
                </p:nvPr>
              </p:nvSpPr>
              <p:spPr bwMode="auto">
                <a:xfrm>
                  <a:off x="2393" y="2548"/>
                  <a:ext cx="100" cy="130"/>
                </a:xfrm>
                <a:custGeom>
                  <a:avLst/>
                  <a:gdLst>
                    <a:gd name="T0" fmla="*/ 0 w 359"/>
                    <a:gd name="T1" fmla="*/ 1 h 394"/>
                    <a:gd name="T2" fmla="*/ 0 w 359"/>
                    <a:gd name="T3" fmla="*/ 1 h 394"/>
                    <a:gd name="T4" fmla="*/ 0 w 359"/>
                    <a:gd name="T5" fmla="*/ 1 h 394"/>
                    <a:gd name="T6" fmla="*/ 0 w 359"/>
                    <a:gd name="T7" fmla="*/ 1 h 394"/>
                    <a:gd name="T8" fmla="*/ 0 w 359"/>
                    <a:gd name="T9" fmla="*/ 1 h 394"/>
                    <a:gd name="T10" fmla="*/ 0 w 359"/>
                    <a:gd name="T11" fmla="*/ 1 h 394"/>
                    <a:gd name="T12" fmla="*/ 0 w 359"/>
                    <a:gd name="T13" fmla="*/ 1 h 394"/>
                    <a:gd name="T14" fmla="*/ 0 w 359"/>
                    <a:gd name="T15" fmla="*/ 1 h 394"/>
                    <a:gd name="T16" fmla="*/ 0 w 359"/>
                    <a:gd name="T17" fmla="*/ 0 h 394"/>
                    <a:gd name="T18" fmla="*/ 0 w 359"/>
                    <a:gd name="T19" fmla="*/ 0 h 394"/>
                    <a:gd name="T20" fmla="*/ 0 w 359"/>
                    <a:gd name="T21" fmla="*/ 0 h 394"/>
                    <a:gd name="T22" fmla="*/ 0 w 359"/>
                    <a:gd name="T23" fmla="*/ 0 h 394"/>
                    <a:gd name="T24" fmla="*/ 0 w 359"/>
                    <a:gd name="T25" fmla="*/ 0 h 394"/>
                    <a:gd name="T26" fmla="*/ 0 w 359"/>
                    <a:gd name="T27" fmla="*/ 0 h 394"/>
                    <a:gd name="T28" fmla="*/ 0 w 359"/>
                    <a:gd name="T29" fmla="*/ 0 h 394"/>
                    <a:gd name="T30" fmla="*/ 0 w 359"/>
                    <a:gd name="T31" fmla="*/ 0 h 394"/>
                    <a:gd name="T32" fmla="*/ 0 w 359"/>
                    <a:gd name="T33" fmla="*/ 0 h 394"/>
                    <a:gd name="T34" fmla="*/ 0 w 359"/>
                    <a:gd name="T35" fmla="*/ 0 h 394"/>
                    <a:gd name="T36" fmla="*/ 0 w 359"/>
                    <a:gd name="T37" fmla="*/ 0 h 394"/>
                    <a:gd name="T38" fmla="*/ 0 w 359"/>
                    <a:gd name="T39" fmla="*/ 0 h 394"/>
                    <a:gd name="T40" fmla="*/ 0 w 359"/>
                    <a:gd name="T41" fmla="*/ 0 h 394"/>
                    <a:gd name="T42" fmla="*/ 0 w 359"/>
                    <a:gd name="T43" fmla="*/ 0 h 394"/>
                    <a:gd name="T44" fmla="*/ 0 w 359"/>
                    <a:gd name="T45" fmla="*/ 0 h 394"/>
                    <a:gd name="T46" fmla="*/ 0 w 359"/>
                    <a:gd name="T47" fmla="*/ 0 h 394"/>
                    <a:gd name="T48" fmla="*/ 0 w 359"/>
                    <a:gd name="T49" fmla="*/ 0 h 394"/>
                    <a:gd name="T50" fmla="*/ 0 w 359"/>
                    <a:gd name="T51" fmla="*/ 0 h 394"/>
                    <a:gd name="T52" fmla="*/ 0 w 359"/>
                    <a:gd name="T53" fmla="*/ 0 h 394"/>
                    <a:gd name="T54" fmla="*/ 0 w 359"/>
                    <a:gd name="T55" fmla="*/ 0 h 394"/>
                    <a:gd name="T56" fmla="*/ 0 w 359"/>
                    <a:gd name="T57" fmla="*/ 0 h 394"/>
                    <a:gd name="T58" fmla="*/ 0 w 359"/>
                    <a:gd name="T59" fmla="*/ 0 h 394"/>
                    <a:gd name="T60" fmla="*/ 0 w 359"/>
                    <a:gd name="T61" fmla="*/ 0 h 394"/>
                    <a:gd name="T62" fmla="*/ 0 w 359"/>
                    <a:gd name="T63" fmla="*/ 0 h 394"/>
                    <a:gd name="T64" fmla="*/ 0 w 359"/>
                    <a:gd name="T65" fmla="*/ 0 h 394"/>
                    <a:gd name="T66" fmla="*/ 0 w 359"/>
                    <a:gd name="T67" fmla="*/ 0 h 394"/>
                    <a:gd name="T68" fmla="*/ 0 w 359"/>
                    <a:gd name="T69" fmla="*/ 0 h 394"/>
                    <a:gd name="T70" fmla="*/ 0 w 359"/>
                    <a:gd name="T71" fmla="*/ 1 h 394"/>
                    <a:gd name="T72" fmla="*/ 0 w 359"/>
                    <a:gd name="T73" fmla="*/ 1 h 394"/>
                    <a:gd name="T74" fmla="*/ 0 w 359"/>
                    <a:gd name="T75" fmla="*/ 1 h 394"/>
                    <a:gd name="T76" fmla="*/ 0 w 359"/>
                    <a:gd name="T77" fmla="*/ 1 h 394"/>
                    <a:gd name="T78" fmla="*/ 0 w 359"/>
                    <a:gd name="T79" fmla="*/ 1 h 394"/>
                    <a:gd name="T80" fmla="*/ 0 w 359"/>
                    <a:gd name="T81" fmla="*/ 1 h 394"/>
                    <a:gd name="T82" fmla="*/ 0 w 359"/>
                    <a:gd name="T83" fmla="*/ 1 h 394"/>
                    <a:gd name="T84" fmla="*/ 0 w 359"/>
                    <a:gd name="T85" fmla="*/ 1 h 394"/>
                    <a:gd name="T86" fmla="*/ 0 w 359"/>
                    <a:gd name="T87" fmla="*/ 1 h 394"/>
                    <a:gd name="T88" fmla="*/ 0 w 359"/>
                    <a:gd name="T89" fmla="*/ 1 h 394"/>
                    <a:gd name="T90" fmla="*/ 0 w 359"/>
                    <a:gd name="T91" fmla="*/ 1 h 394"/>
                    <a:gd name="T92" fmla="*/ 0 w 359"/>
                    <a:gd name="T93" fmla="*/ 1 h 394"/>
                    <a:gd name="T94" fmla="*/ 0 w 359"/>
                    <a:gd name="T95" fmla="*/ 1 h 394"/>
                    <a:gd name="T96" fmla="*/ 0 w 359"/>
                    <a:gd name="T97" fmla="*/ 1 h 394"/>
                    <a:gd name="T98" fmla="*/ 0 w 359"/>
                    <a:gd name="T99" fmla="*/ 1 h 394"/>
                    <a:gd name="T100" fmla="*/ 0 w 359"/>
                    <a:gd name="T101" fmla="*/ 1 h 394"/>
                    <a:gd name="T102" fmla="*/ 0 w 359"/>
                    <a:gd name="T103" fmla="*/ 1 h 394"/>
                    <a:gd name="T104" fmla="*/ 0 w 359"/>
                    <a:gd name="T105" fmla="*/ 1 h 394"/>
                    <a:gd name="T106" fmla="*/ 0 w 359"/>
                    <a:gd name="T107" fmla="*/ 1 h 394"/>
                    <a:gd name="T108" fmla="*/ 0 w 359"/>
                    <a:gd name="T109" fmla="*/ 1 h 394"/>
                    <a:gd name="T110" fmla="*/ 0 w 359"/>
                    <a:gd name="T111" fmla="*/ 1 h 394"/>
                    <a:gd name="T112" fmla="*/ 0 w 359"/>
                    <a:gd name="T113" fmla="*/ 1 h 394"/>
                    <a:gd name="T114" fmla="*/ 0 w 359"/>
                    <a:gd name="T115" fmla="*/ 1 h 394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359" h="394">
                      <a:moveTo>
                        <a:pt x="53" y="394"/>
                      </a:moveTo>
                      <a:lnTo>
                        <a:pt x="53" y="382"/>
                      </a:lnTo>
                      <a:lnTo>
                        <a:pt x="53" y="370"/>
                      </a:lnTo>
                      <a:lnTo>
                        <a:pt x="53" y="358"/>
                      </a:lnTo>
                      <a:lnTo>
                        <a:pt x="53" y="346"/>
                      </a:lnTo>
                      <a:lnTo>
                        <a:pt x="53" y="333"/>
                      </a:lnTo>
                      <a:lnTo>
                        <a:pt x="52" y="322"/>
                      </a:lnTo>
                      <a:lnTo>
                        <a:pt x="50" y="312"/>
                      </a:lnTo>
                      <a:lnTo>
                        <a:pt x="46" y="302"/>
                      </a:lnTo>
                      <a:lnTo>
                        <a:pt x="43" y="293"/>
                      </a:lnTo>
                      <a:lnTo>
                        <a:pt x="40" y="284"/>
                      </a:lnTo>
                      <a:lnTo>
                        <a:pt x="35" y="277"/>
                      </a:lnTo>
                      <a:lnTo>
                        <a:pt x="32" y="270"/>
                      </a:lnTo>
                      <a:lnTo>
                        <a:pt x="13" y="245"/>
                      </a:lnTo>
                      <a:lnTo>
                        <a:pt x="0" y="222"/>
                      </a:lnTo>
                      <a:lnTo>
                        <a:pt x="0" y="185"/>
                      </a:lnTo>
                      <a:lnTo>
                        <a:pt x="27" y="185"/>
                      </a:lnTo>
                      <a:lnTo>
                        <a:pt x="33" y="181"/>
                      </a:lnTo>
                      <a:lnTo>
                        <a:pt x="38" y="174"/>
                      </a:lnTo>
                      <a:lnTo>
                        <a:pt x="40" y="169"/>
                      </a:lnTo>
                      <a:lnTo>
                        <a:pt x="41" y="163"/>
                      </a:lnTo>
                      <a:lnTo>
                        <a:pt x="41" y="150"/>
                      </a:lnTo>
                      <a:lnTo>
                        <a:pt x="40" y="136"/>
                      </a:lnTo>
                      <a:lnTo>
                        <a:pt x="38" y="107"/>
                      </a:lnTo>
                      <a:lnTo>
                        <a:pt x="32" y="79"/>
                      </a:lnTo>
                      <a:lnTo>
                        <a:pt x="31" y="65"/>
                      </a:lnTo>
                      <a:lnTo>
                        <a:pt x="31" y="52"/>
                      </a:lnTo>
                      <a:lnTo>
                        <a:pt x="32" y="47"/>
                      </a:lnTo>
                      <a:lnTo>
                        <a:pt x="34" y="41"/>
                      </a:lnTo>
                      <a:lnTo>
                        <a:pt x="36" y="36"/>
                      </a:lnTo>
                      <a:lnTo>
                        <a:pt x="40" y="31"/>
                      </a:lnTo>
                      <a:lnTo>
                        <a:pt x="120" y="31"/>
                      </a:lnTo>
                      <a:lnTo>
                        <a:pt x="120" y="27"/>
                      </a:lnTo>
                      <a:lnTo>
                        <a:pt x="122" y="22"/>
                      </a:lnTo>
                      <a:lnTo>
                        <a:pt x="124" y="18"/>
                      </a:lnTo>
                      <a:lnTo>
                        <a:pt x="128" y="14"/>
                      </a:lnTo>
                      <a:lnTo>
                        <a:pt x="133" y="6"/>
                      </a:lnTo>
                      <a:lnTo>
                        <a:pt x="140" y="0"/>
                      </a:lnTo>
                      <a:lnTo>
                        <a:pt x="141" y="9"/>
                      </a:lnTo>
                      <a:lnTo>
                        <a:pt x="142" y="18"/>
                      </a:lnTo>
                      <a:lnTo>
                        <a:pt x="143" y="22"/>
                      </a:lnTo>
                      <a:lnTo>
                        <a:pt x="142" y="26"/>
                      </a:lnTo>
                      <a:lnTo>
                        <a:pt x="142" y="29"/>
                      </a:lnTo>
                      <a:lnTo>
                        <a:pt x="140" y="31"/>
                      </a:lnTo>
                      <a:lnTo>
                        <a:pt x="153" y="31"/>
                      </a:lnTo>
                      <a:lnTo>
                        <a:pt x="168" y="31"/>
                      </a:lnTo>
                      <a:lnTo>
                        <a:pt x="180" y="31"/>
                      </a:lnTo>
                      <a:lnTo>
                        <a:pt x="186" y="31"/>
                      </a:lnTo>
                      <a:lnTo>
                        <a:pt x="202" y="34"/>
                      </a:lnTo>
                      <a:lnTo>
                        <a:pt x="214" y="38"/>
                      </a:lnTo>
                      <a:lnTo>
                        <a:pt x="224" y="43"/>
                      </a:lnTo>
                      <a:lnTo>
                        <a:pt x="233" y="49"/>
                      </a:lnTo>
                      <a:lnTo>
                        <a:pt x="240" y="53"/>
                      </a:lnTo>
                      <a:lnTo>
                        <a:pt x="246" y="58"/>
                      </a:lnTo>
                      <a:lnTo>
                        <a:pt x="252" y="60"/>
                      </a:lnTo>
                      <a:lnTo>
                        <a:pt x="259" y="61"/>
                      </a:lnTo>
                      <a:lnTo>
                        <a:pt x="264" y="61"/>
                      </a:lnTo>
                      <a:lnTo>
                        <a:pt x="268" y="59"/>
                      </a:lnTo>
                      <a:lnTo>
                        <a:pt x="271" y="57"/>
                      </a:lnTo>
                      <a:lnTo>
                        <a:pt x="275" y="54"/>
                      </a:lnTo>
                      <a:lnTo>
                        <a:pt x="280" y="46"/>
                      </a:lnTo>
                      <a:lnTo>
                        <a:pt x="286" y="37"/>
                      </a:lnTo>
                      <a:lnTo>
                        <a:pt x="300" y="44"/>
                      </a:lnTo>
                      <a:lnTo>
                        <a:pt x="312" y="52"/>
                      </a:lnTo>
                      <a:lnTo>
                        <a:pt x="319" y="55"/>
                      </a:lnTo>
                      <a:lnTo>
                        <a:pt x="325" y="59"/>
                      </a:lnTo>
                      <a:lnTo>
                        <a:pt x="332" y="61"/>
                      </a:lnTo>
                      <a:lnTo>
                        <a:pt x="338" y="61"/>
                      </a:lnTo>
                      <a:lnTo>
                        <a:pt x="359" y="148"/>
                      </a:lnTo>
                      <a:lnTo>
                        <a:pt x="353" y="161"/>
                      </a:lnTo>
                      <a:lnTo>
                        <a:pt x="346" y="173"/>
                      </a:lnTo>
                      <a:lnTo>
                        <a:pt x="338" y="185"/>
                      </a:lnTo>
                      <a:lnTo>
                        <a:pt x="331" y="195"/>
                      </a:lnTo>
                      <a:lnTo>
                        <a:pt x="323" y="206"/>
                      </a:lnTo>
                      <a:lnTo>
                        <a:pt x="318" y="218"/>
                      </a:lnTo>
                      <a:lnTo>
                        <a:pt x="315" y="224"/>
                      </a:lnTo>
                      <a:lnTo>
                        <a:pt x="314" y="231"/>
                      </a:lnTo>
                      <a:lnTo>
                        <a:pt x="313" y="239"/>
                      </a:lnTo>
                      <a:lnTo>
                        <a:pt x="312" y="247"/>
                      </a:lnTo>
                      <a:lnTo>
                        <a:pt x="313" y="255"/>
                      </a:lnTo>
                      <a:lnTo>
                        <a:pt x="316" y="263"/>
                      </a:lnTo>
                      <a:lnTo>
                        <a:pt x="321" y="273"/>
                      </a:lnTo>
                      <a:lnTo>
                        <a:pt x="325" y="283"/>
                      </a:lnTo>
                      <a:lnTo>
                        <a:pt x="331" y="293"/>
                      </a:lnTo>
                      <a:lnTo>
                        <a:pt x="335" y="302"/>
                      </a:lnTo>
                      <a:lnTo>
                        <a:pt x="337" y="309"/>
                      </a:lnTo>
                      <a:lnTo>
                        <a:pt x="338" y="315"/>
                      </a:lnTo>
                      <a:lnTo>
                        <a:pt x="337" y="321"/>
                      </a:lnTo>
                      <a:lnTo>
                        <a:pt x="332" y="331"/>
                      </a:lnTo>
                      <a:lnTo>
                        <a:pt x="330" y="337"/>
                      </a:lnTo>
                      <a:lnTo>
                        <a:pt x="327" y="343"/>
                      </a:lnTo>
                      <a:lnTo>
                        <a:pt x="326" y="351"/>
                      </a:lnTo>
                      <a:lnTo>
                        <a:pt x="325" y="358"/>
                      </a:lnTo>
                      <a:lnTo>
                        <a:pt x="319" y="358"/>
                      </a:lnTo>
                      <a:lnTo>
                        <a:pt x="313" y="357"/>
                      </a:lnTo>
                      <a:lnTo>
                        <a:pt x="308" y="356"/>
                      </a:lnTo>
                      <a:lnTo>
                        <a:pt x="304" y="354"/>
                      </a:lnTo>
                      <a:lnTo>
                        <a:pt x="298" y="350"/>
                      </a:lnTo>
                      <a:lnTo>
                        <a:pt x="292" y="346"/>
                      </a:lnTo>
                      <a:lnTo>
                        <a:pt x="287" y="340"/>
                      </a:lnTo>
                      <a:lnTo>
                        <a:pt x="280" y="336"/>
                      </a:lnTo>
                      <a:lnTo>
                        <a:pt x="277" y="335"/>
                      </a:lnTo>
                      <a:lnTo>
                        <a:pt x="271" y="334"/>
                      </a:lnTo>
                      <a:lnTo>
                        <a:pt x="266" y="333"/>
                      </a:lnTo>
                      <a:lnTo>
                        <a:pt x="259" y="333"/>
                      </a:lnTo>
                      <a:lnTo>
                        <a:pt x="246" y="333"/>
                      </a:lnTo>
                      <a:lnTo>
                        <a:pt x="234" y="334"/>
                      </a:lnTo>
                      <a:lnTo>
                        <a:pt x="221" y="336"/>
                      </a:lnTo>
                      <a:lnTo>
                        <a:pt x="208" y="338"/>
                      </a:lnTo>
                      <a:lnTo>
                        <a:pt x="181" y="343"/>
                      </a:lnTo>
                      <a:lnTo>
                        <a:pt x="155" y="351"/>
                      </a:lnTo>
                      <a:lnTo>
                        <a:pt x="131" y="359"/>
                      </a:lnTo>
                      <a:lnTo>
                        <a:pt x="107" y="367"/>
                      </a:lnTo>
                      <a:lnTo>
                        <a:pt x="86" y="375"/>
                      </a:lnTo>
                      <a:lnTo>
                        <a:pt x="66" y="382"/>
                      </a:lnTo>
                      <a:lnTo>
                        <a:pt x="53" y="39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69" name="Freeform 466"/>
                <p:cNvSpPr>
                  <a:spLocks/>
                </p:cNvSpPr>
                <p:nvPr>
                  <p:custDataLst>
                    <p:tags r:id="rId296"/>
                  </p:custDataLst>
                </p:nvPr>
              </p:nvSpPr>
              <p:spPr bwMode="auto">
                <a:xfrm>
                  <a:off x="3066" y="2671"/>
                  <a:ext cx="121" cy="171"/>
                </a:xfrm>
                <a:custGeom>
                  <a:avLst/>
                  <a:gdLst>
                    <a:gd name="T0" fmla="*/ 0 w 449"/>
                    <a:gd name="T1" fmla="*/ 0 h 523"/>
                    <a:gd name="T2" fmla="*/ 0 w 449"/>
                    <a:gd name="T3" fmla="*/ 0 h 523"/>
                    <a:gd name="T4" fmla="*/ 0 w 449"/>
                    <a:gd name="T5" fmla="*/ 0 h 523"/>
                    <a:gd name="T6" fmla="*/ 0 w 449"/>
                    <a:gd name="T7" fmla="*/ 0 h 523"/>
                    <a:gd name="T8" fmla="*/ 0 w 449"/>
                    <a:gd name="T9" fmla="*/ 0 h 523"/>
                    <a:gd name="T10" fmla="*/ 0 w 449"/>
                    <a:gd name="T11" fmla="*/ 0 h 523"/>
                    <a:gd name="T12" fmla="*/ 0 w 449"/>
                    <a:gd name="T13" fmla="*/ 0 h 523"/>
                    <a:gd name="T14" fmla="*/ 0 w 449"/>
                    <a:gd name="T15" fmla="*/ 0 h 523"/>
                    <a:gd name="T16" fmla="*/ 0 w 449"/>
                    <a:gd name="T17" fmla="*/ 0 h 523"/>
                    <a:gd name="T18" fmla="*/ 0 w 449"/>
                    <a:gd name="T19" fmla="*/ 0 h 523"/>
                    <a:gd name="T20" fmla="*/ 0 w 449"/>
                    <a:gd name="T21" fmla="*/ 0 h 523"/>
                    <a:gd name="T22" fmla="*/ 0 w 449"/>
                    <a:gd name="T23" fmla="*/ 0 h 523"/>
                    <a:gd name="T24" fmla="*/ 0 w 449"/>
                    <a:gd name="T25" fmla="*/ 0 h 523"/>
                    <a:gd name="T26" fmla="*/ 0 w 449"/>
                    <a:gd name="T27" fmla="*/ 0 h 523"/>
                    <a:gd name="T28" fmla="*/ 0 w 449"/>
                    <a:gd name="T29" fmla="*/ 0 h 523"/>
                    <a:gd name="T30" fmla="*/ 0 w 449"/>
                    <a:gd name="T31" fmla="*/ 0 h 523"/>
                    <a:gd name="T32" fmla="*/ 0 w 449"/>
                    <a:gd name="T33" fmla="*/ 0 h 523"/>
                    <a:gd name="T34" fmla="*/ 0 w 449"/>
                    <a:gd name="T35" fmla="*/ 0 h 523"/>
                    <a:gd name="T36" fmla="*/ 0 w 449"/>
                    <a:gd name="T37" fmla="*/ 0 h 523"/>
                    <a:gd name="T38" fmla="*/ 0 w 449"/>
                    <a:gd name="T39" fmla="*/ 0 h 523"/>
                    <a:gd name="T40" fmla="*/ 0 w 449"/>
                    <a:gd name="T41" fmla="*/ 0 h 523"/>
                    <a:gd name="T42" fmla="*/ 0 w 449"/>
                    <a:gd name="T43" fmla="*/ 0 h 523"/>
                    <a:gd name="T44" fmla="*/ 0 w 449"/>
                    <a:gd name="T45" fmla="*/ 0 h 523"/>
                    <a:gd name="T46" fmla="*/ 0 w 449"/>
                    <a:gd name="T47" fmla="*/ 0 h 523"/>
                    <a:gd name="T48" fmla="*/ 0 w 449"/>
                    <a:gd name="T49" fmla="*/ 0 h 523"/>
                    <a:gd name="T50" fmla="*/ 0 w 449"/>
                    <a:gd name="T51" fmla="*/ 0 h 523"/>
                    <a:gd name="T52" fmla="*/ 0 w 449"/>
                    <a:gd name="T53" fmla="*/ 0 h 523"/>
                    <a:gd name="T54" fmla="*/ 0 w 449"/>
                    <a:gd name="T55" fmla="*/ 0 h 523"/>
                    <a:gd name="T56" fmla="*/ 0 w 449"/>
                    <a:gd name="T57" fmla="*/ 0 h 523"/>
                    <a:gd name="T58" fmla="*/ 0 w 449"/>
                    <a:gd name="T59" fmla="*/ 0 h 523"/>
                    <a:gd name="T60" fmla="*/ 0 w 449"/>
                    <a:gd name="T61" fmla="*/ 0 h 523"/>
                    <a:gd name="T62" fmla="*/ 0 w 449"/>
                    <a:gd name="T63" fmla="*/ 0 h 523"/>
                    <a:gd name="T64" fmla="*/ 0 w 449"/>
                    <a:gd name="T65" fmla="*/ 0 h 523"/>
                    <a:gd name="T66" fmla="*/ 0 w 449"/>
                    <a:gd name="T67" fmla="*/ 0 h 523"/>
                    <a:gd name="T68" fmla="*/ 0 w 449"/>
                    <a:gd name="T69" fmla="*/ 1 h 523"/>
                    <a:gd name="T70" fmla="*/ 0 w 449"/>
                    <a:gd name="T71" fmla="*/ 1 h 523"/>
                    <a:gd name="T72" fmla="*/ 0 w 449"/>
                    <a:gd name="T73" fmla="*/ 1 h 523"/>
                    <a:gd name="T74" fmla="*/ 0 w 449"/>
                    <a:gd name="T75" fmla="*/ 1 h 523"/>
                    <a:gd name="T76" fmla="*/ 0 w 449"/>
                    <a:gd name="T77" fmla="*/ 1 h 523"/>
                    <a:gd name="T78" fmla="*/ 0 w 449"/>
                    <a:gd name="T79" fmla="*/ 1 h 523"/>
                    <a:gd name="T80" fmla="*/ 0 w 449"/>
                    <a:gd name="T81" fmla="*/ 1 h 523"/>
                    <a:gd name="T82" fmla="*/ 0 w 449"/>
                    <a:gd name="T83" fmla="*/ 1 h 523"/>
                    <a:gd name="T84" fmla="*/ 0 w 449"/>
                    <a:gd name="T85" fmla="*/ 1 h 523"/>
                    <a:gd name="T86" fmla="*/ 0 w 449"/>
                    <a:gd name="T87" fmla="*/ 1 h 523"/>
                    <a:gd name="T88" fmla="*/ 0 w 449"/>
                    <a:gd name="T89" fmla="*/ 1 h 523"/>
                    <a:gd name="T90" fmla="*/ 0 w 449"/>
                    <a:gd name="T91" fmla="*/ 1 h 523"/>
                    <a:gd name="T92" fmla="*/ 0 w 449"/>
                    <a:gd name="T93" fmla="*/ 1 h 523"/>
                    <a:gd name="T94" fmla="*/ 0 w 449"/>
                    <a:gd name="T95" fmla="*/ 1 h 523"/>
                    <a:gd name="T96" fmla="*/ 0 w 449"/>
                    <a:gd name="T97" fmla="*/ 1 h 523"/>
                    <a:gd name="T98" fmla="*/ 0 w 449"/>
                    <a:gd name="T99" fmla="*/ 1 h 523"/>
                    <a:gd name="T100" fmla="*/ 0 w 449"/>
                    <a:gd name="T101" fmla="*/ 1 h 523"/>
                    <a:gd name="T102" fmla="*/ 0 w 449"/>
                    <a:gd name="T103" fmla="*/ 1 h 523"/>
                    <a:gd name="T104" fmla="*/ 0 w 449"/>
                    <a:gd name="T105" fmla="*/ 1 h 523"/>
                    <a:gd name="T106" fmla="*/ 0 w 449"/>
                    <a:gd name="T107" fmla="*/ 1 h 523"/>
                    <a:gd name="T108" fmla="*/ 0 w 449"/>
                    <a:gd name="T109" fmla="*/ 1 h 52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449" h="523">
                      <a:moveTo>
                        <a:pt x="410" y="370"/>
                      </a:moveTo>
                      <a:lnTo>
                        <a:pt x="410" y="105"/>
                      </a:lnTo>
                      <a:lnTo>
                        <a:pt x="407" y="102"/>
                      </a:lnTo>
                      <a:lnTo>
                        <a:pt x="405" y="98"/>
                      </a:lnTo>
                      <a:lnTo>
                        <a:pt x="405" y="95"/>
                      </a:lnTo>
                      <a:lnTo>
                        <a:pt x="408" y="92"/>
                      </a:lnTo>
                      <a:lnTo>
                        <a:pt x="413" y="84"/>
                      </a:lnTo>
                      <a:lnTo>
                        <a:pt x="422" y="77"/>
                      </a:lnTo>
                      <a:lnTo>
                        <a:pt x="432" y="70"/>
                      </a:lnTo>
                      <a:lnTo>
                        <a:pt x="441" y="60"/>
                      </a:lnTo>
                      <a:lnTo>
                        <a:pt x="444" y="55"/>
                      </a:lnTo>
                      <a:lnTo>
                        <a:pt x="447" y="50"/>
                      </a:lnTo>
                      <a:lnTo>
                        <a:pt x="448" y="44"/>
                      </a:lnTo>
                      <a:lnTo>
                        <a:pt x="449" y="37"/>
                      </a:lnTo>
                      <a:lnTo>
                        <a:pt x="438" y="37"/>
                      </a:lnTo>
                      <a:lnTo>
                        <a:pt x="432" y="34"/>
                      </a:lnTo>
                      <a:lnTo>
                        <a:pt x="426" y="32"/>
                      </a:lnTo>
                      <a:lnTo>
                        <a:pt x="422" y="27"/>
                      </a:lnTo>
                      <a:lnTo>
                        <a:pt x="418" y="24"/>
                      </a:lnTo>
                      <a:lnTo>
                        <a:pt x="411" y="21"/>
                      </a:lnTo>
                      <a:lnTo>
                        <a:pt x="402" y="19"/>
                      </a:lnTo>
                      <a:lnTo>
                        <a:pt x="390" y="18"/>
                      </a:lnTo>
                      <a:lnTo>
                        <a:pt x="382" y="19"/>
                      </a:lnTo>
                      <a:lnTo>
                        <a:pt x="377" y="20"/>
                      </a:lnTo>
                      <a:lnTo>
                        <a:pt x="371" y="22"/>
                      </a:lnTo>
                      <a:lnTo>
                        <a:pt x="368" y="24"/>
                      </a:lnTo>
                      <a:lnTo>
                        <a:pt x="360" y="31"/>
                      </a:lnTo>
                      <a:lnTo>
                        <a:pt x="355" y="37"/>
                      </a:lnTo>
                      <a:lnTo>
                        <a:pt x="348" y="44"/>
                      </a:lnTo>
                      <a:lnTo>
                        <a:pt x="340" y="50"/>
                      </a:lnTo>
                      <a:lnTo>
                        <a:pt x="333" y="52"/>
                      </a:lnTo>
                      <a:lnTo>
                        <a:pt x="326" y="54"/>
                      </a:lnTo>
                      <a:lnTo>
                        <a:pt x="319" y="55"/>
                      </a:lnTo>
                      <a:lnTo>
                        <a:pt x="310" y="55"/>
                      </a:lnTo>
                      <a:lnTo>
                        <a:pt x="298" y="55"/>
                      </a:lnTo>
                      <a:lnTo>
                        <a:pt x="287" y="54"/>
                      </a:lnTo>
                      <a:lnTo>
                        <a:pt x="277" y="52"/>
                      </a:lnTo>
                      <a:lnTo>
                        <a:pt x="267" y="50"/>
                      </a:lnTo>
                      <a:lnTo>
                        <a:pt x="251" y="43"/>
                      </a:lnTo>
                      <a:lnTo>
                        <a:pt x="235" y="36"/>
                      </a:lnTo>
                      <a:lnTo>
                        <a:pt x="220" y="27"/>
                      </a:lnTo>
                      <a:lnTo>
                        <a:pt x="206" y="19"/>
                      </a:lnTo>
                      <a:lnTo>
                        <a:pt x="197" y="15"/>
                      </a:lnTo>
                      <a:lnTo>
                        <a:pt x="189" y="12"/>
                      </a:lnTo>
                      <a:lnTo>
                        <a:pt x="180" y="9"/>
                      </a:lnTo>
                      <a:lnTo>
                        <a:pt x="170" y="6"/>
                      </a:lnTo>
                      <a:lnTo>
                        <a:pt x="152" y="7"/>
                      </a:lnTo>
                      <a:lnTo>
                        <a:pt x="134" y="8"/>
                      </a:lnTo>
                      <a:lnTo>
                        <a:pt x="127" y="7"/>
                      </a:lnTo>
                      <a:lnTo>
                        <a:pt x="119" y="6"/>
                      </a:lnTo>
                      <a:lnTo>
                        <a:pt x="111" y="4"/>
                      </a:lnTo>
                      <a:lnTo>
                        <a:pt x="103" y="0"/>
                      </a:lnTo>
                      <a:lnTo>
                        <a:pt x="80" y="0"/>
                      </a:lnTo>
                      <a:lnTo>
                        <a:pt x="52" y="0"/>
                      </a:lnTo>
                      <a:lnTo>
                        <a:pt x="24" y="0"/>
                      </a:lnTo>
                      <a:lnTo>
                        <a:pt x="5" y="0"/>
                      </a:lnTo>
                      <a:lnTo>
                        <a:pt x="5" y="7"/>
                      </a:lnTo>
                      <a:lnTo>
                        <a:pt x="5" y="18"/>
                      </a:lnTo>
                      <a:lnTo>
                        <a:pt x="5" y="29"/>
                      </a:lnTo>
                      <a:lnTo>
                        <a:pt x="5" y="37"/>
                      </a:lnTo>
                      <a:lnTo>
                        <a:pt x="9" y="47"/>
                      </a:lnTo>
                      <a:lnTo>
                        <a:pt x="15" y="60"/>
                      </a:lnTo>
                      <a:lnTo>
                        <a:pt x="19" y="74"/>
                      </a:lnTo>
                      <a:lnTo>
                        <a:pt x="23" y="91"/>
                      </a:lnTo>
                      <a:lnTo>
                        <a:pt x="28" y="109"/>
                      </a:lnTo>
                      <a:lnTo>
                        <a:pt x="31" y="128"/>
                      </a:lnTo>
                      <a:lnTo>
                        <a:pt x="34" y="150"/>
                      </a:lnTo>
                      <a:lnTo>
                        <a:pt x="38" y="172"/>
                      </a:lnTo>
                      <a:lnTo>
                        <a:pt x="38" y="190"/>
                      </a:lnTo>
                      <a:lnTo>
                        <a:pt x="37" y="206"/>
                      </a:lnTo>
                      <a:lnTo>
                        <a:pt x="33" y="219"/>
                      </a:lnTo>
                      <a:lnTo>
                        <a:pt x="29" y="230"/>
                      </a:lnTo>
                      <a:lnTo>
                        <a:pt x="18" y="249"/>
                      </a:lnTo>
                      <a:lnTo>
                        <a:pt x="7" y="269"/>
                      </a:lnTo>
                      <a:lnTo>
                        <a:pt x="17" y="284"/>
                      </a:lnTo>
                      <a:lnTo>
                        <a:pt x="10" y="321"/>
                      </a:lnTo>
                      <a:lnTo>
                        <a:pt x="0" y="328"/>
                      </a:lnTo>
                      <a:lnTo>
                        <a:pt x="28" y="339"/>
                      </a:lnTo>
                      <a:lnTo>
                        <a:pt x="55" y="352"/>
                      </a:lnTo>
                      <a:lnTo>
                        <a:pt x="84" y="367"/>
                      </a:lnTo>
                      <a:lnTo>
                        <a:pt x="111" y="381"/>
                      </a:lnTo>
                      <a:lnTo>
                        <a:pt x="136" y="396"/>
                      </a:lnTo>
                      <a:lnTo>
                        <a:pt x="159" y="411"/>
                      </a:lnTo>
                      <a:lnTo>
                        <a:pt x="170" y="420"/>
                      </a:lnTo>
                      <a:lnTo>
                        <a:pt x="180" y="428"/>
                      </a:lnTo>
                      <a:lnTo>
                        <a:pt x="189" y="436"/>
                      </a:lnTo>
                      <a:lnTo>
                        <a:pt x="197" y="444"/>
                      </a:lnTo>
                      <a:lnTo>
                        <a:pt x="198" y="451"/>
                      </a:lnTo>
                      <a:lnTo>
                        <a:pt x="199" y="457"/>
                      </a:lnTo>
                      <a:lnTo>
                        <a:pt x="201" y="464"/>
                      </a:lnTo>
                      <a:lnTo>
                        <a:pt x="205" y="471"/>
                      </a:lnTo>
                      <a:lnTo>
                        <a:pt x="209" y="479"/>
                      </a:lnTo>
                      <a:lnTo>
                        <a:pt x="214" y="486"/>
                      </a:lnTo>
                      <a:lnTo>
                        <a:pt x="220" y="492"/>
                      </a:lnTo>
                      <a:lnTo>
                        <a:pt x="226" y="498"/>
                      </a:lnTo>
                      <a:lnTo>
                        <a:pt x="233" y="503"/>
                      </a:lnTo>
                      <a:lnTo>
                        <a:pt x="240" y="508"/>
                      </a:lnTo>
                      <a:lnTo>
                        <a:pt x="247" y="512"/>
                      </a:lnTo>
                      <a:lnTo>
                        <a:pt x="256" y="516"/>
                      </a:lnTo>
                      <a:lnTo>
                        <a:pt x="264" y="519"/>
                      </a:lnTo>
                      <a:lnTo>
                        <a:pt x="273" y="521"/>
                      </a:lnTo>
                      <a:lnTo>
                        <a:pt x="281" y="523"/>
                      </a:lnTo>
                      <a:lnTo>
                        <a:pt x="290" y="523"/>
                      </a:lnTo>
                      <a:lnTo>
                        <a:pt x="304" y="502"/>
                      </a:lnTo>
                      <a:lnTo>
                        <a:pt x="320" y="482"/>
                      </a:lnTo>
                      <a:lnTo>
                        <a:pt x="335" y="462"/>
                      </a:lnTo>
                      <a:lnTo>
                        <a:pt x="349" y="444"/>
                      </a:lnTo>
                      <a:lnTo>
                        <a:pt x="365" y="427"/>
                      </a:lnTo>
                      <a:lnTo>
                        <a:pt x="379" y="408"/>
                      </a:lnTo>
                      <a:lnTo>
                        <a:pt x="394" y="390"/>
                      </a:lnTo>
                      <a:lnTo>
                        <a:pt x="410" y="37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70" name="Freeform 467"/>
                <p:cNvSpPr>
                  <a:spLocks/>
                </p:cNvSpPr>
                <p:nvPr>
                  <p:custDataLst>
                    <p:tags r:id="rId297"/>
                  </p:custDataLst>
                </p:nvPr>
              </p:nvSpPr>
              <p:spPr bwMode="auto">
                <a:xfrm>
                  <a:off x="3055" y="2095"/>
                  <a:ext cx="64" cy="82"/>
                </a:xfrm>
                <a:custGeom>
                  <a:avLst/>
                  <a:gdLst>
                    <a:gd name="T0" fmla="*/ 0 w 226"/>
                    <a:gd name="T1" fmla="*/ 1 h 246"/>
                    <a:gd name="T2" fmla="*/ 0 w 226"/>
                    <a:gd name="T3" fmla="*/ 1 h 246"/>
                    <a:gd name="T4" fmla="*/ 0 w 226"/>
                    <a:gd name="T5" fmla="*/ 1 h 246"/>
                    <a:gd name="T6" fmla="*/ 0 w 226"/>
                    <a:gd name="T7" fmla="*/ 1 h 246"/>
                    <a:gd name="T8" fmla="*/ 0 w 226"/>
                    <a:gd name="T9" fmla="*/ 1 h 246"/>
                    <a:gd name="T10" fmla="*/ 0 w 226"/>
                    <a:gd name="T11" fmla="*/ 1 h 246"/>
                    <a:gd name="T12" fmla="*/ 0 w 226"/>
                    <a:gd name="T13" fmla="*/ 1 h 246"/>
                    <a:gd name="T14" fmla="*/ 0 w 226"/>
                    <a:gd name="T15" fmla="*/ 1 h 246"/>
                    <a:gd name="T16" fmla="*/ 0 w 226"/>
                    <a:gd name="T17" fmla="*/ 1 h 246"/>
                    <a:gd name="T18" fmla="*/ 0 w 226"/>
                    <a:gd name="T19" fmla="*/ 0 h 246"/>
                    <a:gd name="T20" fmla="*/ 0 w 226"/>
                    <a:gd name="T21" fmla="*/ 0 h 246"/>
                    <a:gd name="T22" fmla="*/ 0 w 226"/>
                    <a:gd name="T23" fmla="*/ 0 h 246"/>
                    <a:gd name="T24" fmla="*/ 0 w 226"/>
                    <a:gd name="T25" fmla="*/ 0 h 246"/>
                    <a:gd name="T26" fmla="*/ 0 w 226"/>
                    <a:gd name="T27" fmla="*/ 0 h 246"/>
                    <a:gd name="T28" fmla="*/ 0 w 226"/>
                    <a:gd name="T29" fmla="*/ 0 h 246"/>
                    <a:gd name="T30" fmla="*/ 0 w 226"/>
                    <a:gd name="T31" fmla="*/ 0 h 246"/>
                    <a:gd name="T32" fmla="*/ 0 w 226"/>
                    <a:gd name="T33" fmla="*/ 0 h 246"/>
                    <a:gd name="T34" fmla="*/ 0 w 226"/>
                    <a:gd name="T35" fmla="*/ 0 h 246"/>
                    <a:gd name="T36" fmla="*/ 0 w 226"/>
                    <a:gd name="T37" fmla="*/ 0 h 246"/>
                    <a:gd name="T38" fmla="*/ 0 w 226"/>
                    <a:gd name="T39" fmla="*/ 0 h 246"/>
                    <a:gd name="T40" fmla="*/ 0 w 226"/>
                    <a:gd name="T41" fmla="*/ 0 h 246"/>
                    <a:gd name="T42" fmla="*/ 0 w 226"/>
                    <a:gd name="T43" fmla="*/ 0 h 246"/>
                    <a:gd name="T44" fmla="*/ 0 w 226"/>
                    <a:gd name="T45" fmla="*/ 0 h 246"/>
                    <a:gd name="T46" fmla="*/ 0 w 226"/>
                    <a:gd name="T47" fmla="*/ 0 h 246"/>
                    <a:gd name="T48" fmla="*/ 0 w 226"/>
                    <a:gd name="T49" fmla="*/ 0 h 246"/>
                    <a:gd name="T50" fmla="*/ 0 w 226"/>
                    <a:gd name="T51" fmla="*/ 0 h 246"/>
                    <a:gd name="T52" fmla="*/ 0 w 226"/>
                    <a:gd name="T53" fmla="*/ 0 h 246"/>
                    <a:gd name="T54" fmla="*/ 0 w 226"/>
                    <a:gd name="T55" fmla="*/ 0 h 246"/>
                    <a:gd name="T56" fmla="*/ 0 w 226"/>
                    <a:gd name="T57" fmla="*/ 0 h 246"/>
                    <a:gd name="T58" fmla="*/ 0 w 226"/>
                    <a:gd name="T59" fmla="*/ 0 h 246"/>
                    <a:gd name="T60" fmla="*/ 0 w 226"/>
                    <a:gd name="T61" fmla="*/ 0 h 246"/>
                    <a:gd name="T62" fmla="*/ 0 w 226"/>
                    <a:gd name="T63" fmla="*/ 0 h 246"/>
                    <a:gd name="T64" fmla="*/ 0 w 226"/>
                    <a:gd name="T65" fmla="*/ 0 h 246"/>
                    <a:gd name="T66" fmla="*/ 0 w 226"/>
                    <a:gd name="T67" fmla="*/ 1 h 24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226" h="246">
                      <a:moveTo>
                        <a:pt x="0" y="221"/>
                      </a:moveTo>
                      <a:lnTo>
                        <a:pt x="12" y="228"/>
                      </a:lnTo>
                      <a:lnTo>
                        <a:pt x="27" y="236"/>
                      </a:lnTo>
                      <a:lnTo>
                        <a:pt x="36" y="240"/>
                      </a:lnTo>
                      <a:lnTo>
                        <a:pt x="44" y="243"/>
                      </a:lnTo>
                      <a:lnTo>
                        <a:pt x="53" y="245"/>
                      </a:lnTo>
                      <a:lnTo>
                        <a:pt x="60" y="246"/>
                      </a:lnTo>
                      <a:lnTo>
                        <a:pt x="68" y="245"/>
                      </a:lnTo>
                      <a:lnTo>
                        <a:pt x="76" y="243"/>
                      </a:lnTo>
                      <a:lnTo>
                        <a:pt x="85" y="241"/>
                      </a:lnTo>
                      <a:lnTo>
                        <a:pt x="92" y="237"/>
                      </a:lnTo>
                      <a:lnTo>
                        <a:pt x="110" y="228"/>
                      </a:lnTo>
                      <a:lnTo>
                        <a:pt x="126" y="217"/>
                      </a:lnTo>
                      <a:lnTo>
                        <a:pt x="141" y="205"/>
                      </a:lnTo>
                      <a:lnTo>
                        <a:pt x="153" y="194"/>
                      </a:lnTo>
                      <a:lnTo>
                        <a:pt x="161" y="184"/>
                      </a:lnTo>
                      <a:lnTo>
                        <a:pt x="167" y="178"/>
                      </a:lnTo>
                      <a:lnTo>
                        <a:pt x="159" y="173"/>
                      </a:lnTo>
                      <a:lnTo>
                        <a:pt x="154" y="167"/>
                      </a:lnTo>
                      <a:lnTo>
                        <a:pt x="149" y="160"/>
                      </a:lnTo>
                      <a:lnTo>
                        <a:pt x="146" y="152"/>
                      </a:lnTo>
                      <a:lnTo>
                        <a:pt x="143" y="145"/>
                      </a:lnTo>
                      <a:lnTo>
                        <a:pt x="142" y="137"/>
                      </a:lnTo>
                      <a:lnTo>
                        <a:pt x="141" y="130"/>
                      </a:lnTo>
                      <a:lnTo>
                        <a:pt x="139" y="123"/>
                      </a:lnTo>
                      <a:lnTo>
                        <a:pt x="141" y="116"/>
                      </a:lnTo>
                      <a:lnTo>
                        <a:pt x="143" y="110"/>
                      </a:lnTo>
                      <a:lnTo>
                        <a:pt x="146" y="105"/>
                      </a:lnTo>
                      <a:lnTo>
                        <a:pt x="150" y="100"/>
                      </a:lnTo>
                      <a:lnTo>
                        <a:pt x="156" y="94"/>
                      </a:lnTo>
                      <a:lnTo>
                        <a:pt x="161" y="90"/>
                      </a:lnTo>
                      <a:lnTo>
                        <a:pt x="168" y="86"/>
                      </a:lnTo>
                      <a:lnTo>
                        <a:pt x="176" y="82"/>
                      </a:lnTo>
                      <a:lnTo>
                        <a:pt x="204" y="71"/>
                      </a:lnTo>
                      <a:lnTo>
                        <a:pt x="226" y="61"/>
                      </a:lnTo>
                      <a:lnTo>
                        <a:pt x="225" y="49"/>
                      </a:lnTo>
                      <a:lnTo>
                        <a:pt x="223" y="38"/>
                      </a:lnTo>
                      <a:lnTo>
                        <a:pt x="221" y="30"/>
                      </a:lnTo>
                      <a:lnTo>
                        <a:pt x="217" y="23"/>
                      </a:lnTo>
                      <a:lnTo>
                        <a:pt x="214" y="17"/>
                      </a:lnTo>
                      <a:lnTo>
                        <a:pt x="212" y="12"/>
                      </a:lnTo>
                      <a:lnTo>
                        <a:pt x="212" y="6"/>
                      </a:lnTo>
                      <a:lnTo>
                        <a:pt x="213" y="0"/>
                      </a:lnTo>
                      <a:lnTo>
                        <a:pt x="202" y="1"/>
                      </a:lnTo>
                      <a:lnTo>
                        <a:pt x="191" y="4"/>
                      </a:lnTo>
                      <a:lnTo>
                        <a:pt x="181" y="7"/>
                      </a:lnTo>
                      <a:lnTo>
                        <a:pt x="171" y="11"/>
                      </a:lnTo>
                      <a:lnTo>
                        <a:pt x="154" y="20"/>
                      </a:lnTo>
                      <a:lnTo>
                        <a:pt x="136" y="29"/>
                      </a:lnTo>
                      <a:lnTo>
                        <a:pt x="121" y="38"/>
                      </a:lnTo>
                      <a:lnTo>
                        <a:pt x="107" y="47"/>
                      </a:lnTo>
                      <a:lnTo>
                        <a:pt x="100" y="51"/>
                      </a:lnTo>
                      <a:lnTo>
                        <a:pt x="93" y="53"/>
                      </a:lnTo>
                      <a:lnTo>
                        <a:pt x="87" y="55"/>
                      </a:lnTo>
                      <a:lnTo>
                        <a:pt x="80" y="55"/>
                      </a:lnTo>
                      <a:lnTo>
                        <a:pt x="75" y="54"/>
                      </a:lnTo>
                      <a:lnTo>
                        <a:pt x="67" y="51"/>
                      </a:lnTo>
                      <a:lnTo>
                        <a:pt x="59" y="47"/>
                      </a:lnTo>
                      <a:lnTo>
                        <a:pt x="51" y="41"/>
                      </a:lnTo>
                      <a:lnTo>
                        <a:pt x="36" y="31"/>
                      </a:lnTo>
                      <a:lnTo>
                        <a:pt x="27" y="24"/>
                      </a:lnTo>
                      <a:lnTo>
                        <a:pt x="24" y="39"/>
                      </a:lnTo>
                      <a:lnTo>
                        <a:pt x="21" y="64"/>
                      </a:lnTo>
                      <a:lnTo>
                        <a:pt x="18" y="95"/>
                      </a:lnTo>
                      <a:lnTo>
                        <a:pt x="13" y="129"/>
                      </a:lnTo>
                      <a:lnTo>
                        <a:pt x="10" y="163"/>
                      </a:lnTo>
                      <a:lnTo>
                        <a:pt x="7" y="191"/>
                      </a:lnTo>
                      <a:lnTo>
                        <a:pt x="3" y="212"/>
                      </a:lnTo>
                      <a:lnTo>
                        <a:pt x="0" y="22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71" name="Freeform 468"/>
                <p:cNvSpPr>
                  <a:spLocks/>
                </p:cNvSpPr>
                <p:nvPr>
                  <p:custDataLst>
                    <p:tags r:id="rId298"/>
                  </p:custDataLst>
                </p:nvPr>
              </p:nvSpPr>
              <p:spPr bwMode="auto">
                <a:xfrm>
                  <a:off x="3243" y="2160"/>
                  <a:ext cx="14" cy="35"/>
                </a:xfrm>
                <a:custGeom>
                  <a:avLst/>
                  <a:gdLst>
                    <a:gd name="T0" fmla="*/ 0 w 60"/>
                    <a:gd name="T1" fmla="*/ 0 h 81"/>
                    <a:gd name="T2" fmla="*/ 0 w 60"/>
                    <a:gd name="T3" fmla="*/ 0 h 81"/>
                    <a:gd name="T4" fmla="*/ 0 w 60"/>
                    <a:gd name="T5" fmla="*/ 0 h 81"/>
                    <a:gd name="T6" fmla="*/ 0 w 60"/>
                    <a:gd name="T7" fmla="*/ 0 h 81"/>
                    <a:gd name="T8" fmla="*/ 0 w 60"/>
                    <a:gd name="T9" fmla="*/ 0 h 81"/>
                    <a:gd name="T10" fmla="*/ 0 w 60"/>
                    <a:gd name="T11" fmla="*/ 0 h 81"/>
                    <a:gd name="T12" fmla="*/ 0 w 60"/>
                    <a:gd name="T13" fmla="*/ 0 h 81"/>
                    <a:gd name="T14" fmla="*/ 0 w 60"/>
                    <a:gd name="T15" fmla="*/ 2 h 81"/>
                    <a:gd name="T16" fmla="*/ 0 w 60"/>
                    <a:gd name="T17" fmla="*/ 3 h 81"/>
                    <a:gd name="T18" fmla="*/ 0 w 60"/>
                    <a:gd name="T19" fmla="*/ 4 h 81"/>
                    <a:gd name="T20" fmla="*/ 0 w 60"/>
                    <a:gd name="T21" fmla="*/ 4 h 81"/>
                    <a:gd name="T22" fmla="*/ 0 w 60"/>
                    <a:gd name="T23" fmla="*/ 5 h 81"/>
                    <a:gd name="T24" fmla="*/ 0 w 60"/>
                    <a:gd name="T25" fmla="*/ 6 h 81"/>
                    <a:gd name="T26" fmla="*/ 0 w 60"/>
                    <a:gd name="T27" fmla="*/ 6 h 81"/>
                    <a:gd name="T28" fmla="*/ 0 w 60"/>
                    <a:gd name="T29" fmla="*/ 6 h 81"/>
                    <a:gd name="T30" fmla="*/ 0 w 60"/>
                    <a:gd name="T31" fmla="*/ 5 h 81"/>
                    <a:gd name="T32" fmla="*/ 0 w 60"/>
                    <a:gd name="T33" fmla="*/ 5 h 81"/>
                    <a:gd name="T34" fmla="*/ 0 w 60"/>
                    <a:gd name="T35" fmla="*/ 5 h 81"/>
                    <a:gd name="T36" fmla="*/ 0 w 60"/>
                    <a:gd name="T37" fmla="*/ 5 h 81"/>
                    <a:gd name="T38" fmla="*/ 0 w 60"/>
                    <a:gd name="T39" fmla="*/ 5 h 81"/>
                    <a:gd name="T40" fmla="*/ 0 w 60"/>
                    <a:gd name="T41" fmla="*/ 1 h 81"/>
                    <a:gd name="T42" fmla="*/ 0 w 60"/>
                    <a:gd name="T43" fmla="*/ 0 h 81"/>
                    <a:gd name="T44" fmla="*/ 0 w 60"/>
                    <a:gd name="T45" fmla="*/ 0 h 81"/>
                    <a:gd name="T46" fmla="*/ 0 w 60"/>
                    <a:gd name="T47" fmla="*/ 0 h 81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60" h="81">
                      <a:moveTo>
                        <a:pt x="27" y="0"/>
                      </a:moveTo>
                      <a:lnTo>
                        <a:pt x="29" y="2"/>
                      </a:lnTo>
                      <a:lnTo>
                        <a:pt x="32" y="3"/>
                      </a:lnTo>
                      <a:lnTo>
                        <a:pt x="36" y="3"/>
                      </a:lnTo>
                      <a:lnTo>
                        <a:pt x="40" y="2"/>
                      </a:lnTo>
                      <a:lnTo>
                        <a:pt x="47" y="1"/>
                      </a:lnTo>
                      <a:lnTo>
                        <a:pt x="53" y="0"/>
                      </a:lnTo>
                      <a:lnTo>
                        <a:pt x="53" y="26"/>
                      </a:lnTo>
                      <a:lnTo>
                        <a:pt x="54" y="47"/>
                      </a:lnTo>
                      <a:lnTo>
                        <a:pt x="54" y="57"/>
                      </a:lnTo>
                      <a:lnTo>
                        <a:pt x="56" y="65"/>
                      </a:lnTo>
                      <a:lnTo>
                        <a:pt x="58" y="73"/>
                      </a:lnTo>
                      <a:lnTo>
                        <a:pt x="60" y="81"/>
                      </a:lnTo>
                      <a:lnTo>
                        <a:pt x="20" y="81"/>
                      </a:lnTo>
                      <a:lnTo>
                        <a:pt x="14" y="80"/>
                      </a:lnTo>
                      <a:lnTo>
                        <a:pt x="7" y="77"/>
                      </a:lnTo>
                      <a:lnTo>
                        <a:pt x="5" y="74"/>
                      </a:lnTo>
                      <a:lnTo>
                        <a:pt x="2" y="72"/>
                      </a:lnTo>
                      <a:lnTo>
                        <a:pt x="1" y="70"/>
                      </a:lnTo>
                      <a:lnTo>
                        <a:pt x="0" y="68"/>
                      </a:lnTo>
                      <a:lnTo>
                        <a:pt x="7" y="12"/>
                      </a:lnTo>
                      <a:lnTo>
                        <a:pt x="20" y="6"/>
                      </a:lnTo>
                      <a:lnTo>
                        <a:pt x="34" y="0"/>
                      </a:lnTo>
                      <a:lnTo>
                        <a:pt x="27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72" name="Freeform 469"/>
                <p:cNvSpPr>
                  <a:spLocks/>
                </p:cNvSpPr>
                <p:nvPr>
                  <p:custDataLst>
                    <p:tags r:id="rId299"/>
                  </p:custDataLst>
                </p:nvPr>
              </p:nvSpPr>
              <p:spPr bwMode="auto">
                <a:xfrm>
                  <a:off x="2794" y="1615"/>
                  <a:ext cx="102" cy="42"/>
                </a:xfrm>
                <a:custGeom>
                  <a:avLst/>
                  <a:gdLst>
                    <a:gd name="T0" fmla="*/ 0 w 370"/>
                    <a:gd name="T1" fmla="*/ 0 h 129"/>
                    <a:gd name="T2" fmla="*/ 0 w 370"/>
                    <a:gd name="T3" fmla="*/ 0 h 129"/>
                    <a:gd name="T4" fmla="*/ 0 w 370"/>
                    <a:gd name="T5" fmla="*/ 0 h 129"/>
                    <a:gd name="T6" fmla="*/ 0 w 370"/>
                    <a:gd name="T7" fmla="*/ 0 h 129"/>
                    <a:gd name="T8" fmla="*/ 0 w 370"/>
                    <a:gd name="T9" fmla="*/ 0 h 129"/>
                    <a:gd name="T10" fmla="*/ 0 w 370"/>
                    <a:gd name="T11" fmla="*/ 0 h 129"/>
                    <a:gd name="T12" fmla="*/ 0 w 370"/>
                    <a:gd name="T13" fmla="*/ 0 h 129"/>
                    <a:gd name="T14" fmla="*/ 0 w 370"/>
                    <a:gd name="T15" fmla="*/ 0 h 129"/>
                    <a:gd name="T16" fmla="*/ 0 w 370"/>
                    <a:gd name="T17" fmla="*/ 0 h 129"/>
                    <a:gd name="T18" fmla="*/ 0 w 370"/>
                    <a:gd name="T19" fmla="*/ 0 h 129"/>
                    <a:gd name="T20" fmla="*/ 0 w 370"/>
                    <a:gd name="T21" fmla="*/ 0 h 129"/>
                    <a:gd name="T22" fmla="*/ 0 w 370"/>
                    <a:gd name="T23" fmla="*/ 0 h 129"/>
                    <a:gd name="T24" fmla="*/ 0 w 370"/>
                    <a:gd name="T25" fmla="*/ 0 h 129"/>
                    <a:gd name="T26" fmla="*/ 0 w 370"/>
                    <a:gd name="T27" fmla="*/ 0 h 129"/>
                    <a:gd name="T28" fmla="*/ 0 w 370"/>
                    <a:gd name="T29" fmla="*/ 0 h 129"/>
                    <a:gd name="T30" fmla="*/ 0 w 370"/>
                    <a:gd name="T31" fmla="*/ 0 h 129"/>
                    <a:gd name="T32" fmla="*/ 0 w 370"/>
                    <a:gd name="T33" fmla="*/ 0 h 129"/>
                    <a:gd name="T34" fmla="*/ 0 w 370"/>
                    <a:gd name="T35" fmla="*/ 0 h 129"/>
                    <a:gd name="T36" fmla="*/ 0 w 370"/>
                    <a:gd name="T37" fmla="*/ 0 h 129"/>
                    <a:gd name="T38" fmla="*/ 0 w 370"/>
                    <a:gd name="T39" fmla="*/ 0 h 129"/>
                    <a:gd name="T40" fmla="*/ 0 w 370"/>
                    <a:gd name="T41" fmla="*/ 0 h 129"/>
                    <a:gd name="T42" fmla="*/ 0 w 370"/>
                    <a:gd name="T43" fmla="*/ 0 h 129"/>
                    <a:gd name="T44" fmla="*/ 0 w 370"/>
                    <a:gd name="T45" fmla="*/ 0 h 129"/>
                    <a:gd name="T46" fmla="*/ 0 w 370"/>
                    <a:gd name="T47" fmla="*/ 0 h 129"/>
                    <a:gd name="T48" fmla="*/ 0 w 370"/>
                    <a:gd name="T49" fmla="*/ 0 h 129"/>
                    <a:gd name="T50" fmla="*/ 0 w 370"/>
                    <a:gd name="T51" fmla="*/ 0 h 129"/>
                    <a:gd name="T52" fmla="*/ 0 w 370"/>
                    <a:gd name="T53" fmla="*/ 0 h 129"/>
                    <a:gd name="T54" fmla="*/ 0 w 370"/>
                    <a:gd name="T55" fmla="*/ 0 h 129"/>
                    <a:gd name="T56" fmla="*/ 0 w 370"/>
                    <a:gd name="T57" fmla="*/ 0 h 129"/>
                    <a:gd name="T58" fmla="*/ 0 w 370"/>
                    <a:gd name="T59" fmla="*/ 0 h 129"/>
                    <a:gd name="T60" fmla="*/ 0 w 370"/>
                    <a:gd name="T61" fmla="*/ 0 h 129"/>
                    <a:gd name="T62" fmla="*/ 0 w 370"/>
                    <a:gd name="T63" fmla="*/ 0 h 129"/>
                    <a:gd name="T64" fmla="*/ 0 w 370"/>
                    <a:gd name="T65" fmla="*/ 0 h 129"/>
                    <a:gd name="T66" fmla="*/ 0 w 370"/>
                    <a:gd name="T67" fmla="*/ 0 h 129"/>
                    <a:gd name="T68" fmla="*/ 0 w 370"/>
                    <a:gd name="T69" fmla="*/ 0 h 129"/>
                    <a:gd name="T70" fmla="*/ 0 w 370"/>
                    <a:gd name="T71" fmla="*/ 0 h 129"/>
                    <a:gd name="T72" fmla="*/ 0 w 370"/>
                    <a:gd name="T73" fmla="*/ 0 h 129"/>
                    <a:gd name="T74" fmla="*/ 0 w 370"/>
                    <a:gd name="T75" fmla="*/ 0 h 129"/>
                    <a:gd name="T76" fmla="*/ 0 w 370"/>
                    <a:gd name="T77" fmla="*/ 0 h 129"/>
                    <a:gd name="T78" fmla="*/ 0 w 370"/>
                    <a:gd name="T79" fmla="*/ 0 h 129"/>
                    <a:gd name="T80" fmla="*/ 0 w 370"/>
                    <a:gd name="T81" fmla="*/ 0 h 129"/>
                    <a:gd name="T82" fmla="*/ 0 w 370"/>
                    <a:gd name="T83" fmla="*/ 0 h 129"/>
                    <a:gd name="T84" fmla="*/ 0 w 370"/>
                    <a:gd name="T85" fmla="*/ 0 h 129"/>
                    <a:gd name="T86" fmla="*/ 0 w 370"/>
                    <a:gd name="T87" fmla="*/ 0 h 129"/>
                    <a:gd name="T88" fmla="*/ 0 w 370"/>
                    <a:gd name="T89" fmla="*/ 0 h 129"/>
                    <a:gd name="T90" fmla="*/ 0 w 370"/>
                    <a:gd name="T91" fmla="*/ 0 h 129"/>
                    <a:gd name="T92" fmla="*/ 0 w 370"/>
                    <a:gd name="T93" fmla="*/ 0 h 129"/>
                    <a:gd name="T94" fmla="*/ 0 w 370"/>
                    <a:gd name="T95" fmla="*/ 0 h 129"/>
                    <a:gd name="T96" fmla="*/ 0 w 370"/>
                    <a:gd name="T97" fmla="*/ 0 h 129"/>
                    <a:gd name="T98" fmla="*/ 0 w 370"/>
                    <a:gd name="T99" fmla="*/ 0 h 129"/>
                    <a:gd name="T100" fmla="*/ 0 w 370"/>
                    <a:gd name="T101" fmla="*/ 0 h 129"/>
                    <a:gd name="T102" fmla="*/ 0 w 370"/>
                    <a:gd name="T103" fmla="*/ 0 h 129"/>
                    <a:gd name="T104" fmla="*/ 0 w 370"/>
                    <a:gd name="T105" fmla="*/ 0 h 129"/>
                    <a:gd name="T106" fmla="*/ 0 w 370"/>
                    <a:gd name="T107" fmla="*/ 0 h 129"/>
                    <a:gd name="T108" fmla="*/ 0 w 370"/>
                    <a:gd name="T109" fmla="*/ 0 h 129"/>
                    <a:gd name="T110" fmla="*/ 0 w 370"/>
                    <a:gd name="T111" fmla="*/ 0 h 129"/>
                    <a:gd name="T112" fmla="*/ 0 w 370"/>
                    <a:gd name="T113" fmla="*/ 0 h 129"/>
                    <a:gd name="T114" fmla="*/ 0 w 370"/>
                    <a:gd name="T115" fmla="*/ 0 h 129"/>
                    <a:gd name="T116" fmla="*/ 0 w 370"/>
                    <a:gd name="T117" fmla="*/ 0 h 129"/>
                    <a:gd name="T118" fmla="*/ 0 w 370"/>
                    <a:gd name="T119" fmla="*/ 0 h 129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370" h="129">
                      <a:moveTo>
                        <a:pt x="250" y="117"/>
                      </a:moveTo>
                      <a:lnTo>
                        <a:pt x="258" y="119"/>
                      </a:lnTo>
                      <a:lnTo>
                        <a:pt x="277" y="123"/>
                      </a:lnTo>
                      <a:lnTo>
                        <a:pt x="295" y="127"/>
                      </a:lnTo>
                      <a:lnTo>
                        <a:pt x="303" y="129"/>
                      </a:lnTo>
                      <a:lnTo>
                        <a:pt x="370" y="97"/>
                      </a:lnTo>
                      <a:lnTo>
                        <a:pt x="358" y="75"/>
                      </a:lnTo>
                      <a:lnTo>
                        <a:pt x="345" y="48"/>
                      </a:lnTo>
                      <a:lnTo>
                        <a:pt x="335" y="27"/>
                      </a:lnTo>
                      <a:lnTo>
                        <a:pt x="330" y="18"/>
                      </a:lnTo>
                      <a:lnTo>
                        <a:pt x="300" y="15"/>
                      </a:lnTo>
                      <a:lnTo>
                        <a:pt x="257" y="9"/>
                      </a:lnTo>
                      <a:lnTo>
                        <a:pt x="214" y="2"/>
                      </a:lnTo>
                      <a:lnTo>
                        <a:pt x="183" y="0"/>
                      </a:lnTo>
                      <a:lnTo>
                        <a:pt x="179" y="0"/>
                      </a:lnTo>
                      <a:lnTo>
                        <a:pt x="176" y="1"/>
                      </a:lnTo>
                      <a:lnTo>
                        <a:pt x="172" y="2"/>
                      </a:lnTo>
                      <a:lnTo>
                        <a:pt x="170" y="3"/>
                      </a:lnTo>
                      <a:lnTo>
                        <a:pt x="162" y="7"/>
                      </a:lnTo>
                      <a:lnTo>
                        <a:pt x="150" y="12"/>
                      </a:lnTo>
                      <a:lnTo>
                        <a:pt x="147" y="21"/>
                      </a:lnTo>
                      <a:lnTo>
                        <a:pt x="140" y="35"/>
                      </a:lnTo>
                      <a:lnTo>
                        <a:pt x="134" y="48"/>
                      </a:lnTo>
                      <a:lnTo>
                        <a:pt x="131" y="55"/>
                      </a:lnTo>
                      <a:lnTo>
                        <a:pt x="122" y="54"/>
                      </a:lnTo>
                      <a:lnTo>
                        <a:pt x="111" y="49"/>
                      </a:lnTo>
                      <a:lnTo>
                        <a:pt x="98" y="44"/>
                      </a:lnTo>
                      <a:lnTo>
                        <a:pt x="84" y="38"/>
                      </a:lnTo>
                      <a:lnTo>
                        <a:pt x="60" y="26"/>
                      </a:lnTo>
                      <a:lnTo>
                        <a:pt x="44" y="18"/>
                      </a:lnTo>
                      <a:lnTo>
                        <a:pt x="32" y="25"/>
                      </a:lnTo>
                      <a:lnTo>
                        <a:pt x="21" y="33"/>
                      </a:lnTo>
                      <a:lnTo>
                        <a:pt x="16" y="37"/>
                      </a:lnTo>
                      <a:lnTo>
                        <a:pt x="12" y="41"/>
                      </a:lnTo>
                      <a:lnTo>
                        <a:pt x="9" y="46"/>
                      </a:lnTo>
                      <a:lnTo>
                        <a:pt x="5" y="52"/>
                      </a:lnTo>
                      <a:lnTo>
                        <a:pt x="3" y="57"/>
                      </a:lnTo>
                      <a:lnTo>
                        <a:pt x="1" y="63"/>
                      </a:lnTo>
                      <a:lnTo>
                        <a:pt x="0" y="69"/>
                      </a:lnTo>
                      <a:lnTo>
                        <a:pt x="0" y="75"/>
                      </a:lnTo>
                      <a:lnTo>
                        <a:pt x="1" y="82"/>
                      </a:lnTo>
                      <a:lnTo>
                        <a:pt x="3" y="88"/>
                      </a:lnTo>
                      <a:lnTo>
                        <a:pt x="6" y="96"/>
                      </a:lnTo>
                      <a:lnTo>
                        <a:pt x="11" y="103"/>
                      </a:lnTo>
                      <a:lnTo>
                        <a:pt x="20" y="101"/>
                      </a:lnTo>
                      <a:lnTo>
                        <a:pt x="33" y="99"/>
                      </a:lnTo>
                      <a:lnTo>
                        <a:pt x="50" y="97"/>
                      </a:lnTo>
                      <a:lnTo>
                        <a:pt x="69" y="95"/>
                      </a:lnTo>
                      <a:lnTo>
                        <a:pt x="102" y="92"/>
                      </a:lnTo>
                      <a:lnTo>
                        <a:pt x="117" y="91"/>
                      </a:lnTo>
                      <a:lnTo>
                        <a:pt x="137" y="92"/>
                      </a:lnTo>
                      <a:lnTo>
                        <a:pt x="152" y="94"/>
                      </a:lnTo>
                      <a:lnTo>
                        <a:pt x="166" y="97"/>
                      </a:lnTo>
                      <a:lnTo>
                        <a:pt x="177" y="100"/>
                      </a:lnTo>
                      <a:lnTo>
                        <a:pt x="189" y="104"/>
                      </a:lnTo>
                      <a:lnTo>
                        <a:pt x="201" y="108"/>
                      </a:lnTo>
                      <a:lnTo>
                        <a:pt x="217" y="110"/>
                      </a:lnTo>
                      <a:lnTo>
                        <a:pt x="237" y="111"/>
                      </a:lnTo>
                      <a:lnTo>
                        <a:pt x="237" y="117"/>
                      </a:lnTo>
                      <a:lnTo>
                        <a:pt x="250" y="11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73" name="Freeform 470"/>
                <p:cNvSpPr>
                  <a:spLocks/>
                </p:cNvSpPr>
                <p:nvPr>
                  <p:custDataLst>
                    <p:tags r:id="rId300"/>
                  </p:custDataLst>
                </p:nvPr>
              </p:nvSpPr>
              <p:spPr bwMode="auto">
                <a:xfrm>
                  <a:off x="3053" y="2069"/>
                  <a:ext cx="19" cy="36"/>
                </a:xfrm>
                <a:custGeom>
                  <a:avLst/>
                  <a:gdLst>
                    <a:gd name="T0" fmla="*/ 0 w 80"/>
                    <a:gd name="T1" fmla="*/ 0 h 94"/>
                    <a:gd name="T2" fmla="*/ 0 w 80"/>
                    <a:gd name="T3" fmla="*/ 0 h 94"/>
                    <a:gd name="T4" fmla="*/ 0 w 80"/>
                    <a:gd name="T5" fmla="*/ 0 h 94"/>
                    <a:gd name="T6" fmla="*/ 0 w 80"/>
                    <a:gd name="T7" fmla="*/ 0 h 94"/>
                    <a:gd name="T8" fmla="*/ 0 w 80"/>
                    <a:gd name="T9" fmla="*/ 0 h 94"/>
                    <a:gd name="T10" fmla="*/ 0 w 80"/>
                    <a:gd name="T11" fmla="*/ 0 h 94"/>
                    <a:gd name="T12" fmla="*/ 0 w 80"/>
                    <a:gd name="T13" fmla="*/ 0 h 94"/>
                    <a:gd name="T14" fmla="*/ 0 w 80"/>
                    <a:gd name="T15" fmla="*/ 0 h 94"/>
                    <a:gd name="T16" fmla="*/ 0 w 80"/>
                    <a:gd name="T17" fmla="*/ 0 h 94"/>
                    <a:gd name="T18" fmla="*/ 0 w 80"/>
                    <a:gd name="T19" fmla="*/ 1 h 94"/>
                    <a:gd name="T20" fmla="*/ 0 w 80"/>
                    <a:gd name="T21" fmla="*/ 1 h 94"/>
                    <a:gd name="T22" fmla="*/ 0 w 80"/>
                    <a:gd name="T23" fmla="*/ 1 h 94"/>
                    <a:gd name="T24" fmla="*/ 0 w 80"/>
                    <a:gd name="T25" fmla="*/ 1 h 94"/>
                    <a:gd name="T26" fmla="*/ 0 w 80"/>
                    <a:gd name="T27" fmla="*/ 1 h 94"/>
                    <a:gd name="T28" fmla="*/ 0 w 80"/>
                    <a:gd name="T29" fmla="*/ 1 h 94"/>
                    <a:gd name="T30" fmla="*/ 0 w 80"/>
                    <a:gd name="T31" fmla="*/ 2 h 94"/>
                    <a:gd name="T32" fmla="*/ 0 w 80"/>
                    <a:gd name="T33" fmla="*/ 2 h 94"/>
                    <a:gd name="T34" fmla="*/ 0 w 80"/>
                    <a:gd name="T35" fmla="*/ 2 h 94"/>
                    <a:gd name="T36" fmla="*/ 0 w 80"/>
                    <a:gd name="T37" fmla="*/ 2 h 94"/>
                    <a:gd name="T38" fmla="*/ 0 w 80"/>
                    <a:gd name="T39" fmla="*/ 2 h 94"/>
                    <a:gd name="T40" fmla="*/ 0 w 80"/>
                    <a:gd name="T41" fmla="*/ 1 h 94"/>
                    <a:gd name="T42" fmla="*/ 0 w 80"/>
                    <a:gd name="T43" fmla="*/ 1 h 94"/>
                    <a:gd name="T44" fmla="*/ 0 w 80"/>
                    <a:gd name="T45" fmla="*/ 1 h 94"/>
                    <a:gd name="T46" fmla="*/ 0 w 80"/>
                    <a:gd name="T47" fmla="*/ 1 h 94"/>
                    <a:gd name="T48" fmla="*/ 0 w 80"/>
                    <a:gd name="T49" fmla="*/ 1 h 94"/>
                    <a:gd name="T50" fmla="*/ 0 w 80"/>
                    <a:gd name="T51" fmla="*/ 1 h 94"/>
                    <a:gd name="T52" fmla="*/ 0 w 80"/>
                    <a:gd name="T53" fmla="*/ 1 h 94"/>
                    <a:gd name="T54" fmla="*/ 0 w 80"/>
                    <a:gd name="T55" fmla="*/ 0 h 94"/>
                    <a:gd name="T56" fmla="*/ 0 w 80"/>
                    <a:gd name="T57" fmla="*/ 0 h 94"/>
                    <a:gd name="T58" fmla="*/ 0 w 80"/>
                    <a:gd name="T59" fmla="*/ 0 h 9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80" h="94">
                      <a:moveTo>
                        <a:pt x="27" y="1"/>
                      </a:moveTo>
                      <a:lnTo>
                        <a:pt x="34" y="0"/>
                      </a:lnTo>
                      <a:lnTo>
                        <a:pt x="41" y="0"/>
                      </a:lnTo>
                      <a:lnTo>
                        <a:pt x="47" y="2"/>
                      </a:lnTo>
                      <a:lnTo>
                        <a:pt x="54" y="4"/>
                      </a:lnTo>
                      <a:lnTo>
                        <a:pt x="60" y="6"/>
                      </a:lnTo>
                      <a:lnTo>
                        <a:pt x="66" y="8"/>
                      </a:lnTo>
                      <a:lnTo>
                        <a:pt x="73" y="8"/>
                      </a:lnTo>
                      <a:lnTo>
                        <a:pt x="80" y="7"/>
                      </a:lnTo>
                      <a:lnTo>
                        <a:pt x="80" y="38"/>
                      </a:lnTo>
                      <a:lnTo>
                        <a:pt x="75" y="44"/>
                      </a:lnTo>
                      <a:lnTo>
                        <a:pt x="69" y="51"/>
                      </a:lnTo>
                      <a:lnTo>
                        <a:pt x="64" y="59"/>
                      </a:lnTo>
                      <a:lnTo>
                        <a:pt x="58" y="68"/>
                      </a:lnTo>
                      <a:lnTo>
                        <a:pt x="51" y="84"/>
                      </a:lnTo>
                      <a:lnTo>
                        <a:pt x="47" y="94"/>
                      </a:lnTo>
                      <a:lnTo>
                        <a:pt x="43" y="93"/>
                      </a:lnTo>
                      <a:lnTo>
                        <a:pt x="40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29" y="84"/>
                      </a:lnTo>
                      <a:lnTo>
                        <a:pt x="23" y="78"/>
                      </a:lnTo>
                      <a:lnTo>
                        <a:pt x="19" y="72"/>
                      </a:lnTo>
                      <a:lnTo>
                        <a:pt x="13" y="65"/>
                      </a:lnTo>
                      <a:lnTo>
                        <a:pt x="7" y="60"/>
                      </a:lnTo>
                      <a:lnTo>
                        <a:pt x="0" y="56"/>
                      </a:lnTo>
                      <a:lnTo>
                        <a:pt x="8" y="41"/>
                      </a:lnTo>
                      <a:lnTo>
                        <a:pt x="13" y="29"/>
                      </a:lnTo>
                      <a:lnTo>
                        <a:pt x="19" y="17"/>
                      </a:lnTo>
                      <a:lnTo>
                        <a:pt x="27" y="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74" name="Freeform 471"/>
                <p:cNvSpPr>
                  <a:spLocks/>
                </p:cNvSpPr>
                <p:nvPr>
                  <p:custDataLst>
                    <p:tags r:id="rId301"/>
                  </p:custDataLst>
                </p:nvPr>
              </p:nvSpPr>
              <p:spPr bwMode="auto">
                <a:xfrm>
                  <a:off x="2937" y="3336"/>
                  <a:ext cx="39" cy="36"/>
                </a:xfrm>
                <a:custGeom>
                  <a:avLst/>
                  <a:gdLst>
                    <a:gd name="T0" fmla="*/ 0 w 135"/>
                    <a:gd name="T1" fmla="*/ 0 h 98"/>
                    <a:gd name="T2" fmla="*/ 0 w 135"/>
                    <a:gd name="T3" fmla="*/ 0 h 98"/>
                    <a:gd name="T4" fmla="*/ 0 w 135"/>
                    <a:gd name="T5" fmla="*/ 0 h 98"/>
                    <a:gd name="T6" fmla="*/ 0 w 135"/>
                    <a:gd name="T7" fmla="*/ 0 h 98"/>
                    <a:gd name="T8" fmla="*/ 0 w 135"/>
                    <a:gd name="T9" fmla="*/ 0 h 98"/>
                    <a:gd name="T10" fmla="*/ 0 w 135"/>
                    <a:gd name="T11" fmla="*/ 0 h 98"/>
                    <a:gd name="T12" fmla="*/ 0 w 135"/>
                    <a:gd name="T13" fmla="*/ 0 h 98"/>
                    <a:gd name="T14" fmla="*/ 0 w 135"/>
                    <a:gd name="T15" fmla="*/ 0 h 98"/>
                    <a:gd name="T16" fmla="*/ 0 w 135"/>
                    <a:gd name="T17" fmla="*/ 0 h 98"/>
                    <a:gd name="T18" fmla="*/ 0 w 135"/>
                    <a:gd name="T19" fmla="*/ 0 h 98"/>
                    <a:gd name="T20" fmla="*/ 0 w 135"/>
                    <a:gd name="T21" fmla="*/ 0 h 98"/>
                    <a:gd name="T22" fmla="*/ 0 w 135"/>
                    <a:gd name="T23" fmla="*/ 0 h 98"/>
                    <a:gd name="T24" fmla="*/ 0 w 135"/>
                    <a:gd name="T25" fmla="*/ 0 h 98"/>
                    <a:gd name="T26" fmla="*/ 0 w 135"/>
                    <a:gd name="T27" fmla="*/ 0 h 98"/>
                    <a:gd name="T28" fmla="*/ 0 w 135"/>
                    <a:gd name="T29" fmla="*/ 0 h 98"/>
                    <a:gd name="T30" fmla="*/ 0 w 135"/>
                    <a:gd name="T31" fmla="*/ 0 h 98"/>
                    <a:gd name="T32" fmla="*/ 0 w 135"/>
                    <a:gd name="T33" fmla="*/ 0 h 98"/>
                    <a:gd name="T34" fmla="*/ 0 w 135"/>
                    <a:gd name="T35" fmla="*/ 0 h 98"/>
                    <a:gd name="T36" fmla="*/ 0 w 135"/>
                    <a:gd name="T37" fmla="*/ 0 h 98"/>
                    <a:gd name="T38" fmla="*/ 0 w 135"/>
                    <a:gd name="T39" fmla="*/ 0 h 98"/>
                    <a:gd name="T40" fmla="*/ 0 w 135"/>
                    <a:gd name="T41" fmla="*/ 0 h 98"/>
                    <a:gd name="T42" fmla="*/ 0 w 135"/>
                    <a:gd name="T43" fmla="*/ 0 h 98"/>
                    <a:gd name="T44" fmla="*/ 0 w 135"/>
                    <a:gd name="T45" fmla="*/ 0 h 98"/>
                    <a:gd name="T46" fmla="*/ 0 w 135"/>
                    <a:gd name="T47" fmla="*/ 0 h 98"/>
                    <a:gd name="T48" fmla="*/ 0 w 135"/>
                    <a:gd name="T49" fmla="*/ 0 h 98"/>
                    <a:gd name="T50" fmla="*/ 0 w 135"/>
                    <a:gd name="T51" fmla="*/ 0 h 98"/>
                    <a:gd name="T52" fmla="*/ 0 w 135"/>
                    <a:gd name="T53" fmla="*/ 1 h 98"/>
                    <a:gd name="T54" fmla="*/ 0 w 135"/>
                    <a:gd name="T55" fmla="*/ 1 h 98"/>
                    <a:gd name="T56" fmla="*/ 0 w 135"/>
                    <a:gd name="T57" fmla="*/ 1 h 98"/>
                    <a:gd name="T58" fmla="*/ 0 w 135"/>
                    <a:gd name="T59" fmla="*/ 1 h 98"/>
                    <a:gd name="T60" fmla="*/ 0 w 135"/>
                    <a:gd name="T61" fmla="*/ 1 h 98"/>
                    <a:gd name="T62" fmla="*/ 0 w 135"/>
                    <a:gd name="T63" fmla="*/ 1 h 98"/>
                    <a:gd name="T64" fmla="*/ 0 w 135"/>
                    <a:gd name="T65" fmla="*/ 1 h 98"/>
                    <a:gd name="T66" fmla="*/ 0 w 135"/>
                    <a:gd name="T67" fmla="*/ 1 h 98"/>
                    <a:gd name="T68" fmla="*/ 0 w 135"/>
                    <a:gd name="T69" fmla="*/ 1 h 98"/>
                    <a:gd name="T70" fmla="*/ 0 w 135"/>
                    <a:gd name="T71" fmla="*/ 1 h 98"/>
                    <a:gd name="T72" fmla="*/ 0 w 135"/>
                    <a:gd name="T73" fmla="*/ 0 h 98"/>
                    <a:gd name="T74" fmla="*/ 0 w 135"/>
                    <a:gd name="T75" fmla="*/ 0 h 98"/>
                    <a:gd name="T76" fmla="*/ 0 w 135"/>
                    <a:gd name="T77" fmla="*/ 0 h 98"/>
                    <a:gd name="T78" fmla="*/ 0 w 135"/>
                    <a:gd name="T79" fmla="*/ 0 h 98"/>
                    <a:gd name="T80" fmla="*/ 0 w 135"/>
                    <a:gd name="T81" fmla="*/ 0 h 9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35" h="98">
                      <a:moveTo>
                        <a:pt x="3" y="55"/>
                      </a:moveTo>
                      <a:lnTo>
                        <a:pt x="11" y="54"/>
                      </a:lnTo>
                      <a:lnTo>
                        <a:pt x="18" y="53"/>
                      </a:lnTo>
                      <a:lnTo>
                        <a:pt x="24" y="50"/>
                      </a:lnTo>
                      <a:lnTo>
                        <a:pt x="31" y="47"/>
                      </a:lnTo>
                      <a:lnTo>
                        <a:pt x="42" y="38"/>
                      </a:lnTo>
                      <a:lnTo>
                        <a:pt x="52" y="28"/>
                      </a:lnTo>
                      <a:lnTo>
                        <a:pt x="61" y="18"/>
                      </a:lnTo>
                      <a:lnTo>
                        <a:pt x="71" y="8"/>
                      </a:lnTo>
                      <a:lnTo>
                        <a:pt x="76" y="5"/>
                      </a:lnTo>
                      <a:lnTo>
                        <a:pt x="82" y="2"/>
                      </a:lnTo>
                      <a:lnTo>
                        <a:pt x="88" y="0"/>
                      </a:lnTo>
                      <a:lnTo>
                        <a:pt x="96" y="0"/>
                      </a:lnTo>
                      <a:lnTo>
                        <a:pt x="102" y="0"/>
                      </a:lnTo>
                      <a:lnTo>
                        <a:pt x="110" y="3"/>
                      </a:lnTo>
                      <a:lnTo>
                        <a:pt x="117" y="6"/>
                      </a:lnTo>
                      <a:lnTo>
                        <a:pt x="123" y="11"/>
                      </a:lnTo>
                      <a:lnTo>
                        <a:pt x="128" y="16"/>
                      </a:lnTo>
                      <a:lnTo>
                        <a:pt x="132" y="24"/>
                      </a:lnTo>
                      <a:lnTo>
                        <a:pt x="134" y="30"/>
                      </a:lnTo>
                      <a:lnTo>
                        <a:pt x="135" y="37"/>
                      </a:lnTo>
                      <a:lnTo>
                        <a:pt x="134" y="40"/>
                      </a:lnTo>
                      <a:lnTo>
                        <a:pt x="132" y="43"/>
                      </a:lnTo>
                      <a:lnTo>
                        <a:pt x="129" y="47"/>
                      </a:lnTo>
                      <a:lnTo>
                        <a:pt x="124" y="51"/>
                      </a:lnTo>
                      <a:lnTo>
                        <a:pt x="113" y="61"/>
                      </a:lnTo>
                      <a:lnTo>
                        <a:pt x="100" y="72"/>
                      </a:lnTo>
                      <a:lnTo>
                        <a:pt x="87" y="82"/>
                      </a:lnTo>
                      <a:lnTo>
                        <a:pt x="74" y="91"/>
                      </a:lnTo>
                      <a:lnTo>
                        <a:pt x="63" y="96"/>
                      </a:lnTo>
                      <a:lnTo>
                        <a:pt x="55" y="98"/>
                      </a:lnTo>
                      <a:lnTo>
                        <a:pt x="51" y="97"/>
                      </a:lnTo>
                      <a:lnTo>
                        <a:pt x="43" y="92"/>
                      </a:lnTo>
                      <a:lnTo>
                        <a:pt x="32" y="85"/>
                      </a:lnTo>
                      <a:lnTo>
                        <a:pt x="21" y="77"/>
                      </a:lnTo>
                      <a:lnTo>
                        <a:pt x="11" y="68"/>
                      </a:lnTo>
                      <a:lnTo>
                        <a:pt x="5" y="62"/>
                      </a:lnTo>
                      <a:lnTo>
                        <a:pt x="1" y="59"/>
                      </a:lnTo>
                      <a:lnTo>
                        <a:pt x="0" y="57"/>
                      </a:lnTo>
                      <a:lnTo>
                        <a:pt x="0" y="56"/>
                      </a:lnTo>
                      <a:lnTo>
                        <a:pt x="3" y="5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75" name="Freeform 472"/>
                <p:cNvSpPr>
                  <a:spLocks/>
                </p:cNvSpPr>
                <p:nvPr>
                  <p:custDataLst>
                    <p:tags r:id="rId302"/>
                  </p:custDataLst>
                </p:nvPr>
              </p:nvSpPr>
              <p:spPr bwMode="auto">
                <a:xfrm>
                  <a:off x="2793" y="1645"/>
                  <a:ext cx="83" cy="53"/>
                </a:xfrm>
                <a:custGeom>
                  <a:avLst/>
                  <a:gdLst>
                    <a:gd name="T0" fmla="*/ 0 w 312"/>
                    <a:gd name="T1" fmla="*/ 1 h 155"/>
                    <a:gd name="T2" fmla="*/ 0 w 312"/>
                    <a:gd name="T3" fmla="*/ 1 h 155"/>
                    <a:gd name="T4" fmla="*/ 0 w 312"/>
                    <a:gd name="T5" fmla="*/ 1 h 155"/>
                    <a:gd name="T6" fmla="*/ 0 w 312"/>
                    <a:gd name="T7" fmla="*/ 1 h 155"/>
                    <a:gd name="T8" fmla="*/ 0 w 312"/>
                    <a:gd name="T9" fmla="*/ 1 h 155"/>
                    <a:gd name="T10" fmla="*/ 0 w 312"/>
                    <a:gd name="T11" fmla="*/ 1 h 155"/>
                    <a:gd name="T12" fmla="*/ 0 w 312"/>
                    <a:gd name="T13" fmla="*/ 0 h 155"/>
                    <a:gd name="T14" fmla="*/ 0 w 312"/>
                    <a:gd name="T15" fmla="*/ 0 h 155"/>
                    <a:gd name="T16" fmla="*/ 0 w 312"/>
                    <a:gd name="T17" fmla="*/ 0 h 155"/>
                    <a:gd name="T18" fmla="*/ 0 w 312"/>
                    <a:gd name="T19" fmla="*/ 0 h 155"/>
                    <a:gd name="T20" fmla="*/ 0 w 312"/>
                    <a:gd name="T21" fmla="*/ 0 h 155"/>
                    <a:gd name="T22" fmla="*/ 0 w 312"/>
                    <a:gd name="T23" fmla="*/ 0 h 155"/>
                    <a:gd name="T24" fmla="*/ 0 w 312"/>
                    <a:gd name="T25" fmla="*/ 0 h 155"/>
                    <a:gd name="T26" fmla="*/ 0 w 312"/>
                    <a:gd name="T27" fmla="*/ 0 h 155"/>
                    <a:gd name="T28" fmla="*/ 0 w 312"/>
                    <a:gd name="T29" fmla="*/ 0 h 155"/>
                    <a:gd name="T30" fmla="*/ 0 w 312"/>
                    <a:gd name="T31" fmla="*/ 0 h 155"/>
                    <a:gd name="T32" fmla="*/ 0 w 312"/>
                    <a:gd name="T33" fmla="*/ 0 h 155"/>
                    <a:gd name="T34" fmla="*/ 0 w 312"/>
                    <a:gd name="T35" fmla="*/ 0 h 155"/>
                    <a:gd name="T36" fmla="*/ 0 w 312"/>
                    <a:gd name="T37" fmla="*/ 0 h 155"/>
                    <a:gd name="T38" fmla="*/ 0 w 312"/>
                    <a:gd name="T39" fmla="*/ 0 h 155"/>
                    <a:gd name="T40" fmla="*/ 0 w 312"/>
                    <a:gd name="T41" fmla="*/ 0 h 155"/>
                    <a:gd name="T42" fmla="*/ 0 w 312"/>
                    <a:gd name="T43" fmla="*/ 0 h 155"/>
                    <a:gd name="T44" fmla="*/ 0 w 312"/>
                    <a:gd name="T45" fmla="*/ 0 h 155"/>
                    <a:gd name="T46" fmla="*/ 0 w 312"/>
                    <a:gd name="T47" fmla="*/ 0 h 155"/>
                    <a:gd name="T48" fmla="*/ 0 w 312"/>
                    <a:gd name="T49" fmla="*/ 0 h 155"/>
                    <a:gd name="T50" fmla="*/ 0 w 312"/>
                    <a:gd name="T51" fmla="*/ 0 h 155"/>
                    <a:gd name="T52" fmla="*/ 0 w 312"/>
                    <a:gd name="T53" fmla="*/ 0 h 155"/>
                    <a:gd name="T54" fmla="*/ 0 w 312"/>
                    <a:gd name="T55" fmla="*/ 0 h 155"/>
                    <a:gd name="T56" fmla="*/ 0 w 312"/>
                    <a:gd name="T57" fmla="*/ 0 h 155"/>
                    <a:gd name="T58" fmla="*/ 0 w 312"/>
                    <a:gd name="T59" fmla="*/ 0 h 155"/>
                    <a:gd name="T60" fmla="*/ 0 w 312"/>
                    <a:gd name="T61" fmla="*/ 0 h 155"/>
                    <a:gd name="T62" fmla="*/ 0 w 312"/>
                    <a:gd name="T63" fmla="*/ 0 h 155"/>
                    <a:gd name="T64" fmla="*/ 0 w 312"/>
                    <a:gd name="T65" fmla="*/ 0 h 155"/>
                    <a:gd name="T66" fmla="*/ 0 w 312"/>
                    <a:gd name="T67" fmla="*/ 0 h 155"/>
                    <a:gd name="T68" fmla="*/ 0 w 312"/>
                    <a:gd name="T69" fmla="*/ 0 h 155"/>
                    <a:gd name="T70" fmla="*/ 0 w 312"/>
                    <a:gd name="T71" fmla="*/ 0 h 155"/>
                    <a:gd name="T72" fmla="*/ 0 w 312"/>
                    <a:gd name="T73" fmla="*/ 0 h 155"/>
                    <a:gd name="T74" fmla="*/ 0 w 312"/>
                    <a:gd name="T75" fmla="*/ 0 h 155"/>
                    <a:gd name="T76" fmla="*/ 0 w 312"/>
                    <a:gd name="T77" fmla="*/ 0 h 155"/>
                    <a:gd name="T78" fmla="*/ 0 w 312"/>
                    <a:gd name="T79" fmla="*/ 0 h 155"/>
                    <a:gd name="T80" fmla="*/ 0 w 312"/>
                    <a:gd name="T81" fmla="*/ 0 h 155"/>
                    <a:gd name="T82" fmla="*/ 0 w 312"/>
                    <a:gd name="T83" fmla="*/ 0 h 155"/>
                    <a:gd name="T84" fmla="*/ 0 w 312"/>
                    <a:gd name="T85" fmla="*/ 0 h 155"/>
                    <a:gd name="T86" fmla="*/ 0 w 312"/>
                    <a:gd name="T87" fmla="*/ 0 h 155"/>
                    <a:gd name="T88" fmla="*/ 0 w 312"/>
                    <a:gd name="T89" fmla="*/ 0 h 155"/>
                    <a:gd name="T90" fmla="*/ 0 w 312"/>
                    <a:gd name="T91" fmla="*/ 0 h 155"/>
                    <a:gd name="T92" fmla="*/ 0 w 312"/>
                    <a:gd name="T93" fmla="*/ 0 h 155"/>
                    <a:gd name="T94" fmla="*/ 0 w 312"/>
                    <a:gd name="T95" fmla="*/ 0 h 155"/>
                    <a:gd name="T96" fmla="*/ 0 w 312"/>
                    <a:gd name="T97" fmla="*/ 0 h 155"/>
                    <a:gd name="T98" fmla="*/ 0 w 312"/>
                    <a:gd name="T99" fmla="*/ 0 h 155"/>
                    <a:gd name="T100" fmla="*/ 0 w 312"/>
                    <a:gd name="T101" fmla="*/ 0 h 155"/>
                    <a:gd name="T102" fmla="*/ 0 w 312"/>
                    <a:gd name="T103" fmla="*/ 0 h 155"/>
                    <a:gd name="T104" fmla="*/ 0 w 312"/>
                    <a:gd name="T105" fmla="*/ 0 h 155"/>
                    <a:gd name="T106" fmla="*/ 0 w 312"/>
                    <a:gd name="T107" fmla="*/ 0 h 155"/>
                    <a:gd name="T108" fmla="*/ 0 w 312"/>
                    <a:gd name="T109" fmla="*/ 0 h 155"/>
                    <a:gd name="T110" fmla="*/ 0 w 312"/>
                    <a:gd name="T111" fmla="*/ 0 h 155"/>
                    <a:gd name="T112" fmla="*/ 0 w 312"/>
                    <a:gd name="T113" fmla="*/ 0 h 155"/>
                    <a:gd name="T114" fmla="*/ 0 w 312"/>
                    <a:gd name="T115" fmla="*/ 0 h 155"/>
                    <a:gd name="T116" fmla="*/ 0 w 312"/>
                    <a:gd name="T117" fmla="*/ 0 h 155"/>
                    <a:gd name="T118" fmla="*/ 0 w 312"/>
                    <a:gd name="T119" fmla="*/ 0 h 155"/>
                    <a:gd name="T120" fmla="*/ 0 w 312"/>
                    <a:gd name="T121" fmla="*/ 0 h 155"/>
                    <a:gd name="T122" fmla="*/ 0 w 312"/>
                    <a:gd name="T123" fmla="*/ 1 h 155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312" h="155">
                      <a:moveTo>
                        <a:pt x="192" y="155"/>
                      </a:moveTo>
                      <a:lnTo>
                        <a:pt x="194" y="151"/>
                      </a:lnTo>
                      <a:lnTo>
                        <a:pt x="197" y="148"/>
                      </a:lnTo>
                      <a:lnTo>
                        <a:pt x="200" y="145"/>
                      </a:lnTo>
                      <a:lnTo>
                        <a:pt x="203" y="142"/>
                      </a:lnTo>
                      <a:lnTo>
                        <a:pt x="211" y="137"/>
                      </a:lnTo>
                      <a:lnTo>
                        <a:pt x="220" y="132"/>
                      </a:lnTo>
                      <a:lnTo>
                        <a:pt x="238" y="123"/>
                      </a:lnTo>
                      <a:lnTo>
                        <a:pt x="253" y="117"/>
                      </a:lnTo>
                      <a:lnTo>
                        <a:pt x="255" y="109"/>
                      </a:lnTo>
                      <a:lnTo>
                        <a:pt x="260" y="97"/>
                      </a:lnTo>
                      <a:lnTo>
                        <a:pt x="264" y="91"/>
                      </a:lnTo>
                      <a:lnTo>
                        <a:pt x="267" y="86"/>
                      </a:lnTo>
                      <a:lnTo>
                        <a:pt x="269" y="82"/>
                      </a:lnTo>
                      <a:lnTo>
                        <a:pt x="272" y="81"/>
                      </a:lnTo>
                      <a:lnTo>
                        <a:pt x="312" y="44"/>
                      </a:lnTo>
                      <a:lnTo>
                        <a:pt x="312" y="39"/>
                      </a:lnTo>
                      <a:lnTo>
                        <a:pt x="310" y="35"/>
                      </a:lnTo>
                      <a:lnTo>
                        <a:pt x="306" y="32"/>
                      </a:lnTo>
                      <a:lnTo>
                        <a:pt x="302" y="30"/>
                      </a:lnTo>
                      <a:lnTo>
                        <a:pt x="291" y="28"/>
                      </a:lnTo>
                      <a:lnTo>
                        <a:pt x="280" y="27"/>
                      </a:lnTo>
                      <a:lnTo>
                        <a:pt x="268" y="27"/>
                      </a:lnTo>
                      <a:lnTo>
                        <a:pt x="259" y="27"/>
                      </a:lnTo>
                      <a:lnTo>
                        <a:pt x="256" y="26"/>
                      </a:lnTo>
                      <a:lnTo>
                        <a:pt x="253" y="25"/>
                      </a:lnTo>
                      <a:lnTo>
                        <a:pt x="252" y="23"/>
                      </a:lnTo>
                      <a:lnTo>
                        <a:pt x="253" y="20"/>
                      </a:lnTo>
                      <a:lnTo>
                        <a:pt x="232" y="19"/>
                      </a:lnTo>
                      <a:lnTo>
                        <a:pt x="216" y="17"/>
                      </a:lnTo>
                      <a:lnTo>
                        <a:pt x="202" y="13"/>
                      </a:lnTo>
                      <a:lnTo>
                        <a:pt x="189" y="9"/>
                      </a:lnTo>
                      <a:lnTo>
                        <a:pt x="177" y="6"/>
                      </a:lnTo>
                      <a:lnTo>
                        <a:pt x="163" y="3"/>
                      </a:lnTo>
                      <a:lnTo>
                        <a:pt x="146" y="1"/>
                      </a:lnTo>
                      <a:lnTo>
                        <a:pt x="126" y="0"/>
                      </a:lnTo>
                      <a:lnTo>
                        <a:pt x="110" y="1"/>
                      </a:lnTo>
                      <a:lnTo>
                        <a:pt x="74" y="4"/>
                      </a:lnTo>
                      <a:lnTo>
                        <a:pt x="53" y="6"/>
                      </a:lnTo>
                      <a:lnTo>
                        <a:pt x="34" y="8"/>
                      </a:lnTo>
                      <a:lnTo>
                        <a:pt x="18" y="10"/>
                      </a:lnTo>
                      <a:lnTo>
                        <a:pt x="7" y="12"/>
                      </a:lnTo>
                      <a:lnTo>
                        <a:pt x="9" y="17"/>
                      </a:lnTo>
                      <a:lnTo>
                        <a:pt x="11" y="19"/>
                      </a:lnTo>
                      <a:lnTo>
                        <a:pt x="13" y="19"/>
                      </a:lnTo>
                      <a:lnTo>
                        <a:pt x="15" y="20"/>
                      </a:lnTo>
                      <a:lnTo>
                        <a:pt x="18" y="20"/>
                      </a:lnTo>
                      <a:lnTo>
                        <a:pt x="19" y="20"/>
                      </a:lnTo>
                      <a:lnTo>
                        <a:pt x="20" y="22"/>
                      </a:lnTo>
                      <a:lnTo>
                        <a:pt x="20" y="26"/>
                      </a:lnTo>
                      <a:lnTo>
                        <a:pt x="20" y="30"/>
                      </a:lnTo>
                      <a:lnTo>
                        <a:pt x="19" y="35"/>
                      </a:lnTo>
                      <a:lnTo>
                        <a:pt x="18" y="39"/>
                      </a:lnTo>
                      <a:lnTo>
                        <a:pt x="15" y="42"/>
                      </a:lnTo>
                      <a:lnTo>
                        <a:pt x="12" y="45"/>
                      </a:lnTo>
                      <a:lnTo>
                        <a:pt x="9" y="48"/>
                      </a:lnTo>
                      <a:lnTo>
                        <a:pt x="4" y="49"/>
                      </a:lnTo>
                      <a:lnTo>
                        <a:pt x="0" y="50"/>
                      </a:lnTo>
                      <a:lnTo>
                        <a:pt x="74" y="68"/>
                      </a:lnTo>
                      <a:lnTo>
                        <a:pt x="87" y="111"/>
                      </a:lnTo>
                      <a:lnTo>
                        <a:pt x="166" y="123"/>
                      </a:lnTo>
                      <a:lnTo>
                        <a:pt x="192" y="15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76" name="Freeform 473"/>
                <p:cNvSpPr>
                  <a:spLocks/>
                </p:cNvSpPr>
                <p:nvPr>
                  <p:custDataLst>
                    <p:tags r:id="rId303"/>
                  </p:custDataLst>
                </p:nvPr>
              </p:nvSpPr>
              <p:spPr bwMode="auto">
                <a:xfrm>
                  <a:off x="2608" y="1762"/>
                  <a:ext cx="12" cy="38"/>
                </a:xfrm>
                <a:custGeom>
                  <a:avLst/>
                  <a:gdLst>
                    <a:gd name="T0" fmla="*/ 0 w 46"/>
                    <a:gd name="T1" fmla="*/ 1474 h 50"/>
                    <a:gd name="T2" fmla="*/ 0 w 46"/>
                    <a:gd name="T3" fmla="*/ 1062 h 50"/>
                    <a:gd name="T4" fmla="*/ 0 w 46"/>
                    <a:gd name="T5" fmla="*/ 825 h 50"/>
                    <a:gd name="T6" fmla="*/ 0 w 46"/>
                    <a:gd name="T7" fmla="*/ 767 h 50"/>
                    <a:gd name="T8" fmla="*/ 0 w 46"/>
                    <a:gd name="T9" fmla="*/ 767 h 50"/>
                    <a:gd name="T10" fmla="*/ 0 w 46"/>
                    <a:gd name="T11" fmla="*/ 707 h 50"/>
                    <a:gd name="T12" fmla="*/ 0 w 46"/>
                    <a:gd name="T13" fmla="*/ 707 h 50"/>
                    <a:gd name="T14" fmla="*/ 0 w 46"/>
                    <a:gd name="T15" fmla="*/ 0 h 50"/>
                    <a:gd name="T16" fmla="*/ 0 w 46"/>
                    <a:gd name="T17" fmla="*/ 2947 h 50"/>
                    <a:gd name="T18" fmla="*/ 0 w 46"/>
                    <a:gd name="T19" fmla="*/ 2889 h 50"/>
                    <a:gd name="T20" fmla="*/ 0 w 46"/>
                    <a:gd name="T21" fmla="*/ 2653 h 50"/>
                    <a:gd name="T22" fmla="*/ 0 w 46"/>
                    <a:gd name="T23" fmla="*/ 2417 h 50"/>
                    <a:gd name="T24" fmla="*/ 0 w 46"/>
                    <a:gd name="T25" fmla="*/ 2181 h 50"/>
                    <a:gd name="T26" fmla="*/ 0 w 46"/>
                    <a:gd name="T27" fmla="*/ 1651 h 50"/>
                    <a:gd name="T28" fmla="*/ 0 w 46"/>
                    <a:gd name="T29" fmla="*/ 1474 h 5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6" h="50">
                      <a:moveTo>
                        <a:pt x="0" y="25"/>
                      </a:moveTo>
                      <a:lnTo>
                        <a:pt x="2" y="18"/>
                      </a:lnTo>
                      <a:lnTo>
                        <a:pt x="1" y="14"/>
                      </a:lnTo>
                      <a:lnTo>
                        <a:pt x="2" y="13"/>
                      </a:lnTo>
                      <a:lnTo>
                        <a:pt x="3" y="13"/>
                      </a:lnTo>
                      <a:lnTo>
                        <a:pt x="6" y="12"/>
                      </a:lnTo>
                      <a:lnTo>
                        <a:pt x="13" y="12"/>
                      </a:lnTo>
                      <a:lnTo>
                        <a:pt x="46" y="0"/>
                      </a:lnTo>
                      <a:lnTo>
                        <a:pt x="46" y="50"/>
                      </a:lnTo>
                      <a:lnTo>
                        <a:pt x="40" y="49"/>
                      </a:lnTo>
                      <a:lnTo>
                        <a:pt x="33" y="45"/>
                      </a:lnTo>
                      <a:lnTo>
                        <a:pt x="25" y="41"/>
                      </a:lnTo>
                      <a:lnTo>
                        <a:pt x="17" y="37"/>
                      </a:lnTo>
                      <a:lnTo>
                        <a:pt x="5" y="28"/>
                      </a:lnTo>
                      <a:lnTo>
                        <a:pt x="0" y="2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77" name="Freeform 474"/>
                <p:cNvSpPr>
                  <a:spLocks/>
                </p:cNvSpPr>
                <p:nvPr>
                  <p:custDataLst>
                    <p:tags r:id="rId304"/>
                  </p:custDataLst>
                </p:nvPr>
              </p:nvSpPr>
              <p:spPr bwMode="auto">
                <a:xfrm>
                  <a:off x="3047" y="2949"/>
                  <a:ext cx="44" cy="152"/>
                </a:xfrm>
                <a:custGeom>
                  <a:avLst/>
                  <a:gdLst>
                    <a:gd name="T0" fmla="*/ 0 w 166"/>
                    <a:gd name="T1" fmla="*/ 1 h 456"/>
                    <a:gd name="T2" fmla="*/ 0 w 166"/>
                    <a:gd name="T3" fmla="*/ 1 h 456"/>
                    <a:gd name="T4" fmla="*/ 0 w 166"/>
                    <a:gd name="T5" fmla="*/ 1 h 456"/>
                    <a:gd name="T6" fmla="*/ 0 w 166"/>
                    <a:gd name="T7" fmla="*/ 1 h 456"/>
                    <a:gd name="T8" fmla="*/ 0 w 166"/>
                    <a:gd name="T9" fmla="*/ 1 h 456"/>
                    <a:gd name="T10" fmla="*/ 0 w 166"/>
                    <a:gd name="T11" fmla="*/ 1 h 456"/>
                    <a:gd name="T12" fmla="*/ 0 w 166"/>
                    <a:gd name="T13" fmla="*/ 1 h 456"/>
                    <a:gd name="T14" fmla="*/ 0 w 166"/>
                    <a:gd name="T15" fmla="*/ 1 h 456"/>
                    <a:gd name="T16" fmla="*/ 0 w 166"/>
                    <a:gd name="T17" fmla="*/ 1 h 456"/>
                    <a:gd name="T18" fmla="*/ 0 w 166"/>
                    <a:gd name="T19" fmla="*/ 1 h 456"/>
                    <a:gd name="T20" fmla="*/ 0 w 166"/>
                    <a:gd name="T21" fmla="*/ 1 h 456"/>
                    <a:gd name="T22" fmla="*/ 0 w 166"/>
                    <a:gd name="T23" fmla="*/ 1 h 456"/>
                    <a:gd name="T24" fmla="*/ 0 w 166"/>
                    <a:gd name="T25" fmla="*/ 1 h 456"/>
                    <a:gd name="T26" fmla="*/ 0 w 166"/>
                    <a:gd name="T27" fmla="*/ 1 h 456"/>
                    <a:gd name="T28" fmla="*/ 0 w 166"/>
                    <a:gd name="T29" fmla="*/ 1 h 456"/>
                    <a:gd name="T30" fmla="*/ 0 w 166"/>
                    <a:gd name="T31" fmla="*/ 1 h 456"/>
                    <a:gd name="T32" fmla="*/ 0 w 166"/>
                    <a:gd name="T33" fmla="*/ 1 h 456"/>
                    <a:gd name="T34" fmla="*/ 0 w 166"/>
                    <a:gd name="T35" fmla="*/ 1 h 456"/>
                    <a:gd name="T36" fmla="*/ 0 w 166"/>
                    <a:gd name="T37" fmla="*/ 1 h 456"/>
                    <a:gd name="T38" fmla="*/ 0 w 166"/>
                    <a:gd name="T39" fmla="*/ 1 h 456"/>
                    <a:gd name="T40" fmla="*/ 0 w 166"/>
                    <a:gd name="T41" fmla="*/ 1 h 456"/>
                    <a:gd name="T42" fmla="*/ 0 w 166"/>
                    <a:gd name="T43" fmla="*/ 1 h 456"/>
                    <a:gd name="T44" fmla="*/ 0 w 166"/>
                    <a:gd name="T45" fmla="*/ 1 h 456"/>
                    <a:gd name="T46" fmla="*/ 0 w 166"/>
                    <a:gd name="T47" fmla="*/ 1 h 456"/>
                    <a:gd name="T48" fmla="*/ 0 w 166"/>
                    <a:gd name="T49" fmla="*/ 1 h 456"/>
                    <a:gd name="T50" fmla="*/ 0 w 166"/>
                    <a:gd name="T51" fmla="*/ 1 h 456"/>
                    <a:gd name="T52" fmla="*/ 0 w 166"/>
                    <a:gd name="T53" fmla="*/ 1 h 456"/>
                    <a:gd name="T54" fmla="*/ 0 w 166"/>
                    <a:gd name="T55" fmla="*/ 1 h 456"/>
                    <a:gd name="T56" fmla="*/ 0 w 166"/>
                    <a:gd name="T57" fmla="*/ 1 h 456"/>
                    <a:gd name="T58" fmla="*/ 0 w 166"/>
                    <a:gd name="T59" fmla="*/ 1 h 456"/>
                    <a:gd name="T60" fmla="*/ 0 w 166"/>
                    <a:gd name="T61" fmla="*/ 1 h 456"/>
                    <a:gd name="T62" fmla="*/ 0 w 166"/>
                    <a:gd name="T63" fmla="*/ 1 h 456"/>
                    <a:gd name="T64" fmla="*/ 0 w 166"/>
                    <a:gd name="T65" fmla="*/ 0 h 456"/>
                    <a:gd name="T66" fmla="*/ 0 w 166"/>
                    <a:gd name="T67" fmla="*/ 0 h 456"/>
                    <a:gd name="T68" fmla="*/ 0 w 166"/>
                    <a:gd name="T69" fmla="*/ 0 h 456"/>
                    <a:gd name="T70" fmla="*/ 0 w 166"/>
                    <a:gd name="T71" fmla="*/ 0 h 456"/>
                    <a:gd name="T72" fmla="*/ 0 w 166"/>
                    <a:gd name="T73" fmla="*/ 0 h 456"/>
                    <a:gd name="T74" fmla="*/ 0 w 166"/>
                    <a:gd name="T75" fmla="*/ 0 h 456"/>
                    <a:gd name="T76" fmla="*/ 0 w 166"/>
                    <a:gd name="T77" fmla="*/ 0 h 456"/>
                    <a:gd name="T78" fmla="*/ 0 w 166"/>
                    <a:gd name="T79" fmla="*/ 0 h 456"/>
                    <a:gd name="T80" fmla="*/ 0 w 166"/>
                    <a:gd name="T81" fmla="*/ 0 h 456"/>
                    <a:gd name="T82" fmla="*/ 0 w 166"/>
                    <a:gd name="T83" fmla="*/ 0 h 456"/>
                    <a:gd name="T84" fmla="*/ 0 w 166"/>
                    <a:gd name="T85" fmla="*/ 0 h 456"/>
                    <a:gd name="T86" fmla="*/ 0 w 166"/>
                    <a:gd name="T87" fmla="*/ 0 h 456"/>
                    <a:gd name="T88" fmla="*/ 0 w 166"/>
                    <a:gd name="T89" fmla="*/ 0 h 456"/>
                    <a:gd name="T90" fmla="*/ 0 w 166"/>
                    <a:gd name="T91" fmla="*/ 0 h 456"/>
                    <a:gd name="T92" fmla="*/ 0 w 166"/>
                    <a:gd name="T93" fmla="*/ 0 h 456"/>
                    <a:gd name="T94" fmla="*/ 0 w 166"/>
                    <a:gd name="T95" fmla="*/ 0 h 456"/>
                    <a:gd name="T96" fmla="*/ 0 w 166"/>
                    <a:gd name="T97" fmla="*/ 0 h 456"/>
                    <a:gd name="T98" fmla="*/ 0 w 166"/>
                    <a:gd name="T99" fmla="*/ 0 h 456"/>
                    <a:gd name="T100" fmla="*/ 0 w 166"/>
                    <a:gd name="T101" fmla="*/ 1 h 45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6" h="456">
                      <a:moveTo>
                        <a:pt x="7" y="277"/>
                      </a:moveTo>
                      <a:lnTo>
                        <a:pt x="10" y="282"/>
                      </a:lnTo>
                      <a:lnTo>
                        <a:pt x="14" y="287"/>
                      </a:lnTo>
                      <a:lnTo>
                        <a:pt x="19" y="290"/>
                      </a:lnTo>
                      <a:lnTo>
                        <a:pt x="25" y="294"/>
                      </a:lnTo>
                      <a:lnTo>
                        <a:pt x="37" y="300"/>
                      </a:lnTo>
                      <a:lnTo>
                        <a:pt x="52" y="304"/>
                      </a:lnTo>
                      <a:lnTo>
                        <a:pt x="58" y="306"/>
                      </a:lnTo>
                      <a:lnTo>
                        <a:pt x="65" y="309"/>
                      </a:lnTo>
                      <a:lnTo>
                        <a:pt x="70" y="312"/>
                      </a:lnTo>
                      <a:lnTo>
                        <a:pt x="76" y="316"/>
                      </a:lnTo>
                      <a:lnTo>
                        <a:pt x="80" y="320"/>
                      </a:lnTo>
                      <a:lnTo>
                        <a:pt x="84" y="325"/>
                      </a:lnTo>
                      <a:lnTo>
                        <a:pt x="86" y="331"/>
                      </a:lnTo>
                      <a:lnTo>
                        <a:pt x="87" y="339"/>
                      </a:lnTo>
                      <a:lnTo>
                        <a:pt x="86" y="347"/>
                      </a:lnTo>
                      <a:lnTo>
                        <a:pt x="82" y="356"/>
                      </a:lnTo>
                      <a:lnTo>
                        <a:pt x="78" y="363"/>
                      </a:lnTo>
                      <a:lnTo>
                        <a:pt x="74" y="369"/>
                      </a:lnTo>
                      <a:lnTo>
                        <a:pt x="68" y="375"/>
                      </a:lnTo>
                      <a:lnTo>
                        <a:pt x="64" y="381"/>
                      </a:lnTo>
                      <a:lnTo>
                        <a:pt x="62" y="388"/>
                      </a:lnTo>
                      <a:lnTo>
                        <a:pt x="60" y="394"/>
                      </a:lnTo>
                      <a:lnTo>
                        <a:pt x="60" y="400"/>
                      </a:lnTo>
                      <a:lnTo>
                        <a:pt x="62" y="405"/>
                      </a:lnTo>
                      <a:lnTo>
                        <a:pt x="64" y="411"/>
                      </a:lnTo>
                      <a:lnTo>
                        <a:pt x="67" y="416"/>
                      </a:lnTo>
                      <a:lnTo>
                        <a:pt x="76" y="424"/>
                      </a:lnTo>
                      <a:lnTo>
                        <a:pt x="85" y="432"/>
                      </a:lnTo>
                      <a:lnTo>
                        <a:pt x="104" y="445"/>
                      </a:lnTo>
                      <a:lnTo>
                        <a:pt x="120" y="456"/>
                      </a:lnTo>
                      <a:lnTo>
                        <a:pt x="120" y="443"/>
                      </a:lnTo>
                      <a:lnTo>
                        <a:pt x="120" y="432"/>
                      </a:lnTo>
                      <a:lnTo>
                        <a:pt x="120" y="423"/>
                      </a:lnTo>
                      <a:lnTo>
                        <a:pt x="120" y="413"/>
                      </a:lnTo>
                      <a:lnTo>
                        <a:pt x="131" y="413"/>
                      </a:lnTo>
                      <a:lnTo>
                        <a:pt x="141" y="410"/>
                      </a:lnTo>
                      <a:lnTo>
                        <a:pt x="145" y="407"/>
                      </a:lnTo>
                      <a:lnTo>
                        <a:pt x="149" y="405"/>
                      </a:lnTo>
                      <a:lnTo>
                        <a:pt x="153" y="402"/>
                      </a:lnTo>
                      <a:lnTo>
                        <a:pt x="155" y="399"/>
                      </a:lnTo>
                      <a:lnTo>
                        <a:pt x="160" y="393"/>
                      </a:lnTo>
                      <a:lnTo>
                        <a:pt x="164" y="384"/>
                      </a:lnTo>
                      <a:lnTo>
                        <a:pt x="166" y="375"/>
                      </a:lnTo>
                      <a:lnTo>
                        <a:pt x="166" y="364"/>
                      </a:lnTo>
                      <a:lnTo>
                        <a:pt x="165" y="350"/>
                      </a:lnTo>
                      <a:lnTo>
                        <a:pt x="163" y="339"/>
                      </a:lnTo>
                      <a:lnTo>
                        <a:pt x="158" y="328"/>
                      </a:lnTo>
                      <a:lnTo>
                        <a:pt x="153" y="318"/>
                      </a:lnTo>
                      <a:lnTo>
                        <a:pt x="148" y="307"/>
                      </a:lnTo>
                      <a:lnTo>
                        <a:pt x="144" y="296"/>
                      </a:lnTo>
                      <a:lnTo>
                        <a:pt x="141" y="284"/>
                      </a:lnTo>
                      <a:lnTo>
                        <a:pt x="140" y="271"/>
                      </a:lnTo>
                      <a:lnTo>
                        <a:pt x="135" y="269"/>
                      </a:lnTo>
                      <a:lnTo>
                        <a:pt x="127" y="261"/>
                      </a:lnTo>
                      <a:lnTo>
                        <a:pt x="118" y="251"/>
                      </a:lnTo>
                      <a:lnTo>
                        <a:pt x="108" y="238"/>
                      </a:lnTo>
                      <a:lnTo>
                        <a:pt x="97" y="224"/>
                      </a:lnTo>
                      <a:lnTo>
                        <a:pt x="88" y="211"/>
                      </a:lnTo>
                      <a:lnTo>
                        <a:pt x="85" y="206"/>
                      </a:lnTo>
                      <a:lnTo>
                        <a:pt x="82" y="200"/>
                      </a:lnTo>
                      <a:lnTo>
                        <a:pt x="80" y="195"/>
                      </a:lnTo>
                      <a:lnTo>
                        <a:pt x="80" y="192"/>
                      </a:lnTo>
                      <a:lnTo>
                        <a:pt x="81" y="177"/>
                      </a:lnTo>
                      <a:lnTo>
                        <a:pt x="85" y="157"/>
                      </a:lnTo>
                      <a:lnTo>
                        <a:pt x="88" y="147"/>
                      </a:lnTo>
                      <a:lnTo>
                        <a:pt x="91" y="138"/>
                      </a:lnTo>
                      <a:lnTo>
                        <a:pt x="96" y="129"/>
                      </a:lnTo>
                      <a:lnTo>
                        <a:pt x="100" y="123"/>
                      </a:lnTo>
                      <a:lnTo>
                        <a:pt x="98" y="113"/>
                      </a:lnTo>
                      <a:lnTo>
                        <a:pt x="96" y="99"/>
                      </a:lnTo>
                      <a:lnTo>
                        <a:pt x="95" y="82"/>
                      </a:lnTo>
                      <a:lnTo>
                        <a:pt x="93" y="63"/>
                      </a:lnTo>
                      <a:lnTo>
                        <a:pt x="92" y="45"/>
                      </a:lnTo>
                      <a:lnTo>
                        <a:pt x="90" y="30"/>
                      </a:lnTo>
                      <a:lnTo>
                        <a:pt x="89" y="18"/>
                      </a:lnTo>
                      <a:lnTo>
                        <a:pt x="87" y="12"/>
                      </a:lnTo>
                      <a:lnTo>
                        <a:pt x="71" y="8"/>
                      </a:lnTo>
                      <a:lnTo>
                        <a:pt x="54" y="6"/>
                      </a:lnTo>
                      <a:lnTo>
                        <a:pt x="33" y="4"/>
                      </a:lnTo>
                      <a:lnTo>
                        <a:pt x="7" y="0"/>
                      </a:lnTo>
                      <a:lnTo>
                        <a:pt x="12" y="10"/>
                      </a:lnTo>
                      <a:lnTo>
                        <a:pt x="19" y="21"/>
                      </a:lnTo>
                      <a:lnTo>
                        <a:pt x="22" y="25"/>
                      </a:lnTo>
                      <a:lnTo>
                        <a:pt x="28" y="28"/>
                      </a:lnTo>
                      <a:lnTo>
                        <a:pt x="33" y="30"/>
                      </a:lnTo>
                      <a:lnTo>
                        <a:pt x="40" y="31"/>
                      </a:lnTo>
                      <a:lnTo>
                        <a:pt x="40" y="44"/>
                      </a:lnTo>
                      <a:lnTo>
                        <a:pt x="40" y="55"/>
                      </a:lnTo>
                      <a:lnTo>
                        <a:pt x="40" y="64"/>
                      </a:lnTo>
                      <a:lnTo>
                        <a:pt x="40" y="74"/>
                      </a:lnTo>
                      <a:lnTo>
                        <a:pt x="40" y="78"/>
                      </a:lnTo>
                      <a:lnTo>
                        <a:pt x="39" y="81"/>
                      </a:lnTo>
                      <a:lnTo>
                        <a:pt x="36" y="85"/>
                      </a:lnTo>
                      <a:lnTo>
                        <a:pt x="35" y="88"/>
                      </a:lnTo>
                      <a:lnTo>
                        <a:pt x="29" y="95"/>
                      </a:lnTo>
                      <a:lnTo>
                        <a:pt x="22" y="102"/>
                      </a:lnTo>
                      <a:lnTo>
                        <a:pt x="15" y="109"/>
                      </a:lnTo>
                      <a:lnTo>
                        <a:pt x="9" y="115"/>
                      </a:lnTo>
                      <a:lnTo>
                        <a:pt x="3" y="122"/>
                      </a:lnTo>
                      <a:lnTo>
                        <a:pt x="0" y="129"/>
                      </a:lnTo>
                      <a:lnTo>
                        <a:pt x="7" y="27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78" name="Freeform 475"/>
                <p:cNvSpPr>
                  <a:spLocks/>
                </p:cNvSpPr>
                <p:nvPr>
                  <p:custDataLst>
                    <p:tags r:id="rId305"/>
                  </p:custDataLst>
                </p:nvPr>
              </p:nvSpPr>
              <p:spPr bwMode="auto">
                <a:xfrm>
                  <a:off x="2727" y="2049"/>
                  <a:ext cx="9" cy="36"/>
                </a:xfrm>
                <a:custGeom>
                  <a:avLst/>
                  <a:gdLst>
                    <a:gd name="T0" fmla="*/ 0 w 27"/>
                    <a:gd name="T1" fmla="*/ 0 h 19"/>
                    <a:gd name="T2" fmla="*/ 0 w 27"/>
                    <a:gd name="T3" fmla="*/ 40783875 h 19"/>
                    <a:gd name="T4" fmla="*/ 0 w 27"/>
                    <a:gd name="T5" fmla="*/ 64573456 h 19"/>
                    <a:gd name="T6" fmla="*/ 0 w 27"/>
                    <a:gd name="T7" fmla="*/ 64573456 h 19"/>
                    <a:gd name="T8" fmla="*/ 0 w 27"/>
                    <a:gd name="T9" fmla="*/ 64573456 h 19"/>
                    <a:gd name="T10" fmla="*/ 0 w 27"/>
                    <a:gd name="T11" fmla="*/ 40783875 h 19"/>
                    <a:gd name="T12" fmla="*/ 0 w 27"/>
                    <a:gd name="T13" fmla="*/ 0 h 1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7" h="19">
                      <a:moveTo>
                        <a:pt x="27" y="0"/>
                      </a:moveTo>
                      <a:lnTo>
                        <a:pt x="27" y="12"/>
                      </a:lnTo>
                      <a:lnTo>
                        <a:pt x="27" y="19"/>
                      </a:lnTo>
                      <a:lnTo>
                        <a:pt x="9" y="19"/>
                      </a:lnTo>
                      <a:lnTo>
                        <a:pt x="0" y="19"/>
                      </a:lnTo>
                      <a:lnTo>
                        <a:pt x="9" y="12"/>
                      </a:lnTo>
                      <a:lnTo>
                        <a:pt x="27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79" name="Freeform 476"/>
                <p:cNvSpPr>
                  <a:spLocks/>
                </p:cNvSpPr>
                <p:nvPr>
                  <p:custDataLst>
                    <p:tags r:id="rId306"/>
                  </p:custDataLst>
                </p:nvPr>
              </p:nvSpPr>
              <p:spPr bwMode="auto">
                <a:xfrm>
                  <a:off x="2928" y="3070"/>
                  <a:ext cx="119" cy="137"/>
                </a:xfrm>
                <a:custGeom>
                  <a:avLst/>
                  <a:gdLst>
                    <a:gd name="T0" fmla="*/ 0 w 438"/>
                    <a:gd name="T1" fmla="*/ 0 h 406"/>
                    <a:gd name="T2" fmla="*/ 0 w 438"/>
                    <a:gd name="T3" fmla="*/ 0 h 406"/>
                    <a:gd name="T4" fmla="*/ 0 w 438"/>
                    <a:gd name="T5" fmla="*/ 0 h 406"/>
                    <a:gd name="T6" fmla="*/ 0 w 438"/>
                    <a:gd name="T7" fmla="*/ 0 h 406"/>
                    <a:gd name="T8" fmla="*/ 0 w 438"/>
                    <a:gd name="T9" fmla="*/ 0 h 406"/>
                    <a:gd name="T10" fmla="*/ 0 w 438"/>
                    <a:gd name="T11" fmla="*/ 0 h 406"/>
                    <a:gd name="T12" fmla="*/ 0 w 438"/>
                    <a:gd name="T13" fmla="*/ 0 h 406"/>
                    <a:gd name="T14" fmla="*/ 0 w 438"/>
                    <a:gd name="T15" fmla="*/ 1 h 406"/>
                    <a:gd name="T16" fmla="*/ 0 w 438"/>
                    <a:gd name="T17" fmla="*/ 1 h 406"/>
                    <a:gd name="T18" fmla="*/ 0 w 438"/>
                    <a:gd name="T19" fmla="*/ 1 h 406"/>
                    <a:gd name="T20" fmla="*/ 0 w 438"/>
                    <a:gd name="T21" fmla="*/ 1 h 406"/>
                    <a:gd name="T22" fmla="*/ 0 w 438"/>
                    <a:gd name="T23" fmla="*/ 1 h 406"/>
                    <a:gd name="T24" fmla="*/ 0 w 438"/>
                    <a:gd name="T25" fmla="*/ 1 h 406"/>
                    <a:gd name="T26" fmla="*/ 0 w 438"/>
                    <a:gd name="T27" fmla="*/ 1 h 406"/>
                    <a:gd name="T28" fmla="*/ 0 w 438"/>
                    <a:gd name="T29" fmla="*/ 1 h 406"/>
                    <a:gd name="T30" fmla="*/ 0 w 438"/>
                    <a:gd name="T31" fmla="*/ 1 h 406"/>
                    <a:gd name="T32" fmla="*/ 0 w 438"/>
                    <a:gd name="T33" fmla="*/ 1 h 406"/>
                    <a:gd name="T34" fmla="*/ 0 w 438"/>
                    <a:gd name="T35" fmla="*/ 1 h 406"/>
                    <a:gd name="T36" fmla="*/ 0 w 438"/>
                    <a:gd name="T37" fmla="*/ 1 h 406"/>
                    <a:gd name="T38" fmla="*/ 0 w 438"/>
                    <a:gd name="T39" fmla="*/ 1 h 406"/>
                    <a:gd name="T40" fmla="*/ 0 w 438"/>
                    <a:gd name="T41" fmla="*/ 1 h 406"/>
                    <a:gd name="T42" fmla="*/ 0 w 438"/>
                    <a:gd name="T43" fmla="*/ 1 h 406"/>
                    <a:gd name="T44" fmla="*/ 0 w 438"/>
                    <a:gd name="T45" fmla="*/ 1 h 406"/>
                    <a:gd name="T46" fmla="*/ 0 w 438"/>
                    <a:gd name="T47" fmla="*/ 1 h 406"/>
                    <a:gd name="T48" fmla="*/ 0 w 438"/>
                    <a:gd name="T49" fmla="*/ 1 h 406"/>
                    <a:gd name="T50" fmla="*/ 0 w 438"/>
                    <a:gd name="T51" fmla="*/ 1 h 406"/>
                    <a:gd name="T52" fmla="*/ 0 w 438"/>
                    <a:gd name="T53" fmla="*/ 1 h 406"/>
                    <a:gd name="T54" fmla="*/ 0 w 438"/>
                    <a:gd name="T55" fmla="*/ 1 h 406"/>
                    <a:gd name="T56" fmla="*/ 0 w 438"/>
                    <a:gd name="T57" fmla="*/ 1 h 406"/>
                    <a:gd name="T58" fmla="*/ 0 w 438"/>
                    <a:gd name="T59" fmla="*/ 1 h 406"/>
                    <a:gd name="T60" fmla="*/ 0 w 438"/>
                    <a:gd name="T61" fmla="*/ 1 h 406"/>
                    <a:gd name="T62" fmla="*/ 0 w 438"/>
                    <a:gd name="T63" fmla="*/ 1 h 406"/>
                    <a:gd name="T64" fmla="*/ 0 w 438"/>
                    <a:gd name="T65" fmla="*/ 1 h 406"/>
                    <a:gd name="T66" fmla="*/ 0 w 438"/>
                    <a:gd name="T67" fmla="*/ 0 h 406"/>
                    <a:gd name="T68" fmla="*/ 0 w 438"/>
                    <a:gd name="T69" fmla="*/ 0 h 406"/>
                    <a:gd name="T70" fmla="*/ 0 w 438"/>
                    <a:gd name="T71" fmla="*/ 0 h 406"/>
                    <a:gd name="T72" fmla="*/ 0 w 438"/>
                    <a:gd name="T73" fmla="*/ 0 h 406"/>
                    <a:gd name="T74" fmla="*/ 0 w 438"/>
                    <a:gd name="T75" fmla="*/ 0 h 406"/>
                    <a:gd name="T76" fmla="*/ 0 w 438"/>
                    <a:gd name="T77" fmla="*/ 0 h 406"/>
                    <a:gd name="T78" fmla="*/ 0 w 438"/>
                    <a:gd name="T79" fmla="*/ 0 h 406"/>
                    <a:gd name="T80" fmla="*/ 0 w 438"/>
                    <a:gd name="T81" fmla="*/ 0 h 406"/>
                    <a:gd name="T82" fmla="*/ 0 w 438"/>
                    <a:gd name="T83" fmla="*/ 0 h 406"/>
                    <a:gd name="T84" fmla="*/ 0 w 438"/>
                    <a:gd name="T85" fmla="*/ 0 h 406"/>
                    <a:gd name="T86" fmla="*/ 0 w 438"/>
                    <a:gd name="T87" fmla="*/ 0 h 406"/>
                    <a:gd name="T88" fmla="*/ 0 w 438"/>
                    <a:gd name="T89" fmla="*/ 0 h 406"/>
                    <a:gd name="T90" fmla="*/ 0 w 438"/>
                    <a:gd name="T91" fmla="*/ 0 h 406"/>
                    <a:gd name="T92" fmla="*/ 0 w 438"/>
                    <a:gd name="T93" fmla="*/ 0 h 406"/>
                    <a:gd name="T94" fmla="*/ 0 w 438"/>
                    <a:gd name="T95" fmla="*/ 0 h 406"/>
                    <a:gd name="T96" fmla="*/ 0 w 438"/>
                    <a:gd name="T97" fmla="*/ 0 h 406"/>
                    <a:gd name="T98" fmla="*/ 0 w 438"/>
                    <a:gd name="T99" fmla="*/ 0 h 406"/>
                    <a:gd name="T100" fmla="*/ 0 w 438"/>
                    <a:gd name="T101" fmla="*/ 0 h 406"/>
                    <a:gd name="T102" fmla="*/ 0 w 438"/>
                    <a:gd name="T103" fmla="*/ 0 h 406"/>
                    <a:gd name="T104" fmla="*/ 0 w 438"/>
                    <a:gd name="T105" fmla="*/ 0 h 406"/>
                    <a:gd name="T106" fmla="*/ 0 w 438"/>
                    <a:gd name="T107" fmla="*/ 0 h 406"/>
                    <a:gd name="T108" fmla="*/ 0 w 438"/>
                    <a:gd name="T109" fmla="*/ 0 h 40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438" h="406">
                      <a:moveTo>
                        <a:pt x="272" y="0"/>
                      </a:moveTo>
                      <a:lnTo>
                        <a:pt x="284" y="8"/>
                      </a:lnTo>
                      <a:lnTo>
                        <a:pt x="301" y="17"/>
                      </a:lnTo>
                      <a:lnTo>
                        <a:pt x="320" y="27"/>
                      </a:lnTo>
                      <a:lnTo>
                        <a:pt x="341" y="37"/>
                      </a:lnTo>
                      <a:lnTo>
                        <a:pt x="363" y="47"/>
                      </a:lnTo>
                      <a:lnTo>
                        <a:pt x="385" y="55"/>
                      </a:lnTo>
                      <a:lnTo>
                        <a:pt x="395" y="58"/>
                      </a:lnTo>
                      <a:lnTo>
                        <a:pt x="406" y="60"/>
                      </a:lnTo>
                      <a:lnTo>
                        <a:pt x="416" y="61"/>
                      </a:lnTo>
                      <a:lnTo>
                        <a:pt x="425" y="61"/>
                      </a:lnTo>
                      <a:lnTo>
                        <a:pt x="425" y="81"/>
                      </a:lnTo>
                      <a:lnTo>
                        <a:pt x="427" y="101"/>
                      </a:lnTo>
                      <a:lnTo>
                        <a:pt x="429" y="120"/>
                      </a:lnTo>
                      <a:lnTo>
                        <a:pt x="432" y="138"/>
                      </a:lnTo>
                      <a:lnTo>
                        <a:pt x="434" y="157"/>
                      </a:lnTo>
                      <a:lnTo>
                        <a:pt x="436" y="176"/>
                      </a:lnTo>
                      <a:lnTo>
                        <a:pt x="438" y="195"/>
                      </a:lnTo>
                      <a:lnTo>
                        <a:pt x="438" y="216"/>
                      </a:lnTo>
                      <a:lnTo>
                        <a:pt x="438" y="223"/>
                      </a:lnTo>
                      <a:lnTo>
                        <a:pt x="436" y="230"/>
                      </a:lnTo>
                      <a:lnTo>
                        <a:pt x="435" y="237"/>
                      </a:lnTo>
                      <a:lnTo>
                        <a:pt x="432" y="245"/>
                      </a:lnTo>
                      <a:lnTo>
                        <a:pt x="425" y="259"/>
                      </a:lnTo>
                      <a:lnTo>
                        <a:pt x="416" y="274"/>
                      </a:lnTo>
                      <a:lnTo>
                        <a:pt x="407" y="287"/>
                      </a:lnTo>
                      <a:lnTo>
                        <a:pt x="399" y="298"/>
                      </a:lnTo>
                      <a:lnTo>
                        <a:pt x="391" y="307"/>
                      </a:lnTo>
                      <a:lnTo>
                        <a:pt x="385" y="314"/>
                      </a:lnTo>
                      <a:lnTo>
                        <a:pt x="381" y="320"/>
                      </a:lnTo>
                      <a:lnTo>
                        <a:pt x="378" y="326"/>
                      </a:lnTo>
                      <a:lnTo>
                        <a:pt x="374" y="332"/>
                      </a:lnTo>
                      <a:lnTo>
                        <a:pt x="373" y="339"/>
                      </a:lnTo>
                      <a:lnTo>
                        <a:pt x="372" y="352"/>
                      </a:lnTo>
                      <a:lnTo>
                        <a:pt x="372" y="363"/>
                      </a:lnTo>
                      <a:lnTo>
                        <a:pt x="359" y="372"/>
                      </a:lnTo>
                      <a:lnTo>
                        <a:pt x="339" y="387"/>
                      </a:lnTo>
                      <a:lnTo>
                        <a:pt x="321" y="401"/>
                      </a:lnTo>
                      <a:lnTo>
                        <a:pt x="312" y="406"/>
                      </a:lnTo>
                      <a:lnTo>
                        <a:pt x="205" y="388"/>
                      </a:lnTo>
                      <a:lnTo>
                        <a:pt x="192" y="382"/>
                      </a:lnTo>
                      <a:lnTo>
                        <a:pt x="182" y="379"/>
                      </a:lnTo>
                      <a:lnTo>
                        <a:pt x="172" y="376"/>
                      </a:lnTo>
                      <a:lnTo>
                        <a:pt x="165" y="370"/>
                      </a:lnTo>
                      <a:lnTo>
                        <a:pt x="157" y="365"/>
                      </a:lnTo>
                      <a:lnTo>
                        <a:pt x="150" y="359"/>
                      </a:lnTo>
                      <a:lnTo>
                        <a:pt x="145" y="353"/>
                      </a:lnTo>
                      <a:lnTo>
                        <a:pt x="139" y="346"/>
                      </a:lnTo>
                      <a:lnTo>
                        <a:pt x="134" y="338"/>
                      </a:lnTo>
                      <a:lnTo>
                        <a:pt x="124" y="322"/>
                      </a:lnTo>
                      <a:lnTo>
                        <a:pt x="114" y="304"/>
                      </a:lnTo>
                      <a:lnTo>
                        <a:pt x="108" y="296"/>
                      </a:lnTo>
                      <a:lnTo>
                        <a:pt x="101" y="288"/>
                      </a:lnTo>
                      <a:lnTo>
                        <a:pt x="94" y="279"/>
                      </a:lnTo>
                      <a:lnTo>
                        <a:pt x="86" y="271"/>
                      </a:lnTo>
                      <a:lnTo>
                        <a:pt x="72" y="259"/>
                      </a:lnTo>
                      <a:lnTo>
                        <a:pt x="58" y="247"/>
                      </a:lnTo>
                      <a:lnTo>
                        <a:pt x="44" y="234"/>
                      </a:lnTo>
                      <a:lnTo>
                        <a:pt x="31" y="220"/>
                      </a:lnTo>
                      <a:lnTo>
                        <a:pt x="24" y="213"/>
                      </a:lnTo>
                      <a:lnTo>
                        <a:pt x="19" y="204"/>
                      </a:lnTo>
                      <a:lnTo>
                        <a:pt x="13" y="195"/>
                      </a:lnTo>
                      <a:lnTo>
                        <a:pt x="9" y="186"/>
                      </a:lnTo>
                      <a:lnTo>
                        <a:pt x="4" y="176"/>
                      </a:lnTo>
                      <a:lnTo>
                        <a:pt x="2" y="166"/>
                      </a:lnTo>
                      <a:lnTo>
                        <a:pt x="0" y="154"/>
                      </a:lnTo>
                      <a:lnTo>
                        <a:pt x="0" y="141"/>
                      </a:lnTo>
                      <a:lnTo>
                        <a:pt x="18" y="141"/>
                      </a:lnTo>
                      <a:lnTo>
                        <a:pt x="31" y="141"/>
                      </a:lnTo>
                      <a:lnTo>
                        <a:pt x="40" y="141"/>
                      </a:lnTo>
                      <a:lnTo>
                        <a:pt x="46" y="141"/>
                      </a:lnTo>
                      <a:lnTo>
                        <a:pt x="53" y="141"/>
                      </a:lnTo>
                      <a:lnTo>
                        <a:pt x="58" y="140"/>
                      </a:lnTo>
                      <a:lnTo>
                        <a:pt x="63" y="138"/>
                      </a:lnTo>
                      <a:lnTo>
                        <a:pt x="68" y="136"/>
                      </a:lnTo>
                      <a:lnTo>
                        <a:pt x="77" y="131"/>
                      </a:lnTo>
                      <a:lnTo>
                        <a:pt x="85" y="124"/>
                      </a:lnTo>
                      <a:lnTo>
                        <a:pt x="99" y="108"/>
                      </a:lnTo>
                      <a:lnTo>
                        <a:pt x="113" y="92"/>
                      </a:lnTo>
                      <a:lnTo>
                        <a:pt x="117" y="87"/>
                      </a:lnTo>
                      <a:lnTo>
                        <a:pt x="124" y="83"/>
                      </a:lnTo>
                      <a:lnTo>
                        <a:pt x="130" y="80"/>
                      </a:lnTo>
                      <a:lnTo>
                        <a:pt x="136" y="77"/>
                      </a:lnTo>
                      <a:lnTo>
                        <a:pt x="150" y="71"/>
                      </a:lnTo>
                      <a:lnTo>
                        <a:pt x="165" y="65"/>
                      </a:lnTo>
                      <a:lnTo>
                        <a:pt x="179" y="60"/>
                      </a:lnTo>
                      <a:lnTo>
                        <a:pt x="192" y="55"/>
                      </a:lnTo>
                      <a:lnTo>
                        <a:pt x="203" y="50"/>
                      </a:lnTo>
                      <a:lnTo>
                        <a:pt x="212" y="43"/>
                      </a:lnTo>
                      <a:lnTo>
                        <a:pt x="211" y="43"/>
                      </a:lnTo>
                      <a:lnTo>
                        <a:pt x="210" y="41"/>
                      </a:lnTo>
                      <a:lnTo>
                        <a:pt x="210" y="38"/>
                      </a:lnTo>
                      <a:lnTo>
                        <a:pt x="210" y="36"/>
                      </a:lnTo>
                      <a:lnTo>
                        <a:pt x="211" y="30"/>
                      </a:lnTo>
                      <a:lnTo>
                        <a:pt x="212" y="24"/>
                      </a:lnTo>
                      <a:lnTo>
                        <a:pt x="213" y="17"/>
                      </a:lnTo>
                      <a:lnTo>
                        <a:pt x="214" y="14"/>
                      </a:lnTo>
                      <a:lnTo>
                        <a:pt x="217" y="12"/>
                      </a:lnTo>
                      <a:lnTo>
                        <a:pt x="221" y="12"/>
                      </a:lnTo>
                      <a:lnTo>
                        <a:pt x="225" y="12"/>
                      </a:lnTo>
                      <a:lnTo>
                        <a:pt x="229" y="11"/>
                      </a:lnTo>
                      <a:lnTo>
                        <a:pt x="232" y="9"/>
                      </a:lnTo>
                      <a:lnTo>
                        <a:pt x="234" y="7"/>
                      </a:lnTo>
                      <a:lnTo>
                        <a:pt x="236" y="4"/>
                      </a:lnTo>
                      <a:lnTo>
                        <a:pt x="239" y="0"/>
                      </a:lnTo>
                      <a:lnTo>
                        <a:pt x="244" y="2"/>
                      </a:lnTo>
                      <a:lnTo>
                        <a:pt x="248" y="3"/>
                      </a:lnTo>
                      <a:lnTo>
                        <a:pt x="251" y="3"/>
                      </a:lnTo>
                      <a:lnTo>
                        <a:pt x="256" y="2"/>
                      </a:lnTo>
                      <a:lnTo>
                        <a:pt x="264" y="1"/>
                      </a:lnTo>
                      <a:lnTo>
                        <a:pt x="272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80" name="Freeform 477"/>
                <p:cNvSpPr>
                  <a:spLocks/>
                </p:cNvSpPr>
                <p:nvPr>
                  <p:custDataLst>
                    <p:tags r:id="rId307"/>
                  </p:custDataLst>
                </p:nvPr>
              </p:nvSpPr>
              <p:spPr bwMode="auto">
                <a:xfrm>
                  <a:off x="2873" y="2929"/>
                  <a:ext cx="185" cy="189"/>
                </a:xfrm>
                <a:custGeom>
                  <a:avLst/>
                  <a:gdLst>
                    <a:gd name="T0" fmla="*/ 0 w 678"/>
                    <a:gd name="T1" fmla="*/ 0 h 574"/>
                    <a:gd name="T2" fmla="*/ 0 w 678"/>
                    <a:gd name="T3" fmla="*/ 0 h 574"/>
                    <a:gd name="T4" fmla="*/ 0 w 678"/>
                    <a:gd name="T5" fmla="*/ 0 h 574"/>
                    <a:gd name="T6" fmla="*/ 0 w 678"/>
                    <a:gd name="T7" fmla="*/ 0 h 574"/>
                    <a:gd name="T8" fmla="*/ 0 w 678"/>
                    <a:gd name="T9" fmla="*/ 0 h 574"/>
                    <a:gd name="T10" fmla="*/ 0 w 678"/>
                    <a:gd name="T11" fmla="*/ 0 h 574"/>
                    <a:gd name="T12" fmla="*/ 0 w 678"/>
                    <a:gd name="T13" fmla="*/ 0 h 574"/>
                    <a:gd name="T14" fmla="*/ 0 w 678"/>
                    <a:gd name="T15" fmla="*/ 0 h 574"/>
                    <a:gd name="T16" fmla="*/ 0 w 678"/>
                    <a:gd name="T17" fmla="*/ 0 h 574"/>
                    <a:gd name="T18" fmla="*/ 0 w 678"/>
                    <a:gd name="T19" fmla="*/ 1 h 574"/>
                    <a:gd name="T20" fmla="*/ 0 w 678"/>
                    <a:gd name="T21" fmla="*/ 1 h 574"/>
                    <a:gd name="T22" fmla="*/ 0 w 678"/>
                    <a:gd name="T23" fmla="*/ 1 h 574"/>
                    <a:gd name="T24" fmla="*/ 0 w 678"/>
                    <a:gd name="T25" fmla="*/ 1 h 574"/>
                    <a:gd name="T26" fmla="*/ 0 w 678"/>
                    <a:gd name="T27" fmla="*/ 1 h 574"/>
                    <a:gd name="T28" fmla="*/ 0 w 678"/>
                    <a:gd name="T29" fmla="*/ 1 h 574"/>
                    <a:gd name="T30" fmla="*/ 0 w 678"/>
                    <a:gd name="T31" fmla="*/ 1 h 574"/>
                    <a:gd name="T32" fmla="*/ 0 w 678"/>
                    <a:gd name="T33" fmla="*/ 1 h 574"/>
                    <a:gd name="T34" fmla="*/ 0 w 678"/>
                    <a:gd name="T35" fmla="*/ 1 h 574"/>
                    <a:gd name="T36" fmla="*/ 0 w 678"/>
                    <a:gd name="T37" fmla="*/ 1 h 574"/>
                    <a:gd name="T38" fmla="*/ 0 w 678"/>
                    <a:gd name="T39" fmla="*/ 1 h 574"/>
                    <a:gd name="T40" fmla="*/ 0 w 678"/>
                    <a:gd name="T41" fmla="*/ 1 h 574"/>
                    <a:gd name="T42" fmla="*/ 0 w 678"/>
                    <a:gd name="T43" fmla="*/ 1 h 574"/>
                    <a:gd name="T44" fmla="*/ 0 w 678"/>
                    <a:gd name="T45" fmla="*/ 1 h 574"/>
                    <a:gd name="T46" fmla="*/ 0 w 678"/>
                    <a:gd name="T47" fmla="*/ 2 h 574"/>
                    <a:gd name="T48" fmla="*/ 0 w 678"/>
                    <a:gd name="T49" fmla="*/ 2 h 574"/>
                    <a:gd name="T50" fmla="*/ 0 w 678"/>
                    <a:gd name="T51" fmla="*/ 2 h 574"/>
                    <a:gd name="T52" fmla="*/ 0 w 678"/>
                    <a:gd name="T53" fmla="*/ 2 h 574"/>
                    <a:gd name="T54" fmla="*/ 0 w 678"/>
                    <a:gd name="T55" fmla="*/ 1 h 574"/>
                    <a:gd name="T56" fmla="*/ 0 w 678"/>
                    <a:gd name="T57" fmla="*/ 1 h 574"/>
                    <a:gd name="T58" fmla="*/ 0 w 678"/>
                    <a:gd name="T59" fmla="*/ 1 h 574"/>
                    <a:gd name="T60" fmla="*/ 0 w 678"/>
                    <a:gd name="T61" fmla="*/ 1 h 574"/>
                    <a:gd name="T62" fmla="*/ 0 w 678"/>
                    <a:gd name="T63" fmla="*/ 1 h 574"/>
                    <a:gd name="T64" fmla="*/ 0 w 678"/>
                    <a:gd name="T65" fmla="*/ 1 h 574"/>
                    <a:gd name="T66" fmla="*/ 0 w 678"/>
                    <a:gd name="T67" fmla="*/ 1 h 574"/>
                    <a:gd name="T68" fmla="*/ 0 w 678"/>
                    <a:gd name="T69" fmla="*/ 1 h 574"/>
                    <a:gd name="T70" fmla="*/ 0 w 678"/>
                    <a:gd name="T71" fmla="*/ 1 h 574"/>
                    <a:gd name="T72" fmla="*/ 0 w 678"/>
                    <a:gd name="T73" fmla="*/ 1 h 574"/>
                    <a:gd name="T74" fmla="*/ 0 w 678"/>
                    <a:gd name="T75" fmla="*/ 1 h 574"/>
                    <a:gd name="T76" fmla="*/ 0 w 678"/>
                    <a:gd name="T77" fmla="*/ 1 h 574"/>
                    <a:gd name="T78" fmla="*/ 0 w 678"/>
                    <a:gd name="T79" fmla="*/ 0 h 574"/>
                    <a:gd name="T80" fmla="*/ 0 w 678"/>
                    <a:gd name="T81" fmla="*/ 0 h 574"/>
                    <a:gd name="T82" fmla="*/ 0 w 678"/>
                    <a:gd name="T83" fmla="*/ 0 h 574"/>
                    <a:gd name="T84" fmla="*/ 0 w 678"/>
                    <a:gd name="T85" fmla="*/ 1 h 574"/>
                    <a:gd name="T86" fmla="*/ 0 w 678"/>
                    <a:gd name="T87" fmla="*/ 1 h 574"/>
                    <a:gd name="T88" fmla="*/ 0 w 678"/>
                    <a:gd name="T89" fmla="*/ 1 h 574"/>
                    <a:gd name="T90" fmla="*/ 0 w 678"/>
                    <a:gd name="T91" fmla="*/ 1 h 574"/>
                    <a:gd name="T92" fmla="*/ 0 w 678"/>
                    <a:gd name="T93" fmla="*/ 1 h 574"/>
                    <a:gd name="T94" fmla="*/ 0 w 678"/>
                    <a:gd name="T95" fmla="*/ 1 h 574"/>
                    <a:gd name="T96" fmla="*/ 0 w 678"/>
                    <a:gd name="T97" fmla="*/ 1 h 574"/>
                    <a:gd name="T98" fmla="*/ 0 w 678"/>
                    <a:gd name="T99" fmla="*/ 1 h 574"/>
                    <a:gd name="T100" fmla="*/ 0 w 678"/>
                    <a:gd name="T101" fmla="*/ 1 h 574"/>
                    <a:gd name="T102" fmla="*/ 0 w 678"/>
                    <a:gd name="T103" fmla="*/ 0 h 574"/>
                    <a:gd name="T104" fmla="*/ 0 w 678"/>
                    <a:gd name="T105" fmla="*/ 0 h 574"/>
                    <a:gd name="T106" fmla="*/ 0 w 678"/>
                    <a:gd name="T107" fmla="*/ 0 h 574"/>
                    <a:gd name="T108" fmla="*/ 0 w 678"/>
                    <a:gd name="T109" fmla="*/ 0 h 574"/>
                    <a:gd name="T110" fmla="*/ 0 w 678"/>
                    <a:gd name="T111" fmla="*/ 0 h 574"/>
                    <a:gd name="T112" fmla="*/ 0 w 678"/>
                    <a:gd name="T113" fmla="*/ 0 h 574"/>
                    <a:gd name="T114" fmla="*/ 0 w 678"/>
                    <a:gd name="T115" fmla="*/ 0 h 574"/>
                    <a:gd name="T116" fmla="*/ 0 w 678"/>
                    <a:gd name="T117" fmla="*/ 0 h 57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0" t="0" r="r" b="b"/>
                  <a:pathLst>
                    <a:path w="678" h="574">
                      <a:moveTo>
                        <a:pt x="505" y="1"/>
                      </a:moveTo>
                      <a:lnTo>
                        <a:pt x="507" y="4"/>
                      </a:lnTo>
                      <a:lnTo>
                        <a:pt x="513" y="8"/>
                      </a:lnTo>
                      <a:lnTo>
                        <a:pt x="521" y="12"/>
                      </a:lnTo>
                      <a:lnTo>
                        <a:pt x="529" y="16"/>
                      </a:lnTo>
                      <a:lnTo>
                        <a:pt x="552" y="26"/>
                      </a:lnTo>
                      <a:lnTo>
                        <a:pt x="578" y="37"/>
                      </a:lnTo>
                      <a:lnTo>
                        <a:pt x="624" y="55"/>
                      </a:lnTo>
                      <a:lnTo>
                        <a:pt x="645" y="63"/>
                      </a:lnTo>
                      <a:lnTo>
                        <a:pt x="650" y="73"/>
                      </a:lnTo>
                      <a:lnTo>
                        <a:pt x="657" y="84"/>
                      </a:lnTo>
                      <a:lnTo>
                        <a:pt x="660" y="88"/>
                      </a:lnTo>
                      <a:lnTo>
                        <a:pt x="666" y="91"/>
                      </a:lnTo>
                      <a:lnTo>
                        <a:pt x="671" y="93"/>
                      </a:lnTo>
                      <a:lnTo>
                        <a:pt x="678" y="94"/>
                      </a:lnTo>
                      <a:lnTo>
                        <a:pt x="678" y="107"/>
                      </a:lnTo>
                      <a:lnTo>
                        <a:pt x="678" y="118"/>
                      </a:lnTo>
                      <a:lnTo>
                        <a:pt x="678" y="127"/>
                      </a:lnTo>
                      <a:lnTo>
                        <a:pt x="678" y="137"/>
                      </a:lnTo>
                      <a:lnTo>
                        <a:pt x="678" y="141"/>
                      </a:lnTo>
                      <a:lnTo>
                        <a:pt x="677" y="144"/>
                      </a:lnTo>
                      <a:lnTo>
                        <a:pt x="674" y="148"/>
                      </a:lnTo>
                      <a:lnTo>
                        <a:pt x="673" y="151"/>
                      </a:lnTo>
                      <a:lnTo>
                        <a:pt x="667" y="158"/>
                      </a:lnTo>
                      <a:lnTo>
                        <a:pt x="660" y="165"/>
                      </a:lnTo>
                      <a:lnTo>
                        <a:pt x="653" y="172"/>
                      </a:lnTo>
                      <a:lnTo>
                        <a:pt x="647" y="178"/>
                      </a:lnTo>
                      <a:lnTo>
                        <a:pt x="641" y="185"/>
                      </a:lnTo>
                      <a:lnTo>
                        <a:pt x="638" y="192"/>
                      </a:lnTo>
                      <a:lnTo>
                        <a:pt x="638" y="346"/>
                      </a:lnTo>
                      <a:lnTo>
                        <a:pt x="466" y="378"/>
                      </a:lnTo>
                      <a:lnTo>
                        <a:pt x="464" y="382"/>
                      </a:lnTo>
                      <a:lnTo>
                        <a:pt x="461" y="388"/>
                      </a:lnTo>
                      <a:lnTo>
                        <a:pt x="460" y="394"/>
                      </a:lnTo>
                      <a:lnTo>
                        <a:pt x="460" y="400"/>
                      </a:lnTo>
                      <a:lnTo>
                        <a:pt x="461" y="415"/>
                      </a:lnTo>
                      <a:lnTo>
                        <a:pt x="466" y="433"/>
                      </a:lnTo>
                      <a:lnTo>
                        <a:pt x="460" y="434"/>
                      </a:lnTo>
                      <a:lnTo>
                        <a:pt x="455" y="435"/>
                      </a:lnTo>
                      <a:lnTo>
                        <a:pt x="451" y="436"/>
                      </a:lnTo>
                      <a:lnTo>
                        <a:pt x="448" y="436"/>
                      </a:lnTo>
                      <a:lnTo>
                        <a:pt x="444" y="435"/>
                      </a:lnTo>
                      <a:lnTo>
                        <a:pt x="439" y="433"/>
                      </a:lnTo>
                      <a:lnTo>
                        <a:pt x="436" y="437"/>
                      </a:lnTo>
                      <a:lnTo>
                        <a:pt x="434" y="440"/>
                      </a:lnTo>
                      <a:lnTo>
                        <a:pt x="432" y="442"/>
                      </a:lnTo>
                      <a:lnTo>
                        <a:pt x="429" y="444"/>
                      </a:lnTo>
                      <a:lnTo>
                        <a:pt x="425" y="445"/>
                      </a:lnTo>
                      <a:lnTo>
                        <a:pt x="421" y="445"/>
                      </a:lnTo>
                      <a:lnTo>
                        <a:pt x="417" y="445"/>
                      </a:lnTo>
                      <a:lnTo>
                        <a:pt x="414" y="447"/>
                      </a:lnTo>
                      <a:lnTo>
                        <a:pt x="413" y="450"/>
                      </a:lnTo>
                      <a:lnTo>
                        <a:pt x="412" y="457"/>
                      </a:lnTo>
                      <a:lnTo>
                        <a:pt x="411" y="463"/>
                      </a:lnTo>
                      <a:lnTo>
                        <a:pt x="410" y="469"/>
                      </a:lnTo>
                      <a:lnTo>
                        <a:pt x="410" y="471"/>
                      </a:lnTo>
                      <a:lnTo>
                        <a:pt x="410" y="474"/>
                      </a:lnTo>
                      <a:lnTo>
                        <a:pt x="411" y="476"/>
                      </a:lnTo>
                      <a:lnTo>
                        <a:pt x="412" y="476"/>
                      </a:lnTo>
                      <a:lnTo>
                        <a:pt x="403" y="483"/>
                      </a:lnTo>
                      <a:lnTo>
                        <a:pt x="392" y="488"/>
                      </a:lnTo>
                      <a:lnTo>
                        <a:pt x="379" y="493"/>
                      </a:lnTo>
                      <a:lnTo>
                        <a:pt x="365" y="498"/>
                      </a:lnTo>
                      <a:lnTo>
                        <a:pt x="350" y="504"/>
                      </a:lnTo>
                      <a:lnTo>
                        <a:pt x="336" y="510"/>
                      </a:lnTo>
                      <a:lnTo>
                        <a:pt x="330" y="513"/>
                      </a:lnTo>
                      <a:lnTo>
                        <a:pt x="324" y="516"/>
                      </a:lnTo>
                      <a:lnTo>
                        <a:pt x="317" y="520"/>
                      </a:lnTo>
                      <a:lnTo>
                        <a:pt x="313" y="525"/>
                      </a:lnTo>
                      <a:lnTo>
                        <a:pt x="299" y="541"/>
                      </a:lnTo>
                      <a:lnTo>
                        <a:pt x="285" y="557"/>
                      </a:lnTo>
                      <a:lnTo>
                        <a:pt x="277" y="564"/>
                      </a:lnTo>
                      <a:lnTo>
                        <a:pt x="268" y="569"/>
                      </a:lnTo>
                      <a:lnTo>
                        <a:pt x="263" y="571"/>
                      </a:lnTo>
                      <a:lnTo>
                        <a:pt x="258" y="573"/>
                      </a:lnTo>
                      <a:lnTo>
                        <a:pt x="253" y="574"/>
                      </a:lnTo>
                      <a:lnTo>
                        <a:pt x="246" y="574"/>
                      </a:lnTo>
                      <a:lnTo>
                        <a:pt x="238" y="574"/>
                      </a:lnTo>
                      <a:lnTo>
                        <a:pt x="227" y="574"/>
                      </a:lnTo>
                      <a:lnTo>
                        <a:pt x="212" y="574"/>
                      </a:lnTo>
                      <a:lnTo>
                        <a:pt x="193" y="574"/>
                      </a:lnTo>
                      <a:lnTo>
                        <a:pt x="192" y="569"/>
                      </a:lnTo>
                      <a:lnTo>
                        <a:pt x="189" y="564"/>
                      </a:lnTo>
                      <a:lnTo>
                        <a:pt x="186" y="559"/>
                      </a:lnTo>
                      <a:lnTo>
                        <a:pt x="180" y="554"/>
                      </a:lnTo>
                      <a:lnTo>
                        <a:pt x="173" y="550"/>
                      </a:lnTo>
                      <a:lnTo>
                        <a:pt x="165" y="547"/>
                      </a:lnTo>
                      <a:lnTo>
                        <a:pt x="156" y="545"/>
                      </a:lnTo>
                      <a:lnTo>
                        <a:pt x="146" y="544"/>
                      </a:lnTo>
                      <a:lnTo>
                        <a:pt x="133" y="545"/>
                      </a:lnTo>
                      <a:lnTo>
                        <a:pt x="120" y="548"/>
                      </a:lnTo>
                      <a:lnTo>
                        <a:pt x="108" y="552"/>
                      </a:lnTo>
                      <a:lnTo>
                        <a:pt x="93" y="556"/>
                      </a:lnTo>
                      <a:lnTo>
                        <a:pt x="61" y="556"/>
                      </a:lnTo>
                      <a:lnTo>
                        <a:pt x="48" y="544"/>
                      </a:lnTo>
                      <a:lnTo>
                        <a:pt x="33" y="527"/>
                      </a:lnTo>
                      <a:lnTo>
                        <a:pt x="17" y="510"/>
                      </a:lnTo>
                      <a:lnTo>
                        <a:pt x="0" y="494"/>
                      </a:lnTo>
                      <a:lnTo>
                        <a:pt x="0" y="285"/>
                      </a:lnTo>
                      <a:lnTo>
                        <a:pt x="21" y="286"/>
                      </a:lnTo>
                      <a:lnTo>
                        <a:pt x="54" y="286"/>
                      </a:lnTo>
                      <a:lnTo>
                        <a:pt x="73" y="286"/>
                      </a:lnTo>
                      <a:lnTo>
                        <a:pt x="89" y="285"/>
                      </a:lnTo>
                      <a:lnTo>
                        <a:pt x="97" y="284"/>
                      </a:lnTo>
                      <a:lnTo>
                        <a:pt x="103" y="282"/>
                      </a:lnTo>
                      <a:lnTo>
                        <a:pt x="109" y="281"/>
                      </a:lnTo>
                      <a:lnTo>
                        <a:pt x="113" y="279"/>
                      </a:lnTo>
                      <a:lnTo>
                        <a:pt x="119" y="275"/>
                      </a:lnTo>
                      <a:lnTo>
                        <a:pt x="123" y="269"/>
                      </a:lnTo>
                      <a:lnTo>
                        <a:pt x="126" y="263"/>
                      </a:lnTo>
                      <a:lnTo>
                        <a:pt x="129" y="256"/>
                      </a:lnTo>
                      <a:lnTo>
                        <a:pt x="130" y="247"/>
                      </a:lnTo>
                      <a:lnTo>
                        <a:pt x="131" y="238"/>
                      </a:lnTo>
                      <a:lnTo>
                        <a:pt x="131" y="229"/>
                      </a:lnTo>
                      <a:lnTo>
                        <a:pt x="130" y="220"/>
                      </a:lnTo>
                      <a:lnTo>
                        <a:pt x="129" y="202"/>
                      </a:lnTo>
                      <a:lnTo>
                        <a:pt x="126" y="185"/>
                      </a:lnTo>
                      <a:lnTo>
                        <a:pt x="125" y="171"/>
                      </a:lnTo>
                      <a:lnTo>
                        <a:pt x="126" y="162"/>
                      </a:lnTo>
                      <a:lnTo>
                        <a:pt x="130" y="165"/>
                      </a:lnTo>
                      <a:lnTo>
                        <a:pt x="132" y="168"/>
                      </a:lnTo>
                      <a:lnTo>
                        <a:pt x="136" y="170"/>
                      </a:lnTo>
                      <a:lnTo>
                        <a:pt x="140" y="171"/>
                      </a:lnTo>
                      <a:lnTo>
                        <a:pt x="147" y="174"/>
                      </a:lnTo>
                      <a:lnTo>
                        <a:pt x="156" y="175"/>
                      </a:lnTo>
                      <a:lnTo>
                        <a:pt x="174" y="175"/>
                      </a:lnTo>
                      <a:lnTo>
                        <a:pt x="187" y="174"/>
                      </a:lnTo>
                      <a:lnTo>
                        <a:pt x="187" y="180"/>
                      </a:lnTo>
                      <a:lnTo>
                        <a:pt x="188" y="186"/>
                      </a:lnTo>
                      <a:lnTo>
                        <a:pt x="190" y="191"/>
                      </a:lnTo>
                      <a:lnTo>
                        <a:pt x="192" y="197"/>
                      </a:lnTo>
                      <a:lnTo>
                        <a:pt x="195" y="201"/>
                      </a:lnTo>
                      <a:lnTo>
                        <a:pt x="199" y="204"/>
                      </a:lnTo>
                      <a:lnTo>
                        <a:pt x="202" y="207"/>
                      </a:lnTo>
                      <a:lnTo>
                        <a:pt x="208" y="210"/>
                      </a:lnTo>
                      <a:lnTo>
                        <a:pt x="218" y="213"/>
                      </a:lnTo>
                      <a:lnTo>
                        <a:pt x="229" y="216"/>
                      </a:lnTo>
                      <a:lnTo>
                        <a:pt x="241" y="217"/>
                      </a:lnTo>
                      <a:lnTo>
                        <a:pt x="253" y="217"/>
                      </a:lnTo>
                      <a:lnTo>
                        <a:pt x="260" y="216"/>
                      </a:lnTo>
                      <a:lnTo>
                        <a:pt x="269" y="214"/>
                      </a:lnTo>
                      <a:lnTo>
                        <a:pt x="277" y="211"/>
                      </a:lnTo>
                      <a:lnTo>
                        <a:pt x="286" y="207"/>
                      </a:lnTo>
                      <a:lnTo>
                        <a:pt x="301" y="199"/>
                      </a:lnTo>
                      <a:lnTo>
                        <a:pt x="313" y="192"/>
                      </a:lnTo>
                      <a:lnTo>
                        <a:pt x="315" y="195"/>
                      </a:lnTo>
                      <a:lnTo>
                        <a:pt x="319" y="196"/>
                      </a:lnTo>
                      <a:lnTo>
                        <a:pt x="322" y="196"/>
                      </a:lnTo>
                      <a:lnTo>
                        <a:pt x="325" y="195"/>
                      </a:lnTo>
                      <a:lnTo>
                        <a:pt x="331" y="193"/>
                      </a:lnTo>
                      <a:lnTo>
                        <a:pt x="333" y="192"/>
                      </a:lnTo>
                      <a:lnTo>
                        <a:pt x="338" y="192"/>
                      </a:lnTo>
                      <a:lnTo>
                        <a:pt x="343" y="190"/>
                      </a:lnTo>
                      <a:lnTo>
                        <a:pt x="348" y="188"/>
                      </a:lnTo>
                      <a:lnTo>
                        <a:pt x="353" y="185"/>
                      </a:lnTo>
                      <a:lnTo>
                        <a:pt x="357" y="182"/>
                      </a:lnTo>
                      <a:lnTo>
                        <a:pt x="360" y="178"/>
                      </a:lnTo>
                      <a:lnTo>
                        <a:pt x="364" y="173"/>
                      </a:lnTo>
                      <a:lnTo>
                        <a:pt x="368" y="168"/>
                      </a:lnTo>
                      <a:lnTo>
                        <a:pt x="373" y="156"/>
                      </a:lnTo>
                      <a:lnTo>
                        <a:pt x="379" y="142"/>
                      </a:lnTo>
                      <a:lnTo>
                        <a:pt x="383" y="126"/>
                      </a:lnTo>
                      <a:lnTo>
                        <a:pt x="388" y="111"/>
                      </a:lnTo>
                      <a:lnTo>
                        <a:pt x="395" y="78"/>
                      </a:lnTo>
                      <a:lnTo>
                        <a:pt x="403" y="47"/>
                      </a:lnTo>
                      <a:lnTo>
                        <a:pt x="406" y="33"/>
                      </a:lnTo>
                      <a:lnTo>
                        <a:pt x="410" y="20"/>
                      </a:lnTo>
                      <a:lnTo>
                        <a:pt x="414" y="10"/>
                      </a:lnTo>
                      <a:lnTo>
                        <a:pt x="418" y="1"/>
                      </a:lnTo>
                      <a:lnTo>
                        <a:pt x="425" y="4"/>
                      </a:lnTo>
                      <a:lnTo>
                        <a:pt x="431" y="6"/>
                      </a:lnTo>
                      <a:lnTo>
                        <a:pt x="436" y="8"/>
                      </a:lnTo>
                      <a:lnTo>
                        <a:pt x="442" y="8"/>
                      </a:lnTo>
                      <a:lnTo>
                        <a:pt x="453" y="8"/>
                      </a:lnTo>
                      <a:lnTo>
                        <a:pt x="462" y="6"/>
                      </a:lnTo>
                      <a:lnTo>
                        <a:pt x="472" y="4"/>
                      </a:lnTo>
                      <a:lnTo>
                        <a:pt x="482" y="1"/>
                      </a:lnTo>
                      <a:lnTo>
                        <a:pt x="493" y="0"/>
                      </a:lnTo>
                      <a:lnTo>
                        <a:pt x="505" y="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81" name="Freeform 478"/>
                <p:cNvSpPr>
                  <a:spLocks/>
                </p:cNvSpPr>
                <p:nvPr>
                  <p:custDataLst>
                    <p:tags r:id="rId308"/>
                  </p:custDataLst>
                </p:nvPr>
              </p:nvSpPr>
              <p:spPr bwMode="auto">
                <a:xfrm>
                  <a:off x="2707" y="3101"/>
                  <a:ext cx="221" cy="240"/>
                </a:xfrm>
                <a:custGeom>
                  <a:avLst/>
                  <a:gdLst>
                    <a:gd name="T0" fmla="*/ 0 w 810"/>
                    <a:gd name="T1" fmla="*/ 0 h 727"/>
                    <a:gd name="T2" fmla="*/ 0 w 810"/>
                    <a:gd name="T3" fmla="*/ 0 h 727"/>
                    <a:gd name="T4" fmla="*/ 0 w 810"/>
                    <a:gd name="T5" fmla="*/ 0 h 727"/>
                    <a:gd name="T6" fmla="*/ 0 w 810"/>
                    <a:gd name="T7" fmla="*/ 0 h 727"/>
                    <a:gd name="T8" fmla="*/ 0 w 810"/>
                    <a:gd name="T9" fmla="*/ 0 h 727"/>
                    <a:gd name="T10" fmla="*/ 0 w 810"/>
                    <a:gd name="T11" fmla="*/ 0 h 727"/>
                    <a:gd name="T12" fmla="*/ 0 w 810"/>
                    <a:gd name="T13" fmla="*/ 0 h 727"/>
                    <a:gd name="T14" fmla="*/ 0 w 810"/>
                    <a:gd name="T15" fmla="*/ 0 h 727"/>
                    <a:gd name="T16" fmla="*/ 0 w 810"/>
                    <a:gd name="T17" fmla="*/ 0 h 727"/>
                    <a:gd name="T18" fmla="*/ 0 w 810"/>
                    <a:gd name="T19" fmla="*/ 0 h 727"/>
                    <a:gd name="T20" fmla="*/ 0 w 810"/>
                    <a:gd name="T21" fmla="*/ 0 h 727"/>
                    <a:gd name="T22" fmla="*/ 0 w 810"/>
                    <a:gd name="T23" fmla="*/ 0 h 727"/>
                    <a:gd name="T24" fmla="*/ 0 w 810"/>
                    <a:gd name="T25" fmla="*/ 0 h 727"/>
                    <a:gd name="T26" fmla="*/ 0 w 810"/>
                    <a:gd name="T27" fmla="*/ 0 h 727"/>
                    <a:gd name="T28" fmla="*/ 0 w 810"/>
                    <a:gd name="T29" fmla="*/ 0 h 727"/>
                    <a:gd name="T30" fmla="*/ 0 w 810"/>
                    <a:gd name="T31" fmla="*/ 1 h 727"/>
                    <a:gd name="T32" fmla="*/ 0 w 810"/>
                    <a:gd name="T33" fmla="*/ 1 h 727"/>
                    <a:gd name="T34" fmla="*/ 0 w 810"/>
                    <a:gd name="T35" fmla="*/ 1 h 727"/>
                    <a:gd name="T36" fmla="*/ 0 w 810"/>
                    <a:gd name="T37" fmla="*/ 1 h 727"/>
                    <a:gd name="T38" fmla="*/ 0 w 810"/>
                    <a:gd name="T39" fmla="*/ 1 h 727"/>
                    <a:gd name="T40" fmla="*/ 0 w 810"/>
                    <a:gd name="T41" fmla="*/ 1 h 727"/>
                    <a:gd name="T42" fmla="*/ 0 w 810"/>
                    <a:gd name="T43" fmla="*/ 1 h 727"/>
                    <a:gd name="T44" fmla="*/ 0 w 810"/>
                    <a:gd name="T45" fmla="*/ 1 h 727"/>
                    <a:gd name="T46" fmla="*/ 0 w 810"/>
                    <a:gd name="T47" fmla="*/ 1 h 727"/>
                    <a:gd name="T48" fmla="*/ 0 w 810"/>
                    <a:gd name="T49" fmla="*/ 1 h 727"/>
                    <a:gd name="T50" fmla="*/ 0 w 810"/>
                    <a:gd name="T51" fmla="*/ 2 h 727"/>
                    <a:gd name="T52" fmla="*/ 0 w 810"/>
                    <a:gd name="T53" fmla="*/ 2 h 727"/>
                    <a:gd name="T54" fmla="*/ 0 w 810"/>
                    <a:gd name="T55" fmla="*/ 2 h 727"/>
                    <a:gd name="T56" fmla="*/ 0 w 810"/>
                    <a:gd name="T57" fmla="*/ 2 h 727"/>
                    <a:gd name="T58" fmla="*/ 0 w 810"/>
                    <a:gd name="T59" fmla="*/ 2 h 727"/>
                    <a:gd name="T60" fmla="*/ 0 w 810"/>
                    <a:gd name="T61" fmla="*/ 2 h 727"/>
                    <a:gd name="T62" fmla="*/ 0 w 810"/>
                    <a:gd name="T63" fmla="*/ 2 h 727"/>
                    <a:gd name="T64" fmla="*/ 0 w 810"/>
                    <a:gd name="T65" fmla="*/ 2 h 727"/>
                    <a:gd name="T66" fmla="*/ 0 w 810"/>
                    <a:gd name="T67" fmla="*/ 2 h 727"/>
                    <a:gd name="T68" fmla="*/ 0 w 810"/>
                    <a:gd name="T69" fmla="*/ 2 h 727"/>
                    <a:gd name="T70" fmla="*/ 0 w 810"/>
                    <a:gd name="T71" fmla="*/ 2 h 727"/>
                    <a:gd name="T72" fmla="*/ 0 w 810"/>
                    <a:gd name="T73" fmla="*/ 2 h 727"/>
                    <a:gd name="T74" fmla="*/ 0 w 810"/>
                    <a:gd name="T75" fmla="*/ 1 h 727"/>
                    <a:gd name="T76" fmla="*/ 0 w 810"/>
                    <a:gd name="T77" fmla="*/ 1 h 727"/>
                    <a:gd name="T78" fmla="*/ 0 w 810"/>
                    <a:gd name="T79" fmla="*/ 1 h 727"/>
                    <a:gd name="T80" fmla="*/ 0 w 810"/>
                    <a:gd name="T81" fmla="*/ 1 h 727"/>
                    <a:gd name="T82" fmla="*/ 0 w 810"/>
                    <a:gd name="T83" fmla="*/ 1 h 727"/>
                    <a:gd name="T84" fmla="*/ 0 w 810"/>
                    <a:gd name="T85" fmla="*/ 1 h 727"/>
                    <a:gd name="T86" fmla="*/ 0 w 810"/>
                    <a:gd name="T87" fmla="*/ 1 h 727"/>
                    <a:gd name="T88" fmla="*/ 0 w 810"/>
                    <a:gd name="T89" fmla="*/ 1 h 727"/>
                    <a:gd name="T90" fmla="*/ 0 w 810"/>
                    <a:gd name="T91" fmla="*/ 0 h 727"/>
                    <a:gd name="T92" fmla="*/ 0 w 810"/>
                    <a:gd name="T93" fmla="*/ 0 h 727"/>
                    <a:gd name="T94" fmla="*/ 0 w 810"/>
                    <a:gd name="T95" fmla="*/ 0 h 727"/>
                    <a:gd name="T96" fmla="*/ 0 w 810"/>
                    <a:gd name="T97" fmla="*/ 0 h 727"/>
                    <a:gd name="T98" fmla="*/ 0 w 810"/>
                    <a:gd name="T99" fmla="*/ 0 h 727"/>
                    <a:gd name="T100" fmla="*/ 0 w 810"/>
                    <a:gd name="T101" fmla="*/ 0 h 727"/>
                    <a:gd name="T102" fmla="*/ 0 w 810"/>
                    <a:gd name="T103" fmla="*/ 0 h 727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810" h="727">
                      <a:moveTo>
                        <a:pt x="810" y="61"/>
                      </a:moveTo>
                      <a:lnTo>
                        <a:pt x="807" y="54"/>
                      </a:lnTo>
                      <a:lnTo>
                        <a:pt x="802" y="48"/>
                      </a:lnTo>
                      <a:lnTo>
                        <a:pt x="797" y="42"/>
                      </a:lnTo>
                      <a:lnTo>
                        <a:pt x="790" y="36"/>
                      </a:lnTo>
                      <a:lnTo>
                        <a:pt x="784" y="32"/>
                      </a:lnTo>
                      <a:lnTo>
                        <a:pt x="775" y="28"/>
                      </a:lnTo>
                      <a:lnTo>
                        <a:pt x="766" y="26"/>
                      </a:lnTo>
                      <a:lnTo>
                        <a:pt x="756" y="25"/>
                      </a:lnTo>
                      <a:lnTo>
                        <a:pt x="743" y="26"/>
                      </a:lnTo>
                      <a:lnTo>
                        <a:pt x="730" y="29"/>
                      </a:lnTo>
                      <a:lnTo>
                        <a:pt x="718" y="33"/>
                      </a:lnTo>
                      <a:lnTo>
                        <a:pt x="703" y="37"/>
                      </a:lnTo>
                      <a:lnTo>
                        <a:pt x="671" y="37"/>
                      </a:lnTo>
                      <a:lnTo>
                        <a:pt x="651" y="41"/>
                      </a:lnTo>
                      <a:lnTo>
                        <a:pt x="634" y="44"/>
                      </a:lnTo>
                      <a:lnTo>
                        <a:pt x="627" y="46"/>
                      </a:lnTo>
                      <a:lnTo>
                        <a:pt x="619" y="48"/>
                      </a:lnTo>
                      <a:lnTo>
                        <a:pt x="611" y="51"/>
                      </a:lnTo>
                      <a:lnTo>
                        <a:pt x="604" y="55"/>
                      </a:lnTo>
                      <a:lnTo>
                        <a:pt x="411" y="55"/>
                      </a:lnTo>
                      <a:lnTo>
                        <a:pt x="411" y="37"/>
                      </a:lnTo>
                      <a:lnTo>
                        <a:pt x="292" y="37"/>
                      </a:lnTo>
                      <a:lnTo>
                        <a:pt x="280" y="40"/>
                      </a:lnTo>
                      <a:lnTo>
                        <a:pt x="269" y="41"/>
                      </a:lnTo>
                      <a:lnTo>
                        <a:pt x="257" y="40"/>
                      </a:lnTo>
                      <a:lnTo>
                        <a:pt x="245" y="39"/>
                      </a:lnTo>
                      <a:lnTo>
                        <a:pt x="232" y="37"/>
                      </a:lnTo>
                      <a:lnTo>
                        <a:pt x="220" y="34"/>
                      </a:lnTo>
                      <a:lnTo>
                        <a:pt x="208" y="30"/>
                      </a:lnTo>
                      <a:lnTo>
                        <a:pt x="196" y="26"/>
                      </a:lnTo>
                      <a:lnTo>
                        <a:pt x="172" y="17"/>
                      </a:lnTo>
                      <a:lnTo>
                        <a:pt x="149" y="8"/>
                      </a:lnTo>
                      <a:lnTo>
                        <a:pt x="137" y="5"/>
                      </a:lnTo>
                      <a:lnTo>
                        <a:pt x="126" y="2"/>
                      </a:lnTo>
                      <a:lnTo>
                        <a:pt x="116" y="0"/>
                      </a:lnTo>
                      <a:lnTo>
                        <a:pt x="105" y="0"/>
                      </a:lnTo>
                      <a:lnTo>
                        <a:pt x="97" y="0"/>
                      </a:lnTo>
                      <a:lnTo>
                        <a:pt x="91" y="2"/>
                      </a:lnTo>
                      <a:lnTo>
                        <a:pt x="83" y="5"/>
                      </a:lnTo>
                      <a:lnTo>
                        <a:pt x="75" y="8"/>
                      </a:lnTo>
                      <a:lnTo>
                        <a:pt x="68" y="13"/>
                      </a:lnTo>
                      <a:lnTo>
                        <a:pt x="60" y="19"/>
                      </a:lnTo>
                      <a:lnTo>
                        <a:pt x="53" y="24"/>
                      </a:lnTo>
                      <a:lnTo>
                        <a:pt x="46" y="31"/>
                      </a:lnTo>
                      <a:lnTo>
                        <a:pt x="6" y="31"/>
                      </a:lnTo>
                      <a:lnTo>
                        <a:pt x="3" y="45"/>
                      </a:lnTo>
                      <a:lnTo>
                        <a:pt x="0" y="55"/>
                      </a:lnTo>
                      <a:lnTo>
                        <a:pt x="0" y="58"/>
                      </a:lnTo>
                      <a:lnTo>
                        <a:pt x="2" y="61"/>
                      </a:lnTo>
                      <a:lnTo>
                        <a:pt x="4" y="64"/>
                      </a:lnTo>
                      <a:lnTo>
                        <a:pt x="7" y="68"/>
                      </a:lnTo>
                      <a:lnTo>
                        <a:pt x="12" y="70"/>
                      </a:lnTo>
                      <a:lnTo>
                        <a:pt x="16" y="72"/>
                      </a:lnTo>
                      <a:lnTo>
                        <a:pt x="21" y="74"/>
                      </a:lnTo>
                      <a:lnTo>
                        <a:pt x="26" y="74"/>
                      </a:lnTo>
                      <a:lnTo>
                        <a:pt x="26" y="86"/>
                      </a:lnTo>
                      <a:lnTo>
                        <a:pt x="28" y="99"/>
                      </a:lnTo>
                      <a:lnTo>
                        <a:pt x="32" y="113"/>
                      </a:lnTo>
                      <a:lnTo>
                        <a:pt x="36" y="129"/>
                      </a:lnTo>
                      <a:lnTo>
                        <a:pt x="40" y="144"/>
                      </a:lnTo>
                      <a:lnTo>
                        <a:pt x="47" y="160"/>
                      </a:lnTo>
                      <a:lnTo>
                        <a:pt x="53" y="175"/>
                      </a:lnTo>
                      <a:lnTo>
                        <a:pt x="60" y="192"/>
                      </a:lnTo>
                      <a:lnTo>
                        <a:pt x="77" y="223"/>
                      </a:lnTo>
                      <a:lnTo>
                        <a:pt x="93" y="252"/>
                      </a:lnTo>
                      <a:lnTo>
                        <a:pt x="102" y="265"/>
                      </a:lnTo>
                      <a:lnTo>
                        <a:pt x="109" y="276"/>
                      </a:lnTo>
                      <a:lnTo>
                        <a:pt x="117" y="286"/>
                      </a:lnTo>
                      <a:lnTo>
                        <a:pt x="125" y="296"/>
                      </a:lnTo>
                      <a:lnTo>
                        <a:pt x="128" y="298"/>
                      </a:lnTo>
                      <a:lnTo>
                        <a:pt x="133" y="300"/>
                      </a:lnTo>
                      <a:lnTo>
                        <a:pt x="137" y="301"/>
                      </a:lnTo>
                      <a:lnTo>
                        <a:pt x="142" y="301"/>
                      </a:lnTo>
                      <a:lnTo>
                        <a:pt x="151" y="302"/>
                      </a:lnTo>
                      <a:lnTo>
                        <a:pt x="159" y="302"/>
                      </a:lnTo>
                      <a:lnTo>
                        <a:pt x="159" y="309"/>
                      </a:lnTo>
                      <a:lnTo>
                        <a:pt x="159" y="317"/>
                      </a:lnTo>
                      <a:lnTo>
                        <a:pt x="159" y="326"/>
                      </a:lnTo>
                      <a:lnTo>
                        <a:pt x="159" y="332"/>
                      </a:lnTo>
                      <a:lnTo>
                        <a:pt x="158" y="339"/>
                      </a:lnTo>
                      <a:lnTo>
                        <a:pt x="157" y="346"/>
                      </a:lnTo>
                      <a:lnTo>
                        <a:pt x="154" y="353"/>
                      </a:lnTo>
                      <a:lnTo>
                        <a:pt x="152" y="359"/>
                      </a:lnTo>
                      <a:lnTo>
                        <a:pt x="149" y="366"/>
                      </a:lnTo>
                      <a:lnTo>
                        <a:pt x="147" y="374"/>
                      </a:lnTo>
                      <a:lnTo>
                        <a:pt x="146" y="383"/>
                      </a:lnTo>
                      <a:lnTo>
                        <a:pt x="146" y="394"/>
                      </a:lnTo>
                      <a:lnTo>
                        <a:pt x="146" y="403"/>
                      </a:lnTo>
                      <a:lnTo>
                        <a:pt x="147" y="410"/>
                      </a:lnTo>
                      <a:lnTo>
                        <a:pt x="148" y="418"/>
                      </a:lnTo>
                      <a:lnTo>
                        <a:pt x="150" y="425"/>
                      </a:lnTo>
                      <a:lnTo>
                        <a:pt x="156" y="439"/>
                      </a:lnTo>
                      <a:lnTo>
                        <a:pt x="162" y="453"/>
                      </a:lnTo>
                      <a:lnTo>
                        <a:pt x="168" y="469"/>
                      </a:lnTo>
                      <a:lnTo>
                        <a:pt x="173" y="484"/>
                      </a:lnTo>
                      <a:lnTo>
                        <a:pt x="175" y="491"/>
                      </a:lnTo>
                      <a:lnTo>
                        <a:pt x="178" y="500"/>
                      </a:lnTo>
                      <a:lnTo>
                        <a:pt x="179" y="508"/>
                      </a:lnTo>
                      <a:lnTo>
                        <a:pt x="179" y="518"/>
                      </a:lnTo>
                      <a:lnTo>
                        <a:pt x="179" y="542"/>
                      </a:lnTo>
                      <a:lnTo>
                        <a:pt x="180" y="564"/>
                      </a:lnTo>
                      <a:lnTo>
                        <a:pt x="183" y="586"/>
                      </a:lnTo>
                      <a:lnTo>
                        <a:pt x="187" y="606"/>
                      </a:lnTo>
                      <a:lnTo>
                        <a:pt x="191" y="616"/>
                      </a:lnTo>
                      <a:lnTo>
                        <a:pt x="194" y="627"/>
                      </a:lnTo>
                      <a:lnTo>
                        <a:pt x="198" y="637"/>
                      </a:lnTo>
                      <a:lnTo>
                        <a:pt x="204" y="647"/>
                      </a:lnTo>
                      <a:lnTo>
                        <a:pt x="209" y="657"/>
                      </a:lnTo>
                      <a:lnTo>
                        <a:pt x="216" y="667"/>
                      </a:lnTo>
                      <a:lnTo>
                        <a:pt x="224" y="679"/>
                      </a:lnTo>
                      <a:lnTo>
                        <a:pt x="231" y="690"/>
                      </a:lnTo>
                      <a:lnTo>
                        <a:pt x="235" y="696"/>
                      </a:lnTo>
                      <a:lnTo>
                        <a:pt x="238" y="698"/>
                      </a:lnTo>
                      <a:lnTo>
                        <a:pt x="241" y="700"/>
                      </a:lnTo>
                      <a:lnTo>
                        <a:pt x="245" y="700"/>
                      </a:lnTo>
                      <a:lnTo>
                        <a:pt x="249" y="701"/>
                      </a:lnTo>
                      <a:lnTo>
                        <a:pt x="252" y="703"/>
                      </a:lnTo>
                      <a:lnTo>
                        <a:pt x="256" y="707"/>
                      </a:lnTo>
                      <a:lnTo>
                        <a:pt x="259" y="715"/>
                      </a:lnTo>
                      <a:lnTo>
                        <a:pt x="259" y="708"/>
                      </a:lnTo>
                      <a:lnTo>
                        <a:pt x="262" y="699"/>
                      </a:lnTo>
                      <a:lnTo>
                        <a:pt x="264" y="688"/>
                      </a:lnTo>
                      <a:lnTo>
                        <a:pt x="265" y="678"/>
                      </a:lnTo>
                      <a:lnTo>
                        <a:pt x="298" y="678"/>
                      </a:lnTo>
                      <a:lnTo>
                        <a:pt x="301" y="685"/>
                      </a:lnTo>
                      <a:lnTo>
                        <a:pt x="304" y="691"/>
                      </a:lnTo>
                      <a:lnTo>
                        <a:pt x="308" y="696"/>
                      </a:lnTo>
                      <a:lnTo>
                        <a:pt x="313" y="701"/>
                      </a:lnTo>
                      <a:lnTo>
                        <a:pt x="317" y="706"/>
                      </a:lnTo>
                      <a:lnTo>
                        <a:pt x="322" y="710"/>
                      </a:lnTo>
                      <a:lnTo>
                        <a:pt x="328" y="713"/>
                      </a:lnTo>
                      <a:lnTo>
                        <a:pt x="333" y="716"/>
                      </a:lnTo>
                      <a:lnTo>
                        <a:pt x="346" y="721"/>
                      </a:lnTo>
                      <a:lnTo>
                        <a:pt x="359" y="724"/>
                      </a:lnTo>
                      <a:lnTo>
                        <a:pt x="372" y="726"/>
                      </a:lnTo>
                      <a:lnTo>
                        <a:pt x="384" y="727"/>
                      </a:lnTo>
                      <a:lnTo>
                        <a:pt x="393" y="726"/>
                      </a:lnTo>
                      <a:lnTo>
                        <a:pt x="400" y="725"/>
                      </a:lnTo>
                      <a:lnTo>
                        <a:pt x="407" y="723"/>
                      </a:lnTo>
                      <a:lnTo>
                        <a:pt x="414" y="721"/>
                      </a:lnTo>
                      <a:lnTo>
                        <a:pt x="419" y="718"/>
                      </a:lnTo>
                      <a:lnTo>
                        <a:pt x="425" y="714"/>
                      </a:lnTo>
                      <a:lnTo>
                        <a:pt x="429" y="710"/>
                      </a:lnTo>
                      <a:lnTo>
                        <a:pt x="433" y="706"/>
                      </a:lnTo>
                      <a:lnTo>
                        <a:pt x="441" y="696"/>
                      </a:lnTo>
                      <a:lnTo>
                        <a:pt x="447" y="686"/>
                      </a:lnTo>
                      <a:lnTo>
                        <a:pt x="452" y="675"/>
                      </a:lnTo>
                      <a:lnTo>
                        <a:pt x="458" y="665"/>
                      </a:lnTo>
                      <a:lnTo>
                        <a:pt x="458" y="554"/>
                      </a:lnTo>
                      <a:lnTo>
                        <a:pt x="462" y="542"/>
                      </a:lnTo>
                      <a:lnTo>
                        <a:pt x="463" y="529"/>
                      </a:lnTo>
                      <a:lnTo>
                        <a:pt x="464" y="516"/>
                      </a:lnTo>
                      <a:lnTo>
                        <a:pt x="464" y="502"/>
                      </a:lnTo>
                      <a:lnTo>
                        <a:pt x="464" y="490"/>
                      </a:lnTo>
                      <a:lnTo>
                        <a:pt x="465" y="480"/>
                      </a:lnTo>
                      <a:lnTo>
                        <a:pt x="466" y="476"/>
                      </a:lnTo>
                      <a:lnTo>
                        <a:pt x="467" y="473"/>
                      </a:lnTo>
                      <a:lnTo>
                        <a:pt x="469" y="470"/>
                      </a:lnTo>
                      <a:lnTo>
                        <a:pt x="471" y="469"/>
                      </a:lnTo>
                      <a:lnTo>
                        <a:pt x="466" y="456"/>
                      </a:lnTo>
                      <a:lnTo>
                        <a:pt x="464" y="444"/>
                      </a:lnTo>
                      <a:lnTo>
                        <a:pt x="463" y="435"/>
                      </a:lnTo>
                      <a:lnTo>
                        <a:pt x="463" y="426"/>
                      </a:lnTo>
                      <a:lnTo>
                        <a:pt x="463" y="409"/>
                      </a:lnTo>
                      <a:lnTo>
                        <a:pt x="464" y="388"/>
                      </a:lnTo>
                      <a:lnTo>
                        <a:pt x="465" y="378"/>
                      </a:lnTo>
                      <a:lnTo>
                        <a:pt x="469" y="368"/>
                      </a:lnTo>
                      <a:lnTo>
                        <a:pt x="474" y="358"/>
                      </a:lnTo>
                      <a:lnTo>
                        <a:pt x="482" y="348"/>
                      </a:lnTo>
                      <a:lnTo>
                        <a:pt x="490" y="338"/>
                      </a:lnTo>
                      <a:lnTo>
                        <a:pt x="500" y="330"/>
                      </a:lnTo>
                      <a:lnTo>
                        <a:pt x="506" y="327"/>
                      </a:lnTo>
                      <a:lnTo>
                        <a:pt x="511" y="324"/>
                      </a:lnTo>
                      <a:lnTo>
                        <a:pt x="518" y="322"/>
                      </a:lnTo>
                      <a:lnTo>
                        <a:pt x="525" y="320"/>
                      </a:lnTo>
                      <a:lnTo>
                        <a:pt x="526" y="298"/>
                      </a:lnTo>
                      <a:lnTo>
                        <a:pt x="528" y="275"/>
                      </a:lnTo>
                      <a:lnTo>
                        <a:pt x="532" y="254"/>
                      </a:lnTo>
                      <a:lnTo>
                        <a:pt x="538" y="232"/>
                      </a:lnTo>
                      <a:lnTo>
                        <a:pt x="542" y="211"/>
                      </a:lnTo>
                      <a:lnTo>
                        <a:pt x="546" y="190"/>
                      </a:lnTo>
                      <a:lnTo>
                        <a:pt x="550" y="168"/>
                      </a:lnTo>
                      <a:lnTo>
                        <a:pt x="551" y="148"/>
                      </a:lnTo>
                      <a:lnTo>
                        <a:pt x="550" y="141"/>
                      </a:lnTo>
                      <a:lnTo>
                        <a:pt x="548" y="135"/>
                      </a:lnTo>
                      <a:lnTo>
                        <a:pt x="544" y="129"/>
                      </a:lnTo>
                      <a:lnTo>
                        <a:pt x="541" y="124"/>
                      </a:lnTo>
                      <a:lnTo>
                        <a:pt x="537" y="117"/>
                      </a:lnTo>
                      <a:lnTo>
                        <a:pt x="533" y="111"/>
                      </a:lnTo>
                      <a:lnTo>
                        <a:pt x="531" y="105"/>
                      </a:lnTo>
                      <a:lnTo>
                        <a:pt x="531" y="99"/>
                      </a:lnTo>
                      <a:lnTo>
                        <a:pt x="531" y="94"/>
                      </a:lnTo>
                      <a:lnTo>
                        <a:pt x="532" y="91"/>
                      </a:lnTo>
                      <a:lnTo>
                        <a:pt x="535" y="88"/>
                      </a:lnTo>
                      <a:lnTo>
                        <a:pt x="539" y="86"/>
                      </a:lnTo>
                      <a:lnTo>
                        <a:pt x="548" y="84"/>
                      </a:lnTo>
                      <a:lnTo>
                        <a:pt x="559" y="83"/>
                      </a:lnTo>
                      <a:lnTo>
                        <a:pt x="587" y="82"/>
                      </a:lnTo>
                      <a:lnTo>
                        <a:pt x="617" y="80"/>
                      </a:lnTo>
                      <a:lnTo>
                        <a:pt x="640" y="74"/>
                      </a:lnTo>
                      <a:lnTo>
                        <a:pt x="662" y="70"/>
                      </a:lnTo>
                      <a:lnTo>
                        <a:pt x="685" y="67"/>
                      </a:lnTo>
                      <a:lnTo>
                        <a:pt x="708" y="63"/>
                      </a:lnTo>
                      <a:lnTo>
                        <a:pt x="731" y="62"/>
                      </a:lnTo>
                      <a:lnTo>
                        <a:pt x="754" y="61"/>
                      </a:lnTo>
                      <a:lnTo>
                        <a:pt x="778" y="61"/>
                      </a:lnTo>
                      <a:lnTo>
                        <a:pt x="803" y="61"/>
                      </a:lnTo>
                      <a:lnTo>
                        <a:pt x="810" y="6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82" name="Freeform 479"/>
                <p:cNvSpPr>
                  <a:spLocks/>
                </p:cNvSpPr>
                <p:nvPr>
                  <p:custDataLst>
                    <p:tags r:id="rId309"/>
                  </p:custDataLst>
                </p:nvPr>
              </p:nvSpPr>
              <p:spPr bwMode="auto">
                <a:xfrm>
                  <a:off x="2253" y="2427"/>
                  <a:ext cx="102" cy="89"/>
                </a:xfrm>
                <a:custGeom>
                  <a:avLst/>
                  <a:gdLst>
                    <a:gd name="T0" fmla="*/ 0 w 365"/>
                    <a:gd name="T1" fmla="*/ 1 h 271"/>
                    <a:gd name="T2" fmla="*/ 0 w 365"/>
                    <a:gd name="T3" fmla="*/ 1 h 271"/>
                    <a:gd name="T4" fmla="*/ 0 w 365"/>
                    <a:gd name="T5" fmla="*/ 1 h 271"/>
                    <a:gd name="T6" fmla="*/ 0 w 365"/>
                    <a:gd name="T7" fmla="*/ 1 h 271"/>
                    <a:gd name="T8" fmla="*/ 0 w 365"/>
                    <a:gd name="T9" fmla="*/ 1 h 271"/>
                    <a:gd name="T10" fmla="*/ 0 w 365"/>
                    <a:gd name="T11" fmla="*/ 1 h 271"/>
                    <a:gd name="T12" fmla="*/ 0 w 365"/>
                    <a:gd name="T13" fmla="*/ 1 h 271"/>
                    <a:gd name="T14" fmla="*/ 0 w 365"/>
                    <a:gd name="T15" fmla="*/ 1 h 271"/>
                    <a:gd name="T16" fmla="*/ 0 w 365"/>
                    <a:gd name="T17" fmla="*/ 1 h 271"/>
                    <a:gd name="T18" fmla="*/ 0 w 365"/>
                    <a:gd name="T19" fmla="*/ 1 h 271"/>
                    <a:gd name="T20" fmla="*/ 0 w 365"/>
                    <a:gd name="T21" fmla="*/ 1 h 271"/>
                    <a:gd name="T22" fmla="*/ 0 w 365"/>
                    <a:gd name="T23" fmla="*/ 1 h 271"/>
                    <a:gd name="T24" fmla="*/ 0 w 365"/>
                    <a:gd name="T25" fmla="*/ 1 h 271"/>
                    <a:gd name="T26" fmla="*/ 0 w 365"/>
                    <a:gd name="T27" fmla="*/ 1 h 271"/>
                    <a:gd name="T28" fmla="*/ 0 w 365"/>
                    <a:gd name="T29" fmla="*/ 1 h 271"/>
                    <a:gd name="T30" fmla="*/ 0 w 365"/>
                    <a:gd name="T31" fmla="*/ 1 h 271"/>
                    <a:gd name="T32" fmla="*/ 0 w 365"/>
                    <a:gd name="T33" fmla="*/ 1 h 271"/>
                    <a:gd name="T34" fmla="*/ 0 w 365"/>
                    <a:gd name="T35" fmla="*/ 1 h 271"/>
                    <a:gd name="T36" fmla="*/ 0 w 365"/>
                    <a:gd name="T37" fmla="*/ 1 h 271"/>
                    <a:gd name="T38" fmla="*/ 0 w 365"/>
                    <a:gd name="T39" fmla="*/ 1 h 271"/>
                    <a:gd name="T40" fmla="*/ 0 w 365"/>
                    <a:gd name="T41" fmla="*/ 0 h 271"/>
                    <a:gd name="T42" fmla="*/ 0 w 365"/>
                    <a:gd name="T43" fmla="*/ 0 h 271"/>
                    <a:gd name="T44" fmla="*/ 0 w 365"/>
                    <a:gd name="T45" fmla="*/ 0 h 271"/>
                    <a:gd name="T46" fmla="*/ 0 w 365"/>
                    <a:gd name="T47" fmla="*/ 1 h 271"/>
                    <a:gd name="T48" fmla="*/ 0 w 365"/>
                    <a:gd name="T49" fmla="*/ 1 h 271"/>
                    <a:gd name="T50" fmla="*/ 0 w 365"/>
                    <a:gd name="T51" fmla="*/ 0 h 271"/>
                    <a:gd name="T52" fmla="*/ 0 w 365"/>
                    <a:gd name="T53" fmla="*/ 0 h 271"/>
                    <a:gd name="T54" fmla="*/ 0 w 365"/>
                    <a:gd name="T55" fmla="*/ 0 h 271"/>
                    <a:gd name="T56" fmla="*/ 0 w 365"/>
                    <a:gd name="T57" fmla="*/ 0 h 271"/>
                    <a:gd name="T58" fmla="*/ 0 w 365"/>
                    <a:gd name="T59" fmla="*/ 0 h 271"/>
                    <a:gd name="T60" fmla="*/ 0 w 365"/>
                    <a:gd name="T61" fmla="*/ 0 h 271"/>
                    <a:gd name="T62" fmla="*/ 0 w 365"/>
                    <a:gd name="T63" fmla="*/ 0 h 271"/>
                    <a:gd name="T64" fmla="*/ 0 w 365"/>
                    <a:gd name="T65" fmla="*/ 0 h 271"/>
                    <a:gd name="T66" fmla="*/ 0 w 365"/>
                    <a:gd name="T67" fmla="*/ 0 h 271"/>
                    <a:gd name="T68" fmla="*/ 0 w 365"/>
                    <a:gd name="T69" fmla="*/ 0 h 271"/>
                    <a:gd name="T70" fmla="*/ 0 w 365"/>
                    <a:gd name="T71" fmla="*/ 0 h 271"/>
                    <a:gd name="T72" fmla="*/ 0 w 365"/>
                    <a:gd name="T73" fmla="*/ 0 h 271"/>
                    <a:gd name="T74" fmla="*/ 0 w 365"/>
                    <a:gd name="T75" fmla="*/ 0 h 271"/>
                    <a:gd name="T76" fmla="*/ 0 w 365"/>
                    <a:gd name="T77" fmla="*/ 0 h 271"/>
                    <a:gd name="T78" fmla="*/ 0 w 365"/>
                    <a:gd name="T79" fmla="*/ 0 h 271"/>
                    <a:gd name="T80" fmla="*/ 0 w 365"/>
                    <a:gd name="T81" fmla="*/ 0 h 271"/>
                    <a:gd name="T82" fmla="*/ 0 w 365"/>
                    <a:gd name="T83" fmla="*/ 0 h 271"/>
                    <a:gd name="T84" fmla="*/ 0 w 365"/>
                    <a:gd name="T85" fmla="*/ 0 h 271"/>
                    <a:gd name="T86" fmla="*/ 0 w 365"/>
                    <a:gd name="T87" fmla="*/ 0 h 271"/>
                    <a:gd name="T88" fmla="*/ 0 w 365"/>
                    <a:gd name="T89" fmla="*/ 0 h 271"/>
                    <a:gd name="T90" fmla="*/ 0 w 365"/>
                    <a:gd name="T91" fmla="*/ 0 h 271"/>
                    <a:gd name="T92" fmla="*/ 0 w 365"/>
                    <a:gd name="T93" fmla="*/ 0 h 271"/>
                    <a:gd name="T94" fmla="*/ 0 w 365"/>
                    <a:gd name="T95" fmla="*/ 0 h 271"/>
                    <a:gd name="T96" fmla="*/ 0 w 365"/>
                    <a:gd name="T97" fmla="*/ 0 h 271"/>
                    <a:gd name="T98" fmla="*/ 0 w 365"/>
                    <a:gd name="T99" fmla="*/ 0 h 271"/>
                    <a:gd name="T100" fmla="*/ 0 w 365"/>
                    <a:gd name="T101" fmla="*/ 0 h 271"/>
                    <a:gd name="T102" fmla="*/ 0 w 365"/>
                    <a:gd name="T103" fmla="*/ 0 h 271"/>
                    <a:gd name="T104" fmla="*/ 0 w 365"/>
                    <a:gd name="T105" fmla="*/ 1 h 271"/>
                    <a:gd name="T106" fmla="*/ 0 w 365"/>
                    <a:gd name="T107" fmla="*/ 1 h 271"/>
                    <a:gd name="T108" fmla="*/ 0 w 365"/>
                    <a:gd name="T109" fmla="*/ 1 h 271"/>
                    <a:gd name="T110" fmla="*/ 0 w 365"/>
                    <a:gd name="T111" fmla="*/ 1 h 271"/>
                    <a:gd name="T112" fmla="*/ 0 w 365"/>
                    <a:gd name="T113" fmla="*/ 1 h 271"/>
                    <a:gd name="T114" fmla="*/ 0 w 365"/>
                    <a:gd name="T115" fmla="*/ 1 h 271"/>
                    <a:gd name="T116" fmla="*/ 0 w 365"/>
                    <a:gd name="T117" fmla="*/ 1 h 271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0" t="0" r="r" b="b"/>
                  <a:pathLst>
                    <a:path w="365" h="271">
                      <a:moveTo>
                        <a:pt x="219" y="252"/>
                      </a:moveTo>
                      <a:lnTo>
                        <a:pt x="203" y="250"/>
                      </a:lnTo>
                      <a:lnTo>
                        <a:pt x="184" y="248"/>
                      </a:lnTo>
                      <a:lnTo>
                        <a:pt x="163" y="246"/>
                      </a:lnTo>
                      <a:lnTo>
                        <a:pt x="142" y="246"/>
                      </a:lnTo>
                      <a:lnTo>
                        <a:pt x="121" y="247"/>
                      </a:lnTo>
                      <a:lnTo>
                        <a:pt x="101" y="249"/>
                      </a:lnTo>
                      <a:lnTo>
                        <a:pt x="92" y="250"/>
                      </a:lnTo>
                      <a:lnTo>
                        <a:pt x="82" y="252"/>
                      </a:lnTo>
                      <a:lnTo>
                        <a:pt x="74" y="255"/>
                      </a:lnTo>
                      <a:lnTo>
                        <a:pt x="65" y="258"/>
                      </a:lnTo>
                      <a:lnTo>
                        <a:pt x="26" y="271"/>
                      </a:lnTo>
                      <a:lnTo>
                        <a:pt x="23" y="271"/>
                      </a:lnTo>
                      <a:lnTo>
                        <a:pt x="20" y="270"/>
                      </a:lnTo>
                      <a:lnTo>
                        <a:pt x="18" y="268"/>
                      </a:lnTo>
                      <a:lnTo>
                        <a:pt x="17" y="266"/>
                      </a:lnTo>
                      <a:lnTo>
                        <a:pt x="17" y="260"/>
                      </a:lnTo>
                      <a:lnTo>
                        <a:pt x="18" y="254"/>
                      </a:lnTo>
                      <a:lnTo>
                        <a:pt x="24" y="240"/>
                      </a:lnTo>
                      <a:lnTo>
                        <a:pt x="26" y="228"/>
                      </a:lnTo>
                      <a:lnTo>
                        <a:pt x="45" y="227"/>
                      </a:lnTo>
                      <a:lnTo>
                        <a:pt x="61" y="226"/>
                      </a:lnTo>
                      <a:lnTo>
                        <a:pt x="75" y="224"/>
                      </a:lnTo>
                      <a:lnTo>
                        <a:pt x="89" y="222"/>
                      </a:lnTo>
                      <a:lnTo>
                        <a:pt x="102" y="220"/>
                      </a:lnTo>
                      <a:lnTo>
                        <a:pt x="115" y="218"/>
                      </a:lnTo>
                      <a:lnTo>
                        <a:pt x="129" y="216"/>
                      </a:lnTo>
                      <a:lnTo>
                        <a:pt x="146" y="216"/>
                      </a:lnTo>
                      <a:lnTo>
                        <a:pt x="164" y="217"/>
                      </a:lnTo>
                      <a:lnTo>
                        <a:pt x="182" y="218"/>
                      </a:lnTo>
                      <a:lnTo>
                        <a:pt x="191" y="218"/>
                      </a:lnTo>
                      <a:lnTo>
                        <a:pt x="199" y="218"/>
                      </a:lnTo>
                      <a:lnTo>
                        <a:pt x="209" y="217"/>
                      </a:lnTo>
                      <a:lnTo>
                        <a:pt x="219" y="216"/>
                      </a:lnTo>
                      <a:lnTo>
                        <a:pt x="217" y="211"/>
                      </a:lnTo>
                      <a:lnTo>
                        <a:pt x="215" y="208"/>
                      </a:lnTo>
                      <a:lnTo>
                        <a:pt x="213" y="203"/>
                      </a:lnTo>
                      <a:lnTo>
                        <a:pt x="210" y="201"/>
                      </a:lnTo>
                      <a:lnTo>
                        <a:pt x="204" y="196"/>
                      </a:lnTo>
                      <a:lnTo>
                        <a:pt x="195" y="194"/>
                      </a:lnTo>
                      <a:lnTo>
                        <a:pt x="186" y="192"/>
                      </a:lnTo>
                      <a:lnTo>
                        <a:pt x="175" y="191"/>
                      </a:lnTo>
                      <a:lnTo>
                        <a:pt x="164" y="191"/>
                      </a:lnTo>
                      <a:lnTo>
                        <a:pt x="152" y="190"/>
                      </a:lnTo>
                      <a:lnTo>
                        <a:pt x="120" y="191"/>
                      </a:lnTo>
                      <a:lnTo>
                        <a:pt x="93" y="192"/>
                      </a:lnTo>
                      <a:lnTo>
                        <a:pt x="79" y="193"/>
                      </a:lnTo>
                      <a:lnTo>
                        <a:pt x="64" y="196"/>
                      </a:lnTo>
                      <a:lnTo>
                        <a:pt x="49" y="199"/>
                      </a:lnTo>
                      <a:lnTo>
                        <a:pt x="33" y="203"/>
                      </a:lnTo>
                      <a:lnTo>
                        <a:pt x="37" y="191"/>
                      </a:lnTo>
                      <a:lnTo>
                        <a:pt x="38" y="183"/>
                      </a:lnTo>
                      <a:lnTo>
                        <a:pt x="39" y="177"/>
                      </a:lnTo>
                      <a:lnTo>
                        <a:pt x="39" y="172"/>
                      </a:lnTo>
                      <a:lnTo>
                        <a:pt x="34" y="168"/>
                      </a:lnTo>
                      <a:lnTo>
                        <a:pt x="26" y="164"/>
                      </a:lnTo>
                      <a:lnTo>
                        <a:pt x="18" y="161"/>
                      </a:lnTo>
                      <a:lnTo>
                        <a:pt x="13" y="160"/>
                      </a:lnTo>
                      <a:lnTo>
                        <a:pt x="13" y="153"/>
                      </a:lnTo>
                      <a:lnTo>
                        <a:pt x="11" y="147"/>
                      </a:lnTo>
                      <a:lnTo>
                        <a:pt x="8" y="144"/>
                      </a:lnTo>
                      <a:lnTo>
                        <a:pt x="6" y="143"/>
                      </a:lnTo>
                      <a:lnTo>
                        <a:pt x="4" y="142"/>
                      </a:lnTo>
                      <a:lnTo>
                        <a:pt x="2" y="141"/>
                      </a:lnTo>
                      <a:lnTo>
                        <a:pt x="0" y="139"/>
                      </a:lnTo>
                      <a:lnTo>
                        <a:pt x="0" y="135"/>
                      </a:lnTo>
                      <a:lnTo>
                        <a:pt x="1" y="125"/>
                      </a:lnTo>
                      <a:lnTo>
                        <a:pt x="5" y="115"/>
                      </a:lnTo>
                      <a:lnTo>
                        <a:pt x="11" y="104"/>
                      </a:lnTo>
                      <a:lnTo>
                        <a:pt x="17" y="92"/>
                      </a:lnTo>
                      <a:lnTo>
                        <a:pt x="24" y="80"/>
                      </a:lnTo>
                      <a:lnTo>
                        <a:pt x="30" y="69"/>
                      </a:lnTo>
                      <a:lnTo>
                        <a:pt x="36" y="59"/>
                      </a:lnTo>
                      <a:lnTo>
                        <a:pt x="39" y="49"/>
                      </a:lnTo>
                      <a:lnTo>
                        <a:pt x="45" y="43"/>
                      </a:lnTo>
                      <a:lnTo>
                        <a:pt x="48" y="42"/>
                      </a:lnTo>
                      <a:lnTo>
                        <a:pt x="49" y="44"/>
                      </a:lnTo>
                      <a:lnTo>
                        <a:pt x="49" y="48"/>
                      </a:lnTo>
                      <a:lnTo>
                        <a:pt x="48" y="51"/>
                      </a:lnTo>
                      <a:lnTo>
                        <a:pt x="52" y="36"/>
                      </a:lnTo>
                      <a:lnTo>
                        <a:pt x="61" y="35"/>
                      </a:lnTo>
                      <a:lnTo>
                        <a:pt x="75" y="31"/>
                      </a:lnTo>
                      <a:lnTo>
                        <a:pt x="94" y="25"/>
                      </a:lnTo>
                      <a:lnTo>
                        <a:pt x="114" y="18"/>
                      </a:lnTo>
                      <a:lnTo>
                        <a:pt x="150" y="6"/>
                      </a:lnTo>
                      <a:lnTo>
                        <a:pt x="165" y="0"/>
                      </a:lnTo>
                      <a:lnTo>
                        <a:pt x="175" y="8"/>
                      </a:lnTo>
                      <a:lnTo>
                        <a:pt x="184" y="15"/>
                      </a:lnTo>
                      <a:lnTo>
                        <a:pt x="194" y="20"/>
                      </a:lnTo>
                      <a:lnTo>
                        <a:pt x="202" y="24"/>
                      </a:lnTo>
                      <a:lnTo>
                        <a:pt x="210" y="27"/>
                      </a:lnTo>
                      <a:lnTo>
                        <a:pt x="220" y="29"/>
                      </a:lnTo>
                      <a:lnTo>
                        <a:pt x="229" y="30"/>
                      </a:lnTo>
                      <a:lnTo>
                        <a:pt x="239" y="30"/>
                      </a:lnTo>
                      <a:lnTo>
                        <a:pt x="239" y="42"/>
                      </a:lnTo>
                      <a:lnTo>
                        <a:pt x="241" y="52"/>
                      </a:lnTo>
                      <a:lnTo>
                        <a:pt x="243" y="61"/>
                      </a:lnTo>
                      <a:lnTo>
                        <a:pt x="247" y="69"/>
                      </a:lnTo>
                      <a:lnTo>
                        <a:pt x="250" y="77"/>
                      </a:lnTo>
                      <a:lnTo>
                        <a:pt x="254" y="84"/>
                      </a:lnTo>
                      <a:lnTo>
                        <a:pt x="259" y="90"/>
                      </a:lnTo>
                      <a:lnTo>
                        <a:pt x="264" y="95"/>
                      </a:lnTo>
                      <a:lnTo>
                        <a:pt x="286" y="115"/>
                      </a:lnTo>
                      <a:lnTo>
                        <a:pt x="305" y="129"/>
                      </a:lnTo>
                      <a:lnTo>
                        <a:pt x="305" y="210"/>
                      </a:lnTo>
                      <a:lnTo>
                        <a:pt x="352" y="234"/>
                      </a:lnTo>
                      <a:lnTo>
                        <a:pt x="353" y="245"/>
                      </a:lnTo>
                      <a:lnTo>
                        <a:pt x="359" y="257"/>
                      </a:lnTo>
                      <a:lnTo>
                        <a:pt x="363" y="267"/>
                      </a:lnTo>
                      <a:lnTo>
                        <a:pt x="365" y="271"/>
                      </a:lnTo>
                      <a:lnTo>
                        <a:pt x="353" y="267"/>
                      </a:lnTo>
                      <a:lnTo>
                        <a:pt x="321" y="259"/>
                      </a:lnTo>
                      <a:lnTo>
                        <a:pt x="300" y="255"/>
                      </a:lnTo>
                      <a:lnTo>
                        <a:pt x="275" y="252"/>
                      </a:lnTo>
                      <a:lnTo>
                        <a:pt x="262" y="251"/>
                      </a:lnTo>
                      <a:lnTo>
                        <a:pt x="248" y="251"/>
                      </a:lnTo>
                      <a:lnTo>
                        <a:pt x="233" y="251"/>
                      </a:lnTo>
                      <a:lnTo>
                        <a:pt x="219" y="25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83" name="Freeform 480"/>
                <p:cNvSpPr>
                  <a:spLocks/>
                </p:cNvSpPr>
                <p:nvPr>
                  <p:custDataLst>
                    <p:tags r:id="rId310"/>
                  </p:custDataLst>
                </p:nvPr>
              </p:nvSpPr>
              <p:spPr bwMode="auto">
                <a:xfrm>
                  <a:off x="2992" y="2781"/>
                  <a:ext cx="170" cy="211"/>
                </a:xfrm>
                <a:custGeom>
                  <a:avLst/>
                  <a:gdLst>
                    <a:gd name="T0" fmla="*/ 0 w 624"/>
                    <a:gd name="T1" fmla="*/ 0 h 640"/>
                    <a:gd name="T2" fmla="*/ 0 w 624"/>
                    <a:gd name="T3" fmla="*/ 0 h 640"/>
                    <a:gd name="T4" fmla="*/ 0 w 624"/>
                    <a:gd name="T5" fmla="*/ 0 h 640"/>
                    <a:gd name="T6" fmla="*/ 0 w 624"/>
                    <a:gd name="T7" fmla="*/ 0 h 640"/>
                    <a:gd name="T8" fmla="*/ 0 w 624"/>
                    <a:gd name="T9" fmla="*/ 0 h 640"/>
                    <a:gd name="T10" fmla="*/ 0 w 624"/>
                    <a:gd name="T11" fmla="*/ 0 h 640"/>
                    <a:gd name="T12" fmla="*/ 0 w 624"/>
                    <a:gd name="T13" fmla="*/ 0 h 640"/>
                    <a:gd name="T14" fmla="*/ 0 w 624"/>
                    <a:gd name="T15" fmla="*/ 0 h 640"/>
                    <a:gd name="T16" fmla="*/ 0 w 624"/>
                    <a:gd name="T17" fmla="*/ 0 h 640"/>
                    <a:gd name="T18" fmla="*/ 0 w 624"/>
                    <a:gd name="T19" fmla="*/ 1 h 640"/>
                    <a:gd name="T20" fmla="*/ 0 w 624"/>
                    <a:gd name="T21" fmla="*/ 1 h 640"/>
                    <a:gd name="T22" fmla="*/ 0 w 624"/>
                    <a:gd name="T23" fmla="*/ 1 h 640"/>
                    <a:gd name="T24" fmla="*/ 0 w 624"/>
                    <a:gd name="T25" fmla="*/ 1 h 640"/>
                    <a:gd name="T26" fmla="*/ 0 w 624"/>
                    <a:gd name="T27" fmla="*/ 1 h 640"/>
                    <a:gd name="T28" fmla="*/ 0 w 624"/>
                    <a:gd name="T29" fmla="*/ 1 h 640"/>
                    <a:gd name="T30" fmla="*/ 0 w 624"/>
                    <a:gd name="T31" fmla="*/ 1 h 640"/>
                    <a:gd name="T32" fmla="*/ 0 w 624"/>
                    <a:gd name="T33" fmla="*/ 1 h 640"/>
                    <a:gd name="T34" fmla="*/ 0 w 624"/>
                    <a:gd name="T35" fmla="*/ 1 h 640"/>
                    <a:gd name="T36" fmla="*/ 0 w 624"/>
                    <a:gd name="T37" fmla="*/ 1 h 640"/>
                    <a:gd name="T38" fmla="*/ 0 w 624"/>
                    <a:gd name="T39" fmla="*/ 1 h 640"/>
                    <a:gd name="T40" fmla="*/ 0 w 624"/>
                    <a:gd name="T41" fmla="*/ 1 h 640"/>
                    <a:gd name="T42" fmla="*/ 0 w 624"/>
                    <a:gd name="T43" fmla="*/ 1 h 640"/>
                    <a:gd name="T44" fmla="*/ 0 w 624"/>
                    <a:gd name="T45" fmla="*/ 1 h 640"/>
                    <a:gd name="T46" fmla="*/ 0 w 624"/>
                    <a:gd name="T47" fmla="*/ 1 h 640"/>
                    <a:gd name="T48" fmla="*/ 0 w 624"/>
                    <a:gd name="T49" fmla="*/ 2 h 640"/>
                    <a:gd name="T50" fmla="*/ 0 w 624"/>
                    <a:gd name="T51" fmla="*/ 2 h 640"/>
                    <a:gd name="T52" fmla="*/ 0 w 624"/>
                    <a:gd name="T53" fmla="*/ 2 h 640"/>
                    <a:gd name="T54" fmla="*/ 0 w 624"/>
                    <a:gd name="T55" fmla="*/ 2 h 640"/>
                    <a:gd name="T56" fmla="*/ 0 w 624"/>
                    <a:gd name="T57" fmla="*/ 2 h 640"/>
                    <a:gd name="T58" fmla="*/ 0 w 624"/>
                    <a:gd name="T59" fmla="*/ 2 h 640"/>
                    <a:gd name="T60" fmla="*/ 0 w 624"/>
                    <a:gd name="T61" fmla="*/ 2 h 640"/>
                    <a:gd name="T62" fmla="*/ 0 w 624"/>
                    <a:gd name="T63" fmla="*/ 2 h 640"/>
                    <a:gd name="T64" fmla="*/ 0 w 624"/>
                    <a:gd name="T65" fmla="*/ 2 h 640"/>
                    <a:gd name="T66" fmla="*/ 0 w 624"/>
                    <a:gd name="T67" fmla="*/ 1 h 640"/>
                    <a:gd name="T68" fmla="*/ 0 w 624"/>
                    <a:gd name="T69" fmla="*/ 1 h 640"/>
                    <a:gd name="T70" fmla="*/ 0 w 624"/>
                    <a:gd name="T71" fmla="*/ 1 h 640"/>
                    <a:gd name="T72" fmla="*/ 0 w 624"/>
                    <a:gd name="T73" fmla="*/ 1 h 640"/>
                    <a:gd name="T74" fmla="*/ 0 w 624"/>
                    <a:gd name="T75" fmla="*/ 1 h 640"/>
                    <a:gd name="T76" fmla="*/ 0 w 624"/>
                    <a:gd name="T77" fmla="*/ 1 h 640"/>
                    <a:gd name="T78" fmla="*/ 0 w 624"/>
                    <a:gd name="T79" fmla="*/ 1 h 640"/>
                    <a:gd name="T80" fmla="*/ 0 w 624"/>
                    <a:gd name="T81" fmla="*/ 1 h 640"/>
                    <a:gd name="T82" fmla="*/ 0 w 624"/>
                    <a:gd name="T83" fmla="*/ 1 h 640"/>
                    <a:gd name="T84" fmla="*/ 0 w 624"/>
                    <a:gd name="T85" fmla="*/ 1 h 640"/>
                    <a:gd name="T86" fmla="*/ 0 w 624"/>
                    <a:gd name="T87" fmla="*/ 1 h 640"/>
                    <a:gd name="T88" fmla="*/ 0 w 624"/>
                    <a:gd name="T89" fmla="*/ 1 h 640"/>
                    <a:gd name="T90" fmla="*/ 0 w 624"/>
                    <a:gd name="T91" fmla="*/ 1 h 640"/>
                    <a:gd name="T92" fmla="*/ 0 w 624"/>
                    <a:gd name="T93" fmla="*/ 1 h 640"/>
                    <a:gd name="T94" fmla="*/ 0 w 624"/>
                    <a:gd name="T95" fmla="*/ 1 h 640"/>
                    <a:gd name="T96" fmla="*/ 0 w 624"/>
                    <a:gd name="T97" fmla="*/ 1 h 640"/>
                    <a:gd name="T98" fmla="*/ 0 w 624"/>
                    <a:gd name="T99" fmla="*/ 0 h 640"/>
                    <a:gd name="T100" fmla="*/ 0 w 624"/>
                    <a:gd name="T101" fmla="*/ 0 h 640"/>
                    <a:gd name="T102" fmla="*/ 0 w 624"/>
                    <a:gd name="T103" fmla="*/ 0 h 640"/>
                    <a:gd name="T104" fmla="*/ 0 w 624"/>
                    <a:gd name="T105" fmla="*/ 0 h 640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24" h="640">
                      <a:moveTo>
                        <a:pt x="79" y="0"/>
                      </a:moveTo>
                      <a:lnTo>
                        <a:pt x="146" y="0"/>
                      </a:lnTo>
                      <a:lnTo>
                        <a:pt x="146" y="12"/>
                      </a:lnTo>
                      <a:lnTo>
                        <a:pt x="173" y="43"/>
                      </a:lnTo>
                      <a:lnTo>
                        <a:pt x="232" y="43"/>
                      </a:lnTo>
                      <a:lnTo>
                        <a:pt x="239" y="12"/>
                      </a:lnTo>
                      <a:lnTo>
                        <a:pt x="259" y="0"/>
                      </a:lnTo>
                      <a:lnTo>
                        <a:pt x="273" y="0"/>
                      </a:lnTo>
                      <a:lnTo>
                        <a:pt x="287" y="5"/>
                      </a:lnTo>
                      <a:lnTo>
                        <a:pt x="301" y="10"/>
                      </a:lnTo>
                      <a:lnTo>
                        <a:pt x="314" y="16"/>
                      </a:lnTo>
                      <a:lnTo>
                        <a:pt x="326" y="22"/>
                      </a:lnTo>
                      <a:lnTo>
                        <a:pt x="351" y="36"/>
                      </a:lnTo>
                      <a:lnTo>
                        <a:pt x="374" y="51"/>
                      </a:lnTo>
                      <a:lnTo>
                        <a:pt x="396" y="66"/>
                      </a:lnTo>
                      <a:lnTo>
                        <a:pt x="418" y="81"/>
                      </a:lnTo>
                      <a:lnTo>
                        <a:pt x="441" y="97"/>
                      </a:lnTo>
                      <a:lnTo>
                        <a:pt x="465" y="111"/>
                      </a:lnTo>
                      <a:lnTo>
                        <a:pt x="465" y="118"/>
                      </a:lnTo>
                      <a:lnTo>
                        <a:pt x="467" y="124"/>
                      </a:lnTo>
                      <a:lnTo>
                        <a:pt x="469" y="131"/>
                      </a:lnTo>
                      <a:lnTo>
                        <a:pt x="471" y="138"/>
                      </a:lnTo>
                      <a:lnTo>
                        <a:pt x="476" y="146"/>
                      </a:lnTo>
                      <a:lnTo>
                        <a:pt x="480" y="153"/>
                      </a:lnTo>
                      <a:lnTo>
                        <a:pt x="485" y="159"/>
                      </a:lnTo>
                      <a:lnTo>
                        <a:pt x="491" y="165"/>
                      </a:lnTo>
                      <a:lnTo>
                        <a:pt x="497" y="170"/>
                      </a:lnTo>
                      <a:lnTo>
                        <a:pt x="503" y="175"/>
                      </a:lnTo>
                      <a:lnTo>
                        <a:pt x="511" y="179"/>
                      </a:lnTo>
                      <a:lnTo>
                        <a:pt x="519" y="183"/>
                      </a:lnTo>
                      <a:lnTo>
                        <a:pt x="526" y="186"/>
                      </a:lnTo>
                      <a:lnTo>
                        <a:pt x="534" y="188"/>
                      </a:lnTo>
                      <a:lnTo>
                        <a:pt x="543" y="190"/>
                      </a:lnTo>
                      <a:lnTo>
                        <a:pt x="552" y="190"/>
                      </a:lnTo>
                      <a:lnTo>
                        <a:pt x="552" y="193"/>
                      </a:lnTo>
                      <a:lnTo>
                        <a:pt x="554" y="195"/>
                      </a:lnTo>
                      <a:lnTo>
                        <a:pt x="556" y="198"/>
                      </a:lnTo>
                      <a:lnTo>
                        <a:pt x="559" y="200"/>
                      </a:lnTo>
                      <a:lnTo>
                        <a:pt x="565" y="205"/>
                      </a:lnTo>
                      <a:lnTo>
                        <a:pt x="571" y="209"/>
                      </a:lnTo>
                      <a:lnTo>
                        <a:pt x="567" y="219"/>
                      </a:lnTo>
                      <a:lnTo>
                        <a:pt x="561" y="227"/>
                      </a:lnTo>
                      <a:lnTo>
                        <a:pt x="554" y="236"/>
                      </a:lnTo>
                      <a:lnTo>
                        <a:pt x="545" y="244"/>
                      </a:lnTo>
                      <a:lnTo>
                        <a:pt x="537" y="252"/>
                      </a:lnTo>
                      <a:lnTo>
                        <a:pt x="531" y="260"/>
                      </a:lnTo>
                      <a:lnTo>
                        <a:pt x="526" y="266"/>
                      </a:lnTo>
                      <a:lnTo>
                        <a:pt x="525" y="271"/>
                      </a:lnTo>
                      <a:lnTo>
                        <a:pt x="526" y="277"/>
                      </a:lnTo>
                      <a:lnTo>
                        <a:pt x="528" y="283"/>
                      </a:lnTo>
                      <a:lnTo>
                        <a:pt x="533" y="287"/>
                      </a:lnTo>
                      <a:lnTo>
                        <a:pt x="538" y="291"/>
                      </a:lnTo>
                      <a:lnTo>
                        <a:pt x="543" y="295"/>
                      </a:lnTo>
                      <a:lnTo>
                        <a:pt x="547" y="299"/>
                      </a:lnTo>
                      <a:lnTo>
                        <a:pt x="550" y="303"/>
                      </a:lnTo>
                      <a:lnTo>
                        <a:pt x="552" y="307"/>
                      </a:lnTo>
                      <a:lnTo>
                        <a:pt x="552" y="425"/>
                      </a:lnTo>
                      <a:lnTo>
                        <a:pt x="549" y="430"/>
                      </a:lnTo>
                      <a:lnTo>
                        <a:pt x="549" y="434"/>
                      </a:lnTo>
                      <a:lnTo>
                        <a:pt x="550" y="439"/>
                      </a:lnTo>
                      <a:lnTo>
                        <a:pt x="552" y="443"/>
                      </a:lnTo>
                      <a:lnTo>
                        <a:pt x="556" y="452"/>
                      </a:lnTo>
                      <a:lnTo>
                        <a:pt x="558" y="462"/>
                      </a:lnTo>
                      <a:lnTo>
                        <a:pt x="558" y="475"/>
                      </a:lnTo>
                      <a:lnTo>
                        <a:pt x="558" y="483"/>
                      </a:lnTo>
                      <a:lnTo>
                        <a:pt x="558" y="489"/>
                      </a:lnTo>
                      <a:lnTo>
                        <a:pt x="558" y="499"/>
                      </a:lnTo>
                      <a:lnTo>
                        <a:pt x="559" y="507"/>
                      </a:lnTo>
                      <a:lnTo>
                        <a:pt x="561" y="515"/>
                      </a:lnTo>
                      <a:lnTo>
                        <a:pt x="567" y="523"/>
                      </a:lnTo>
                      <a:lnTo>
                        <a:pt x="574" y="532"/>
                      </a:lnTo>
                      <a:lnTo>
                        <a:pt x="594" y="549"/>
                      </a:lnTo>
                      <a:lnTo>
                        <a:pt x="624" y="572"/>
                      </a:lnTo>
                      <a:lnTo>
                        <a:pt x="622" y="575"/>
                      </a:lnTo>
                      <a:lnTo>
                        <a:pt x="616" y="579"/>
                      </a:lnTo>
                      <a:lnTo>
                        <a:pt x="609" y="583"/>
                      </a:lnTo>
                      <a:lnTo>
                        <a:pt x="599" y="589"/>
                      </a:lnTo>
                      <a:lnTo>
                        <a:pt x="575" y="600"/>
                      </a:lnTo>
                      <a:lnTo>
                        <a:pt x="546" y="611"/>
                      </a:lnTo>
                      <a:lnTo>
                        <a:pt x="518" y="622"/>
                      </a:lnTo>
                      <a:lnTo>
                        <a:pt x="491" y="631"/>
                      </a:lnTo>
                      <a:lnTo>
                        <a:pt x="470" y="638"/>
                      </a:lnTo>
                      <a:lnTo>
                        <a:pt x="458" y="640"/>
                      </a:lnTo>
                      <a:lnTo>
                        <a:pt x="443" y="638"/>
                      </a:lnTo>
                      <a:lnTo>
                        <a:pt x="423" y="634"/>
                      </a:lnTo>
                      <a:lnTo>
                        <a:pt x="403" y="630"/>
                      </a:lnTo>
                      <a:lnTo>
                        <a:pt x="392" y="628"/>
                      </a:lnTo>
                      <a:lnTo>
                        <a:pt x="369" y="630"/>
                      </a:lnTo>
                      <a:lnTo>
                        <a:pt x="348" y="632"/>
                      </a:lnTo>
                      <a:lnTo>
                        <a:pt x="339" y="633"/>
                      </a:lnTo>
                      <a:lnTo>
                        <a:pt x="329" y="633"/>
                      </a:lnTo>
                      <a:lnTo>
                        <a:pt x="318" y="631"/>
                      </a:lnTo>
                      <a:lnTo>
                        <a:pt x="306" y="628"/>
                      </a:lnTo>
                      <a:lnTo>
                        <a:pt x="303" y="625"/>
                      </a:lnTo>
                      <a:lnTo>
                        <a:pt x="301" y="620"/>
                      </a:lnTo>
                      <a:lnTo>
                        <a:pt x="299" y="614"/>
                      </a:lnTo>
                      <a:lnTo>
                        <a:pt x="298" y="608"/>
                      </a:lnTo>
                      <a:lnTo>
                        <a:pt x="295" y="592"/>
                      </a:lnTo>
                      <a:lnTo>
                        <a:pt x="294" y="573"/>
                      </a:lnTo>
                      <a:lnTo>
                        <a:pt x="291" y="556"/>
                      </a:lnTo>
                      <a:lnTo>
                        <a:pt x="289" y="541"/>
                      </a:lnTo>
                      <a:lnTo>
                        <a:pt x="288" y="529"/>
                      </a:lnTo>
                      <a:lnTo>
                        <a:pt x="286" y="523"/>
                      </a:lnTo>
                      <a:lnTo>
                        <a:pt x="270" y="519"/>
                      </a:lnTo>
                      <a:lnTo>
                        <a:pt x="253" y="517"/>
                      </a:lnTo>
                      <a:lnTo>
                        <a:pt x="232" y="515"/>
                      </a:lnTo>
                      <a:lnTo>
                        <a:pt x="206" y="511"/>
                      </a:lnTo>
                      <a:lnTo>
                        <a:pt x="185" y="502"/>
                      </a:lnTo>
                      <a:lnTo>
                        <a:pt x="139" y="482"/>
                      </a:lnTo>
                      <a:lnTo>
                        <a:pt x="113" y="470"/>
                      </a:lnTo>
                      <a:lnTo>
                        <a:pt x="90" y="459"/>
                      </a:lnTo>
                      <a:lnTo>
                        <a:pt x="82" y="454"/>
                      </a:lnTo>
                      <a:lnTo>
                        <a:pt x="74" y="450"/>
                      </a:lnTo>
                      <a:lnTo>
                        <a:pt x="68" y="446"/>
                      </a:lnTo>
                      <a:lnTo>
                        <a:pt x="66" y="443"/>
                      </a:lnTo>
                      <a:lnTo>
                        <a:pt x="66" y="437"/>
                      </a:lnTo>
                      <a:lnTo>
                        <a:pt x="66" y="428"/>
                      </a:lnTo>
                      <a:lnTo>
                        <a:pt x="66" y="419"/>
                      </a:lnTo>
                      <a:lnTo>
                        <a:pt x="66" y="412"/>
                      </a:lnTo>
                      <a:lnTo>
                        <a:pt x="65" y="402"/>
                      </a:lnTo>
                      <a:lnTo>
                        <a:pt x="62" y="392"/>
                      </a:lnTo>
                      <a:lnTo>
                        <a:pt x="57" y="384"/>
                      </a:lnTo>
                      <a:lnTo>
                        <a:pt x="53" y="377"/>
                      </a:lnTo>
                      <a:lnTo>
                        <a:pt x="48" y="371"/>
                      </a:lnTo>
                      <a:lnTo>
                        <a:pt x="44" y="363"/>
                      </a:lnTo>
                      <a:lnTo>
                        <a:pt x="41" y="357"/>
                      </a:lnTo>
                      <a:lnTo>
                        <a:pt x="40" y="351"/>
                      </a:lnTo>
                      <a:lnTo>
                        <a:pt x="32" y="350"/>
                      </a:lnTo>
                      <a:lnTo>
                        <a:pt x="27" y="347"/>
                      </a:lnTo>
                      <a:lnTo>
                        <a:pt x="21" y="343"/>
                      </a:lnTo>
                      <a:lnTo>
                        <a:pt x="17" y="338"/>
                      </a:lnTo>
                      <a:lnTo>
                        <a:pt x="12" y="332"/>
                      </a:lnTo>
                      <a:lnTo>
                        <a:pt x="9" y="325"/>
                      </a:lnTo>
                      <a:lnTo>
                        <a:pt x="7" y="317"/>
                      </a:lnTo>
                      <a:lnTo>
                        <a:pt x="5" y="308"/>
                      </a:lnTo>
                      <a:lnTo>
                        <a:pt x="1" y="291"/>
                      </a:lnTo>
                      <a:lnTo>
                        <a:pt x="0" y="276"/>
                      </a:lnTo>
                      <a:lnTo>
                        <a:pt x="0" y="262"/>
                      </a:lnTo>
                      <a:lnTo>
                        <a:pt x="0" y="252"/>
                      </a:lnTo>
                      <a:lnTo>
                        <a:pt x="0" y="243"/>
                      </a:lnTo>
                      <a:lnTo>
                        <a:pt x="0" y="234"/>
                      </a:lnTo>
                      <a:lnTo>
                        <a:pt x="0" y="225"/>
                      </a:lnTo>
                      <a:lnTo>
                        <a:pt x="0" y="215"/>
                      </a:lnTo>
                      <a:lnTo>
                        <a:pt x="10" y="212"/>
                      </a:lnTo>
                      <a:lnTo>
                        <a:pt x="20" y="208"/>
                      </a:lnTo>
                      <a:lnTo>
                        <a:pt x="29" y="202"/>
                      </a:lnTo>
                      <a:lnTo>
                        <a:pt x="38" y="195"/>
                      </a:lnTo>
                      <a:lnTo>
                        <a:pt x="46" y="188"/>
                      </a:lnTo>
                      <a:lnTo>
                        <a:pt x="54" y="180"/>
                      </a:lnTo>
                      <a:lnTo>
                        <a:pt x="61" y="173"/>
                      </a:lnTo>
                      <a:lnTo>
                        <a:pt x="66" y="166"/>
                      </a:lnTo>
                      <a:lnTo>
                        <a:pt x="73" y="85"/>
                      </a:lnTo>
                      <a:lnTo>
                        <a:pt x="77" y="77"/>
                      </a:lnTo>
                      <a:lnTo>
                        <a:pt x="81" y="67"/>
                      </a:lnTo>
                      <a:lnTo>
                        <a:pt x="83" y="55"/>
                      </a:lnTo>
                      <a:lnTo>
                        <a:pt x="84" y="43"/>
                      </a:lnTo>
                      <a:lnTo>
                        <a:pt x="84" y="30"/>
                      </a:lnTo>
                      <a:lnTo>
                        <a:pt x="83" y="18"/>
                      </a:lnTo>
                      <a:lnTo>
                        <a:pt x="82" y="8"/>
                      </a:lnTo>
                      <a:lnTo>
                        <a:pt x="79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84" name="Freeform 481"/>
                <p:cNvSpPr>
                  <a:spLocks/>
                </p:cNvSpPr>
                <p:nvPr>
                  <p:custDataLst>
                    <p:tags r:id="rId311"/>
                  </p:custDataLst>
                </p:nvPr>
              </p:nvSpPr>
              <p:spPr bwMode="auto">
                <a:xfrm>
                  <a:off x="4607" y="1845"/>
                  <a:ext cx="12" cy="36"/>
                </a:xfrm>
                <a:custGeom>
                  <a:avLst/>
                  <a:gdLst>
                    <a:gd name="T0" fmla="*/ 0 w 52"/>
                    <a:gd name="T1" fmla="*/ 1541 h 50"/>
                    <a:gd name="T2" fmla="*/ 0 w 52"/>
                    <a:gd name="T3" fmla="*/ 986 h 50"/>
                    <a:gd name="T4" fmla="*/ 0 w 52"/>
                    <a:gd name="T5" fmla="*/ 770 h 50"/>
                    <a:gd name="T6" fmla="*/ 0 w 52"/>
                    <a:gd name="T7" fmla="*/ 554 h 50"/>
                    <a:gd name="T8" fmla="*/ 0 w 52"/>
                    <a:gd name="T9" fmla="*/ 401 h 50"/>
                    <a:gd name="T10" fmla="*/ 0 w 52"/>
                    <a:gd name="T11" fmla="*/ 277 h 50"/>
                    <a:gd name="T12" fmla="*/ 0 w 52"/>
                    <a:gd name="T13" fmla="*/ 154 h 50"/>
                    <a:gd name="T14" fmla="*/ 0 w 52"/>
                    <a:gd name="T15" fmla="*/ 93 h 50"/>
                    <a:gd name="T16" fmla="*/ 0 w 52"/>
                    <a:gd name="T17" fmla="*/ 30 h 50"/>
                    <a:gd name="T18" fmla="*/ 0 w 52"/>
                    <a:gd name="T19" fmla="*/ 0 h 50"/>
                    <a:gd name="T20" fmla="*/ 0 w 52"/>
                    <a:gd name="T21" fmla="*/ 339 h 50"/>
                    <a:gd name="T22" fmla="*/ 0 w 52"/>
                    <a:gd name="T23" fmla="*/ 678 h 50"/>
                    <a:gd name="T24" fmla="*/ 0 w 52"/>
                    <a:gd name="T25" fmla="*/ 924 h 50"/>
                    <a:gd name="T26" fmla="*/ 0 w 52"/>
                    <a:gd name="T27" fmla="*/ 1110 h 50"/>
                    <a:gd name="T28" fmla="*/ 0 w 52"/>
                    <a:gd name="T29" fmla="*/ 1325 h 50"/>
                    <a:gd name="T30" fmla="*/ 0 w 52"/>
                    <a:gd name="T31" fmla="*/ 1541 h 5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52" h="50">
                      <a:moveTo>
                        <a:pt x="13" y="50"/>
                      </a:moveTo>
                      <a:lnTo>
                        <a:pt x="0" y="32"/>
                      </a:lnTo>
                      <a:lnTo>
                        <a:pt x="2" y="25"/>
                      </a:lnTo>
                      <a:lnTo>
                        <a:pt x="6" y="18"/>
                      </a:lnTo>
                      <a:lnTo>
                        <a:pt x="12" y="13"/>
                      </a:lnTo>
                      <a:lnTo>
                        <a:pt x="18" y="9"/>
                      </a:lnTo>
                      <a:lnTo>
                        <a:pt x="26" y="5"/>
                      </a:lnTo>
                      <a:lnTo>
                        <a:pt x="34" y="3"/>
                      </a:lnTo>
                      <a:lnTo>
                        <a:pt x="43" y="1"/>
                      </a:lnTo>
                      <a:lnTo>
                        <a:pt x="52" y="0"/>
                      </a:lnTo>
                      <a:lnTo>
                        <a:pt x="40" y="11"/>
                      </a:lnTo>
                      <a:lnTo>
                        <a:pt x="27" y="22"/>
                      </a:lnTo>
                      <a:lnTo>
                        <a:pt x="22" y="30"/>
                      </a:lnTo>
                      <a:lnTo>
                        <a:pt x="17" y="36"/>
                      </a:lnTo>
                      <a:lnTo>
                        <a:pt x="14" y="43"/>
                      </a:lnTo>
                      <a:lnTo>
                        <a:pt x="13" y="5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85" name="Freeform 482"/>
                <p:cNvSpPr>
                  <a:spLocks/>
                </p:cNvSpPr>
                <p:nvPr>
                  <p:custDataLst>
                    <p:tags r:id="rId312"/>
                  </p:custDataLst>
                </p:nvPr>
              </p:nvSpPr>
              <p:spPr bwMode="auto">
                <a:xfrm>
                  <a:off x="4518" y="1846"/>
                  <a:ext cx="89" cy="79"/>
                </a:xfrm>
                <a:custGeom>
                  <a:avLst/>
                  <a:gdLst>
                    <a:gd name="T0" fmla="*/ 0 w 320"/>
                    <a:gd name="T1" fmla="*/ 1 h 234"/>
                    <a:gd name="T2" fmla="*/ 0 w 320"/>
                    <a:gd name="T3" fmla="*/ 1 h 234"/>
                    <a:gd name="T4" fmla="*/ 0 w 320"/>
                    <a:gd name="T5" fmla="*/ 1 h 234"/>
                    <a:gd name="T6" fmla="*/ 0 w 320"/>
                    <a:gd name="T7" fmla="*/ 1 h 234"/>
                    <a:gd name="T8" fmla="*/ 0 w 320"/>
                    <a:gd name="T9" fmla="*/ 1 h 234"/>
                    <a:gd name="T10" fmla="*/ 0 w 320"/>
                    <a:gd name="T11" fmla="*/ 1 h 234"/>
                    <a:gd name="T12" fmla="*/ 0 w 320"/>
                    <a:gd name="T13" fmla="*/ 1 h 234"/>
                    <a:gd name="T14" fmla="*/ 0 w 320"/>
                    <a:gd name="T15" fmla="*/ 1 h 234"/>
                    <a:gd name="T16" fmla="*/ 0 w 320"/>
                    <a:gd name="T17" fmla="*/ 1 h 234"/>
                    <a:gd name="T18" fmla="*/ 0 w 320"/>
                    <a:gd name="T19" fmla="*/ 1 h 234"/>
                    <a:gd name="T20" fmla="*/ 0 w 320"/>
                    <a:gd name="T21" fmla="*/ 1 h 234"/>
                    <a:gd name="T22" fmla="*/ 0 w 320"/>
                    <a:gd name="T23" fmla="*/ 0 h 234"/>
                    <a:gd name="T24" fmla="*/ 0 w 320"/>
                    <a:gd name="T25" fmla="*/ 0 h 234"/>
                    <a:gd name="T26" fmla="*/ 0 w 320"/>
                    <a:gd name="T27" fmla="*/ 0 h 234"/>
                    <a:gd name="T28" fmla="*/ 0 w 320"/>
                    <a:gd name="T29" fmla="*/ 0 h 234"/>
                    <a:gd name="T30" fmla="*/ 0 w 320"/>
                    <a:gd name="T31" fmla="*/ 0 h 234"/>
                    <a:gd name="T32" fmla="*/ 0 w 320"/>
                    <a:gd name="T33" fmla="*/ 0 h 234"/>
                    <a:gd name="T34" fmla="*/ 0 w 320"/>
                    <a:gd name="T35" fmla="*/ 0 h 234"/>
                    <a:gd name="T36" fmla="*/ 0 w 320"/>
                    <a:gd name="T37" fmla="*/ 0 h 234"/>
                    <a:gd name="T38" fmla="*/ 0 w 320"/>
                    <a:gd name="T39" fmla="*/ 0 h 234"/>
                    <a:gd name="T40" fmla="*/ 0 w 320"/>
                    <a:gd name="T41" fmla="*/ 0 h 234"/>
                    <a:gd name="T42" fmla="*/ 0 w 320"/>
                    <a:gd name="T43" fmla="*/ 0 h 234"/>
                    <a:gd name="T44" fmla="*/ 0 w 320"/>
                    <a:gd name="T45" fmla="*/ 0 h 234"/>
                    <a:gd name="T46" fmla="*/ 0 w 320"/>
                    <a:gd name="T47" fmla="*/ 0 h 234"/>
                    <a:gd name="T48" fmla="*/ 0 w 320"/>
                    <a:gd name="T49" fmla="*/ 0 h 234"/>
                    <a:gd name="T50" fmla="*/ 0 w 320"/>
                    <a:gd name="T51" fmla="*/ 0 h 234"/>
                    <a:gd name="T52" fmla="*/ 0 w 320"/>
                    <a:gd name="T53" fmla="*/ 0 h 234"/>
                    <a:gd name="T54" fmla="*/ 0 w 320"/>
                    <a:gd name="T55" fmla="*/ 0 h 234"/>
                    <a:gd name="T56" fmla="*/ 0 w 320"/>
                    <a:gd name="T57" fmla="*/ 0 h 234"/>
                    <a:gd name="T58" fmla="*/ 0 w 320"/>
                    <a:gd name="T59" fmla="*/ 0 h 234"/>
                    <a:gd name="T60" fmla="*/ 0 w 320"/>
                    <a:gd name="T61" fmla="*/ 0 h 234"/>
                    <a:gd name="T62" fmla="*/ 0 w 320"/>
                    <a:gd name="T63" fmla="*/ 0 h 234"/>
                    <a:gd name="T64" fmla="*/ 0 w 320"/>
                    <a:gd name="T65" fmla="*/ 0 h 234"/>
                    <a:gd name="T66" fmla="*/ 0 w 320"/>
                    <a:gd name="T67" fmla="*/ 0 h 234"/>
                    <a:gd name="T68" fmla="*/ 0 w 320"/>
                    <a:gd name="T69" fmla="*/ 0 h 234"/>
                    <a:gd name="T70" fmla="*/ 0 w 320"/>
                    <a:gd name="T71" fmla="*/ 0 h 234"/>
                    <a:gd name="T72" fmla="*/ 0 w 320"/>
                    <a:gd name="T73" fmla="*/ 0 h 234"/>
                    <a:gd name="T74" fmla="*/ 0 w 320"/>
                    <a:gd name="T75" fmla="*/ 0 h 234"/>
                    <a:gd name="T76" fmla="*/ 0 w 320"/>
                    <a:gd name="T77" fmla="*/ 1 h 234"/>
                    <a:gd name="T78" fmla="*/ 0 w 320"/>
                    <a:gd name="T79" fmla="*/ 1 h 234"/>
                    <a:gd name="T80" fmla="*/ 0 w 320"/>
                    <a:gd name="T81" fmla="*/ 1 h 234"/>
                    <a:gd name="T82" fmla="*/ 0 w 320"/>
                    <a:gd name="T83" fmla="*/ 1 h 234"/>
                    <a:gd name="T84" fmla="*/ 0 w 320"/>
                    <a:gd name="T85" fmla="*/ 1 h 234"/>
                    <a:gd name="T86" fmla="*/ 0 w 320"/>
                    <a:gd name="T87" fmla="*/ 1 h 234"/>
                    <a:gd name="T88" fmla="*/ 0 w 320"/>
                    <a:gd name="T89" fmla="*/ 1 h 234"/>
                    <a:gd name="T90" fmla="*/ 0 w 320"/>
                    <a:gd name="T91" fmla="*/ 1 h 234"/>
                    <a:gd name="T92" fmla="*/ 0 w 320"/>
                    <a:gd name="T93" fmla="*/ 1 h 234"/>
                    <a:gd name="T94" fmla="*/ 0 w 320"/>
                    <a:gd name="T95" fmla="*/ 1 h 234"/>
                    <a:gd name="T96" fmla="*/ 0 w 320"/>
                    <a:gd name="T97" fmla="*/ 1 h 234"/>
                    <a:gd name="T98" fmla="*/ 0 w 320"/>
                    <a:gd name="T99" fmla="*/ 1 h 234"/>
                    <a:gd name="T100" fmla="*/ 0 w 320"/>
                    <a:gd name="T101" fmla="*/ 1 h 234"/>
                    <a:gd name="T102" fmla="*/ 0 w 320"/>
                    <a:gd name="T103" fmla="*/ 1 h 234"/>
                    <a:gd name="T104" fmla="*/ 0 w 320"/>
                    <a:gd name="T105" fmla="*/ 1 h 234"/>
                    <a:gd name="T106" fmla="*/ 0 w 320"/>
                    <a:gd name="T107" fmla="*/ 1 h 234"/>
                    <a:gd name="T108" fmla="*/ 0 w 320"/>
                    <a:gd name="T109" fmla="*/ 1 h 234"/>
                    <a:gd name="T110" fmla="*/ 0 w 320"/>
                    <a:gd name="T111" fmla="*/ 1 h 234"/>
                    <a:gd name="T112" fmla="*/ 0 w 320"/>
                    <a:gd name="T113" fmla="*/ 1 h 234"/>
                    <a:gd name="T114" fmla="*/ 0 w 320"/>
                    <a:gd name="T115" fmla="*/ 1 h 234"/>
                    <a:gd name="T116" fmla="*/ 0 w 320"/>
                    <a:gd name="T117" fmla="*/ 1 h 23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0" t="0" r="r" b="b"/>
                  <a:pathLst>
                    <a:path w="320" h="234">
                      <a:moveTo>
                        <a:pt x="87" y="234"/>
                      </a:moveTo>
                      <a:lnTo>
                        <a:pt x="76" y="231"/>
                      </a:lnTo>
                      <a:lnTo>
                        <a:pt x="61" y="228"/>
                      </a:lnTo>
                      <a:lnTo>
                        <a:pt x="61" y="226"/>
                      </a:lnTo>
                      <a:lnTo>
                        <a:pt x="63" y="224"/>
                      </a:lnTo>
                      <a:lnTo>
                        <a:pt x="66" y="222"/>
                      </a:lnTo>
                      <a:lnTo>
                        <a:pt x="70" y="220"/>
                      </a:lnTo>
                      <a:lnTo>
                        <a:pt x="77" y="217"/>
                      </a:lnTo>
                      <a:lnTo>
                        <a:pt x="80" y="216"/>
                      </a:lnTo>
                      <a:lnTo>
                        <a:pt x="64" y="204"/>
                      </a:lnTo>
                      <a:lnTo>
                        <a:pt x="50" y="194"/>
                      </a:lnTo>
                      <a:lnTo>
                        <a:pt x="43" y="189"/>
                      </a:lnTo>
                      <a:lnTo>
                        <a:pt x="38" y="182"/>
                      </a:lnTo>
                      <a:lnTo>
                        <a:pt x="36" y="179"/>
                      </a:lnTo>
                      <a:lnTo>
                        <a:pt x="34" y="175"/>
                      </a:lnTo>
                      <a:lnTo>
                        <a:pt x="34" y="171"/>
                      </a:lnTo>
                      <a:lnTo>
                        <a:pt x="33" y="167"/>
                      </a:lnTo>
                      <a:lnTo>
                        <a:pt x="34" y="164"/>
                      </a:lnTo>
                      <a:lnTo>
                        <a:pt x="34" y="160"/>
                      </a:lnTo>
                      <a:lnTo>
                        <a:pt x="36" y="157"/>
                      </a:lnTo>
                      <a:lnTo>
                        <a:pt x="38" y="154"/>
                      </a:lnTo>
                      <a:lnTo>
                        <a:pt x="43" y="149"/>
                      </a:lnTo>
                      <a:lnTo>
                        <a:pt x="50" y="145"/>
                      </a:lnTo>
                      <a:lnTo>
                        <a:pt x="56" y="141"/>
                      </a:lnTo>
                      <a:lnTo>
                        <a:pt x="64" y="139"/>
                      </a:lnTo>
                      <a:lnTo>
                        <a:pt x="73" y="137"/>
                      </a:lnTo>
                      <a:lnTo>
                        <a:pt x="80" y="137"/>
                      </a:lnTo>
                      <a:lnTo>
                        <a:pt x="80" y="126"/>
                      </a:lnTo>
                      <a:lnTo>
                        <a:pt x="80" y="111"/>
                      </a:lnTo>
                      <a:lnTo>
                        <a:pt x="67" y="111"/>
                      </a:lnTo>
                      <a:lnTo>
                        <a:pt x="61" y="111"/>
                      </a:lnTo>
                      <a:lnTo>
                        <a:pt x="61" y="102"/>
                      </a:lnTo>
                      <a:lnTo>
                        <a:pt x="61" y="93"/>
                      </a:lnTo>
                      <a:lnTo>
                        <a:pt x="60" y="86"/>
                      </a:lnTo>
                      <a:lnTo>
                        <a:pt x="58" y="79"/>
                      </a:lnTo>
                      <a:lnTo>
                        <a:pt x="55" y="70"/>
                      </a:lnTo>
                      <a:lnTo>
                        <a:pt x="53" y="62"/>
                      </a:lnTo>
                      <a:lnTo>
                        <a:pt x="46" y="46"/>
                      </a:lnTo>
                      <a:lnTo>
                        <a:pt x="40" y="32"/>
                      </a:lnTo>
                      <a:lnTo>
                        <a:pt x="33" y="31"/>
                      </a:lnTo>
                      <a:lnTo>
                        <a:pt x="27" y="29"/>
                      </a:lnTo>
                      <a:lnTo>
                        <a:pt x="20" y="25"/>
                      </a:lnTo>
                      <a:lnTo>
                        <a:pt x="16" y="21"/>
                      </a:lnTo>
                      <a:lnTo>
                        <a:pt x="7" y="10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7" y="0"/>
                      </a:lnTo>
                      <a:lnTo>
                        <a:pt x="24" y="0"/>
                      </a:lnTo>
                      <a:lnTo>
                        <a:pt x="33" y="0"/>
                      </a:lnTo>
                      <a:lnTo>
                        <a:pt x="38" y="3"/>
                      </a:lnTo>
                      <a:lnTo>
                        <a:pt x="45" y="8"/>
                      </a:lnTo>
                      <a:lnTo>
                        <a:pt x="56" y="16"/>
                      </a:lnTo>
                      <a:lnTo>
                        <a:pt x="67" y="26"/>
                      </a:lnTo>
                      <a:lnTo>
                        <a:pt x="78" y="35"/>
                      </a:lnTo>
                      <a:lnTo>
                        <a:pt x="88" y="42"/>
                      </a:lnTo>
                      <a:lnTo>
                        <a:pt x="96" y="48"/>
                      </a:lnTo>
                      <a:lnTo>
                        <a:pt x="100" y="50"/>
                      </a:lnTo>
                      <a:lnTo>
                        <a:pt x="119" y="58"/>
                      </a:lnTo>
                      <a:lnTo>
                        <a:pt x="135" y="65"/>
                      </a:lnTo>
                      <a:lnTo>
                        <a:pt x="152" y="70"/>
                      </a:lnTo>
                      <a:lnTo>
                        <a:pt x="166" y="76"/>
                      </a:lnTo>
                      <a:lnTo>
                        <a:pt x="181" y="79"/>
                      </a:lnTo>
                      <a:lnTo>
                        <a:pt x="197" y="82"/>
                      </a:lnTo>
                      <a:lnTo>
                        <a:pt x="214" y="85"/>
                      </a:lnTo>
                      <a:lnTo>
                        <a:pt x="233" y="87"/>
                      </a:lnTo>
                      <a:lnTo>
                        <a:pt x="236" y="77"/>
                      </a:lnTo>
                      <a:lnTo>
                        <a:pt x="240" y="62"/>
                      </a:lnTo>
                      <a:lnTo>
                        <a:pt x="257" y="83"/>
                      </a:lnTo>
                      <a:lnTo>
                        <a:pt x="275" y="100"/>
                      </a:lnTo>
                      <a:lnTo>
                        <a:pt x="284" y="107"/>
                      </a:lnTo>
                      <a:lnTo>
                        <a:pt x="293" y="113"/>
                      </a:lnTo>
                      <a:lnTo>
                        <a:pt x="305" y="119"/>
                      </a:lnTo>
                      <a:lnTo>
                        <a:pt x="320" y="123"/>
                      </a:lnTo>
                      <a:lnTo>
                        <a:pt x="297" y="133"/>
                      </a:lnTo>
                      <a:lnTo>
                        <a:pt x="277" y="141"/>
                      </a:lnTo>
                      <a:lnTo>
                        <a:pt x="268" y="144"/>
                      </a:lnTo>
                      <a:lnTo>
                        <a:pt x="258" y="147"/>
                      </a:lnTo>
                      <a:lnTo>
                        <a:pt x="249" y="148"/>
                      </a:lnTo>
                      <a:lnTo>
                        <a:pt x="240" y="149"/>
                      </a:lnTo>
                      <a:lnTo>
                        <a:pt x="237" y="159"/>
                      </a:lnTo>
                      <a:lnTo>
                        <a:pt x="234" y="170"/>
                      </a:lnTo>
                      <a:lnTo>
                        <a:pt x="232" y="176"/>
                      </a:lnTo>
                      <a:lnTo>
                        <a:pt x="231" y="181"/>
                      </a:lnTo>
                      <a:lnTo>
                        <a:pt x="231" y="187"/>
                      </a:lnTo>
                      <a:lnTo>
                        <a:pt x="233" y="192"/>
                      </a:lnTo>
                      <a:lnTo>
                        <a:pt x="222" y="192"/>
                      </a:lnTo>
                      <a:lnTo>
                        <a:pt x="213" y="191"/>
                      </a:lnTo>
                      <a:lnTo>
                        <a:pt x="204" y="189"/>
                      </a:lnTo>
                      <a:lnTo>
                        <a:pt x="198" y="187"/>
                      </a:lnTo>
                      <a:lnTo>
                        <a:pt x="186" y="181"/>
                      </a:lnTo>
                      <a:lnTo>
                        <a:pt x="176" y="176"/>
                      </a:lnTo>
                      <a:lnTo>
                        <a:pt x="168" y="170"/>
                      </a:lnTo>
                      <a:lnTo>
                        <a:pt x="159" y="165"/>
                      </a:lnTo>
                      <a:lnTo>
                        <a:pt x="155" y="164"/>
                      </a:lnTo>
                      <a:lnTo>
                        <a:pt x="151" y="162"/>
                      </a:lnTo>
                      <a:lnTo>
                        <a:pt x="145" y="161"/>
                      </a:lnTo>
                      <a:lnTo>
                        <a:pt x="140" y="161"/>
                      </a:lnTo>
                      <a:lnTo>
                        <a:pt x="131" y="162"/>
                      </a:lnTo>
                      <a:lnTo>
                        <a:pt x="122" y="164"/>
                      </a:lnTo>
                      <a:lnTo>
                        <a:pt x="114" y="167"/>
                      </a:lnTo>
                      <a:lnTo>
                        <a:pt x="108" y="170"/>
                      </a:lnTo>
                      <a:lnTo>
                        <a:pt x="100" y="173"/>
                      </a:lnTo>
                      <a:lnTo>
                        <a:pt x="94" y="176"/>
                      </a:lnTo>
                      <a:lnTo>
                        <a:pt x="87" y="178"/>
                      </a:lnTo>
                      <a:lnTo>
                        <a:pt x="80" y="179"/>
                      </a:lnTo>
                      <a:lnTo>
                        <a:pt x="85" y="183"/>
                      </a:lnTo>
                      <a:lnTo>
                        <a:pt x="90" y="188"/>
                      </a:lnTo>
                      <a:lnTo>
                        <a:pt x="96" y="191"/>
                      </a:lnTo>
                      <a:lnTo>
                        <a:pt x="101" y="194"/>
                      </a:lnTo>
                      <a:lnTo>
                        <a:pt x="116" y="200"/>
                      </a:lnTo>
                      <a:lnTo>
                        <a:pt x="133" y="204"/>
                      </a:lnTo>
                      <a:lnTo>
                        <a:pt x="126" y="212"/>
                      </a:lnTo>
                      <a:lnTo>
                        <a:pt x="119" y="219"/>
                      </a:lnTo>
                      <a:lnTo>
                        <a:pt x="113" y="224"/>
                      </a:lnTo>
                      <a:lnTo>
                        <a:pt x="108" y="228"/>
                      </a:lnTo>
                      <a:lnTo>
                        <a:pt x="102" y="231"/>
                      </a:lnTo>
                      <a:lnTo>
                        <a:pt x="97" y="233"/>
                      </a:lnTo>
                      <a:lnTo>
                        <a:pt x="91" y="234"/>
                      </a:lnTo>
                      <a:lnTo>
                        <a:pt x="87" y="23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86" name="Freeform 483"/>
                <p:cNvSpPr>
                  <a:spLocks/>
                </p:cNvSpPr>
                <p:nvPr>
                  <p:custDataLst>
                    <p:tags r:id="rId313"/>
                  </p:custDataLst>
                </p:nvPr>
              </p:nvSpPr>
              <p:spPr bwMode="auto">
                <a:xfrm>
                  <a:off x="4499" y="2069"/>
                  <a:ext cx="33" cy="36"/>
                </a:xfrm>
                <a:custGeom>
                  <a:avLst/>
                  <a:gdLst>
                    <a:gd name="T0" fmla="*/ 0 w 125"/>
                    <a:gd name="T1" fmla="*/ 0 h 93"/>
                    <a:gd name="T2" fmla="*/ 0 w 125"/>
                    <a:gd name="T3" fmla="*/ 0 h 93"/>
                    <a:gd name="T4" fmla="*/ 0 w 125"/>
                    <a:gd name="T5" fmla="*/ 0 h 93"/>
                    <a:gd name="T6" fmla="*/ 0 w 125"/>
                    <a:gd name="T7" fmla="*/ 0 h 93"/>
                    <a:gd name="T8" fmla="*/ 0 w 125"/>
                    <a:gd name="T9" fmla="*/ 0 h 93"/>
                    <a:gd name="T10" fmla="*/ 0 w 125"/>
                    <a:gd name="T11" fmla="*/ 0 h 93"/>
                    <a:gd name="T12" fmla="*/ 0 w 125"/>
                    <a:gd name="T13" fmla="*/ 0 h 93"/>
                    <a:gd name="T14" fmla="*/ 0 w 125"/>
                    <a:gd name="T15" fmla="*/ 0 h 93"/>
                    <a:gd name="T16" fmla="*/ 0 w 125"/>
                    <a:gd name="T17" fmla="*/ 0 h 93"/>
                    <a:gd name="T18" fmla="*/ 0 w 125"/>
                    <a:gd name="T19" fmla="*/ 0 h 93"/>
                    <a:gd name="T20" fmla="*/ 0 w 125"/>
                    <a:gd name="T21" fmla="*/ 0 h 93"/>
                    <a:gd name="T22" fmla="*/ 0 w 125"/>
                    <a:gd name="T23" fmla="*/ 0 h 93"/>
                    <a:gd name="T24" fmla="*/ 0 w 125"/>
                    <a:gd name="T25" fmla="*/ 0 h 93"/>
                    <a:gd name="T26" fmla="*/ 0 w 125"/>
                    <a:gd name="T27" fmla="*/ 0 h 93"/>
                    <a:gd name="T28" fmla="*/ 0 w 125"/>
                    <a:gd name="T29" fmla="*/ 0 h 93"/>
                    <a:gd name="T30" fmla="*/ 0 w 125"/>
                    <a:gd name="T31" fmla="*/ 1 h 93"/>
                    <a:gd name="T32" fmla="*/ 0 w 125"/>
                    <a:gd name="T33" fmla="*/ 1 h 93"/>
                    <a:gd name="T34" fmla="*/ 0 w 125"/>
                    <a:gd name="T35" fmla="*/ 1 h 93"/>
                    <a:gd name="T36" fmla="*/ 0 w 125"/>
                    <a:gd name="T37" fmla="*/ 1 h 93"/>
                    <a:gd name="T38" fmla="*/ 0 w 125"/>
                    <a:gd name="T39" fmla="*/ 1 h 93"/>
                    <a:gd name="T40" fmla="*/ 0 w 125"/>
                    <a:gd name="T41" fmla="*/ 1 h 93"/>
                    <a:gd name="T42" fmla="*/ 0 w 125"/>
                    <a:gd name="T43" fmla="*/ 1 h 93"/>
                    <a:gd name="T44" fmla="*/ 0 w 125"/>
                    <a:gd name="T45" fmla="*/ 1 h 93"/>
                    <a:gd name="T46" fmla="*/ 0 w 125"/>
                    <a:gd name="T47" fmla="*/ 1 h 93"/>
                    <a:gd name="T48" fmla="*/ 0 w 125"/>
                    <a:gd name="T49" fmla="*/ 1 h 93"/>
                    <a:gd name="T50" fmla="*/ 0 w 125"/>
                    <a:gd name="T51" fmla="*/ 1 h 93"/>
                    <a:gd name="T52" fmla="*/ 0 w 125"/>
                    <a:gd name="T53" fmla="*/ 2 h 93"/>
                    <a:gd name="T54" fmla="*/ 0 w 125"/>
                    <a:gd name="T55" fmla="*/ 2 h 93"/>
                    <a:gd name="T56" fmla="*/ 0 w 125"/>
                    <a:gd name="T57" fmla="*/ 2 h 93"/>
                    <a:gd name="T58" fmla="*/ 0 w 125"/>
                    <a:gd name="T59" fmla="*/ 1 h 93"/>
                    <a:gd name="T60" fmla="*/ 0 w 125"/>
                    <a:gd name="T61" fmla="*/ 1 h 93"/>
                    <a:gd name="T62" fmla="*/ 0 w 125"/>
                    <a:gd name="T63" fmla="*/ 1 h 93"/>
                    <a:gd name="T64" fmla="*/ 0 w 125"/>
                    <a:gd name="T65" fmla="*/ 1 h 93"/>
                    <a:gd name="T66" fmla="*/ 0 w 125"/>
                    <a:gd name="T67" fmla="*/ 1 h 93"/>
                    <a:gd name="T68" fmla="*/ 0 w 125"/>
                    <a:gd name="T69" fmla="*/ 1 h 93"/>
                    <a:gd name="T70" fmla="*/ 0 w 125"/>
                    <a:gd name="T71" fmla="*/ 1 h 93"/>
                    <a:gd name="T72" fmla="*/ 0 w 125"/>
                    <a:gd name="T73" fmla="*/ 1 h 93"/>
                    <a:gd name="T74" fmla="*/ 0 w 125"/>
                    <a:gd name="T75" fmla="*/ 1 h 93"/>
                    <a:gd name="T76" fmla="*/ 0 w 125"/>
                    <a:gd name="T77" fmla="*/ 1 h 93"/>
                    <a:gd name="T78" fmla="*/ 0 w 125"/>
                    <a:gd name="T79" fmla="*/ 1 h 93"/>
                    <a:gd name="T80" fmla="*/ 0 w 125"/>
                    <a:gd name="T81" fmla="*/ 0 h 93"/>
                    <a:gd name="T82" fmla="*/ 0 w 125"/>
                    <a:gd name="T83" fmla="*/ 0 h 93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125" h="93">
                      <a:moveTo>
                        <a:pt x="33" y="19"/>
                      </a:moveTo>
                      <a:lnTo>
                        <a:pt x="43" y="19"/>
                      </a:lnTo>
                      <a:lnTo>
                        <a:pt x="52" y="19"/>
                      </a:lnTo>
                      <a:lnTo>
                        <a:pt x="55" y="19"/>
                      </a:lnTo>
                      <a:lnTo>
                        <a:pt x="58" y="17"/>
                      </a:lnTo>
                      <a:lnTo>
                        <a:pt x="61" y="15"/>
                      </a:lnTo>
                      <a:lnTo>
                        <a:pt x="65" y="11"/>
                      </a:lnTo>
                      <a:lnTo>
                        <a:pt x="68" y="8"/>
                      </a:lnTo>
                      <a:lnTo>
                        <a:pt x="70" y="5"/>
                      </a:lnTo>
                      <a:lnTo>
                        <a:pt x="72" y="3"/>
                      </a:lnTo>
                      <a:lnTo>
                        <a:pt x="72" y="0"/>
                      </a:lnTo>
                      <a:lnTo>
                        <a:pt x="118" y="0"/>
                      </a:lnTo>
                      <a:lnTo>
                        <a:pt x="122" y="15"/>
                      </a:lnTo>
                      <a:lnTo>
                        <a:pt x="125" y="25"/>
                      </a:lnTo>
                      <a:lnTo>
                        <a:pt x="124" y="29"/>
                      </a:lnTo>
                      <a:lnTo>
                        <a:pt x="122" y="33"/>
                      </a:lnTo>
                      <a:lnTo>
                        <a:pt x="119" y="35"/>
                      </a:lnTo>
                      <a:lnTo>
                        <a:pt x="117" y="37"/>
                      </a:lnTo>
                      <a:lnTo>
                        <a:pt x="111" y="40"/>
                      </a:lnTo>
                      <a:lnTo>
                        <a:pt x="104" y="41"/>
                      </a:lnTo>
                      <a:lnTo>
                        <a:pt x="88" y="41"/>
                      </a:lnTo>
                      <a:lnTo>
                        <a:pt x="72" y="43"/>
                      </a:lnTo>
                      <a:lnTo>
                        <a:pt x="70" y="47"/>
                      </a:lnTo>
                      <a:lnTo>
                        <a:pt x="69" y="53"/>
                      </a:lnTo>
                      <a:lnTo>
                        <a:pt x="67" y="61"/>
                      </a:lnTo>
                      <a:lnTo>
                        <a:pt x="67" y="71"/>
                      </a:lnTo>
                      <a:lnTo>
                        <a:pt x="66" y="86"/>
                      </a:lnTo>
                      <a:lnTo>
                        <a:pt x="66" y="93"/>
                      </a:lnTo>
                      <a:lnTo>
                        <a:pt x="49" y="85"/>
                      </a:lnTo>
                      <a:lnTo>
                        <a:pt x="27" y="73"/>
                      </a:lnTo>
                      <a:lnTo>
                        <a:pt x="16" y="65"/>
                      </a:lnTo>
                      <a:lnTo>
                        <a:pt x="7" y="58"/>
                      </a:lnTo>
                      <a:lnTo>
                        <a:pt x="4" y="54"/>
                      </a:lnTo>
                      <a:lnTo>
                        <a:pt x="2" y="50"/>
                      </a:lnTo>
                      <a:lnTo>
                        <a:pt x="0" y="47"/>
                      </a:lnTo>
                      <a:lnTo>
                        <a:pt x="0" y="43"/>
                      </a:lnTo>
                      <a:lnTo>
                        <a:pt x="7" y="43"/>
                      </a:lnTo>
                      <a:lnTo>
                        <a:pt x="15" y="41"/>
                      </a:lnTo>
                      <a:lnTo>
                        <a:pt x="20" y="39"/>
                      </a:lnTo>
                      <a:lnTo>
                        <a:pt x="23" y="36"/>
                      </a:lnTo>
                      <a:lnTo>
                        <a:pt x="28" y="28"/>
                      </a:lnTo>
                      <a:lnTo>
                        <a:pt x="33" y="1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87" name="Freeform 484"/>
                <p:cNvSpPr>
                  <a:spLocks/>
                </p:cNvSpPr>
                <p:nvPr>
                  <p:custDataLst>
                    <p:tags r:id="rId314"/>
                  </p:custDataLst>
                </p:nvPr>
              </p:nvSpPr>
              <p:spPr bwMode="auto">
                <a:xfrm>
                  <a:off x="4465" y="2078"/>
                  <a:ext cx="38" cy="53"/>
                </a:xfrm>
                <a:custGeom>
                  <a:avLst/>
                  <a:gdLst>
                    <a:gd name="T0" fmla="*/ 0 w 133"/>
                    <a:gd name="T1" fmla="*/ 0 h 154"/>
                    <a:gd name="T2" fmla="*/ 0 w 133"/>
                    <a:gd name="T3" fmla="*/ 0 h 154"/>
                    <a:gd name="T4" fmla="*/ 0 w 133"/>
                    <a:gd name="T5" fmla="*/ 0 h 154"/>
                    <a:gd name="T6" fmla="*/ 0 w 133"/>
                    <a:gd name="T7" fmla="*/ 0 h 154"/>
                    <a:gd name="T8" fmla="*/ 0 w 133"/>
                    <a:gd name="T9" fmla="*/ 0 h 154"/>
                    <a:gd name="T10" fmla="*/ 0 w 133"/>
                    <a:gd name="T11" fmla="*/ 0 h 154"/>
                    <a:gd name="T12" fmla="*/ 0 w 133"/>
                    <a:gd name="T13" fmla="*/ 0 h 154"/>
                    <a:gd name="T14" fmla="*/ 0 w 133"/>
                    <a:gd name="T15" fmla="*/ 0 h 154"/>
                    <a:gd name="T16" fmla="*/ 0 w 133"/>
                    <a:gd name="T17" fmla="*/ 0 h 154"/>
                    <a:gd name="T18" fmla="*/ 0 w 133"/>
                    <a:gd name="T19" fmla="*/ 0 h 154"/>
                    <a:gd name="T20" fmla="*/ 0 w 133"/>
                    <a:gd name="T21" fmla="*/ 0 h 154"/>
                    <a:gd name="T22" fmla="*/ 0 w 133"/>
                    <a:gd name="T23" fmla="*/ 0 h 154"/>
                    <a:gd name="T24" fmla="*/ 0 w 133"/>
                    <a:gd name="T25" fmla="*/ 0 h 154"/>
                    <a:gd name="T26" fmla="*/ 0 w 133"/>
                    <a:gd name="T27" fmla="*/ 0 h 154"/>
                    <a:gd name="T28" fmla="*/ 0 w 133"/>
                    <a:gd name="T29" fmla="*/ 0 h 154"/>
                    <a:gd name="T30" fmla="*/ 0 w 133"/>
                    <a:gd name="T31" fmla="*/ 0 h 154"/>
                    <a:gd name="T32" fmla="*/ 0 w 133"/>
                    <a:gd name="T33" fmla="*/ 0 h 154"/>
                    <a:gd name="T34" fmla="*/ 0 w 133"/>
                    <a:gd name="T35" fmla="*/ 0 h 154"/>
                    <a:gd name="T36" fmla="*/ 0 w 133"/>
                    <a:gd name="T37" fmla="*/ 0 h 154"/>
                    <a:gd name="T38" fmla="*/ 0 w 133"/>
                    <a:gd name="T39" fmla="*/ 0 h 154"/>
                    <a:gd name="T40" fmla="*/ 0 w 133"/>
                    <a:gd name="T41" fmla="*/ 1 h 154"/>
                    <a:gd name="T42" fmla="*/ 0 w 133"/>
                    <a:gd name="T43" fmla="*/ 1 h 154"/>
                    <a:gd name="T44" fmla="*/ 0 w 133"/>
                    <a:gd name="T45" fmla="*/ 1 h 154"/>
                    <a:gd name="T46" fmla="*/ 0 w 133"/>
                    <a:gd name="T47" fmla="*/ 1 h 154"/>
                    <a:gd name="T48" fmla="*/ 0 w 133"/>
                    <a:gd name="T49" fmla="*/ 1 h 154"/>
                    <a:gd name="T50" fmla="*/ 0 w 133"/>
                    <a:gd name="T51" fmla="*/ 1 h 154"/>
                    <a:gd name="T52" fmla="*/ 0 w 133"/>
                    <a:gd name="T53" fmla="*/ 1 h 154"/>
                    <a:gd name="T54" fmla="*/ 0 w 133"/>
                    <a:gd name="T55" fmla="*/ 1 h 154"/>
                    <a:gd name="T56" fmla="*/ 0 w 133"/>
                    <a:gd name="T57" fmla="*/ 1 h 154"/>
                    <a:gd name="T58" fmla="*/ 0 w 133"/>
                    <a:gd name="T59" fmla="*/ 1 h 154"/>
                    <a:gd name="T60" fmla="*/ 0 w 133"/>
                    <a:gd name="T61" fmla="*/ 1 h 154"/>
                    <a:gd name="T62" fmla="*/ 0 w 133"/>
                    <a:gd name="T63" fmla="*/ 1 h 154"/>
                    <a:gd name="T64" fmla="*/ 0 w 133"/>
                    <a:gd name="T65" fmla="*/ 1 h 154"/>
                    <a:gd name="T66" fmla="*/ 0 w 133"/>
                    <a:gd name="T67" fmla="*/ 0 h 154"/>
                    <a:gd name="T68" fmla="*/ 0 w 133"/>
                    <a:gd name="T69" fmla="*/ 0 h 154"/>
                    <a:gd name="T70" fmla="*/ 0 w 133"/>
                    <a:gd name="T71" fmla="*/ 0 h 154"/>
                    <a:gd name="T72" fmla="*/ 0 w 133"/>
                    <a:gd name="T73" fmla="*/ 0 h 154"/>
                    <a:gd name="T74" fmla="*/ 0 w 133"/>
                    <a:gd name="T75" fmla="*/ 0 h 154"/>
                    <a:gd name="T76" fmla="*/ 0 w 133"/>
                    <a:gd name="T77" fmla="*/ 0 h 154"/>
                    <a:gd name="T78" fmla="*/ 0 w 133"/>
                    <a:gd name="T79" fmla="*/ 0 h 154"/>
                    <a:gd name="T80" fmla="*/ 0 w 133"/>
                    <a:gd name="T81" fmla="*/ 0 h 154"/>
                    <a:gd name="T82" fmla="*/ 0 w 133"/>
                    <a:gd name="T83" fmla="*/ 0 h 154"/>
                    <a:gd name="T84" fmla="*/ 0 w 133"/>
                    <a:gd name="T85" fmla="*/ 0 h 154"/>
                    <a:gd name="T86" fmla="*/ 0 w 133"/>
                    <a:gd name="T87" fmla="*/ 0 h 154"/>
                    <a:gd name="T88" fmla="*/ 0 w 133"/>
                    <a:gd name="T89" fmla="*/ 0 h 154"/>
                    <a:gd name="T90" fmla="*/ 0 w 133"/>
                    <a:gd name="T91" fmla="*/ 0 h 154"/>
                    <a:gd name="T92" fmla="*/ 0 w 133"/>
                    <a:gd name="T93" fmla="*/ 0 h 154"/>
                    <a:gd name="T94" fmla="*/ 0 w 133"/>
                    <a:gd name="T95" fmla="*/ 0 h 154"/>
                    <a:gd name="T96" fmla="*/ 0 w 133"/>
                    <a:gd name="T97" fmla="*/ 0 h 154"/>
                    <a:gd name="T98" fmla="*/ 0 w 133"/>
                    <a:gd name="T99" fmla="*/ 0 h 154"/>
                    <a:gd name="T100" fmla="*/ 0 w 133"/>
                    <a:gd name="T101" fmla="*/ 0 h 154"/>
                    <a:gd name="T102" fmla="*/ 0 w 133"/>
                    <a:gd name="T103" fmla="*/ 0 h 154"/>
                    <a:gd name="T104" fmla="*/ 0 w 133"/>
                    <a:gd name="T105" fmla="*/ 0 h 154"/>
                    <a:gd name="T106" fmla="*/ 0 w 133"/>
                    <a:gd name="T107" fmla="*/ 0 h 154"/>
                    <a:gd name="T108" fmla="*/ 0 w 133"/>
                    <a:gd name="T109" fmla="*/ 0 h 15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33" h="154">
                      <a:moveTo>
                        <a:pt x="20" y="12"/>
                      </a:moveTo>
                      <a:lnTo>
                        <a:pt x="24" y="10"/>
                      </a:lnTo>
                      <a:lnTo>
                        <a:pt x="31" y="6"/>
                      </a:lnTo>
                      <a:lnTo>
                        <a:pt x="34" y="4"/>
                      </a:lnTo>
                      <a:lnTo>
                        <a:pt x="37" y="2"/>
                      </a:lnTo>
                      <a:lnTo>
                        <a:pt x="42" y="1"/>
                      </a:lnTo>
                      <a:lnTo>
                        <a:pt x="46" y="0"/>
                      </a:lnTo>
                      <a:lnTo>
                        <a:pt x="59" y="1"/>
                      </a:lnTo>
                      <a:lnTo>
                        <a:pt x="70" y="4"/>
                      </a:lnTo>
                      <a:lnTo>
                        <a:pt x="81" y="8"/>
                      </a:lnTo>
                      <a:lnTo>
                        <a:pt x="90" y="14"/>
                      </a:lnTo>
                      <a:lnTo>
                        <a:pt x="99" y="21"/>
                      </a:lnTo>
                      <a:lnTo>
                        <a:pt x="105" y="30"/>
                      </a:lnTo>
                      <a:lnTo>
                        <a:pt x="112" y="40"/>
                      </a:lnTo>
                      <a:lnTo>
                        <a:pt x="116" y="50"/>
                      </a:lnTo>
                      <a:lnTo>
                        <a:pt x="121" y="60"/>
                      </a:lnTo>
                      <a:lnTo>
                        <a:pt x="124" y="71"/>
                      </a:lnTo>
                      <a:lnTo>
                        <a:pt x="127" y="82"/>
                      </a:lnTo>
                      <a:lnTo>
                        <a:pt x="130" y="94"/>
                      </a:lnTo>
                      <a:lnTo>
                        <a:pt x="132" y="116"/>
                      </a:lnTo>
                      <a:lnTo>
                        <a:pt x="133" y="135"/>
                      </a:lnTo>
                      <a:lnTo>
                        <a:pt x="132" y="138"/>
                      </a:lnTo>
                      <a:lnTo>
                        <a:pt x="130" y="141"/>
                      </a:lnTo>
                      <a:lnTo>
                        <a:pt x="125" y="144"/>
                      </a:lnTo>
                      <a:lnTo>
                        <a:pt x="121" y="147"/>
                      </a:lnTo>
                      <a:lnTo>
                        <a:pt x="115" y="150"/>
                      </a:lnTo>
                      <a:lnTo>
                        <a:pt x="110" y="153"/>
                      </a:lnTo>
                      <a:lnTo>
                        <a:pt x="104" y="154"/>
                      </a:lnTo>
                      <a:lnTo>
                        <a:pt x="99" y="154"/>
                      </a:lnTo>
                      <a:lnTo>
                        <a:pt x="93" y="153"/>
                      </a:lnTo>
                      <a:lnTo>
                        <a:pt x="87" y="149"/>
                      </a:lnTo>
                      <a:lnTo>
                        <a:pt x="79" y="141"/>
                      </a:lnTo>
                      <a:lnTo>
                        <a:pt x="71" y="134"/>
                      </a:lnTo>
                      <a:lnTo>
                        <a:pt x="64" y="126"/>
                      </a:lnTo>
                      <a:lnTo>
                        <a:pt x="58" y="118"/>
                      </a:lnTo>
                      <a:lnTo>
                        <a:pt x="54" y="111"/>
                      </a:lnTo>
                      <a:lnTo>
                        <a:pt x="53" y="105"/>
                      </a:lnTo>
                      <a:lnTo>
                        <a:pt x="54" y="98"/>
                      </a:lnTo>
                      <a:lnTo>
                        <a:pt x="56" y="83"/>
                      </a:lnTo>
                      <a:lnTo>
                        <a:pt x="58" y="68"/>
                      </a:lnTo>
                      <a:lnTo>
                        <a:pt x="59" y="62"/>
                      </a:lnTo>
                      <a:lnTo>
                        <a:pt x="47" y="61"/>
                      </a:lnTo>
                      <a:lnTo>
                        <a:pt x="36" y="59"/>
                      </a:lnTo>
                      <a:lnTo>
                        <a:pt x="25" y="56"/>
                      </a:lnTo>
                      <a:lnTo>
                        <a:pt x="17" y="52"/>
                      </a:lnTo>
                      <a:lnTo>
                        <a:pt x="13" y="49"/>
                      </a:lnTo>
                      <a:lnTo>
                        <a:pt x="10" y="46"/>
                      </a:lnTo>
                      <a:lnTo>
                        <a:pt x="7" y="43"/>
                      </a:lnTo>
                      <a:lnTo>
                        <a:pt x="4" y="39"/>
                      </a:lnTo>
                      <a:lnTo>
                        <a:pt x="2" y="34"/>
                      </a:lnTo>
                      <a:lnTo>
                        <a:pt x="1" y="29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7" y="15"/>
                      </a:lnTo>
                      <a:lnTo>
                        <a:pt x="20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88" name="Freeform 485"/>
                <p:cNvSpPr>
                  <a:spLocks/>
                </p:cNvSpPr>
                <p:nvPr>
                  <p:custDataLst>
                    <p:tags r:id="rId315"/>
                  </p:custDataLst>
                </p:nvPr>
              </p:nvSpPr>
              <p:spPr bwMode="auto">
                <a:xfrm>
                  <a:off x="4475" y="1928"/>
                  <a:ext cx="132" cy="154"/>
                </a:xfrm>
                <a:custGeom>
                  <a:avLst/>
                  <a:gdLst>
                    <a:gd name="T0" fmla="*/ 0 w 485"/>
                    <a:gd name="T1" fmla="*/ 1 h 468"/>
                    <a:gd name="T2" fmla="*/ 0 w 485"/>
                    <a:gd name="T3" fmla="*/ 1 h 468"/>
                    <a:gd name="T4" fmla="*/ 0 w 485"/>
                    <a:gd name="T5" fmla="*/ 1 h 468"/>
                    <a:gd name="T6" fmla="*/ 0 w 485"/>
                    <a:gd name="T7" fmla="*/ 1 h 468"/>
                    <a:gd name="T8" fmla="*/ 0 w 485"/>
                    <a:gd name="T9" fmla="*/ 1 h 468"/>
                    <a:gd name="T10" fmla="*/ 0 w 485"/>
                    <a:gd name="T11" fmla="*/ 1 h 468"/>
                    <a:gd name="T12" fmla="*/ 0 w 485"/>
                    <a:gd name="T13" fmla="*/ 1 h 468"/>
                    <a:gd name="T14" fmla="*/ 0 w 485"/>
                    <a:gd name="T15" fmla="*/ 1 h 468"/>
                    <a:gd name="T16" fmla="*/ 0 w 485"/>
                    <a:gd name="T17" fmla="*/ 1 h 468"/>
                    <a:gd name="T18" fmla="*/ 0 w 485"/>
                    <a:gd name="T19" fmla="*/ 1 h 468"/>
                    <a:gd name="T20" fmla="*/ 0 w 485"/>
                    <a:gd name="T21" fmla="*/ 1 h 468"/>
                    <a:gd name="T22" fmla="*/ 0 w 485"/>
                    <a:gd name="T23" fmla="*/ 1 h 468"/>
                    <a:gd name="T24" fmla="*/ 0 w 485"/>
                    <a:gd name="T25" fmla="*/ 1 h 468"/>
                    <a:gd name="T26" fmla="*/ 0 w 485"/>
                    <a:gd name="T27" fmla="*/ 1 h 468"/>
                    <a:gd name="T28" fmla="*/ 0 w 485"/>
                    <a:gd name="T29" fmla="*/ 1 h 468"/>
                    <a:gd name="T30" fmla="*/ 0 w 485"/>
                    <a:gd name="T31" fmla="*/ 0 h 468"/>
                    <a:gd name="T32" fmla="*/ 0 w 485"/>
                    <a:gd name="T33" fmla="*/ 0 h 468"/>
                    <a:gd name="T34" fmla="*/ 0 w 485"/>
                    <a:gd name="T35" fmla="*/ 0 h 468"/>
                    <a:gd name="T36" fmla="*/ 0 w 485"/>
                    <a:gd name="T37" fmla="*/ 0 h 468"/>
                    <a:gd name="T38" fmla="*/ 0 w 485"/>
                    <a:gd name="T39" fmla="*/ 0 h 468"/>
                    <a:gd name="T40" fmla="*/ 0 w 485"/>
                    <a:gd name="T41" fmla="*/ 0 h 468"/>
                    <a:gd name="T42" fmla="*/ 0 w 485"/>
                    <a:gd name="T43" fmla="*/ 0 h 468"/>
                    <a:gd name="T44" fmla="*/ 0 w 485"/>
                    <a:gd name="T45" fmla="*/ 0 h 468"/>
                    <a:gd name="T46" fmla="*/ 0 w 485"/>
                    <a:gd name="T47" fmla="*/ 0 h 468"/>
                    <a:gd name="T48" fmla="*/ 0 w 485"/>
                    <a:gd name="T49" fmla="*/ 0 h 468"/>
                    <a:gd name="T50" fmla="*/ 0 w 485"/>
                    <a:gd name="T51" fmla="*/ 0 h 468"/>
                    <a:gd name="T52" fmla="*/ 0 w 485"/>
                    <a:gd name="T53" fmla="*/ 0 h 468"/>
                    <a:gd name="T54" fmla="*/ 0 w 485"/>
                    <a:gd name="T55" fmla="*/ 0 h 468"/>
                    <a:gd name="T56" fmla="*/ 0 w 485"/>
                    <a:gd name="T57" fmla="*/ 1 h 468"/>
                    <a:gd name="T58" fmla="*/ 0 w 485"/>
                    <a:gd name="T59" fmla="*/ 1 h 468"/>
                    <a:gd name="T60" fmla="*/ 0 w 485"/>
                    <a:gd name="T61" fmla="*/ 1 h 468"/>
                    <a:gd name="T62" fmla="*/ 0 w 485"/>
                    <a:gd name="T63" fmla="*/ 1 h 468"/>
                    <a:gd name="T64" fmla="*/ 0 w 485"/>
                    <a:gd name="T65" fmla="*/ 1 h 468"/>
                    <a:gd name="T66" fmla="*/ 0 w 485"/>
                    <a:gd name="T67" fmla="*/ 1 h 468"/>
                    <a:gd name="T68" fmla="*/ 0 w 485"/>
                    <a:gd name="T69" fmla="*/ 1 h 468"/>
                    <a:gd name="T70" fmla="*/ 0 w 485"/>
                    <a:gd name="T71" fmla="*/ 1 h 468"/>
                    <a:gd name="T72" fmla="*/ 0 w 485"/>
                    <a:gd name="T73" fmla="*/ 1 h 468"/>
                    <a:gd name="T74" fmla="*/ 0 w 485"/>
                    <a:gd name="T75" fmla="*/ 1 h 468"/>
                    <a:gd name="T76" fmla="*/ 0 w 485"/>
                    <a:gd name="T77" fmla="*/ 1 h 468"/>
                    <a:gd name="T78" fmla="*/ 0 w 485"/>
                    <a:gd name="T79" fmla="*/ 1 h 468"/>
                    <a:gd name="T80" fmla="*/ 0 w 485"/>
                    <a:gd name="T81" fmla="*/ 1 h 468"/>
                    <a:gd name="T82" fmla="*/ 0 w 485"/>
                    <a:gd name="T83" fmla="*/ 1 h 468"/>
                    <a:gd name="T84" fmla="*/ 0 w 485"/>
                    <a:gd name="T85" fmla="*/ 1 h 468"/>
                    <a:gd name="T86" fmla="*/ 0 w 485"/>
                    <a:gd name="T87" fmla="*/ 1 h 468"/>
                    <a:gd name="T88" fmla="*/ 0 w 485"/>
                    <a:gd name="T89" fmla="*/ 1 h 468"/>
                    <a:gd name="T90" fmla="*/ 0 w 485"/>
                    <a:gd name="T91" fmla="*/ 1 h 468"/>
                    <a:gd name="T92" fmla="*/ 0 w 485"/>
                    <a:gd name="T93" fmla="*/ 1 h 468"/>
                    <a:gd name="T94" fmla="*/ 0 w 485"/>
                    <a:gd name="T95" fmla="*/ 1 h 468"/>
                    <a:gd name="T96" fmla="*/ 0 w 485"/>
                    <a:gd name="T97" fmla="*/ 1 h 468"/>
                    <a:gd name="T98" fmla="*/ 0 w 485"/>
                    <a:gd name="T99" fmla="*/ 1 h 468"/>
                    <a:gd name="T100" fmla="*/ 0 w 485"/>
                    <a:gd name="T101" fmla="*/ 1 h 468"/>
                    <a:gd name="T102" fmla="*/ 0 w 485"/>
                    <a:gd name="T103" fmla="*/ 1 h 468"/>
                    <a:gd name="T104" fmla="*/ 0 w 485"/>
                    <a:gd name="T105" fmla="*/ 1 h 468"/>
                    <a:gd name="T106" fmla="*/ 0 w 485"/>
                    <a:gd name="T107" fmla="*/ 1 h 468"/>
                    <a:gd name="T108" fmla="*/ 0 w 485"/>
                    <a:gd name="T109" fmla="*/ 1 h 468"/>
                    <a:gd name="T110" fmla="*/ 0 w 485"/>
                    <a:gd name="T111" fmla="*/ 1 h 468"/>
                    <a:gd name="T112" fmla="*/ 0 w 485"/>
                    <a:gd name="T113" fmla="*/ 1 h 468"/>
                    <a:gd name="T114" fmla="*/ 0 w 485"/>
                    <a:gd name="T115" fmla="*/ 1 h 468"/>
                    <a:gd name="T116" fmla="*/ 0 w 485"/>
                    <a:gd name="T117" fmla="*/ 1 h 468"/>
                    <a:gd name="T118" fmla="*/ 0 w 485"/>
                    <a:gd name="T119" fmla="*/ 1 h 468"/>
                    <a:gd name="T120" fmla="*/ 0 w 485"/>
                    <a:gd name="T121" fmla="*/ 1 h 468"/>
                    <a:gd name="T122" fmla="*/ 0 w 485"/>
                    <a:gd name="T123" fmla="*/ 1 h 468"/>
                    <a:gd name="T124" fmla="*/ 0 w 485"/>
                    <a:gd name="T125" fmla="*/ 1 h 468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0" t="0" r="r" b="b"/>
                  <a:pathLst>
                    <a:path w="485" h="468">
                      <a:moveTo>
                        <a:pt x="100" y="351"/>
                      </a:moveTo>
                      <a:lnTo>
                        <a:pt x="113" y="351"/>
                      </a:lnTo>
                      <a:lnTo>
                        <a:pt x="126" y="351"/>
                      </a:lnTo>
                      <a:lnTo>
                        <a:pt x="134" y="351"/>
                      </a:lnTo>
                      <a:lnTo>
                        <a:pt x="142" y="348"/>
                      </a:lnTo>
                      <a:lnTo>
                        <a:pt x="149" y="346"/>
                      </a:lnTo>
                      <a:lnTo>
                        <a:pt x="158" y="342"/>
                      </a:lnTo>
                      <a:lnTo>
                        <a:pt x="167" y="339"/>
                      </a:lnTo>
                      <a:lnTo>
                        <a:pt x="177" y="336"/>
                      </a:lnTo>
                      <a:lnTo>
                        <a:pt x="188" y="334"/>
                      </a:lnTo>
                      <a:lnTo>
                        <a:pt x="199" y="333"/>
                      </a:lnTo>
                      <a:lnTo>
                        <a:pt x="200" y="339"/>
                      </a:lnTo>
                      <a:lnTo>
                        <a:pt x="203" y="345"/>
                      </a:lnTo>
                      <a:lnTo>
                        <a:pt x="208" y="352"/>
                      </a:lnTo>
                      <a:lnTo>
                        <a:pt x="212" y="357"/>
                      </a:lnTo>
                      <a:lnTo>
                        <a:pt x="226" y="348"/>
                      </a:lnTo>
                      <a:lnTo>
                        <a:pt x="239" y="339"/>
                      </a:lnTo>
                      <a:lnTo>
                        <a:pt x="233" y="335"/>
                      </a:lnTo>
                      <a:lnTo>
                        <a:pt x="226" y="329"/>
                      </a:lnTo>
                      <a:lnTo>
                        <a:pt x="224" y="327"/>
                      </a:lnTo>
                      <a:lnTo>
                        <a:pt x="221" y="325"/>
                      </a:lnTo>
                      <a:lnTo>
                        <a:pt x="220" y="322"/>
                      </a:lnTo>
                      <a:lnTo>
                        <a:pt x="220" y="320"/>
                      </a:lnTo>
                      <a:lnTo>
                        <a:pt x="220" y="316"/>
                      </a:lnTo>
                      <a:lnTo>
                        <a:pt x="222" y="312"/>
                      </a:lnTo>
                      <a:lnTo>
                        <a:pt x="225" y="309"/>
                      </a:lnTo>
                      <a:lnTo>
                        <a:pt x="229" y="306"/>
                      </a:lnTo>
                      <a:lnTo>
                        <a:pt x="233" y="303"/>
                      </a:lnTo>
                      <a:lnTo>
                        <a:pt x="236" y="301"/>
                      </a:lnTo>
                      <a:lnTo>
                        <a:pt x="238" y="298"/>
                      </a:lnTo>
                      <a:lnTo>
                        <a:pt x="239" y="296"/>
                      </a:lnTo>
                      <a:lnTo>
                        <a:pt x="239" y="276"/>
                      </a:lnTo>
                      <a:lnTo>
                        <a:pt x="239" y="268"/>
                      </a:lnTo>
                      <a:lnTo>
                        <a:pt x="239" y="259"/>
                      </a:lnTo>
                      <a:lnTo>
                        <a:pt x="239" y="240"/>
                      </a:lnTo>
                      <a:lnTo>
                        <a:pt x="242" y="246"/>
                      </a:lnTo>
                      <a:lnTo>
                        <a:pt x="246" y="253"/>
                      </a:lnTo>
                      <a:lnTo>
                        <a:pt x="253" y="259"/>
                      </a:lnTo>
                      <a:lnTo>
                        <a:pt x="259" y="265"/>
                      </a:lnTo>
                      <a:lnTo>
                        <a:pt x="268" y="255"/>
                      </a:lnTo>
                      <a:lnTo>
                        <a:pt x="277" y="249"/>
                      </a:lnTo>
                      <a:lnTo>
                        <a:pt x="284" y="244"/>
                      </a:lnTo>
                      <a:lnTo>
                        <a:pt x="292" y="241"/>
                      </a:lnTo>
                      <a:lnTo>
                        <a:pt x="300" y="238"/>
                      </a:lnTo>
                      <a:lnTo>
                        <a:pt x="307" y="235"/>
                      </a:lnTo>
                      <a:lnTo>
                        <a:pt x="316" y="230"/>
                      </a:lnTo>
                      <a:lnTo>
                        <a:pt x="325" y="222"/>
                      </a:lnTo>
                      <a:lnTo>
                        <a:pt x="316" y="217"/>
                      </a:lnTo>
                      <a:lnTo>
                        <a:pt x="310" y="212"/>
                      </a:lnTo>
                      <a:lnTo>
                        <a:pt x="304" y="208"/>
                      </a:lnTo>
                      <a:lnTo>
                        <a:pt x="301" y="203"/>
                      </a:lnTo>
                      <a:lnTo>
                        <a:pt x="293" y="194"/>
                      </a:lnTo>
                      <a:lnTo>
                        <a:pt x="285" y="185"/>
                      </a:lnTo>
                      <a:lnTo>
                        <a:pt x="300" y="190"/>
                      </a:lnTo>
                      <a:lnTo>
                        <a:pt x="312" y="196"/>
                      </a:lnTo>
                      <a:lnTo>
                        <a:pt x="318" y="199"/>
                      </a:lnTo>
                      <a:lnTo>
                        <a:pt x="325" y="201"/>
                      </a:lnTo>
                      <a:lnTo>
                        <a:pt x="332" y="203"/>
                      </a:lnTo>
                      <a:lnTo>
                        <a:pt x="338" y="203"/>
                      </a:lnTo>
                      <a:lnTo>
                        <a:pt x="343" y="202"/>
                      </a:lnTo>
                      <a:lnTo>
                        <a:pt x="345" y="200"/>
                      </a:lnTo>
                      <a:lnTo>
                        <a:pt x="347" y="197"/>
                      </a:lnTo>
                      <a:lnTo>
                        <a:pt x="347" y="193"/>
                      </a:lnTo>
                      <a:lnTo>
                        <a:pt x="346" y="185"/>
                      </a:lnTo>
                      <a:lnTo>
                        <a:pt x="345" y="179"/>
                      </a:lnTo>
                      <a:lnTo>
                        <a:pt x="322" y="142"/>
                      </a:lnTo>
                      <a:lnTo>
                        <a:pt x="303" y="111"/>
                      </a:lnTo>
                      <a:lnTo>
                        <a:pt x="295" y="96"/>
                      </a:lnTo>
                      <a:lnTo>
                        <a:pt x="290" y="80"/>
                      </a:lnTo>
                      <a:lnTo>
                        <a:pt x="288" y="72"/>
                      </a:lnTo>
                      <a:lnTo>
                        <a:pt x="287" y="63"/>
                      </a:lnTo>
                      <a:lnTo>
                        <a:pt x="285" y="53"/>
                      </a:lnTo>
                      <a:lnTo>
                        <a:pt x="285" y="43"/>
                      </a:lnTo>
                      <a:lnTo>
                        <a:pt x="287" y="34"/>
                      </a:lnTo>
                      <a:lnTo>
                        <a:pt x="288" y="26"/>
                      </a:lnTo>
                      <a:lnTo>
                        <a:pt x="291" y="19"/>
                      </a:lnTo>
                      <a:lnTo>
                        <a:pt x="295" y="13"/>
                      </a:lnTo>
                      <a:lnTo>
                        <a:pt x="301" y="7"/>
                      </a:lnTo>
                      <a:lnTo>
                        <a:pt x="307" y="4"/>
                      </a:lnTo>
                      <a:lnTo>
                        <a:pt x="316" y="1"/>
                      </a:lnTo>
                      <a:lnTo>
                        <a:pt x="325" y="0"/>
                      </a:lnTo>
                      <a:lnTo>
                        <a:pt x="328" y="7"/>
                      </a:lnTo>
                      <a:lnTo>
                        <a:pt x="332" y="13"/>
                      </a:lnTo>
                      <a:lnTo>
                        <a:pt x="336" y="18"/>
                      </a:lnTo>
                      <a:lnTo>
                        <a:pt x="340" y="23"/>
                      </a:lnTo>
                      <a:lnTo>
                        <a:pt x="351" y="31"/>
                      </a:lnTo>
                      <a:lnTo>
                        <a:pt x="363" y="38"/>
                      </a:lnTo>
                      <a:lnTo>
                        <a:pt x="377" y="45"/>
                      </a:lnTo>
                      <a:lnTo>
                        <a:pt x="389" y="51"/>
                      </a:lnTo>
                      <a:lnTo>
                        <a:pt x="401" y="60"/>
                      </a:lnTo>
                      <a:lnTo>
                        <a:pt x="412" y="68"/>
                      </a:lnTo>
                      <a:lnTo>
                        <a:pt x="415" y="72"/>
                      </a:lnTo>
                      <a:lnTo>
                        <a:pt x="418" y="76"/>
                      </a:lnTo>
                      <a:lnTo>
                        <a:pt x="421" y="81"/>
                      </a:lnTo>
                      <a:lnTo>
                        <a:pt x="423" y="86"/>
                      </a:lnTo>
                      <a:lnTo>
                        <a:pt x="426" y="98"/>
                      </a:lnTo>
                      <a:lnTo>
                        <a:pt x="428" y="111"/>
                      </a:lnTo>
                      <a:lnTo>
                        <a:pt x="430" y="122"/>
                      </a:lnTo>
                      <a:lnTo>
                        <a:pt x="434" y="133"/>
                      </a:lnTo>
                      <a:lnTo>
                        <a:pt x="436" y="137"/>
                      </a:lnTo>
                      <a:lnTo>
                        <a:pt x="438" y="142"/>
                      </a:lnTo>
                      <a:lnTo>
                        <a:pt x="441" y="145"/>
                      </a:lnTo>
                      <a:lnTo>
                        <a:pt x="445" y="148"/>
                      </a:lnTo>
                      <a:lnTo>
                        <a:pt x="445" y="173"/>
                      </a:lnTo>
                      <a:lnTo>
                        <a:pt x="440" y="173"/>
                      </a:lnTo>
                      <a:lnTo>
                        <a:pt x="436" y="175"/>
                      </a:lnTo>
                      <a:lnTo>
                        <a:pt x="432" y="177"/>
                      </a:lnTo>
                      <a:lnTo>
                        <a:pt x="428" y="179"/>
                      </a:lnTo>
                      <a:lnTo>
                        <a:pt x="425" y="181"/>
                      </a:lnTo>
                      <a:lnTo>
                        <a:pt x="421" y="183"/>
                      </a:lnTo>
                      <a:lnTo>
                        <a:pt x="416" y="184"/>
                      </a:lnTo>
                      <a:lnTo>
                        <a:pt x="412" y="185"/>
                      </a:lnTo>
                      <a:lnTo>
                        <a:pt x="415" y="189"/>
                      </a:lnTo>
                      <a:lnTo>
                        <a:pt x="418" y="193"/>
                      </a:lnTo>
                      <a:lnTo>
                        <a:pt x="422" y="196"/>
                      </a:lnTo>
                      <a:lnTo>
                        <a:pt x="426" y="199"/>
                      </a:lnTo>
                      <a:lnTo>
                        <a:pt x="430" y="201"/>
                      </a:lnTo>
                      <a:lnTo>
                        <a:pt x="435" y="202"/>
                      </a:lnTo>
                      <a:lnTo>
                        <a:pt x="440" y="203"/>
                      </a:lnTo>
                      <a:lnTo>
                        <a:pt x="445" y="203"/>
                      </a:lnTo>
                      <a:lnTo>
                        <a:pt x="446" y="211"/>
                      </a:lnTo>
                      <a:lnTo>
                        <a:pt x="447" y="225"/>
                      </a:lnTo>
                      <a:lnTo>
                        <a:pt x="450" y="243"/>
                      </a:lnTo>
                      <a:lnTo>
                        <a:pt x="455" y="262"/>
                      </a:lnTo>
                      <a:lnTo>
                        <a:pt x="460" y="282"/>
                      </a:lnTo>
                      <a:lnTo>
                        <a:pt x="468" y="299"/>
                      </a:lnTo>
                      <a:lnTo>
                        <a:pt x="471" y="306"/>
                      </a:lnTo>
                      <a:lnTo>
                        <a:pt x="475" y="312"/>
                      </a:lnTo>
                      <a:lnTo>
                        <a:pt x="480" y="317"/>
                      </a:lnTo>
                      <a:lnTo>
                        <a:pt x="485" y="320"/>
                      </a:lnTo>
                      <a:lnTo>
                        <a:pt x="485" y="382"/>
                      </a:lnTo>
                      <a:lnTo>
                        <a:pt x="480" y="381"/>
                      </a:lnTo>
                      <a:lnTo>
                        <a:pt x="475" y="378"/>
                      </a:lnTo>
                      <a:lnTo>
                        <a:pt x="471" y="374"/>
                      </a:lnTo>
                      <a:lnTo>
                        <a:pt x="467" y="369"/>
                      </a:lnTo>
                      <a:lnTo>
                        <a:pt x="463" y="364"/>
                      </a:lnTo>
                      <a:lnTo>
                        <a:pt x="460" y="359"/>
                      </a:lnTo>
                      <a:lnTo>
                        <a:pt x="459" y="354"/>
                      </a:lnTo>
                      <a:lnTo>
                        <a:pt x="458" y="351"/>
                      </a:lnTo>
                      <a:lnTo>
                        <a:pt x="453" y="356"/>
                      </a:lnTo>
                      <a:lnTo>
                        <a:pt x="448" y="360"/>
                      </a:lnTo>
                      <a:lnTo>
                        <a:pt x="444" y="361"/>
                      </a:lnTo>
                      <a:lnTo>
                        <a:pt x="440" y="362"/>
                      </a:lnTo>
                      <a:lnTo>
                        <a:pt x="436" y="363"/>
                      </a:lnTo>
                      <a:lnTo>
                        <a:pt x="432" y="363"/>
                      </a:lnTo>
                      <a:lnTo>
                        <a:pt x="432" y="380"/>
                      </a:lnTo>
                      <a:lnTo>
                        <a:pt x="430" y="391"/>
                      </a:lnTo>
                      <a:lnTo>
                        <a:pt x="429" y="399"/>
                      </a:lnTo>
                      <a:lnTo>
                        <a:pt x="425" y="413"/>
                      </a:lnTo>
                      <a:lnTo>
                        <a:pt x="419" y="403"/>
                      </a:lnTo>
                      <a:lnTo>
                        <a:pt x="412" y="393"/>
                      </a:lnTo>
                      <a:lnTo>
                        <a:pt x="408" y="389"/>
                      </a:lnTo>
                      <a:lnTo>
                        <a:pt x="404" y="385"/>
                      </a:lnTo>
                      <a:lnTo>
                        <a:pt x="401" y="382"/>
                      </a:lnTo>
                      <a:lnTo>
                        <a:pt x="399" y="382"/>
                      </a:lnTo>
                      <a:lnTo>
                        <a:pt x="389" y="382"/>
                      </a:lnTo>
                      <a:lnTo>
                        <a:pt x="379" y="382"/>
                      </a:lnTo>
                      <a:lnTo>
                        <a:pt x="378" y="389"/>
                      </a:lnTo>
                      <a:lnTo>
                        <a:pt x="376" y="398"/>
                      </a:lnTo>
                      <a:lnTo>
                        <a:pt x="376" y="402"/>
                      </a:lnTo>
                      <a:lnTo>
                        <a:pt x="376" y="406"/>
                      </a:lnTo>
                      <a:lnTo>
                        <a:pt x="377" y="410"/>
                      </a:lnTo>
                      <a:lnTo>
                        <a:pt x="379" y="413"/>
                      </a:lnTo>
                      <a:lnTo>
                        <a:pt x="345" y="413"/>
                      </a:lnTo>
                      <a:lnTo>
                        <a:pt x="340" y="410"/>
                      </a:lnTo>
                      <a:lnTo>
                        <a:pt x="337" y="407"/>
                      </a:lnTo>
                      <a:lnTo>
                        <a:pt x="335" y="404"/>
                      </a:lnTo>
                      <a:lnTo>
                        <a:pt x="334" y="400"/>
                      </a:lnTo>
                      <a:lnTo>
                        <a:pt x="333" y="392"/>
                      </a:lnTo>
                      <a:lnTo>
                        <a:pt x="332" y="382"/>
                      </a:lnTo>
                      <a:lnTo>
                        <a:pt x="312" y="382"/>
                      </a:lnTo>
                      <a:lnTo>
                        <a:pt x="312" y="395"/>
                      </a:lnTo>
                      <a:lnTo>
                        <a:pt x="310" y="405"/>
                      </a:lnTo>
                      <a:lnTo>
                        <a:pt x="307" y="413"/>
                      </a:lnTo>
                      <a:lnTo>
                        <a:pt x="305" y="420"/>
                      </a:lnTo>
                      <a:lnTo>
                        <a:pt x="303" y="426"/>
                      </a:lnTo>
                      <a:lnTo>
                        <a:pt x="301" y="431"/>
                      </a:lnTo>
                      <a:lnTo>
                        <a:pt x="300" y="437"/>
                      </a:lnTo>
                      <a:lnTo>
                        <a:pt x="299" y="443"/>
                      </a:lnTo>
                      <a:lnTo>
                        <a:pt x="299" y="450"/>
                      </a:lnTo>
                      <a:lnTo>
                        <a:pt x="301" y="456"/>
                      </a:lnTo>
                      <a:lnTo>
                        <a:pt x="302" y="460"/>
                      </a:lnTo>
                      <a:lnTo>
                        <a:pt x="304" y="463"/>
                      </a:lnTo>
                      <a:lnTo>
                        <a:pt x="307" y="466"/>
                      </a:lnTo>
                      <a:lnTo>
                        <a:pt x="312" y="468"/>
                      </a:lnTo>
                      <a:lnTo>
                        <a:pt x="298" y="468"/>
                      </a:lnTo>
                      <a:lnTo>
                        <a:pt x="284" y="468"/>
                      </a:lnTo>
                      <a:lnTo>
                        <a:pt x="272" y="468"/>
                      </a:lnTo>
                      <a:lnTo>
                        <a:pt x="266" y="468"/>
                      </a:lnTo>
                      <a:lnTo>
                        <a:pt x="264" y="468"/>
                      </a:lnTo>
                      <a:lnTo>
                        <a:pt x="260" y="467"/>
                      </a:lnTo>
                      <a:lnTo>
                        <a:pt x="258" y="465"/>
                      </a:lnTo>
                      <a:lnTo>
                        <a:pt x="256" y="462"/>
                      </a:lnTo>
                      <a:lnTo>
                        <a:pt x="251" y="456"/>
                      </a:lnTo>
                      <a:lnTo>
                        <a:pt x="247" y="449"/>
                      </a:lnTo>
                      <a:lnTo>
                        <a:pt x="244" y="440"/>
                      </a:lnTo>
                      <a:lnTo>
                        <a:pt x="242" y="432"/>
                      </a:lnTo>
                      <a:lnTo>
                        <a:pt x="239" y="424"/>
                      </a:lnTo>
                      <a:lnTo>
                        <a:pt x="239" y="419"/>
                      </a:lnTo>
                      <a:lnTo>
                        <a:pt x="229" y="418"/>
                      </a:lnTo>
                      <a:lnTo>
                        <a:pt x="222" y="417"/>
                      </a:lnTo>
                      <a:lnTo>
                        <a:pt x="215" y="414"/>
                      </a:lnTo>
                      <a:lnTo>
                        <a:pt x="209" y="411"/>
                      </a:lnTo>
                      <a:lnTo>
                        <a:pt x="204" y="406"/>
                      </a:lnTo>
                      <a:lnTo>
                        <a:pt x="202" y="401"/>
                      </a:lnTo>
                      <a:lnTo>
                        <a:pt x="200" y="395"/>
                      </a:lnTo>
                      <a:lnTo>
                        <a:pt x="199" y="389"/>
                      </a:lnTo>
                      <a:lnTo>
                        <a:pt x="190" y="394"/>
                      </a:lnTo>
                      <a:lnTo>
                        <a:pt x="179" y="399"/>
                      </a:lnTo>
                      <a:lnTo>
                        <a:pt x="166" y="405"/>
                      </a:lnTo>
                      <a:lnTo>
                        <a:pt x="150" y="411"/>
                      </a:lnTo>
                      <a:lnTo>
                        <a:pt x="136" y="417"/>
                      </a:lnTo>
                      <a:lnTo>
                        <a:pt x="121" y="421"/>
                      </a:lnTo>
                      <a:lnTo>
                        <a:pt x="107" y="424"/>
                      </a:lnTo>
                      <a:lnTo>
                        <a:pt x="93" y="425"/>
                      </a:lnTo>
                      <a:lnTo>
                        <a:pt x="90" y="435"/>
                      </a:lnTo>
                      <a:lnTo>
                        <a:pt x="86" y="443"/>
                      </a:lnTo>
                      <a:lnTo>
                        <a:pt x="80" y="451"/>
                      </a:lnTo>
                      <a:lnTo>
                        <a:pt x="72" y="455"/>
                      </a:lnTo>
                      <a:lnTo>
                        <a:pt x="65" y="459"/>
                      </a:lnTo>
                      <a:lnTo>
                        <a:pt x="56" y="461"/>
                      </a:lnTo>
                      <a:lnTo>
                        <a:pt x="45" y="462"/>
                      </a:lnTo>
                      <a:lnTo>
                        <a:pt x="33" y="462"/>
                      </a:lnTo>
                      <a:lnTo>
                        <a:pt x="27" y="461"/>
                      </a:lnTo>
                      <a:lnTo>
                        <a:pt x="22" y="457"/>
                      </a:lnTo>
                      <a:lnTo>
                        <a:pt x="16" y="452"/>
                      </a:lnTo>
                      <a:lnTo>
                        <a:pt x="11" y="446"/>
                      </a:lnTo>
                      <a:lnTo>
                        <a:pt x="7" y="438"/>
                      </a:lnTo>
                      <a:lnTo>
                        <a:pt x="3" y="431"/>
                      </a:lnTo>
                      <a:lnTo>
                        <a:pt x="1" y="424"/>
                      </a:lnTo>
                      <a:lnTo>
                        <a:pt x="0" y="419"/>
                      </a:lnTo>
                      <a:lnTo>
                        <a:pt x="0" y="417"/>
                      </a:lnTo>
                      <a:lnTo>
                        <a:pt x="1" y="415"/>
                      </a:lnTo>
                      <a:lnTo>
                        <a:pt x="2" y="414"/>
                      </a:lnTo>
                      <a:lnTo>
                        <a:pt x="3" y="414"/>
                      </a:lnTo>
                      <a:lnTo>
                        <a:pt x="7" y="413"/>
                      </a:lnTo>
                      <a:lnTo>
                        <a:pt x="11" y="414"/>
                      </a:lnTo>
                      <a:lnTo>
                        <a:pt x="16" y="414"/>
                      </a:lnTo>
                      <a:lnTo>
                        <a:pt x="22" y="415"/>
                      </a:lnTo>
                      <a:lnTo>
                        <a:pt x="27" y="414"/>
                      </a:lnTo>
                      <a:lnTo>
                        <a:pt x="33" y="413"/>
                      </a:lnTo>
                      <a:lnTo>
                        <a:pt x="38" y="411"/>
                      </a:lnTo>
                      <a:lnTo>
                        <a:pt x="44" y="409"/>
                      </a:lnTo>
                      <a:lnTo>
                        <a:pt x="48" y="405"/>
                      </a:lnTo>
                      <a:lnTo>
                        <a:pt x="53" y="401"/>
                      </a:lnTo>
                      <a:lnTo>
                        <a:pt x="60" y="391"/>
                      </a:lnTo>
                      <a:lnTo>
                        <a:pt x="66" y="379"/>
                      </a:lnTo>
                      <a:lnTo>
                        <a:pt x="72" y="369"/>
                      </a:lnTo>
                      <a:lnTo>
                        <a:pt x="80" y="360"/>
                      </a:lnTo>
                      <a:lnTo>
                        <a:pt x="83" y="356"/>
                      </a:lnTo>
                      <a:lnTo>
                        <a:pt x="89" y="354"/>
                      </a:lnTo>
                      <a:lnTo>
                        <a:pt x="93" y="352"/>
                      </a:lnTo>
                      <a:lnTo>
                        <a:pt x="100" y="35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89" name="Freeform 486"/>
                <p:cNvSpPr>
                  <a:spLocks/>
                </p:cNvSpPr>
                <p:nvPr>
                  <p:custDataLst>
                    <p:tags r:id="rId316"/>
                  </p:custDataLst>
                </p:nvPr>
              </p:nvSpPr>
              <p:spPr bwMode="auto">
                <a:xfrm>
                  <a:off x="2953" y="1229"/>
                  <a:ext cx="68" cy="38"/>
                </a:xfrm>
                <a:custGeom>
                  <a:avLst/>
                  <a:gdLst>
                    <a:gd name="T0" fmla="*/ 0 w 246"/>
                    <a:gd name="T1" fmla="*/ 17196 h 42"/>
                    <a:gd name="T2" fmla="*/ 0 w 246"/>
                    <a:gd name="T3" fmla="*/ 17196 h 42"/>
                    <a:gd name="T4" fmla="*/ 0 w 246"/>
                    <a:gd name="T5" fmla="*/ 16718 h 42"/>
                    <a:gd name="T6" fmla="*/ 0 w 246"/>
                    <a:gd name="T7" fmla="*/ 15764 h 42"/>
                    <a:gd name="T8" fmla="*/ 0 w 246"/>
                    <a:gd name="T9" fmla="*/ 14807 h 42"/>
                    <a:gd name="T10" fmla="*/ 0 w 246"/>
                    <a:gd name="T11" fmla="*/ 14330 h 42"/>
                    <a:gd name="T12" fmla="*/ 0 w 246"/>
                    <a:gd name="T13" fmla="*/ 13853 h 42"/>
                    <a:gd name="T14" fmla="*/ 0 w 246"/>
                    <a:gd name="T15" fmla="*/ 13853 h 42"/>
                    <a:gd name="T16" fmla="*/ 0 w 246"/>
                    <a:gd name="T17" fmla="*/ 14330 h 42"/>
                    <a:gd name="T18" fmla="*/ 0 w 246"/>
                    <a:gd name="T19" fmla="*/ 20062 h 42"/>
                    <a:gd name="T20" fmla="*/ 0 w 246"/>
                    <a:gd name="T21" fmla="*/ 20062 h 42"/>
                    <a:gd name="T22" fmla="*/ 0 w 246"/>
                    <a:gd name="T23" fmla="*/ 18629 h 42"/>
                    <a:gd name="T24" fmla="*/ 0 w 246"/>
                    <a:gd name="T25" fmla="*/ 17196 h 42"/>
                    <a:gd name="T26" fmla="*/ 0 w 246"/>
                    <a:gd name="T27" fmla="*/ 15764 h 42"/>
                    <a:gd name="T28" fmla="*/ 0 w 246"/>
                    <a:gd name="T29" fmla="*/ 14807 h 42"/>
                    <a:gd name="T30" fmla="*/ 0 w 246"/>
                    <a:gd name="T31" fmla="*/ 12420 h 42"/>
                    <a:gd name="T32" fmla="*/ 0 w 246"/>
                    <a:gd name="T33" fmla="*/ 10987 h 42"/>
                    <a:gd name="T34" fmla="*/ 0 w 246"/>
                    <a:gd name="T35" fmla="*/ 8120 h 42"/>
                    <a:gd name="T36" fmla="*/ 0 w 246"/>
                    <a:gd name="T37" fmla="*/ 5732 h 42"/>
                    <a:gd name="T38" fmla="*/ 0 w 246"/>
                    <a:gd name="T39" fmla="*/ 6210 h 42"/>
                    <a:gd name="T40" fmla="*/ 0 w 246"/>
                    <a:gd name="T41" fmla="*/ 6688 h 42"/>
                    <a:gd name="T42" fmla="*/ 0 w 246"/>
                    <a:gd name="T43" fmla="*/ 7165 h 42"/>
                    <a:gd name="T44" fmla="*/ 0 w 246"/>
                    <a:gd name="T45" fmla="*/ 7165 h 42"/>
                    <a:gd name="T46" fmla="*/ 0 w 246"/>
                    <a:gd name="T47" fmla="*/ 6688 h 42"/>
                    <a:gd name="T48" fmla="*/ 0 w 246"/>
                    <a:gd name="T49" fmla="*/ 5732 h 42"/>
                    <a:gd name="T50" fmla="*/ 0 w 246"/>
                    <a:gd name="T51" fmla="*/ 7643 h 42"/>
                    <a:gd name="T52" fmla="*/ 0 w 246"/>
                    <a:gd name="T53" fmla="*/ 8120 h 42"/>
                    <a:gd name="T54" fmla="*/ 0 w 246"/>
                    <a:gd name="T55" fmla="*/ 8120 h 42"/>
                    <a:gd name="T56" fmla="*/ 0 w 246"/>
                    <a:gd name="T57" fmla="*/ 7165 h 42"/>
                    <a:gd name="T58" fmla="*/ 0 w 246"/>
                    <a:gd name="T59" fmla="*/ 5732 h 42"/>
                    <a:gd name="T60" fmla="*/ 0 w 246"/>
                    <a:gd name="T61" fmla="*/ 4299 h 42"/>
                    <a:gd name="T62" fmla="*/ 0 w 246"/>
                    <a:gd name="T63" fmla="*/ 2389 h 42"/>
                    <a:gd name="T64" fmla="*/ 0 w 246"/>
                    <a:gd name="T65" fmla="*/ 0 h 42"/>
                    <a:gd name="T66" fmla="*/ 0 w 246"/>
                    <a:gd name="T67" fmla="*/ 955 h 42"/>
                    <a:gd name="T68" fmla="*/ 0 w 246"/>
                    <a:gd name="T69" fmla="*/ 1910 h 42"/>
                    <a:gd name="T70" fmla="*/ 0 w 246"/>
                    <a:gd name="T71" fmla="*/ 2389 h 42"/>
                    <a:gd name="T72" fmla="*/ 0 w 246"/>
                    <a:gd name="T73" fmla="*/ 2389 h 42"/>
                    <a:gd name="T74" fmla="*/ 0 w 246"/>
                    <a:gd name="T75" fmla="*/ 2866 h 42"/>
                    <a:gd name="T76" fmla="*/ 0 w 246"/>
                    <a:gd name="T77" fmla="*/ 2866 h 42"/>
                    <a:gd name="T78" fmla="*/ 0 w 246"/>
                    <a:gd name="T79" fmla="*/ 4299 h 42"/>
                    <a:gd name="T80" fmla="*/ 0 w 246"/>
                    <a:gd name="T81" fmla="*/ 5732 h 42"/>
                    <a:gd name="T82" fmla="*/ 0 w 246"/>
                    <a:gd name="T83" fmla="*/ 7165 h 42"/>
                    <a:gd name="T84" fmla="*/ 0 w 246"/>
                    <a:gd name="T85" fmla="*/ 8120 h 42"/>
                    <a:gd name="T86" fmla="*/ 0 w 246"/>
                    <a:gd name="T87" fmla="*/ 9553 h 42"/>
                    <a:gd name="T88" fmla="*/ 0 w 246"/>
                    <a:gd name="T89" fmla="*/ 10508 h 42"/>
                    <a:gd name="T90" fmla="*/ 0 w 246"/>
                    <a:gd name="T91" fmla="*/ 11464 h 42"/>
                    <a:gd name="T92" fmla="*/ 0 w 246"/>
                    <a:gd name="T93" fmla="*/ 11464 h 42"/>
                    <a:gd name="T94" fmla="*/ 0 w 246"/>
                    <a:gd name="T95" fmla="*/ 12897 h 42"/>
                    <a:gd name="T96" fmla="*/ 0 w 246"/>
                    <a:gd name="T97" fmla="*/ 13853 h 42"/>
                    <a:gd name="T98" fmla="*/ 0 w 246"/>
                    <a:gd name="T99" fmla="*/ 14807 h 42"/>
                    <a:gd name="T100" fmla="*/ 0 w 246"/>
                    <a:gd name="T101" fmla="*/ 15764 h 42"/>
                    <a:gd name="T102" fmla="*/ 0 w 246"/>
                    <a:gd name="T103" fmla="*/ 16718 h 42"/>
                    <a:gd name="T104" fmla="*/ 0 w 246"/>
                    <a:gd name="T105" fmla="*/ 17196 h 4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246" h="42">
                      <a:moveTo>
                        <a:pt x="27" y="36"/>
                      </a:moveTo>
                      <a:lnTo>
                        <a:pt x="36" y="36"/>
                      </a:lnTo>
                      <a:lnTo>
                        <a:pt x="45" y="35"/>
                      </a:lnTo>
                      <a:lnTo>
                        <a:pt x="53" y="33"/>
                      </a:lnTo>
                      <a:lnTo>
                        <a:pt x="59" y="31"/>
                      </a:lnTo>
                      <a:lnTo>
                        <a:pt x="66" y="30"/>
                      </a:lnTo>
                      <a:lnTo>
                        <a:pt x="72" y="29"/>
                      </a:lnTo>
                      <a:lnTo>
                        <a:pt x="80" y="29"/>
                      </a:lnTo>
                      <a:lnTo>
                        <a:pt x="87" y="30"/>
                      </a:lnTo>
                      <a:lnTo>
                        <a:pt x="87" y="42"/>
                      </a:lnTo>
                      <a:lnTo>
                        <a:pt x="154" y="42"/>
                      </a:lnTo>
                      <a:lnTo>
                        <a:pt x="154" y="39"/>
                      </a:lnTo>
                      <a:lnTo>
                        <a:pt x="156" y="36"/>
                      </a:lnTo>
                      <a:lnTo>
                        <a:pt x="159" y="33"/>
                      </a:lnTo>
                      <a:lnTo>
                        <a:pt x="163" y="31"/>
                      </a:lnTo>
                      <a:lnTo>
                        <a:pt x="175" y="26"/>
                      </a:lnTo>
                      <a:lnTo>
                        <a:pt x="190" y="23"/>
                      </a:lnTo>
                      <a:lnTo>
                        <a:pt x="221" y="17"/>
                      </a:lnTo>
                      <a:lnTo>
                        <a:pt x="246" y="12"/>
                      </a:lnTo>
                      <a:lnTo>
                        <a:pt x="212" y="13"/>
                      </a:lnTo>
                      <a:lnTo>
                        <a:pt x="186" y="14"/>
                      </a:lnTo>
                      <a:lnTo>
                        <a:pt x="178" y="15"/>
                      </a:lnTo>
                      <a:lnTo>
                        <a:pt x="171" y="15"/>
                      </a:lnTo>
                      <a:lnTo>
                        <a:pt x="168" y="14"/>
                      </a:lnTo>
                      <a:lnTo>
                        <a:pt x="167" y="12"/>
                      </a:lnTo>
                      <a:lnTo>
                        <a:pt x="159" y="16"/>
                      </a:lnTo>
                      <a:lnTo>
                        <a:pt x="152" y="17"/>
                      </a:lnTo>
                      <a:lnTo>
                        <a:pt x="147" y="17"/>
                      </a:lnTo>
                      <a:lnTo>
                        <a:pt x="141" y="15"/>
                      </a:lnTo>
                      <a:lnTo>
                        <a:pt x="137" y="12"/>
                      </a:lnTo>
                      <a:lnTo>
                        <a:pt x="133" y="9"/>
                      </a:lnTo>
                      <a:lnTo>
                        <a:pt x="129" y="5"/>
                      </a:lnTo>
                      <a:lnTo>
                        <a:pt x="126" y="0"/>
                      </a:lnTo>
                      <a:lnTo>
                        <a:pt x="121" y="2"/>
                      </a:lnTo>
                      <a:lnTo>
                        <a:pt x="113" y="4"/>
                      </a:lnTo>
                      <a:lnTo>
                        <a:pt x="103" y="5"/>
                      </a:lnTo>
                      <a:lnTo>
                        <a:pt x="93" y="5"/>
                      </a:lnTo>
                      <a:lnTo>
                        <a:pt x="74" y="6"/>
                      </a:lnTo>
                      <a:lnTo>
                        <a:pt x="60" y="6"/>
                      </a:lnTo>
                      <a:lnTo>
                        <a:pt x="58" y="9"/>
                      </a:lnTo>
                      <a:lnTo>
                        <a:pt x="56" y="12"/>
                      </a:lnTo>
                      <a:lnTo>
                        <a:pt x="54" y="15"/>
                      </a:lnTo>
                      <a:lnTo>
                        <a:pt x="50" y="17"/>
                      </a:lnTo>
                      <a:lnTo>
                        <a:pt x="42" y="20"/>
                      </a:lnTo>
                      <a:lnTo>
                        <a:pt x="33" y="22"/>
                      </a:lnTo>
                      <a:lnTo>
                        <a:pt x="14" y="24"/>
                      </a:lnTo>
                      <a:lnTo>
                        <a:pt x="0" y="24"/>
                      </a:lnTo>
                      <a:lnTo>
                        <a:pt x="1" y="27"/>
                      </a:lnTo>
                      <a:lnTo>
                        <a:pt x="3" y="29"/>
                      </a:lnTo>
                      <a:lnTo>
                        <a:pt x="5" y="31"/>
                      </a:lnTo>
                      <a:lnTo>
                        <a:pt x="9" y="33"/>
                      </a:lnTo>
                      <a:lnTo>
                        <a:pt x="17" y="35"/>
                      </a:lnTo>
                      <a:lnTo>
                        <a:pt x="27" y="3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90" name="Freeform 487"/>
                <p:cNvSpPr>
                  <a:spLocks/>
                </p:cNvSpPr>
                <p:nvPr>
                  <p:custDataLst>
                    <p:tags r:id="rId317"/>
                  </p:custDataLst>
                </p:nvPr>
              </p:nvSpPr>
              <p:spPr bwMode="auto">
                <a:xfrm>
                  <a:off x="3043" y="1218"/>
                  <a:ext cx="40" cy="36"/>
                </a:xfrm>
                <a:custGeom>
                  <a:avLst/>
                  <a:gdLst>
                    <a:gd name="T0" fmla="*/ 0 w 149"/>
                    <a:gd name="T1" fmla="*/ 0 h 61"/>
                    <a:gd name="T2" fmla="*/ 0 w 149"/>
                    <a:gd name="T3" fmla="*/ 3 h 61"/>
                    <a:gd name="T4" fmla="*/ 0 w 149"/>
                    <a:gd name="T5" fmla="*/ 8 h 61"/>
                    <a:gd name="T6" fmla="*/ 0 w 149"/>
                    <a:gd name="T7" fmla="*/ 14 h 61"/>
                    <a:gd name="T8" fmla="*/ 0 w 149"/>
                    <a:gd name="T9" fmla="*/ 17 h 61"/>
                    <a:gd name="T10" fmla="*/ 0 w 149"/>
                    <a:gd name="T11" fmla="*/ 22 h 61"/>
                    <a:gd name="T12" fmla="*/ 0 w 149"/>
                    <a:gd name="T13" fmla="*/ 28 h 61"/>
                    <a:gd name="T14" fmla="*/ 0 w 149"/>
                    <a:gd name="T15" fmla="*/ 34 h 61"/>
                    <a:gd name="T16" fmla="*/ 0 w 149"/>
                    <a:gd name="T17" fmla="*/ 37 h 61"/>
                    <a:gd name="T18" fmla="*/ 0 w 149"/>
                    <a:gd name="T19" fmla="*/ 40 h 61"/>
                    <a:gd name="T20" fmla="*/ 0 w 149"/>
                    <a:gd name="T21" fmla="*/ 40 h 61"/>
                    <a:gd name="T22" fmla="*/ 0 w 149"/>
                    <a:gd name="T23" fmla="*/ 40 h 61"/>
                    <a:gd name="T24" fmla="*/ 0 w 149"/>
                    <a:gd name="T25" fmla="*/ 34 h 61"/>
                    <a:gd name="T26" fmla="*/ 0 w 149"/>
                    <a:gd name="T27" fmla="*/ 66 h 61"/>
                    <a:gd name="T28" fmla="*/ 0 w 149"/>
                    <a:gd name="T29" fmla="*/ 94 h 61"/>
                    <a:gd name="T30" fmla="*/ 0 w 149"/>
                    <a:gd name="T31" fmla="*/ 116 h 61"/>
                    <a:gd name="T32" fmla="*/ 0 w 149"/>
                    <a:gd name="T33" fmla="*/ 139 h 61"/>
                    <a:gd name="T34" fmla="*/ 0 w 149"/>
                    <a:gd name="T35" fmla="*/ 142 h 61"/>
                    <a:gd name="T36" fmla="*/ 0 w 149"/>
                    <a:gd name="T37" fmla="*/ 145 h 61"/>
                    <a:gd name="T38" fmla="*/ 0 w 149"/>
                    <a:gd name="T39" fmla="*/ 150 h 61"/>
                    <a:gd name="T40" fmla="*/ 0 w 149"/>
                    <a:gd name="T41" fmla="*/ 156 h 61"/>
                    <a:gd name="T42" fmla="*/ 0 w 149"/>
                    <a:gd name="T43" fmla="*/ 162 h 61"/>
                    <a:gd name="T44" fmla="*/ 0 w 149"/>
                    <a:gd name="T45" fmla="*/ 167 h 61"/>
                    <a:gd name="T46" fmla="*/ 0 w 149"/>
                    <a:gd name="T47" fmla="*/ 173 h 61"/>
                    <a:gd name="T48" fmla="*/ 0 w 149"/>
                    <a:gd name="T49" fmla="*/ 173 h 61"/>
                    <a:gd name="T50" fmla="*/ 0 w 149"/>
                    <a:gd name="T51" fmla="*/ 170 h 61"/>
                    <a:gd name="T52" fmla="*/ 0 w 149"/>
                    <a:gd name="T53" fmla="*/ 162 h 61"/>
                    <a:gd name="T54" fmla="*/ 0 w 149"/>
                    <a:gd name="T55" fmla="*/ 153 h 61"/>
                    <a:gd name="T56" fmla="*/ 0 w 149"/>
                    <a:gd name="T57" fmla="*/ 139 h 61"/>
                    <a:gd name="T58" fmla="*/ 0 w 149"/>
                    <a:gd name="T59" fmla="*/ 127 h 61"/>
                    <a:gd name="T60" fmla="*/ 0 w 149"/>
                    <a:gd name="T61" fmla="*/ 116 h 61"/>
                    <a:gd name="T62" fmla="*/ 0 w 149"/>
                    <a:gd name="T63" fmla="*/ 111 h 61"/>
                    <a:gd name="T64" fmla="*/ 0 w 149"/>
                    <a:gd name="T65" fmla="*/ 107 h 61"/>
                    <a:gd name="T66" fmla="*/ 0 w 149"/>
                    <a:gd name="T67" fmla="*/ 105 h 61"/>
                    <a:gd name="T68" fmla="*/ 0 w 149"/>
                    <a:gd name="T69" fmla="*/ 105 h 61"/>
                    <a:gd name="T70" fmla="*/ 0 w 149"/>
                    <a:gd name="T71" fmla="*/ 102 h 61"/>
                    <a:gd name="T72" fmla="*/ 0 w 149"/>
                    <a:gd name="T73" fmla="*/ 99 h 61"/>
                    <a:gd name="T74" fmla="*/ 0 w 149"/>
                    <a:gd name="T75" fmla="*/ 90 h 61"/>
                    <a:gd name="T76" fmla="*/ 0 w 149"/>
                    <a:gd name="T77" fmla="*/ 77 h 61"/>
                    <a:gd name="T78" fmla="*/ 0 w 149"/>
                    <a:gd name="T79" fmla="*/ 63 h 61"/>
                    <a:gd name="T80" fmla="*/ 0 w 149"/>
                    <a:gd name="T81" fmla="*/ 45 h 61"/>
                    <a:gd name="T82" fmla="*/ 0 w 149"/>
                    <a:gd name="T83" fmla="*/ 22 h 61"/>
                    <a:gd name="T84" fmla="*/ 0 w 149"/>
                    <a:gd name="T85" fmla="*/ 0 h 61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9" h="61">
                      <a:moveTo>
                        <a:pt x="103" y="0"/>
                      </a:moveTo>
                      <a:lnTo>
                        <a:pt x="118" y="1"/>
                      </a:lnTo>
                      <a:lnTo>
                        <a:pt x="134" y="3"/>
                      </a:lnTo>
                      <a:lnTo>
                        <a:pt x="145" y="5"/>
                      </a:lnTo>
                      <a:lnTo>
                        <a:pt x="149" y="6"/>
                      </a:lnTo>
                      <a:lnTo>
                        <a:pt x="149" y="8"/>
                      </a:lnTo>
                      <a:lnTo>
                        <a:pt x="147" y="10"/>
                      </a:lnTo>
                      <a:lnTo>
                        <a:pt x="145" y="12"/>
                      </a:lnTo>
                      <a:lnTo>
                        <a:pt x="141" y="13"/>
                      </a:lnTo>
                      <a:lnTo>
                        <a:pt x="137" y="14"/>
                      </a:lnTo>
                      <a:lnTo>
                        <a:pt x="132" y="14"/>
                      </a:lnTo>
                      <a:lnTo>
                        <a:pt x="127" y="14"/>
                      </a:lnTo>
                      <a:lnTo>
                        <a:pt x="123" y="12"/>
                      </a:lnTo>
                      <a:lnTo>
                        <a:pt x="123" y="23"/>
                      </a:lnTo>
                      <a:lnTo>
                        <a:pt x="123" y="33"/>
                      </a:lnTo>
                      <a:lnTo>
                        <a:pt x="123" y="41"/>
                      </a:lnTo>
                      <a:lnTo>
                        <a:pt x="123" y="49"/>
                      </a:lnTo>
                      <a:lnTo>
                        <a:pt x="116" y="50"/>
                      </a:lnTo>
                      <a:lnTo>
                        <a:pt x="109" y="51"/>
                      </a:lnTo>
                      <a:lnTo>
                        <a:pt x="104" y="53"/>
                      </a:lnTo>
                      <a:lnTo>
                        <a:pt x="100" y="55"/>
                      </a:lnTo>
                      <a:lnTo>
                        <a:pt x="94" y="57"/>
                      </a:lnTo>
                      <a:lnTo>
                        <a:pt x="89" y="59"/>
                      </a:lnTo>
                      <a:lnTo>
                        <a:pt x="83" y="61"/>
                      </a:lnTo>
                      <a:lnTo>
                        <a:pt x="76" y="61"/>
                      </a:lnTo>
                      <a:lnTo>
                        <a:pt x="67" y="60"/>
                      </a:lnTo>
                      <a:lnTo>
                        <a:pt x="53" y="57"/>
                      </a:lnTo>
                      <a:lnTo>
                        <a:pt x="39" y="54"/>
                      </a:lnTo>
                      <a:lnTo>
                        <a:pt x="25" y="49"/>
                      </a:lnTo>
                      <a:lnTo>
                        <a:pt x="12" y="45"/>
                      </a:lnTo>
                      <a:lnTo>
                        <a:pt x="3" y="41"/>
                      </a:lnTo>
                      <a:lnTo>
                        <a:pt x="1" y="39"/>
                      </a:lnTo>
                      <a:lnTo>
                        <a:pt x="0" y="38"/>
                      </a:lnTo>
                      <a:lnTo>
                        <a:pt x="0" y="37"/>
                      </a:lnTo>
                      <a:lnTo>
                        <a:pt x="3" y="37"/>
                      </a:lnTo>
                      <a:lnTo>
                        <a:pt x="19" y="36"/>
                      </a:lnTo>
                      <a:lnTo>
                        <a:pt x="35" y="35"/>
                      </a:lnTo>
                      <a:lnTo>
                        <a:pt x="48" y="32"/>
                      </a:lnTo>
                      <a:lnTo>
                        <a:pt x="60" y="27"/>
                      </a:lnTo>
                      <a:lnTo>
                        <a:pt x="72" y="22"/>
                      </a:lnTo>
                      <a:lnTo>
                        <a:pt x="82" y="16"/>
                      </a:lnTo>
                      <a:lnTo>
                        <a:pt x="93" y="8"/>
                      </a:lnTo>
                      <a:lnTo>
                        <a:pt x="10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91" name="Freeform 488"/>
                <p:cNvSpPr>
                  <a:spLocks/>
                </p:cNvSpPr>
                <p:nvPr>
                  <p:custDataLst>
                    <p:tags r:id="rId318"/>
                  </p:custDataLst>
                </p:nvPr>
              </p:nvSpPr>
              <p:spPr bwMode="auto">
                <a:xfrm>
                  <a:off x="3066" y="1223"/>
                  <a:ext cx="82" cy="36"/>
                </a:xfrm>
                <a:custGeom>
                  <a:avLst/>
                  <a:gdLst>
                    <a:gd name="T0" fmla="*/ 0 w 299"/>
                    <a:gd name="T1" fmla="*/ 20 h 74"/>
                    <a:gd name="T2" fmla="*/ 0 w 299"/>
                    <a:gd name="T3" fmla="*/ 18 h 74"/>
                    <a:gd name="T4" fmla="*/ 0 w 299"/>
                    <a:gd name="T5" fmla="*/ 15 h 74"/>
                    <a:gd name="T6" fmla="*/ 0 w 299"/>
                    <a:gd name="T7" fmla="*/ 12 h 74"/>
                    <a:gd name="T8" fmla="*/ 0 w 299"/>
                    <a:gd name="T9" fmla="*/ 11 h 74"/>
                    <a:gd name="T10" fmla="*/ 0 w 299"/>
                    <a:gd name="T11" fmla="*/ 13 h 74"/>
                    <a:gd name="T12" fmla="*/ 0 w 299"/>
                    <a:gd name="T13" fmla="*/ 14 h 74"/>
                    <a:gd name="T14" fmla="*/ 0 w 299"/>
                    <a:gd name="T15" fmla="*/ 16 h 74"/>
                    <a:gd name="T16" fmla="*/ 0 w 299"/>
                    <a:gd name="T17" fmla="*/ 16 h 74"/>
                    <a:gd name="T18" fmla="*/ 0 w 299"/>
                    <a:gd name="T19" fmla="*/ 16 h 74"/>
                    <a:gd name="T20" fmla="*/ 0 w 299"/>
                    <a:gd name="T21" fmla="*/ 13 h 74"/>
                    <a:gd name="T22" fmla="*/ 0 w 299"/>
                    <a:gd name="T23" fmla="*/ 9 h 74"/>
                    <a:gd name="T24" fmla="*/ 0 w 299"/>
                    <a:gd name="T25" fmla="*/ 7 h 74"/>
                    <a:gd name="T26" fmla="*/ 0 w 299"/>
                    <a:gd name="T27" fmla="*/ 7 h 74"/>
                    <a:gd name="T28" fmla="*/ 0 w 299"/>
                    <a:gd name="T29" fmla="*/ 7 h 74"/>
                    <a:gd name="T30" fmla="*/ 0 w 299"/>
                    <a:gd name="T31" fmla="*/ 8 h 74"/>
                    <a:gd name="T32" fmla="*/ 0 w 299"/>
                    <a:gd name="T33" fmla="*/ 9 h 74"/>
                    <a:gd name="T34" fmla="*/ 0 w 299"/>
                    <a:gd name="T35" fmla="*/ 10 h 74"/>
                    <a:gd name="T36" fmla="*/ 0 w 299"/>
                    <a:gd name="T37" fmla="*/ 8 h 74"/>
                    <a:gd name="T38" fmla="*/ 0 w 299"/>
                    <a:gd name="T39" fmla="*/ 6 h 74"/>
                    <a:gd name="T40" fmla="*/ 0 w 299"/>
                    <a:gd name="T41" fmla="*/ 4 h 74"/>
                    <a:gd name="T42" fmla="*/ 0 w 299"/>
                    <a:gd name="T43" fmla="*/ 2 h 74"/>
                    <a:gd name="T44" fmla="*/ 0 w 299"/>
                    <a:gd name="T45" fmla="*/ 0 h 74"/>
                    <a:gd name="T46" fmla="*/ 0 w 299"/>
                    <a:gd name="T47" fmla="*/ 0 h 74"/>
                    <a:gd name="T48" fmla="*/ 0 w 299"/>
                    <a:gd name="T49" fmla="*/ 3 h 74"/>
                    <a:gd name="T50" fmla="*/ 0 w 299"/>
                    <a:gd name="T51" fmla="*/ 7 h 74"/>
                    <a:gd name="T52" fmla="*/ 0 w 299"/>
                    <a:gd name="T53" fmla="*/ 11 h 74"/>
                    <a:gd name="T54" fmla="*/ 0 w 299"/>
                    <a:gd name="T55" fmla="*/ 15 h 74"/>
                    <a:gd name="T56" fmla="*/ 0 w 299"/>
                    <a:gd name="T57" fmla="*/ 17 h 74"/>
                    <a:gd name="T58" fmla="*/ 0 w 299"/>
                    <a:gd name="T59" fmla="*/ 18 h 74"/>
                    <a:gd name="T60" fmla="*/ 0 w 299"/>
                    <a:gd name="T61" fmla="*/ 18 h 74"/>
                    <a:gd name="T62" fmla="*/ 0 w 299"/>
                    <a:gd name="T63" fmla="*/ 18 h 74"/>
                    <a:gd name="T64" fmla="*/ 0 w 299"/>
                    <a:gd name="T65" fmla="*/ 19 h 74"/>
                    <a:gd name="T66" fmla="*/ 0 w 299"/>
                    <a:gd name="T67" fmla="*/ 20 h 74"/>
                    <a:gd name="T68" fmla="*/ 0 w 299"/>
                    <a:gd name="T69" fmla="*/ 20 h 74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99" h="74">
                      <a:moveTo>
                        <a:pt x="126" y="74"/>
                      </a:moveTo>
                      <a:lnTo>
                        <a:pt x="133" y="72"/>
                      </a:lnTo>
                      <a:lnTo>
                        <a:pt x="142" y="69"/>
                      </a:lnTo>
                      <a:lnTo>
                        <a:pt x="154" y="65"/>
                      </a:lnTo>
                      <a:lnTo>
                        <a:pt x="166" y="60"/>
                      </a:lnTo>
                      <a:lnTo>
                        <a:pt x="178" y="54"/>
                      </a:lnTo>
                      <a:lnTo>
                        <a:pt x="189" y="48"/>
                      </a:lnTo>
                      <a:lnTo>
                        <a:pt x="199" y="42"/>
                      </a:lnTo>
                      <a:lnTo>
                        <a:pt x="205" y="37"/>
                      </a:lnTo>
                      <a:lnTo>
                        <a:pt x="207" y="40"/>
                      </a:lnTo>
                      <a:lnTo>
                        <a:pt x="209" y="43"/>
                      </a:lnTo>
                      <a:lnTo>
                        <a:pt x="211" y="46"/>
                      </a:lnTo>
                      <a:lnTo>
                        <a:pt x="214" y="48"/>
                      </a:lnTo>
                      <a:lnTo>
                        <a:pt x="220" y="51"/>
                      </a:lnTo>
                      <a:lnTo>
                        <a:pt x="227" y="53"/>
                      </a:lnTo>
                      <a:lnTo>
                        <a:pt x="243" y="55"/>
                      </a:lnTo>
                      <a:lnTo>
                        <a:pt x="259" y="55"/>
                      </a:lnTo>
                      <a:lnTo>
                        <a:pt x="269" y="55"/>
                      </a:lnTo>
                      <a:lnTo>
                        <a:pt x="278" y="55"/>
                      </a:lnTo>
                      <a:lnTo>
                        <a:pt x="286" y="55"/>
                      </a:lnTo>
                      <a:lnTo>
                        <a:pt x="292" y="55"/>
                      </a:lnTo>
                      <a:lnTo>
                        <a:pt x="293" y="46"/>
                      </a:lnTo>
                      <a:lnTo>
                        <a:pt x="295" y="38"/>
                      </a:lnTo>
                      <a:lnTo>
                        <a:pt x="298" y="31"/>
                      </a:lnTo>
                      <a:lnTo>
                        <a:pt x="299" y="25"/>
                      </a:lnTo>
                      <a:lnTo>
                        <a:pt x="279" y="25"/>
                      </a:lnTo>
                      <a:lnTo>
                        <a:pt x="260" y="25"/>
                      </a:lnTo>
                      <a:lnTo>
                        <a:pt x="244" y="25"/>
                      </a:lnTo>
                      <a:lnTo>
                        <a:pt x="232" y="25"/>
                      </a:lnTo>
                      <a:lnTo>
                        <a:pt x="225" y="25"/>
                      </a:lnTo>
                      <a:lnTo>
                        <a:pt x="220" y="26"/>
                      </a:lnTo>
                      <a:lnTo>
                        <a:pt x="214" y="27"/>
                      </a:lnTo>
                      <a:lnTo>
                        <a:pt x="211" y="29"/>
                      </a:lnTo>
                      <a:lnTo>
                        <a:pt x="204" y="33"/>
                      </a:lnTo>
                      <a:lnTo>
                        <a:pt x="199" y="37"/>
                      </a:lnTo>
                      <a:lnTo>
                        <a:pt x="172" y="37"/>
                      </a:lnTo>
                      <a:lnTo>
                        <a:pt x="174" y="32"/>
                      </a:lnTo>
                      <a:lnTo>
                        <a:pt x="176" y="28"/>
                      </a:lnTo>
                      <a:lnTo>
                        <a:pt x="178" y="24"/>
                      </a:lnTo>
                      <a:lnTo>
                        <a:pt x="180" y="21"/>
                      </a:lnTo>
                      <a:lnTo>
                        <a:pt x="187" y="16"/>
                      </a:lnTo>
                      <a:lnTo>
                        <a:pt x="194" y="13"/>
                      </a:lnTo>
                      <a:lnTo>
                        <a:pt x="202" y="11"/>
                      </a:lnTo>
                      <a:lnTo>
                        <a:pt x="210" y="9"/>
                      </a:lnTo>
                      <a:lnTo>
                        <a:pt x="217" y="5"/>
                      </a:lnTo>
                      <a:lnTo>
                        <a:pt x="225" y="0"/>
                      </a:lnTo>
                      <a:lnTo>
                        <a:pt x="199" y="0"/>
                      </a:lnTo>
                      <a:lnTo>
                        <a:pt x="185" y="3"/>
                      </a:lnTo>
                      <a:lnTo>
                        <a:pt x="170" y="7"/>
                      </a:lnTo>
                      <a:lnTo>
                        <a:pt x="157" y="11"/>
                      </a:lnTo>
                      <a:lnTo>
                        <a:pt x="145" y="18"/>
                      </a:lnTo>
                      <a:lnTo>
                        <a:pt x="134" y="25"/>
                      </a:lnTo>
                      <a:lnTo>
                        <a:pt x="123" y="32"/>
                      </a:lnTo>
                      <a:lnTo>
                        <a:pt x="114" y="40"/>
                      </a:lnTo>
                      <a:lnTo>
                        <a:pt x="105" y="49"/>
                      </a:lnTo>
                      <a:lnTo>
                        <a:pt x="100" y="53"/>
                      </a:lnTo>
                      <a:lnTo>
                        <a:pt x="95" y="56"/>
                      </a:lnTo>
                      <a:lnTo>
                        <a:pt x="87" y="59"/>
                      </a:lnTo>
                      <a:lnTo>
                        <a:pt x="80" y="61"/>
                      </a:lnTo>
                      <a:lnTo>
                        <a:pt x="64" y="63"/>
                      </a:lnTo>
                      <a:lnTo>
                        <a:pt x="47" y="64"/>
                      </a:lnTo>
                      <a:lnTo>
                        <a:pt x="32" y="64"/>
                      </a:lnTo>
                      <a:lnTo>
                        <a:pt x="18" y="65"/>
                      </a:lnTo>
                      <a:lnTo>
                        <a:pt x="12" y="67"/>
                      </a:lnTo>
                      <a:lnTo>
                        <a:pt x="7" y="68"/>
                      </a:lnTo>
                      <a:lnTo>
                        <a:pt x="2" y="70"/>
                      </a:lnTo>
                      <a:lnTo>
                        <a:pt x="0" y="74"/>
                      </a:lnTo>
                      <a:lnTo>
                        <a:pt x="39" y="74"/>
                      </a:lnTo>
                      <a:lnTo>
                        <a:pt x="73" y="74"/>
                      </a:lnTo>
                      <a:lnTo>
                        <a:pt x="102" y="74"/>
                      </a:lnTo>
                      <a:lnTo>
                        <a:pt x="126" y="7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92" name="Freeform 489"/>
                <p:cNvSpPr>
                  <a:spLocks/>
                </p:cNvSpPr>
                <p:nvPr>
                  <p:custDataLst>
                    <p:tags r:id="rId319"/>
                  </p:custDataLst>
                </p:nvPr>
              </p:nvSpPr>
              <p:spPr bwMode="auto">
                <a:xfrm>
                  <a:off x="3402" y="1340"/>
                  <a:ext cx="26" cy="36"/>
                </a:xfrm>
                <a:custGeom>
                  <a:avLst/>
                  <a:gdLst>
                    <a:gd name="T0" fmla="*/ 0 w 100"/>
                    <a:gd name="T1" fmla="*/ 0 h 42"/>
                    <a:gd name="T2" fmla="*/ 0 w 100"/>
                    <a:gd name="T3" fmla="*/ 1748 h 42"/>
                    <a:gd name="T4" fmla="*/ 0 w 100"/>
                    <a:gd name="T5" fmla="*/ 4494 h 42"/>
                    <a:gd name="T6" fmla="*/ 0 w 100"/>
                    <a:gd name="T7" fmla="*/ 5992 h 42"/>
                    <a:gd name="T8" fmla="*/ 0 w 100"/>
                    <a:gd name="T9" fmla="*/ 7240 h 42"/>
                    <a:gd name="T10" fmla="*/ 0 w 100"/>
                    <a:gd name="T11" fmla="*/ 8488 h 42"/>
                    <a:gd name="T12" fmla="*/ 0 w 100"/>
                    <a:gd name="T13" fmla="*/ 9237 h 42"/>
                    <a:gd name="T14" fmla="*/ 0 w 100"/>
                    <a:gd name="T15" fmla="*/ 9737 h 42"/>
                    <a:gd name="T16" fmla="*/ 0 w 100"/>
                    <a:gd name="T17" fmla="*/ 10237 h 42"/>
                    <a:gd name="T18" fmla="*/ 0 w 100"/>
                    <a:gd name="T19" fmla="*/ 10486 h 42"/>
                    <a:gd name="T20" fmla="*/ 0 w 100"/>
                    <a:gd name="T21" fmla="*/ 10486 h 42"/>
                    <a:gd name="T22" fmla="*/ 0 w 100"/>
                    <a:gd name="T23" fmla="*/ 10237 h 42"/>
                    <a:gd name="T24" fmla="*/ 0 w 100"/>
                    <a:gd name="T25" fmla="*/ 9737 h 42"/>
                    <a:gd name="T26" fmla="*/ 0 w 100"/>
                    <a:gd name="T27" fmla="*/ 9237 h 42"/>
                    <a:gd name="T28" fmla="*/ 0 w 100"/>
                    <a:gd name="T29" fmla="*/ 8988 h 42"/>
                    <a:gd name="T30" fmla="*/ 0 w 100"/>
                    <a:gd name="T31" fmla="*/ 8988 h 42"/>
                    <a:gd name="T32" fmla="*/ 0 w 100"/>
                    <a:gd name="T33" fmla="*/ 8739 h 42"/>
                    <a:gd name="T34" fmla="*/ 0 w 100"/>
                    <a:gd name="T35" fmla="*/ 8239 h 42"/>
                    <a:gd name="T36" fmla="*/ 0 w 100"/>
                    <a:gd name="T37" fmla="*/ 7491 h 42"/>
                    <a:gd name="T38" fmla="*/ 0 w 100"/>
                    <a:gd name="T39" fmla="*/ 6242 h 42"/>
                    <a:gd name="T40" fmla="*/ 0 w 100"/>
                    <a:gd name="T41" fmla="*/ 4494 h 42"/>
                    <a:gd name="T42" fmla="*/ 0 w 100"/>
                    <a:gd name="T43" fmla="*/ 2746 h 42"/>
                    <a:gd name="T44" fmla="*/ 0 w 100"/>
                    <a:gd name="T45" fmla="*/ 1249 h 42"/>
                    <a:gd name="T46" fmla="*/ 0 w 100"/>
                    <a:gd name="T47" fmla="*/ 749 h 42"/>
                    <a:gd name="T48" fmla="*/ 0 w 100"/>
                    <a:gd name="T49" fmla="*/ 249 h 42"/>
                    <a:gd name="T50" fmla="*/ 0 w 100"/>
                    <a:gd name="T51" fmla="*/ 0 h 42"/>
                    <a:gd name="T52" fmla="*/ 0 w 100"/>
                    <a:gd name="T53" fmla="*/ 0 h 42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100" h="42">
                      <a:moveTo>
                        <a:pt x="93" y="0"/>
                      </a:moveTo>
                      <a:lnTo>
                        <a:pt x="97" y="7"/>
                      </a:lnTo>
                      <a:lnTo>
                        <a:pt x="100" y="18"/>
                      </a:lnTo>
                      <a:lnTo>
                        <a:pt x="92" y="24"/>
                      </a:lnTo>
                      <a:lnTo>
                        <a:pt x="86" y="29"/>
                      </a:lnTo>
                      <a:lnTo>
                        <a:pt x="79" y="34"/>
                      </a:lnTo>
                      <a:lnTo>
                        <a:pt x="72" y="37"/>
                      </a:lnTo>
                      <a:lnTo>
                        <a:pt x="65" y="39"/>
                      </a:lnTo>
                      <a:lnTo>
                        <a:pt x="57" y="41"/>
                      </a:lnTo>
                      <a:lnTo>
                        <a:pt x="49" y="42"/>
                      </a:lnTo>
                      <a:lnTo>
                        <a:pt x="40" y="42"/>
                      </a:lnTo>
                      <a:lnTo>
                        <a:pt x="27" y="41"/>
                      </a:lnTo>
                      <a:lnTo>
                        <a:pt x="12" y="39"/>
                      </a:lnTo>
                      <a:lnTo>
                        <a:pt x="1" y="37"/>
                      </a:lnTo>
                      <a:lnTo>
                        <a:pt x="0" y="36"/>
                      </a:lnTo>
                      <a:lnTo>
                        <a:pt x="6" y="36"/>
                      </a:lnTo>
                      <a:lnTo>
                        <a:pt x="12" y="35"/>
                      </a:lnTo>
                      <a:lnTo>
                        <a:pt x="18" y="33"/>
                      </a:lnTo>
                      <a:lnTo>
                        <a:pt x="23" y="30"/>
                      </a:lnTo>
                      <a:lnTo>
                        <a:pt x="33" y="25"/>
                      </a:lnTo>
                      <a:lnTo>
                        <a:pt x="44" y="18"/>
                      </a:lnTo>
                      <a:lnTo>
                        <a:pt x="55" y="11"/>
                      </a:lnTo>
                      <a:lnTo>
                        <a:pt x="66" y="5"/>
                      </a:lnTo>
                      <a:lnTo>
                        <a:pt x="72" y="3"/>
                      </a:lnTo>
                      <a:lnTo>
                        <a:pt x="79" y="1"/>
                      </a:lnTo>
                      <a:lnTo>
                        <a:pt x="86" y="0"/>
                      </a:lnTo>
                      <a:lnTo>
                        <a:pt x="9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93" name="Freeform 490"/>
                <p:cNvSpPr>
                  <a:spLocks/>
                </p:cNvSpPr>
                <p:nvPr>
                  <p:custDataLst>
                    <p:tags r:id="rId320"/>
                  </p:custDataLst>
                </p:nvPr>
              </p:nvSpPr>
              <p:spPr bwMode="auto">
                <a:xfrm>
                  <a:off x="3345" y="1251"/>
                  <a:ext cx="10" cy="37"/>
                </a:xfrm>
                <a:custGeom>
                  <a:avLst/>
                  <a:gdLst>
                    <a:gd name="T0" fmla="*/ 0 w 40"/>
                    <a:gd name="T1" fmla="*/ 2147483647 h 5"/>
                    <a:gd name="T2" fmla="*/ 0 w 40"/>
                    <a:gd name="T3" fmla="*/ 2147483647 h 5"/>
                    <a:gd name="T4" fmla="*/ 0 w 40"/>
                    <a:gd name="T5" fmla="*/ 2147483647 h 5"/>
                    <a:gd name="T6" fmla="*/ 0 w 40"/>
                    <a:gd name="T7" fmla="*/ 2147483647 h 5"/>
                    <a:gd name="T8" fmla="*/ 0 w 40"/>
                    <a:gd name="T9" fmla="*/ 0 h 5"/>
                    <a:gd name="T10" fmla="*/ 0 w 40"/>
                    <a:gd name="T11" fmla="*/ 0 h 5"/>
                    <a:gd name="T12" fmla="*/ 0 w 40"/>
                    <a:gd name="T13" fmla="*/ 0 h 5"/>
                    <a:gd name="T14" fmla="*/ 0 w 40"/>
                    <a:gd name="T15" fmla="*/ 2147483647 h 5"/>
                    <a:gd name="T16" fmla="*/ 0 w 40"/>
                    <a:gd name="T17" fmla="*/ 2147483647 h 5"/>
                    <a:gd name="T18" fmla="*/ 0 w 40"/>
                    <a:gd name="T19" fmla="*/ 2147483647 h 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40" h="5">
                      <a:moveTo>
                        <a:pt x="40" y="5"/>
                      </a:moveTo>
                      <a:lnTo>
                        <a:pt x="0" y="5"/>
                      </a:lnTo>
                      <a:lnTo>
                        <a:pt x="5" y="3"/>
                      </a:lnTo>
                      <a:lnTo>
                        <a:pt x="9" y="1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30" y="1"/>
                      </a:lnTo>
                      <a:lnTo>
                        <a:pt x="35" y="3"/>
                      </a:lnTo>
                      <a:lnTo>
                        <a:pt x="40" y="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94" name="Freeform 491"/>
                <p:cNvSpPr>
                  <a:spLocks/>
                </p:cNvSpPr>
                <p:nvPr>
                  <p:custDataLst>
                    <p:tags r:id="rId321"/>
                  </p:custDataLst>
                </p:nvPr>
              </p:nvSpPr>
              <p:spPr bwMode="auto">
                <a:xfrm>
                  <a:off x="3359" y="1225"/>
                  <a:ext cx="9" cy="38"/>
                </a:xfrm>
                <a:custGeom>
                  <a:avLst/>
                  <a:gdLst>
                    <a:gd name="T0" fmla="*/ 0 w 33"/>
                    <a:gd name="T1" fmla="*/ 347161 h 31"/>
                    <a:gd name="T2" fmla="*/ 0 w 33"/>
                    <a:gd name="T3" fmla="*/ 0 h 31"/>
                    <a:gd name="T4" fmla="*/ 0 w 33"/>
                    <a:gd name="T5" fmla="*/ 73094 h 31"/>
                    <a:gd name="T6" fmla="*/ 0 w 33"/>
                    <a:gd name="T7" fmla="*/ 182717 h 31"/>
                    <a:gd name="T8" fmla="*/ 0 w 33"/>
                    <a:gd name="T9" fmla="*/ 255809 h 31"/>
                    <a:gd name="T10" fmla="*/ 0 w 33"/>
                    <a:gd name="T11" fmla="*/ 328880 h 31"/>
                    <a:gd name="T12" fmla="*/ 0 w 33"/>
                    <a:gd name="T13" fmla="*/ 475065 h 31"/>
                    <a:gd name="T14" fmla="*/ 0 w 33"/>
                    <a:gd name="T15" fmla="*/ 566422 h 31"/>
                    <a:gd name="T16" fmla="*/ 0 w 33"/>
                    <a:gd name="T17" fmla="*/ 566422 h 31"/>
                    <a:gd name="T18" fmla="*/ 0 w 33"/>
                    <a:gd name="T19" fmla="*/ 456788 h 31"/>
                    <a:gd name="T20" fmla="*/ 0 w 33"/>
                    <a:gd name="T21" fmla="*/ 347161 h 3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3" h="31">
                      <a:moveTo>
                        <a:pt x="0" y="19"/>
                      </a:moveTo>
                      <a:lnTo>
                        <a:pt x="20" y="0"/>
                      </a:lnTo>
                      <a:lnTo>
                        <a:pt x="20" y="4"/>
                      </a:lnTo>
                      <a:lnTo>
                        <a:pt x="22" y="10"/>
                      </a:lnTo>
                      <a:lnTo>
                        <a:pt x="25" y="14"/>
                      </a:lnTo>
                      <a:lnTo>
                        <a:pt x="27" y="18"/>
                      </a:lnTo>
                      <a:lnTo>
                        <a:pt x="31" y="26"/>
                      </a:lnTo>
                      <a:lnTo>
                        <a:pt x="33" y="31"/>
                      </a:lnTo>
                      <a:lnTo>
                        <a:pt x="0" y="31"/>
                      </a:lnTo>
                      <a:lnTo>
                        <a:pt x="0" y="25"/>
                      </a:lnTo>
                      <a:lnTo>
                        <a:pt x="0" y="1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95" name="Freeform 492"/>
                <p:cNvSpPr>
                  <a:spLocks/>
                </p:cNvSpPr>
                <p:nvPr>
                  <p:custDataLst>
                    <p:tags r:id="rId322"/>
                  </p:custDataLst>
                </p:nvPr>
              </p:nvSpPr>
              <p:spPr bwMode="auto">
                <a:xfrm>
                  <a:off x="3450" y="1298"/>
                  <a:ext cx="11" cy="36"/>
                </a:xfrm>
                <a:custGeom>
                  <a:avLst/>
                  <a:gdLst>
                    <a:gd name="T0" fmla="*/ 0 w 41"/>
                    <a:gd name="T1" fmla="*/ 0 h 43"/>
                    <a:gd name="T2" fmla="*/ 0 w 41"/>
                    <a:gd name="T3" fmla="*/ 8094 h 43"/>
                    <a:gd name="T4" fmla="*/ 0 w 41"/>
                    <a:gd name="T5" fmla="*/ 7907 h 43"/>
                    <a:gd name="T6" fmla="*/ 0 w 41"/>
                    <a:gd name="T7" fmla="*/ 7529 h 43"/>
                    <a:gd name="T8" fmla="*/ 0 w 41"/>
                    <a:gd name="T9" fmla="*/ 6965 h 43"/>
                    <a:gd name="T10" fmla="*/ 0 w 41"/>
                    <a:gd name="T11" fmla="*/ 6212 h 43"/>
                    <a:gd name="T12" fmla="*/ 0 w 41"/>
                    <a:gd name="T13" fmla="*/ 4706 h 43"/>
                    <a:gd name="T14" fmla="*/ 0 w 41"/>
                    <a:gd name="T15" fmla="*/ 3577 h 43"/>
                    <a:gd name="T16" fmla="*/ 0 w 41"/>
                    <a:gd name="T17" fmla="*/ 2447 h 43"/>
                    <a:gd name="T18" fmla="*/ 0 w 41"/>
                    <a:gd name="T19" fmla="*/ 1318 h 43"/>
                    <a:gd name="T20" fmla="*/ 0 w 41"/>
                    <a:gd name="T21" fmla="*/ 377 h 43"/>
                    <a:gd name="T22" fmla="*/ 0 w 41"/>
                    <a:gd name="T23" fmla="*/ 0 h 4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1" h="43">
                      <a:moveTo>
                        <a:pt x="41" y="0"/>
                      </a:moveTo>
                      <a:lnTo>
                        <a:pt x="41" y="43"/>
                      </a:lnTo>
                      <a:lnTo>
                        <a:pt x="31" y="42"/>
                      </a:lnTo>
                      <a:lnTo>
                        <a:pt x="24" y="40"/>
                      </a:lnTo>
                      <a:lnTo>
                        <a:pt x="18" y="37"/>
                      </a:lnTo>
                      <a:lnTo>
                        <a:pt x="13" y="33"/>
                      </a:lnTo>
                      <a:lnTo>
                        <a:pt x="5" y="25"/>
                      </a:lnTo>
                      <a:lnTo>
                        <a:pt x="0" y="19"/>
                      </a:lnTo>
                      <a:lnTo>
                        <a:pt x="12" y="13"/>
                      </a:lnTo>
                      <a:lnTo>
                        <a:pt x="25" y="7"/>
                      </a:lnTo>
                      <a:lnTo>
                        <a:pt x="36" y="2"/>
                      </a:lnTo>
                      <a:lnTo>
                        <a:pt x="41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96" name="Freeform 493"/>
                <p:cNvSpPr>
                  <a:spLocks/>
                </p:cNvSpPr>
                <p:nvPr>
                  <p:custDataLst>
                    <p:tags r:id="rId323"/>
                  </p:custDataLst>
                </p:nvPr>
              </p:nvSpPr>
              <p:spPr bwMode="auto">
                <a:xfrm>
                  <a:off x="3484" y="1225"/>
                  <a:ext cx="59" cy="38"/>
                </a:xfrm>
                <a:custGeom>
                  <a:avLst/>
                  <a:gdLst>
                    <a:gd name="T0" fmla="*/ 0 w 213"/>
                    <a:gd name="T1" fmla="*/ 0 h 62"/>
                    <a:gd name="T2" fmla="*/ 0 w 213"/>
                    <a:gd name="T3" fmla="*/ 0 h 62"/>
                    <a:gd name="T4" fmla="*/ 0 w 213"/>
                    <a:gd name="T5" fmla="*/ 4 h 62"/>
                    <a:gd name="T6" fmla="*/ 0 w 213"/>
                    <a:gd name="T7" fmla="*/ 13 h 62"/>
                    <a:gd name="T8" fmla="*/ 0 w 213"/>
                    <a:gd name="T9" fmla="*/ 31 h 62"/>
                    <a:gd name="T10" fmla="*/ 0 w 213"/>
                    <a:gd name="T11" fmla="*/ 49 h 62"/>
                    <a:gd name="T12" fmla="*/ 0 w 213"/>
                    <a:gd name="T13" fmla="*/ 71 h 62"/>
                    <a:gd name="T14" fmla="*/ 0 w 213"/>
                    <a:gd name="T15" fmla="*/ 85 h 62"/>
                    <a:gd name="T16" fmla="*/ 0 w 213"/>
                    <a:gd name="T17" fmla="*/ 102 h 62"/>
                    <a:gd name="T18" fmla="*/ 0 w 213"/>
                    <a:gd name="T19" fmla="*/ 121 h 62"/>
                    <a:gd name="T20" fmla="*/ 0 w 213"/>
                    <a:gd name="T21" fmla="*/ 139 h 62"/>
                    <a:gd name="T22" fmla="*/ 0 w 213"/>
                    <a:gd name="T23" fmla="*/ 156 h 62"/>
                    <a:gd name="T24" fmla="*/ 0 w 213"/>
                    <a:gd name="T25" fmla="*/ 169 h 62"/>
                    <a:gd name="T26" fmla="*/ 0 w 213"/>
                    <a:gd name="T27" fmla="*/ 183 h 62"/>
                    <a:gd name="T28" fmla="*/ 0 w 213"/>
                    <a:gd name="T29" fmla="*/ 197 h 62"/>
                    <a:gd name="T30" fmla="*/ 0 w 213"/>
                    <a:gd name="T31" fmla="*/ 219 h 62"/>
                    <a:gd name="T32" fmla="*/ 0 w 213"/>
                    <a:gd name="T33" fmla="*/ 237 h 62"/>
                    <a:gd name="T34" fmla="*/ 0 w 213"/>
                    <a:gd name="T35" fmla="*/ 254 h 62"/>
                    <a:gd name="T36" fmla="*/ 0 w 213"/>
                    <a:gd name="T37" fmla="*/ 264 h 62"/>
                    <a:gd name="T38" fmla="*/ 0 w 213"/>
                    <a:gd name="T39" fmla="*/ 276 h 62"/>
                    <a:gd name="T40" fmla="*/ 0 w 213"/>
                    <a:gd name="T41" fmla="*/ 276 h 62"/>
                    <a:gd name="T42" fmla="*/ 0 w 213"/>
                    <a:gd name="T43" fmla="*/ 276 h 62"/>
                    <a:gd name="T44" fmla="*/ 0 w 213"/>
                    <a:gd name="T45" fmla="*/ 264 h 62"/>
                    <a:gd name="T46" fmla="*/ 0 w 213"/>
                    <a:gd name="T47" fmla="*/ 264 h 62"/>
                    <a:gd name="T48" fmla="*/ 0 w 213"/>
                    <a:gd name="T49" fmla="*/ 264 h 62"/>
                    <a:gd name="T50" fmla="*/ 0 w 213"/>
                    <a:gd name="T51" fmla="*/ 268 h 62"/>
                    <a:gd name="T52" fmla="*/ 0 w 213"/>
                    <a:gd name="T53" fmla="*/ 276 h 62"/>
                    <a:gd name="T54" fmla="*/ 0 w 213"/>
                    <a:gd name="T55" fmla="*/ 223 h 62"/>
                    <a:gd name="T56" fmla="*/ 0 w 213"/>
                    <a:gd name="T57" fmla="*/ 174 h 62"/>
                    <a:gd name="T58" fmla="*/ 0 w 213"/>
                    <a:gd name="T59" fmla="*/ 129 h 62"/>
                    <a:gd name="T60" fmla="*/ 0 w 213"/>
                    <a:gd name="T61" fmla="*/ 89 h 62"/>
                    <a:gd name="T62" fmla="*/ 0 w 213"/>
                    <a:gd name="T63" fmla="*/ 71 h 62"/>
                    <a:gd name="T64" fmla="*/ 0 w 213"/>
                    <a:gd name="T65" fmla="*/ 53 h 62"/>
                    <a:gd name="T66" fmla="*/ 0 w 213"/>
                    <a:gd name="T67" fmla="*/ 40 h 62"/>
                    <a:gd name="T68" fmla="*/ 0 w 213"/>
                    <a:gd name="T69" fmla="*/ 27 h 62"/>
                    <a:gd name="T70" fmla="*/ 0 w 213"/>
                    <a:gd name="T71" fmla="*/ 13 h 62"/>
                    <a:gd name="T72" fmla="*/ 0 w 213"/>
                    <a:gd name="T73" fmla="*/ 4 h 62"/>
                    <a:gd name="T74" fmla="*/ 0 w 213"/>
                    <a:gd name="T75" fmla="*/ 0 h 62"/>
                    <a:gd name="T76" fmla="*/ 0 w 213"/>
                    <a:gd name="T77" fmla="*/ 0 h 6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213" h="62">
                      <a:moveTo>
                        <a:pt x="61" y="0"/>
                      </a:moveTo>
                      <a:lnTo>
                        <a:pt x="83" y="0"/>
                      </a:lnTo>
                      <a:lnTo>
                        <a:pt x="105" y="1"/>
                      </a:lnTo>
                      <a:lnTo>
                        <a:pt x="127" y="3"/>
                      </a:lnTo>
                      <a:lnTo>
                        <a:pt x="146" y="7"/>
                      </a:lnTo>
                      <a:lnTo>
                        <a:pt x="166" y="11"/>
                      </a:lnTo>
                      <a:lnTo>
                        <a:pt x="184" y="16"/>
                      </a:lnTo>
                      <a:lnTo>
                        <a:pt x="191" y="19"/>
                      </a:lnTo>
                      <a:lnTo>
                        <a:pt x="199" y="23"/>
                      </a:lnTo>
                      <a:lnTo>
                        <a:pt x="207" y="27"/>
                      </a:lnTo>
                      <a:lnTo>
                        <a:pt x="213" y="31"/>
                      </a:lnTo>
                      <a:lnTo>
                        <a:pt x="211" y="35"/>
                      </a:lnTo>
                      <a:lnTo>
                        <a:pt x="207" y="38"/>
                      </a:lnTo>
                      <a:lnTo>
                        <a:pt x="201" y="41"/>
                      </a:lnTo>
                      <a:lnTo>
                        <a:pt x="195" y="44"/>
                      </a:lnTo>
                      <a:lnTo>
                        <a:pt x="177" y="49"/>
                      </a:lnTo>
                      <a:lnTo>
                        <a:pt x="156" y="53"/>
                      </a:lnTo>
                      <a:lnTo>
                        <a:pt x="135" y="57"/>
                      </a:lnTo>
                      <a:lnTo>
                        <a:pt x="114" y="59"/>
                      </a:lnTo>
                      <a:lnTo>
                        <a:pt x="95" y="62"/>
                      </a:lnTo>
                      <a:lnTo>
                        <a:pt x="80" y="62"/>
                      </a:lnTo>
                      <a:lnTo>
                        <a:pt x="62" y="62"/>
                      </a:lnTo>
                      <a:lnTo>
                        <a:pt x="43" y="59"/>
                      </a:lnTo>
                      <a:lnTo>
                        <a:pt x="33" y="59"/>
                      </a:lnTo>
                      <a:lnTo>
                        <a:pt x="23" y="59"/>
                      </a:lnTo>
                      <a:lnTo>
                        <a:pt x="12" y="60"/>
                      </a:lnTo>
                      <a:lnTo>
                        <a:pt x="0" y="62"/>
                      </a:lnTo>
                      <a:lnTo>
                        <a:pt x="6" y="50"/>
                      </a:lnTo>
                      <a:lnTo>
                        <a:pt x="11" y="39"/>
                      </a:lnTo>
                      <a:lnTo>
                        <a:pt x="17" y="29"/>
                      </a:lnTo>
                      <a:lnTo>
                        <a:pt x="23" y="20"/>
                      </a:lnTo>
                      <a:lnTo>
                        <a:pt x="27" y="16"/>
                      </a:lnTo>
                      <a:lnTo>
                        <a:pt x="30" y="12"/>
                      </a:lnTo>
                      <a:lnTo>
                        <a:pt x="34" y="9"/>
                      </a:lnTo>
                      <a:lnTo>
                        <a:pt x="39" y="6"/>
                      </a:lnTo>
                      <a:lnTo>
                        <a:pt x="43" y="3"/>
                      </a:lnTo>
                      <a:lnTo>
                        <a:pt x="49" y="1"/>
                      </a:lnTo>
                      <a:lnTo>
                        <a:pt x="54" y="0"/>
                      </a:lnTo>
                      <a:lnTo>
                        <a:pt x="61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97" name="Freeform 494"/>
                <p:cNvSpPr>
                  <a:spLocks/>
                </p:cNvSpPr>
                <p:nvPr>
                  <p:custDataLst>
                    <p:tags r:id="rId324"/>
                  </p:custDataLst>
                </p:nvPr>
              </p:nvSpPr>
              <p:spPr bwMode="auto">
                <a:xfrm>
                  <a:off x="3522" y="1241"/>
                  <a:ext cx="65" cy="38"/>
                </a:xfrm>
                <a:custGeom>
                  <a:avLst/>
                  <a:gdLst>
                    <a:gd name="T0" fmla="*/ 0 w 239"/>
                    <a:gd name="T1" fmla="*/ 0 h 56"/>
                    <a:gd name="T2" fmla="*/ 0 w 239"/>
                    <a:gd name="T3" fmla="*/ 45 h 56"/>
                    <a:gd name="T4" fmla="*/ 0 w 239"/>
                    <a:gd name="T5" fmla="*/ 75 h 56"/>
                    <a:gd name="T6" fmla="*/ 0 w 239"/>
                    <a:gd name="T7" fmla="*/ 106 h 56"/>
                    <a:gd name="T8" fmla="*/ 0 w 239"/>
                    <a:gd name="T9" fmla="*/ 136 h 56"/>
                    <a:gd name="T10" fmla="*/ 0 w 239"/>
                    <a:gd name="T11" fmla="*/ 197 h 56"/>
                    <a:gd name="T12" fmla="*/ 0 w 239"/>
                    <a:gd name="T13" fmla="*/ 227 h 56"/>
                    <a:gd name="T14" fmla="*/ 0 w 239"/>
                    <a:gd name="T15" fmla="*/ 257 h 56"/>
                    <a:gd name="T16" fmla="*/ 0 w 239"/>
                    <a:gd name="T17" fmla="*/ 287 h 56"/>
                    <a:gd name="T18" fmla="*/ 0 w 239"/>
                    <a:gd name="T19" fmla="*/ 363 h 56"/>
                    <a:gd name="T20" fmla="*/ 0 w 239"/>
                    <a:gd name="T21" fmla="*/ 409 h 56"/>
                    <a:gd name="T22" fmla="*/ 0 w 239"/>
                    <a:gd name="T23" fmla="*/ 454 h 56"/>
                    <a:gd name="T24" fmla="*/ 0 w 239"/>
                    <a:gd name="T25" fmla="*/ 499 h 56"/>
                    <a:gd name="T26" fmla="*/ 0 w 239"/>
                    <a:gd name="T27" fmla="*/ 545 h 56"/>
                    <a:gd name="T28" fmla="*/ 0 w 239"/>
                    <a:gd name="T29" fmla="*/ 575 h 56"/>
                    <a:gd name="T30" fmla="*/ 0 w 239"/>
                    <a:gd name="T31" fmla="*/ 575 h 56"/>
                    <a:gd name="T32" fmla="*/ 0 w 239"/>
                    <a:gd name="T33" fmla="*/ 575 h 56"/>
                    <a:gd name="T34" fmla="*/ 0 w 239"/>
                    <a:gd name="T35" fmla="*/ 575 h 56"/>
                    <a:gd name="T36" fmla="*/ 0 w 239"/>
                    <a:gd name="T37" fmla="*/ 621 h 56"/>
                    <a:gd name="T38" fmla="*/ 0 w 239"/>
                    <a:gd name="T39" fmla="*/ 666 h 56"/>
                    <a:gd name="T40" fmla="*/ 0 w 239"/>
                    <a:gd name="T41" fmla="*/ 696 h 56"/>
                    <a:gd name="T42" fmla="*/ 0 w 239"/>
                    <a:gd name="T43" fmla="*/ 726 h 56"/>
                    <a:gd name="T44" fmla="*/ 0 w 239"/>
                    <a:gd name="T45" fmla="*/ 772 h 56"/>
                    <a:gd name="T46" fmla="*/ 0 w 239"/>
                    <a:gd name="T47" fmla="*/ 817 h 56"/>
                    <a:gd name="T48" fmla="*/ 0 w 239"/>
                    <a:gd name="T49" fmla="*/ 848 h 56"/>
                    <a:gd name="T50" fmla="*/ 0 w 239"/>
                    <a:gd name="T51" fmla="*/ 848 h 56"/>
                    <a:gd name="T52" fmla="*/ 0 w 239"/>
                    <a:gd name="T53" fmla="*/ 832 h 56"/>
                    <a:gd name="T54" fmla="*/ 0 w 239"/>
                    <a:gd name="T55" fmla="*/ 817 h 56"/>
                    <a:gd name="T56" fmla="*/ 0 w 239"/>
                    <a:gd name="T57" fmla="*/ 787 h 56"/>
                    <a:gd name="T58" fmla="*/ 0 w 239"/>
                    <a:gd name="T59" fmla="*/ 742 h 56"/>
                    <a:gd name="T60" fmla="*/ 0 w 239"/>
                    <a:gd name="T61" fmla="*/ 651 h 56"/>
                    <a:gd name="T62" fmla="*/ 0 w 239"/>
                    <a:gd name="T63" fmla="*/ 575 h 56"/>
                    <a:gd name="T64" fmla="*/ 0 w 239"/>
                    <a:gd name="T65" fmla="*/ 560 h 56"/>
                    <a:gd name="T66" fmla="*/ 0 w 239"/>
                    <a:gd name="T67" fmla="*/ 545 h 56"/>
                    <a:gd name="T68" fmla="*/ 0 w 239"/>
                    <a:gd name="T69" fmla="*/ 515 h 56"/>
                    <a:gd name="T70" fmla="*/ 0 w 239"/>
                    <a:gd name="T71" fmla="*/ 484 h 56"/>
                    <a:gd name="T72" fmla="*/ 0 w 239"/>
                    <a:gd name="T73" fmla="*/ 394 h 56"/>
                    <a:gd name="T74" fmla="*/ 0 w 239"/>
                    <a:gd name="T75" fmla="*/ 287 h 56"/>
                    <a:gd name="T76" fmla="*/ 0 w 239"/>
                    <a:gd name="T77" fmla="*/ 197 h 56"/>
                    <a:gd name="T78" fmla="*/ 0 w 239"/>
                    <a:gd name="T79" fmla="*/ 91 h 56"/>
                    <a:gd name="T80" fmla="*/ 0 w 239"/>
                    <a:gd name="T81" fmla="*/ 61 h 56"/>
                    <a:gd name="T82" fmla="*/ 0 w 239"/>
                    <a:gd name="T83" fmla="*/ 31 h 56"/>
                    <a:gd name="T84" fmla="*/ 0 w 239"/>
                    <a:gd name="T85" fmla="*/ 15 h 56"/>
                    <a:gd name="T86" fmla="*/ 0 w 239"/>
                    <a:gd name="T87" fmla="*/ 0 h 56"/>
                    <a:gd name="T88" fmla="*/ 0 w 239"/>
                    <a:gd name="T89" fmla="*/ 15 h 56"/>
                    <a:gd name="T90" fmla="*/ 0 w 239"/>
                    <a:gd name="T91" fmla="*/ 61 h 56"/>
                    <a:gd name="T92" fmla="*/ 0 w 239"/>
                    <a:gd name="T93" fmla="*/ 91 h 56"/>
                    <a:gd name="T94" fmla="*/ 0 w 239"/>
                    <a:gd name="T95" fmla="*/ 121 h 56"/>
                    <a:gd name="T96" fmla="*/ 0 w 239"/>
                    <a:gd name="T97" fmla="*/ 151 h 56"/>
                    <a:gd name="T98" fmla="*/ 0 w 239"/>
                    <a:gd name="T99" fmla="*/ 197 h 56"/>
                    <a:gd name="T100" fmla="*/ 0 w 239"/>
                    <a:gd name="T101" fmla="*/ 121 h 56"/>
                    <a:gd name="T102" fmla="*/ 0 w 239"/>
                    <a:gd name="T103" fmla="*/ 61 h 56"/>
                    <a:gd name="T104" fmla="*/ 0 w 239"/>
                    <a:gd name="T105" fmla="*/ 15 h 56"/>
                    <a:gd name="T106" fmla="*/ 0 w 239"/>
                    <a:gd name="T107" fmla="*/ 0 h 5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239" h="56">
                      <a:moveTo>
                        <a:pt x="41" y="0"/>
                      </a:moveTo>
                      <a:lnTo>
                        <a:pt x="30" y="3"/>
                      </a:lnTo>
                      <a:lnTo>
                        <a:pt x="23" y="5"/>
                      </a:lnTo>
                      <a:lnTo>
                        <a:pt x="19" y="7"/>
                      </a:lnTo>
                      <a:lnTo>
                        <a:pt x="15" y="9"/>
                      </a:lnTo>
                      <a:lnTo>
                        <a:pt x="13" y="13"/>
                      </a:lnTo>
                      <a:lnTo>
                        <a:pt x="10" y="15"/>
                      </a:lnTo>
                      <a:lnTo>
                        <a:pt x="7" y="17"/>
                      </a:lnTo>
                      <a:lnTo>
                        <a:pt x="0" y="19"/>
                      </a:lnTo>
                      <a:lnTo>
                        <a:pt x="2" y="24"/>
                      </a:lnTo>
                      <a:lnTo>
                        <a:pt x="5" y="27"/>
                      </a:lnTo>
                      <a:lnTo>
                        <a:pt x="7" y="30"/>
                      </a:lnTo>
                      <a:lnTo>
                        <a:pt x="10" y="33"/>
                      </a:lnTo>
                      <a:lnTo>
                        <a:pt x="17" y="36"/>
                      </a:lnTo>
                      <a:lnTo>
                        <a:pt x="24" y="38"/>
                      </a:lnTo>
                      <a:lnTo>
                        <a:pt x="41" y="38"/>
                      </a:lnTo>
                      <a:lnTo>
                        <a:pt x="54" y="38"/>
                      </a:lnTo>
                      <a:lnTo>
                        <a:pt x="153" y="38"/>
                      </a:lnTo>
                      <a:lnTo>
                        <a:pt x="155" y="41"/>
                      </a:lnTo>
                      <a:lnTo>
                        <a:pt x="156" y="44"/>
                      </a:lnTo>
                      <a:lnTo>
                        <a:pt x="159" y="46"/>
                      </a:lnTo>
                      <a:lnTo>
                        <a:pt x="162" y="48"/>
                      </a:lnTo>
                      <a:lnTo>
                        <a:pt x="167" y="51"/>
                      </a:lnTo>
                      <a:lnTo>
                        <a:pt x="174" y="54"/>
                      </a:lnTo>
                      <a:lnTo>
                        <a:pt x="188" y="56"/>
                      </a:lnTo>
                      <a:lnTo>
                        <a:pt x="200" y="56"/>
                      </a:lnTo>
                      <a:lnTo>
                        <a:pt x="204" y="55"/>
                      </a:lnTo>
                      <a:lnTo>
                        <a:pt x="210" y="54"/>
                      </a:lnTo>
                      <a:lnTo>
                        <a:pt x="214" y="52"/>
                      </a:lnTo>
                      <a:lnTo>
                        <a:pt x="220" y="49"/>
                      </a:lnTo>
                      <a:lnTo>
                        <a:pt x="230" y="43"/>
                      </a:lnTo>
                      <a:lnTo>
                        <a:pt x="239" y="38"/>
                      </a:lnTo>
                      <a:lnTo>
                        <a:pt x="232" y="37"/>
                      </a:lnTo>
                      <a:lnTo>
                        <a:pt x="225" y="36"/>
                      </a:lnTo>
                      <a:lnTo>
                        <a:pt x="219" y="34"/>
                      </a:lnTo>
                      <a:lnTo>
                        <a:pt x="213" y="32"/>
                      </a:lnTo>
                      <a:lnTo>
                        <a:pt x="201" y="26"/>
                      </a:lnTo>
                      <a:lnTo>
                        <a:pt x="190" y="19"/>
                      </a:lnTo>
                      <a:lnTo>
                        <a:pt x="178" y="13"/>
                      </a:lnTo>
                      <a:lnTo>
                        <a:pt x="167" y="6"/>
                      </a:lnTo>
                      <a:lnTo>
                        <a:pt x="160" y="4"/>
                      </a:lnTo>
                      <a:lnTo>
                        <a:pt x="154" y="2"/>
                      </a:lnTo>
                      <a:lnTo>
                        <a:pt x="147" y="1"/>
                      </a:lnTo>
                      <a:lnTo>
                        <a:pt x="140" y="0"/>
                      </a:lnTo>
                      <a:lnTo>
                        <a:pt x="134" y="1"/>
                      </a:lnTo>
                      <a:lnTo>
                        <a:pt x="127" y="4"/>
                      </a:lnTo>
                      <a:lnTo>
                        <a:pt x="124" y="6"/>
                      </a:lnTo>
                      <a:lnTo>
                        <a:pt x="122" y="8"/>
                      </a:lnTo>
                      <a:lnTo>
                        <a:pt x="121" y="10"/>
                      </a:lnTo>
                      <a:lnTo>
                        <a:pt x="120" y="13"/>
                      </a:lnTo>
                      <a:lnTo>
                        <a:pt x="100" y="8"/>
                      </a:lnTo>
                      <a:lnTo>
                        <a:pt x="80" y="4"/>
                      </a:lnTo>
                      <a:lnTo>
                        <a:pt x="61" y="1"/>
                      </a:lnTo>
                      <a:lnTo>
                        <a:pt x="41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98" name="Freeform 495"/>
                <p:cNvSpPr>
                  <a:spLocks/>
                </p:cNvSpPr>
                <p:nvPr>
                  <p:custDataLst>
                    <p:tags r:id="rId325"/>
                  </p:custDataLst>
                </p:nvPr>
              </p:nvSpPr>
              <p:spPr bwMode="auto">
                <a:xfrm>
                  <a:off x="3596" y="1250"/>
                  <a:ext cx="52" cy="36"/>
                </a:xfrm>
                <a:custGeom>
                  <a:avLst/>
                  <a:gdLst>
                    <a:gd name="T0" fmla="*/ 0 w 187"/>
                    <a:gd name="T1" fmla="*/ 2 h 80"/>
                    <a:gd name="T2" fmla="*/ 0 w 187"/>
                    <a:gd name="T3" fmla="*/ 0 h 80"/>
                    <a:gd name="T4" fmla="*/ 0 w 187"/>
                    <a:gd name="T5" fmla="*/ 0 h 80"/>
                    <a:gd name="T6" fmla="*/ 0 w 187"/>
                    <a:gd name="T7" fmla="*/ 0 h 80"/>
                    <a:gd name="T8" fmla="*/ 0 w 187"/>
                    <a:gd name="T9" fmla="*/ 1 h 80"/>
                    <a:gd name="T10" fmla="*/ 0 w 187"/>
                    <a:gd name="T11" fmla="*/ 1 h 80"/>
                    <a:gd name="T12" fmla="*/ 0 w 187"/>
                    <a:gd name="T13" fmla="*/ 2 h 80"/>
                    <a:gd name="T14" fmla="*/ 0 w 187"/>
                    <a:gd name="T15" fmla="*/ 3 h 80"/>
                    <a:gd name="T16" fmla="*/ 0 w 187"/>
                    <a:gd name="T17" fmla="*/ 4 h 80"/>
                    <a:gd name="T18" fmla="*/ 0 w 187"/>
                    <a:gd name="T19" fmla="*/ 4 h 80"/>
                    <a:gd name="T20" fmla="*/ 0 w 187"/>
                    <a:gd name="T21" fmla="*/ 5 h 80"/>
                    <a:gd name="T22" fmla="*/ 0 w 187"/>
                    <a:gd name="T23" fmla="*/ 5 h 80"/>
                    <a:gd name="T24" fmla="*/ 0 w 187"/>
                    <a:gd name="T25" fmla="*/ 6 h 80"/>
                    <a:gd name="T26" fmla="*/ 0 w 187"/>
                    <a:gd name="T27" fmla="*/ 7 h 80"/>
                    <a:gd name="T28" fmla="*/ 0 w 187"/>
                    <a:gd name="T29" fmla="*/ 8 h 80"/>
                    <a:gd name="T30" fmla="*/ 0 w 187"/>
                    <a:gd name="T31" fmla="*/ 8 h 80"/>
                    <a:gd name="T32" fmla="*/ 0 w 187"/>
                    <a:gd name="T33" fmla="*/ 8 h 80"/>
                    <a:gd name="T34" fmla="*/ 0 w 187"/>
                    <a:gd name="T35" fmla="*/ 8 h 80"/>
                    <a:gd name="T36" fmla="*/ 0 w 187"/>
                    <a:gd name="T37" fmla="*/ 8 h 80"/>
                    <a:gd name="T38" fmla="*/ 0 w 187"/>
                    <a:gd name="T39" fmla="*/ 7 h 80"/>
                    <a:gd name="T40" fmla="*/ 0 w 187"/>
                    <a:gd name="T41" fmla="*/ 8 h 80"/>
                    <a:gd name="T42" fmla="*/ 0 w 187"/>
                    <a:gd name="T43" fmla="*/ 8 h 80"/>
                    <a:gd name="T44" fmla="*/ 0 w 187"/>
                    <a:gd name="T45" fmla="*/ 8 h 80"/>
                    <a:gd name="T46" fmla="*/ 0 w 187"/>
                    <a:gd name="T47" fmla="*/ 8 h 80"/>
                    <a:gd name="T48" fmla="*/ 0 w 187"/>
                    <a:gd name="T49" fmla="*/ 9 h 80"/>
                    <a:gd name="T50" fmla="*/ 0 w 187"/>
                    <a:gd name="T51" fmla="*/ 9 h 80"/>
                    <a:gd name="T52" fmla="*/ 0 w 187"/>
                    <a:gd name="T53" fmla="*/ 9 h 80"/>
                    <a:gd name="T54" fmla="*/ 0 w 187"/>
                    <a:gd name="T55" fmla="*/ 8 h 80"/>
                    <a:gd name="T56" fmla="*/ 0 w 187"/>
                    <a:gd name="T57" fmla="*/ 8 h 80"/>
                    <a:gd name="T58" fmla="*/ 0 w 187"/>
                    <a:gd name="T59" fmla="*/ 7 h 80"/>
                    <a:gd name="T60" fmla="*/ 0 w 187"/>
                    <a:gd name="T61" fmla="*/ 7 h 80"/>
                    <a:gd name="T62" fmla="*/ 0 w 187"/>
                    <a:gd name="T63" fmla="*/ 6 h 80"/>
                    <a:gd name="T64" fmla="*/ 0 w 187"/>
                    <a:gd name="T65" fmla="*/ 6 h 80"/>
                    <a:gd name="T66" fmla="*/ 0 w 187"/>
                    <a:gd name="T67" fmla="*/ 5 h 80"/>
                    <a:gd name="T68" fmla="*/ 0 w 187"/>
                    <a:gd name="T69" fmla="*/ 5 h 80"/>
                    <a:gd name="T70" fmla="*/ 0 w 187"/>
                    <a:gd name="T71" fmla="*/ 5 h 80"/>
                    <a:gd name="T72" fmla="*/ 0 w 187"/>
                    <a:gd name="T73" fmla="*/ 4 h 80"/>
                    <a:gd name="T74" fmla="*/ 0 w 187"/>
                    <a:gd name="T75" fmla="*/ 4 h 80"/>
                    <a:gd name="T76" fmla="*/ 0 w 187"/>
                    <a:gd name="T77" fmla="*/ 3 h 80"/>
                    <a:gd name="T78" fmla="*/ 0 w 187"/>
                    <a:gd name="T79" fmla="*/ 2 h 80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187" h="80">
                      <a:moveTo>
                        <a:pt x="14" y="19"/>
                      </a:moveTo>
                      <a:lnTo>
                        <a:pt x="41" y="0"/>
                      </a:lnTo>
                      <a:lnTo>
                        <a:pt x="44" y="3"/>
                      </a:lnTo>
                      <a:lnTo>
                        <a:pt x="50" y="6"/>
                      </a:lnTo>
                      <a:lnTo>
                        <a:pt x="58" y="9"/>
                      </a:lnTo>
                      <a:lnTo>
                        <a:pt x="67" y="12"/>
                      </a:lnTo>
                      <a:lnTo>
                        <a:pt x="89" y="19"/>
                      </a:lnTo>
                      <a:lnTo>
                        <a:pt x="114" y="26"/>
                      </a:lnTo>
                      <a:lnTo>
                        <a:pt x="139" y="33"/>
                      </a:lnTo>
                      <a:lnTo>
                        <a:pt x="161" y="38"/>
                      </a:lnTo>
                      <a:lnTo>
                        <a:pt x="177" y="42"/>
                      </a:lnTo>
                      <a:lnTo>
                        <a:pt x="187" y="43"/>
                      </a:lnTo>
                      <a:lnTo>
                        <a:pt x="187" y="56"/>
                      </a:lnTo>
                      <a:lnTo>
                        <a:pt x="187" y="68"/>
                      </a:lnTo>
                      <a:lnTo>
                        <a:pt x="170" y="70"/>
                      </a:lnTo>
                      <a:lnTo>
                        <a:pt x="151" y="71"/>
                      </a:lnTo>
                      <a:lnTo>
                        <a:pt x="133" y="71"/>
                      </a:lnTo>
                      <a:lnTo>
                        <a:pt x="116" y="70"/>
                      </a:lnTo>
                      <a:lnTo>
                        <a:pt x="85" y="69"/>
                      </a:lnTo>
                      <a:lnTo>
                        <a:pt x="61" y="68"/>
                      </a:lnTo>
                      <a:lnTo>
                        <a:pt x="55" y="69"/>
                      </a:lnTo>
                      <a:lnTo>
                        <a:pt x="51" y="70"/>
                      </a:lnTo>
                      <a:lnTo>
                        <a:pt x="45" y="72"/>
                      </a:lnTo>
                      <a:lnTo>
                        <a:pt x="41" y="74"/>
                      </a:lnTo>
                      <a:lnTo>
                        <a:pt x="33" y="78"/>
                      </a:lnTo>
                      <a:lnTo>
                        <a:pt x="28" y="80"/>
                      </a:lnTo>
                      <a:lnTo>
                        <a:pt x="22" y="79"/>
                      </a:lnTo>
                      <a:lnTo>
                        <a:pt x="18" y="76"/>
                      </a:lnTo>
                      <a:lnTo>
                        <a:pt x="14" y="72"/>
                      </a:lnTo>
                      <a:lnTo>
                        <a:pt x="9" y="67"/>
                      </a:lnTo>
                      <a:lnTo>
                        <a:pt x="6" y="62"/>
                      </a:lnTo>
                      <a:lnTo>
                        <a:pt x="3" y="57"/>
                      </a:lnTo>
                      <a:lnTo>
                        <a:pt x="2" y="53"/>
                      </a:lnTo>
                      <a:lnTo>
                        <a:pt x="0" y="50"/>
                      </a:lnTo>
                      <a:lnTo>
                        <a:pt x="2" y="44"/>
                      </a:lnTo>
                      <a:lnTo>
                        <a:pt x="3" y="40"/>
                      </a:lnTo>
                      <a:lnTo>
                        <a:pt x="5" y="36"/>
                      </a:lnTo>
                      <a:lnTo>
                        <a:pt x="7" y="31"/>
                      </a:lnTo>
                      <a:lnTo>
                        <a:pt x="13" y="24"/>
                      </a:lnTo>
                      <a:lnTo>
                        <a:pt x="14" y="1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99" name="Freeform 496"/>
                <p:cNvSpPr>
                  <a:spLocks/>
                </p:cNvSpPr>
                <p:nvPr>
                  <p:custDataLst>
                    <p:tags r:id="rId326"/>
                  </p:custDataLst>
                </p:nvPr>
              </p:nvSpPr>
              <p:spPr bwMode="auto">
                <a:xfrm>
                  <a:off x="3928" y="1329"/>
                  <a:ext cx="50" cy="37"/>
                </a:xfrm>
                <a:custGeom>
                  <a:avLst/>
                  <a:gdLst>
                    <a:gd name="T0" fmla="*/ 0 w 183"/>
                    <a:gd name="T1" fmla="*/ 0 h 73"/>
                    <a:gd name="T2" fmla="*/ 0 w 183"/>
                    <a:gd name="T3" fmla="*/ 0 h 73"/>
                    <a:gd name="T4" fmla="*/ 0 w 183"/>
                    <a:gd name="T5" fmla="*/ 1 h 73"/>
                    <a:gd name="T6" fmla="*/ 0 w 183"/>
                    <a:gd name="T7" fmla="*/ 2 h 73"/>
                    <a:gd name="T8" fmla="*/ 0 w 183"/>
                    <a:gd name="T9" fmla="*/ 4 h 73"/>
                    <a:gd name="T10" fmla="*/ 0 w 183"/>
                    <a:gd name="T11" fmla="*/ 5 h 73"/>
                    <a:gd name="T12" fmla="*/ 0 w 183"/>
                    <a:gd name="T13" fmla="*/ 7 h 73"/>
                    <a:gd name="T14" fmla="*/ 0 w 183"/>
                    <a:gd name="T15" fmla="*/ 9 h 73"/>
                    <a:gd name="T16" fmla="*/ 0 w 183"/>
                    <a:gd name="T17" fmla="*/ 12 h 73"/>
                    <a:gd name="T18" fmla="*/ 0 w 183"/>
                    <a:gd name="T19" fmla="*/ 22 h 73"/>
                    <a:gd name="T20" fmla="*/ 0 w 183"/>
                    <a:gd name="T21" fmla="*/ 33 h 73"/>
                    <a:gd name="T22" fmla="*/ 0 w 183"/>
                    <a:gd name="T23" fmla="*/ 33 h 73"/>
                    <a:gd name="T24" fmla="*/ 0 w 183"/>
                    <a:gd name="T25" fmla="*/ 33 h 73"/>
                    <a:gd name="T26" fmla="*/ 0 w 183"/>
                    <a:gd name="T27" fmla="*/ 32 h 73"/>
                    <a:gd name="T28" fmla="*/ 0 w 183"/>
                    <a:gd name="T29" fmla="*/ 30 h 73"/>
                    <a:gd name="T30" fmla="*/ 0 w 183"/>
                    <a:gd name="T31" fmla="*/ 28 h 73"/>
                    <a:gd name="T32" fmla="*/ 0 w 183"/>
                    <a:gd name="T33" fmla="*/ 25 h 73"/>
                    <a:gd name="T34" fmla="*/ 0 w 183"/>
                    <a:gd name="T35" fmla="*/ 23 h 73"/>
                    <a:gd name="T36" fmla="*/ 0 w 183"/>
                    <a:gd name="T37" fmla="*/ 20 h 73"/>
                    <a:gd name="T38" fmla="*/ 0 w 183"/>
                    <a:gd name="T39" fmla="*/ 17 h 73"/>
                    <a:gd name="T40" fmla="*/ 0 w 183"/>
                    <a:gd name="T41" fmla="*/ 14 h 73"/>
                    <a:gd name="T42" fmla="*/ 0 w 183"/>
                    <a:gd name="T43" fmla="*/ 11 h 73"/>
                    <a:gd name="T44" fmla="*/ 0 w 183"/>
                    <a:gd name="T45" fmla="*/ 9 h 73"/>
                    <a:gd name="T46" fmla="*/ 0 w 183"/>
                    <a:gd name="T47" fmla="*/ 7 h 73"/>
                    <a:gd name="T48" fmla="*/ 0 w 183"/>
                    <a:gd name="T49" fmla="*/ 7 h 73"/>
                    <a:gd name="T50" fmla="*/ 0 w 183"/>
                    <a:gd name="T51" fmla="*/ 5 h 73"/>
                    <a:gd name="T52" fmla="*/ 0 w 183"/>
                    <a:gd name="T53" fmla="*/ 4 h 73"/>
                    <a:gd name="T54" fmla="*/ 0 w 183"/>
                    <a:gd name="T55" fmla="*/ 3 h 73"/>
                    <a:gd name="T56" fmla="*/ 0 w 183"/>
                    <a:gd name="T57" fmla="*/ 2 h 73"/>
                    <a:gd name="T58" fmla="*/ 0 w 183"/>
                    <a:gd name="T59" fmla="*/ 2 h 73"/>
                    <a:gd name="T60" fmla="*/ 0 w 183"/>
                    <a:gd name="T61" fmla="*/ 1 h 73"/>
                    <a:gd name="T62" fmla="*/ 0 w 183"/>
                    <a:gd name="T63" fmla="*/ 0 h 73"/>
                    <a:gd name="T64" fmla="*/ 0 w 183"/>
                    <a:gd name="T65" fmla="*/ 0 h 73"/>
                    <a:gd name="T66" fmla="*/ 0 w 183"/>
                    <a:gd name="T67" fmla="*/ 0 h 7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183" h="73">
                      <a:moveTo>
                        <a:pt x="50" y="0"/>
                      </a:moveTo>
                      <a:lnTo>
                        <a:pt x="63" y="0"/>
                      </a:lnTo>
                      <a:lnTo>
                        <a:pt x="75" y="1"/>
                      </a:lnTo>
                      <a:lnTo>
                        <a:pt x="86" y="4"/>
                      </a:lnTo>
                      <a:lnTo>
                        <a:pt x="97" y="7"/>
                      </a:lnTo>
                      <a:lnTo>
                        <a:pt x="106" y="10"/>
                      </a:lnTo>
                      <a:lnTo>
                        <a:pt x="116" y="15"/>
                      </a:lnTo>
                      <a:lnTo>
                        <a:pt x="124" y="19"/>
                      </a:lnTo>
                      <a:lnTo>
                        <a:pt x="131" y="25"/>
                      </a:lnTo>
                      <a:lnTo>
                        <a:pt x="159" y="49"/>
                      </a:lnTo>
                      <a:lnTo>
                        <a:pt x="183" y="73"/>
                      </a:lnTo>
                      <a:lnTo>
                        <a:pt x="137" y="73"/>
                      </a:lnTo>
                      <a:lnTo>
                        <a:pt x="128" y="72"/>
                      </a:lnTo>
                      <a:lnTo>
                        <a:pt x="117" y="70"/>
                      </a:lnTo>
                      <a:lnTo>
                        <a:pt x="104" y="66"/>
                      </a:lnTo>
                      <a:lnTo>
                        <a:pt x="90" y="62"/>
                      </a:lnTo>
                      <a:lnTo>
                        <a:pt x="73" y="56"/>
                      </a:lnTo>
                      <a:lnTo>
                        <a:pt x="58" y="50"/>
                      </a:lnTo>
                      <a:lnTo>
                        <a:pt x="42" y="44"/>
                      </a:lnTo>
                      <a:lnTo>
                        <a:pt x="28" y="37"/>
                      </a:lnTo>
                      <a:lnTo>
                        <a:pt x="16" y="30"/>
                      </a:lnTo>
                      <a:lnTo>
                        <a:pt x="7" y="23"/>
                      </a:lnTo>
                      <a:lnTo>
                        <a:pt x="4" y="19"/>
                      </a:lnTo>
                      <a:lnTo>
                        <a:pt x="2" y="16"/>
                      </a:lnTo>
                      <a:lnTo>
                        <a:pt x="1" y="14"/>
                      </a:lnTo>
                      <a:lnTo>
                        <a:pt x="0" y="11"/>
                      </a:lnTo>
                      <a:lnTo>
                        <a:pt x="1" y="8"/>
                      </a:lnTo>
                      <a:lnTo>
                        <a:pt x="3" y="6"/>
                      </a:lnTo>
                      <a:lnTo>
                        <a:pt x="7" y="4"/>
                      </a:lnTo>
                      <a:lnTo>
                        <a:pt x="13" y="3"/>
                      </a:lnTo>
                      <a:lnTo>
                        <a:pt x="19" y="1"/>
                      </a:lnTo>
                      <a:lnTo>
                        <a:pt x="28" y="0"/>
                      </a:lnTo>
                      <a:lnTo>
                        <a:pt x="38" y="0"/>
                      </a:lnTo>
                      <a:lnTo>
                        <a:pt x="5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00" name="Freeform 497"/>
                <p:cNvSpPr>
                  <a:spLocks/>
                </p:cNvSpPr>
                <p:nvPr>
                  <p:custDataLst>
                    <p:tags r:id="rId327"/>
                  </p:custDataLst>
                </p:nvPr>
              </p:nvSpPr>
              <p:spPr bwMode="auto">
                <a:xfrm>
                  <a:off x="3970" y="1340"/>
                  <a:ext cx="21" cy="36"/>
                </a:xfrm>
                <a:custGeom>
                  <a:avLst/>
                  <a:gdLst>
                    <a:gd name="T0" fmla="*/ 0 w 79"/>
                    <a:gd name="T1" fmla="*/ 1498 h 42"/>
                    <a:gd name="T2" fmla="*/ 0 w 79"/>
                    <a:gd name="T3" fmla="*/ 499 h 42"/>
                    <a:gd name="T4" fmla="*/ 0 w 79"/>
                    <a:gd name="T5" fmla="*/ 249 h 42"/>
                    <a:gd name="T6" fmla="*/ 0 w 79"/>
                    <a:gd name="T7" fmla="*/ 0 h 42"/>
                    <a:gd name="T8" fmla="*/ 0 w 79"/>
                    <a:gd name="T9" fmla="*/ 0 h 42"/>
                    <a:gd name="T10" fmla="*/ 0 w 79"/>
                    <a:gd name="T11" fmla="*/ 2247 h 42"/>
                    <a:gd name="T12" fmla="*/ 0 w 79"/>
                    <a:gd name="T13" fmla="*/ 4494 h 42"/>
                    <a:gd name="T14" fmla="*/ 0 w 79"/>
                    <a:gd name="T15" fmla="*/ 5492 h 42"/>
                    <a:gd name="T16" fmla="*/ 0 w 79"/>
                    <a:gd name="T17" fmla="*/ 6741 h 42"/>
                    <a:gd name="T18" fmla="*/ 0 w 79"/>
                    <a:gd name="T19" fmla="*/ 7739 h 42"/>
                    <a:gd name="T20" fmla="*/ 0 w 79"/>
                    <a:gd name="T21" fmla="*/ 8739 h 42"/>
                    <a:gd name="T22" fmla="*/ 0 w 79"/>
                    <a:gd name="T23" fmla="*/ 9487 h 42"/>
                    <a:gd name="T24" fmla="*/ 0 w 79"/>
                    <a:gd name="T25" fmla="*/ 9987 h 42"/>
                    <a:gd name="T26" fmla="*/ 0 w 79"/>
                    <a:gd name="T27" fmla="*/ 10486 h 42"/>
                    <a:gd name="T28" fmla="*/ 0 w 79"/>
                    <a:gd name="T29" fmla="*/ 10486 h 42"/>
                    <a:gd name="T30" fmla="*/ 0 w 79"/>
                    <a:gd name="T31" fmla="*/ 10486 h 42"/>
                    <a:gd name="T32" fmla="*/ 0 w 79"/>
                    <a:gd name="T33" fmla="*/ 10237 h 42"/>
                    <a:gd name="T34" fmla="*/ 0 w 79"/>
                    <a:gd name="T35" fmla="*/ 9737 h 42"/>
                    <a:gd name="T36" fmla="*/ 0 w 79"/>
                    <a:gd name="T37" fmla="*/ 9237 h 42"/>
                    <a:gd name="T38" fmla="*/ 0 w 79"/>
                    <a:gd name="T39" fmla="*/ 7989 h 42"/>
                    <a:gd name="T40" fmla="*/ 0 w 79"/>
                    <a:gd name="T41" fmla="*/ 6492 h 42"/>
                    <a:gd name="T42" fmla="*/ 0 w 79"/>
                    <a:gd name="T43" fmla="*/ 4993 h 42"/>
                    <a:gd name="T44" fmla="*/ 0 w 79"/>
                    <a:gd name="T45" fmla="*/ 3495 h 42"/>
                    <a:gd name="T46" fmla="*/ 0 w 79"/>
                    <a:gd name="T47" fmla="*/ 2247 h 42"/>
                    <a:gd name="T48" fmla="*/ 0 w 79"/>
                    <a:gd name="T49" fmla="*/ 1498 h 42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79" h="42">
                      <a:moveTo>
                        <a:pt x="0" y="6"/>
                      </a:moveTo>
                      <a:lnTo>
                        <a:pt x="23" y="2"/>
                      </a:lnTo>
                      <a:lnTo>
                        <a:pt x="41" y="1"/>
                      </a:lnTo>
                      <a:lnTo>
                        <a:pt x="60" y="0"/>
                      </a:lnTo>
                      <a:lnTo>
                        <a:pt x="79" y="0"/>
                      </a:lnTo>
                      <a:lnTo>
                        <a:pt x="79" y="9"/>
                      </a:lnTo>
                      <a:lnTo>
                        <a:pt x="79" y="18"/>
                      </a:lnTo>
                      <a:lnTo>
                        <a:pt x="79" y="22"/>
                      </a:lnTo>
                      <a:lnTo>
                        <a:pt x="75" y="27"/>
                      </a:lnTo>
                      <a:lnTo>
                        <a:pt x="72" y="31"/>
                      </a:lnTo>
                      <a:lnTo>
                        <a:pt x="68" y="35"/>
                      </a:lnTo>
                      <a:lnTo>
                        <a:pt x="62" y="38"/>
                      </a:lnTo>
                      <a:lnTo>
                        <a:pt x="57" y="40"/>
                      </a:lnTo>
                      <a:lnTo>
                        <a:pt x="51" y="42"/>
                      </a:lnTo>
                      <a:lnTo>
                        <a:pt x="46" y="42"/>
                      </a:lnTo>
                      <a:lnTo>
                        <a:pt x="40" y="42"/>
                      </a:lnTo>
                      <a:lnTo>
                        <a:pt x="35" y="41"/>
                      </a:lnTo>
                      <a:lnTo>
                        <a:pt x="29" y="39"/>
                      </a:lnTo>
                      <a:lnTo>
                        <a:pt x="25" y="37"/>
                      </a:lnTo>
                      <a:lnTo>
                        <a:pt x="16" y="32"/>
                      </a:lnTo>
                      <a:lnTo>
                        <a:pt x="11" y="26"/>
                      </a:lnTo>
                      <a:lnTo>
                        <a:pt x="5" y="20"/>
                      </a:lnTo>
                      <a:lnTo>
                        <a:pt x="2" y="14"/>
                      </a:lnTo>
                      <a:lnTo>
                        <a:pt x="0" y="9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01" name="Freeform 498"/>
                <p:cNvSpPr>
                  <a:spLocks/>
                </p:cNvSpPr>
                <p:nvPr>
                  <p:custDataLst>
                    <p:tags r:id="rId328"/>
                  </p:custDataLst>
                </p:nvPr>
              </p:nvSpPr>
              <p:spPr bwMode="auto">
                <a:xfrm>
                  <a:off x="3989" y="1347"/>
                  <a:ext cx="33" cy="37"/>
                </a:xfrm>
                <a:custGeom>
                  <a:avLst/>
                  <a:gdLst>
                    <a:gd name="T0" fmla="*/ 0 w 113"/>
                    <a:gd name="T1" fmla="*/ 1043 h 52"/>
                    <a:gd name="T2" fmla="*/ 0 w 113"/>
                    <a:gd name="T3" fmla="*/ 1123 h 52"/>
                    <a:gd name="T4" fmla="*/ 0 w 113"/>
                    <a:gd name="T5" fmla="*/ 1203 h 52"/>
                    <a:gd name="T6" fmla="*/ 0 w 113"/>
                    <a:gd name="T7" fmla="*/ 1257 h 52"/>
                    <a:gd name="T8" fmla="*/ 0 w 113"/>
                    <a:gd name="T9" fmla="*/ 1310 h 52"/>
                    <a:gd name="T10" fmla="*/ 0 w 113"/>
                    <a:gd name="T11" fmla="*/ 1363 h 52"/>
                    <a:gd name="T12" fmla="*/ 0 w 113"/>
                    <a:gd name="T13" fmla="*/ 1390 h 52"/>
                    <a:gd name="T14" fmla="*/ 0 w 113"/>
                    <a:gd name="T15" fmla="*/ 1390 h 52"/>
                    <a:gd name="T16" fmla="*/ 0 w 113"/>
                    <a:gd name="T17" fmla="*/ 1363 h 52"/>
                    <a:gd name="T18" fmla="*/ 0 w 113"/>
                    <a:gd name="T19" fmla="*/ 1363 h 52"/>
                    <a:gd name="T20" fmla="*/ 0 w 113"/>
                    <a:gd name="T21" fmla="*/ 1284 h 52"/>
                    <a:gd name="T22" fmla="*/ 0 w 113"/>
                    <a:gd name="T23" fmla="*/ 1203 h 52"/>
                    <a:gd name="T24" fmla="*/ 0 w 113"/>
                    <a:gd name="T25" fmla="*/ 1096 h 52"/>
                    <a:gd name="T26" fmla="*/ 0 w 113"/>
                    <a:gd name="T27" fmla="*/ 963 h 52"/>
                    <a:gd name="T28" fmla="*/ 0 w 113"/>
                    <a:gd name="T29" fmla="*/ 829 h 52"/>
                    <a:gd name="T30" fmla="*/ 0 w 113"/>
                    <a:gd name="T31" fmla="*/ 749 h 52"/>
                    <a:gd name="T32" fmla="*/ 0 w 113"/>
                    <a:gd name="T33" fmla="*/ 668 h 52"/>
                    <a:gd name="T34" fmla="*/ 0 w 113"/>
                    <a:gd name="T35" fmla="*/ 588 h 52"/>
                    <a:gd name="T36" fmla="*/ 0 w 113"/>
                    <a:gd name="T37" fmla="*/ 534 h 52"/>
                    <a:gd name="T38" fmla="*/ 0 w 113"/>
                    <a:gd name="T39" fmla="*/ 401 h 52"/>
                    <a:gd name="T40" fmla="*/ 0 w 113"/>
                    <a:gd name="T41" fmla="*/ 294 h 52"/>
                    <a:gd name="T42" fmla="*/ 0 w 113"/>
                    <a:gd name="T43" fmla="*/ 214 h 52"/>
                    <a:gd name="T44" fmla="*/ 0 w 113"/>
                    <a:gd name="T45" fmla="*/ 134 h 52"/>
                    <a:gd name="T46" fmla="*/ 0 w 113"/>
                    <a:gd name="T47" fmla="*/ 80 h 52"/>
                    <a:gd name="T48" fmla="*/ 0 w 113"/>
                    <a:gd name="T49" fmla="*/ 53 h 52"/>
                    <a:gd name="T50" fmla="*/ 0 w 113"/>
                    <a:gd name="T51" fmla="*/ 27 h 52"/>
                    <a:gd name="T52" fmla="*/ 0 w 113"/>
                    <a:gd name="T53" fmla="*/ 0 h 52"/>
                    <a:gd name="T54" fmla="*/ 0 w 113"/>
                    <a:gd name="T55" fmla="*/ 0 h 52"/>
                    <a:gd name="T56" fmla="*/ 0 w 113"/>
                    <a:gd name="T57" fmla="*/ 53 h 52"/>
                    <a:gd name="T58" fmla="*/ 0 w 113"/>
                    <a:gd name="T59" fmla="*/ 134 h 52"/>
                    <a:gd name="T60" fmla="*/ 0 w 113"/>
                    <a:gd name="T61" fmla="*/ 241 h 52"/>
                    <a:gd name="T62" fmla="*/ 0 w 113"/>
                    <a:gd name="T63" fmla="*/ 482 h 52"/>
                    <a:gd name="T64" fmla="*/ 0 w 113"/>
                    <a:gd name="T65" fmla="*/ 775 h 52"/>
                    <a:gd name="T66" fmla="*/ 0 w 113"/>
                    <a:gd name="T67" fmla="*/ 963 h 52"/>
                    <a:gd name="T68" fmla="*/ 0 w 113"/>
                    <a:gd name="T69" fmla="*/ 1043 h 5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13" h="52">
                      <a:moveTo>
                        <a:pt x="113" y="39"/>
                      </a:moveTo>
                      <a:lnTo>
                        <a:pt x="112" y="42"/>
                      </a:lnTo>
                      <a:lnTo>
                        <a:pt x="109" y="45"/>
                      </a:lnTo>
                      <a:lnTo>
                        <a:pt x="106" y="47"/>
                      </a:lnTo>
                      <a:lnTo>
                        <a:pt x="103" y="49"/>
                      </a:lnTo>
                      <a:lnTo>
                        <a:pt x="94" y="51"/>
                      </a:lnTo>
                      <a:lnTo>
                        <a:pt x="85" y="52"/>
                      </a:lnTo>
                      <a:lnTo>
                        <a:pt x="66" y="52"/>
                      </a:lnTo>
                      <a:lnTo>
                        <a:pt x="53" y="51"/>
                      </a:lnTo>
                      <a:lnTo>
                        <a:pt x="47" y="51"/>
                      </a:lnTo>
                      <a:lnTo>
                        <a:pt x="39" y="48"/>
                      </a:lnTo>
                      <a:lnTo>
                        <a:pt x="30" y="45"/>
                      </a:lnTo>
                      <a:lnTo>
                        <a:pt x="21" y="41"/>
                      </a:lnTo>
                      <a:lnTo>
                        <a:pt x="13" y="36"/>
                      </a:lnTo>
                      <a:lnTo>
                        <a:pt x="6" y="31"/>
                      </a:lnTo>
                      <a:lnTo>
                        <a:pt x="4" y="28"/>
                      </a:lnTo>
                      <a:lnTo>
                        <a:pt x="2" y="25"/>
                      </a:lnTo>
                      <a:lnTo>
                        <a:pt x="1" y="22"/>
                      </a:lnTo>
                      <a:lnTo>
                        <a:pt x="0" y="20"/>
                      </a:lnTo>
                      <a:lnTo>
                        <a:pt x="1" y="15"/>
                      </a:lnTo>
                      <a:lnTo>
                        <a:pt x="1" y="11"/>
                      </a:lnTo>
                      <a:lnTo>
                        <a:pt x="3" y="8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10" y="2"/>
                      </a:lnTo>
                      <a:lnTo>
                        <a:pt x="14" y="1"/>
                      </a:lnTo>
                      <a:lnTo>
                        <a:pt x="17" y="0"/>
                      </a:lnTo>
                      <a:lnTo>
                        <a:pt x="26" y="0"/>
                      </a:lnTo>
                      <a:lnTo>
                        <a:pt x="36" y="2"/>
                      </a:lnTo>
                      <a:lnTo>
                        <a:pt x="46" y="5"/>
                      </a:lnTo>
                      <a:lnTo>
                        <a:pt x="57" y="9"/>
                      </a:lnTo>
                      <a:lnTo>
                        <a:pt x="77" y="18"/>
                      </a:lnTo>
                      <a:lnTo>
                        <a:pt x="95" y="29"/>
                      </a:lnTo>
                      <a:lnTo>
                        <a:pt x="108" y="36"/>
                      </a:lnTo>
                      <a:lnTo>
                        <a:pt x="113" y="3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02" name="Freeform 499"/>
                <p:cNvSpPr>
                  <a:spLocks/>
                </p:cNvSpPr>
                <p:nvPr>
                  <p:custDataLst>
                    <p:tags r:id="rId329"/>
                  </p:custDataLst>
                </p:nvPr>
              </p:nvSpPr>
              <p:spPr bwMode="auto">
                <a:xfrm>
                  <a:off x="3845" y="1330"/>
                  <a:ext cx="39" cy="37"/>
                </a:xfrm>
                <a:custGeom>
                  <a:avLst/>
                  <a:gdLst>
                    <a:gd name="T0" fmla="*/ 0 w 139"/>
                    <a:gd name="T1" fmla="*/ 4983 h 40"/>
                    <a:gd name="T2" fmla="*/ 0 w 139"/>
                    <a:gd name="T3" fmla="*/ 5607 h 40"/>
                    <a:gd name="T4" fmla="*/ 0 w 139"/>
                    <a:gd name="T5" fmla="*/ 4983 h 40"/>
                    <a:gd name="T6" fmla="*/ 0 w 139"/>
                    <a:gd name="T7" fmla="*/ 4360 h 40"/>
                    <a:gd name="T8" fmla="*/ 0 w 139"/>
                    <a:gd name="T9" fmla="*/ 3114 h 40"/>
                    <a:gd name="T10" fmla="*/ 0 w 139"/>
                    <a:gd name="T11" fmla="*/ 1247 h 40"/>
                    <a:gd name="T12" fmla="*/ 0 w 139"/>
                    <a:gd name="T13" fmla="*/ 622 h 40"/>
                    <a:gd name="T14" fmla="*/ 0 w 139"/>
                    <a:gd name="T15" fmla="*/ 0 h 40"/>
                    <a:gd name="T16" fmla="*/ 0 w 139"/>
                    <a:gd name="T17" fmla="*/ 1247 h 40"/>
                    <a:gd name="T18" fmla="*/ 0 w 139"/>
                    <a:gd name="T19" fmla="*/ 24293 h 40"/>
                    <a:gd name="T20" fmla="*/ 0 w 139"/>
                    <a:gd name="T21" fmla="*/ 24916 h 40"/>
                    <a:gd name="T22" fmla="*/ 0 w 139"/>
                    <a:gd name="T23" fmla="*/ 24293 h 40"/>
                    <a:gd name="T24" fmla="*/ 0 w 139"/>
                    <a:gd name="T25" fmla="*/ 23670 h 40"/>
                    <a:gd name="T26" fmla="*/ 0 w 139"/>
                    <a:gd name="T27" fmla="*/ 22424 h 40"/>
                    <a:gd name="T28" fmla="*/ 0 w 139"/>
                    <a:gd name="T29" fmla="*/ 18687 h 40"/>
                    <a:gd name="T30" fmla="*/ 0 w 139"/>
                    <a:gd name="T31" fmla="*/ 14949 h 40"/>
                    <a:gd name="T32" fmla="*/ 0 w 139"/>
                    <a:gd name="T33" fmla="*/ 9966 h 40"/>
                    <a:gd name="T34" fmla="*/ 0 w 139"/>
                    <a:gd name="T35" fmla="*/ 6851 h 40"/>
                    <a:gd name="T36" fmla="*/ 0 w 139"/>
                    <a:gd name="T37" fmla="*/ 5607 h 40"/>
                    <a:gd name="T38" fmla="*/ 0 w 139"/>
                    <a:gd name="T39" fmla="*/ 4360 h 40"/>
                    <a:gd name="T40" fmla="*/ 0 w 139"/>
                    <a:gd name="T41" fmla="*/ 4360 h 40"/>
                    <a:gd name="T42" fmla="*/ 0 w 139"/>
                    <a:gd name="T43" fmla="*/ 4983 h 4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39" h="40">
                      <a:moveTo>
                        <a:pt x="0" y="8"/>
                      </a:moveTo>
                      <a:lnTo>
                        <a:pt x="8" y="9"/>
                      </a:lnTo>
                      <a:lnTo>
                        <a:pt x="19" y="8"/>
                      </a:lnTo>
                      <a:lnTo>
                        <a:pt x="30" y="7"/>
                      </a:lnTo>
                      <a:lnTo>
                        <a:pt x="42" y="5"/>
                      </a:lnTo>
                      <a:lnTo>
                        <a:pt x="53" y="2"/>
                      </a:lnTo>
                      <a:lnTo>
                        <a:pt x="64" y="1"/>
                      </a:lnTo>
                      <a:lnTo>
                        <a:pt x="73" y="0"/>
                      </a:lnTo>
                      <a:lnTo>
                        <a:pt x="80" y="2"/>
                      </a:lnTo>
                      <a:lnTo>
                        <a:pt x="139" y="39"/>
                      </a:lnTo>
                      <a:lnTo>
                        <a:pt x="133" y="40"/>
                      </a:lnTo>
                      <a:lnTo>
                        <a:pt x="125" y="39"/>
                      </a:lnTo>
                      <a:lnTo>
                        <a:pt x="116" y="38"/>
                      </a:lnTo>
                      <a:lnTo>
                        <a:pt x="106" y="36"/>
                      </a:lnTo>
                      <a:lnTo>
                        <a:pt x="86" y="30"/>
                      </a:lnTo>
                      <a:lnTo>
                        <a:pt x="64" y="24"/>
                      </a:lnTo>
                      <a:lnTo>
                        <a:pt x="44" y="16"/>
                      </a:lnTo>
                      <a:lnTo>
                        <a:pt x="26" y="11"/>
                      </a:lnTo>
                      <a:lnTo>
                        <a:pt x="17" y="9"/>
                      </a:lnTo>
                      <a:lnTo>
                        <a:pt x="11" y="7"/>
                      </a:lnTo>
                      <a:lnTo>
                        <a:pt x="4" y="7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03" name="Freeform 500"/>
                <p:cNvSpPr>
                  <a:spLocks/>
                </p:cNvSpPr>
                <p:nvPr>
                  <p:custDataLst>
                    <p:tags r:id="rId330"/>
                  </p:custDataLst>
                </p:nvPr>
              </p:nvSpPr>
              <p:spPr bwMode="auto">
                <a:xfrm>
                  <a:off x="4034" y="1293"/>
                  <a:ext cx="88" cy="36"/>
                </a:xfrm>
                <a:custGeom>
                  <a:avLst/>
                  <a:gdLst>
                    <a:gd name="T0" fmla="*/ 0 w 325"/>
                    <a:gd name="T1" fmla="*/ 4 h 71"/>
                    <a:gd name="T2" fmla="*/ 0 w 325"/>
                    <a:gd name="T3" fmla="*/ 1 h 71"/>
                    <a:gd name="T4" fmla="*/ 0 w 325"/>
                    <a:gd name="T5" fmla="*/ 0 h 71"/>
                    <a:gd name="T6" fmla="*/ 0 w 325"/>
                    <a:gd name="T7" fmla="*/ 2 h 71"/>
                    <a:gd name="T8" fmla="*/ 0 w 325"/>
                    <a:gd name="T9" fmla="*/ 5 h 71"/>
                    <a:gd name="T10" fmla="*/ 0 w 325"/>
                    <a:gd name="T11" fmla="*/ 8 h 71"/>
                    <a:gd name="T12" fmla="*/ 0 w 325"/>
                    <a:gd name="T13" fmla="*/ 13 h 71"/>
                    <a:gd name="T14" fmla="*/ 0 w 325"/>
                    <a:gd name="T15" fmla="*/ 17 h 71"/>
                    <a:gd name="T16" fmla="*/ 0 w 325"/>
                    <a:gd name="T17" fmla="*/ 16 h 71"/>
                    <a:gd name="T18" fmla="*/ 0 w 325"/>
                    <a:gd name="T19" fmla="*/ 7 h 71"/>
                    <a:gd name="T20" fmla="*/ 0 w 325"/>
                    <a:gd name="T21" fmla="*/ 4 h 71"/>
                    <a:gd name="T22" fmla="*/ 0 w 325"/>
                    <a:gd name="T23" fmla="*/ 6 h 71"/>
                    <a:gd name="T24" fmla="*/ 0 w 325"/>
                    <a:gd name="T25" fmla="*/ 11 h 71"/>
                    <a:gd name="T26" fmla="*/ 0 w 325"/>
                    <a:gd name="T27" fmla="*/ 15 h 71"/>
                    <a:gd name="T28" fmla="*/ 0 w 325"/>
                    <a:gd name="T29" fmla="*/ 20 h 71"/>
                    <a:gd name="T30" fmla="*/ 0 w 325"/>
                    <a:gd name="T31" fmla="*/ 25 h 71"/>
                    <a:gd name="T32" fmla="*/ 0 w 325"/>
                    <a:gd name="T33" fmla="*/ 29 h 71"/>
                    <a:gd name="T34" fmla="*/ 0 w 325"/>
                    <a:gd name="T35" fmla="*/ 31 h 71"/>
                    <a:gd name="T36" fmla="*/ 0 w 325"/>
                    <a:gd name="T37" fmla="*/ 32 h 71"/>
                    <a:gd name="T38" fmla="*/ 0 w 325"/>
                    <a:gd name="T39" fmla="*/ 32 h 71"/>
                    <a:gd name="T40" fmla="*/ 0 w 325"/>
                    <a:gd name="T41" fmla="*/ 31 h 71"/>
                    <a:gd name="T42" fmla="*/ 0 w 325"/>
                    <a:gd name="T43" fmla="*/ 31 h 71"/>
                    <a:gd name="T44" fmla="*/ 0 w 325"/>
                    <a:gd name="T45" fmla="*/ 32 h 71"/>
                    <a:gd name="T46" fmla="*/ 0 w 325"/>
                    <a:gd name="T47" fmla="*/ 31 h 71"/>
                    <a:gd name="T48" fmla="*/ 0 w 325"/>
                    <a:gd name="T49" fmla="*/ 29 h 71"/>
                    <a:gd name="T50" fmla="*/ 0 w 325"/>
                    <a:gd name="T51" fmla="*/ 28 h 71"/>
                    <a:gd name="T52" fmla="*/ 0 w 325"/>
                    <a:gd name="T53" fmla="*/ 27 h 71"/>
                    <a:gd name="T54" fmla="*/ 0 w 325"/>
                    <a:gd name="T55" fmla="*/ 24 h 71"/>
                    <a:gd name="T56" fmla="*/ 0 w 325"/>
                    <a:gd name="T57" fmla="*/ 21 h 71"/>
                    <a:gd name="T58" fmla="*/ 0 w 325"/>
                    <a:gd name="T59" fmla="*/ 18 h 71"/>
                    <a:gd name="T60" fmla="*/ 0 w 325"/>
                    <a:gd name="T61" fmla="*/ 17 h 71"/>
                    <a:gd name="T62" fmla="*/ 0 w 325"/>
                    <a:gd name="T63" fmla="*/ 10 h 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325" h="71">
                      <a:moveTo>
                        <a:pt x="0" y="12"/>
                      </a:moveTo>
                      <a:lnTo>
                        <a:pt x="10" y="7"/>
                      </a:lnTo>
                      <a:lnTo>
                        <a:pt x="20" y="3"/>
                      </a:lnTo>
                      <a:lnTo>
                        <a:pt x="31" y="1"/>
                      </a:lnTo>
                      <a:lnTo>
                        <a:pt x="42" y="0"/>
                      </a:lnTo>
                      <a:lnTo>
                        <a:pt x="53" y="0"/>
                      </a:lnTo>
                      <a:lnTo>
                        <a:pt x="62" y="2"/>
                      </a:lnTo>
                      <a:lnTo>
                        <a:pt x="73" y="4"/>
                      </a:lnTo>
                      <a:lnTo>
                        <a:pt x="83" y="6"/>
                      </a:lnTo>
                      <a:lnTo>
                        <a:pt x="92" y="10"/>
                      </a:lnTo>
                      <a:lnTo>
                        <a:pt x="101" y="14"/>
                      </a:lnTo>
                      <a:lnTo>
                        <a:pt x="110" y="18"/>
                      </a:lnTo>
                      <a:lnTo>
                        <a:pt x="116" y="23"/>
                      </a:lnTo>
                      <a:lnTo>
                        <a:pt x="122" y="29"/>
                      </a:lnTo>
                      <a:lnTo>
                        <a:pt x="127" y="33"/>
                      </a:lnTo>
                      <a:lnTo>
                        <a:pt x="130" y="38"/>
                      </a:lnTo>
                      <a:lnTo>
                        <a:pt x="133" y="43"/>
                      </a:lnTo>
                      <a:lnTo>
                        <a:pt x="136" y="34"/>
                      </a:lnTo>
                      <a:lnTo>
                        <a:pt x="138" y="25"/>
                      </a:lnTo>
                      <a:lnTo>
                        <a:pt x="139" y="15"/>
                      </a:lnTo>
                      <a:lnTo>
                        <a:pt x="139" y="6"/>
                      </a:lnTo>
                      <a:lnTo>
                        <a:pt x="161" y="7"/>
                      </a:lnTo>
                      <a:lnTo>
                        <a:pt x="188" y="9"/>
                      </a:lnTo>
                      <a:lnTo>
                        <a:pt x="216" y="13"/>
                      </a:lnTo>
                      <a:lnTo>
                        <a:pt x="245" y="19"/>
                      </a:lnTo>
                      <a:lnTo>
                        <a:pt x="258" y="23"/>
                      </a:lnTo>
                      <a:lnTo>
                        <a:pt x="271" y="28"/>
                      </a:lnTo>
                      <a:lnTo>
                        <a:pt x="283" y="32"/>
                      </a:lnTo>
                      <a:lnTo>
                        <a:pt x="295" y="37"/>
                      </a:lnTo>
                      <a:lnTo>
                        <a:pt x="305" y="43"/>
                      </a:lnTo>
                      <a:lnTo>
                        <a:pt x="314" y="48"/>
                      </a:lnTo>
                      <a:lnTo>
                        <a:pt x="320" y="55"/>
                      </a:lnTo>
                      <a:lnTo>
                        <a:pt x="325" y="61"/>
                      </a:lnTo>
                      <a:lnTo>
                        <a:pt x="316" y="64"/>
                      </a:lnTo>
                      <a:lnTo>
                        <a:pt x="305" y="67"/>
                      </a:lnTo>
                      <a:lnTo>
                        <a:pt x="294" y="68"/>
                      </a:lnTo>
                      <a:lnTo>
                        <a:pt x="283" y="70"/>
                      </a:lnTo>
                      <a:lnTo>
                        <a:pt x="259" y="71"/>
                      </a:lnTo>
                      <a:lnTo>
                        <a:pt x="234" y="71"/>
                      </a:lnTo>
                      <a:lnTo>
                        <a:pt x="210" y="70"/>
                      </a:lnTo>
                      <a:lnTo>
                        <a:pt x="186" y="69"/>
                      </a:lnTo>
                      <a:lnTo>
                        <a:pt x="167" y="68"/>
                      </a:lnTo>
                      <a:lnTo>
                        <a:pt x="152" y="67"/>
                      </a:lnTo>
                      <a:lnTo>
                        <a:pt x="133" y="69"/>
                      </a:lnTo>
                      <a:lnTo>
                        <a:pt x="104" y="71"/>
                      </a:lnTo>
                      <a:lnTo>
                        <a:pt x="90" y="71"/>
                      </a:lnTo>
                      <a:lnTo>
                        <a:pt x="78" y="70"/>
                      </a:lnTo>
                      <a:lnTo>
                        <a:pt x="72" y="68"/>
                      </a:lnTo>
                      <a:lnTo>
                        <a:pt x="69" y="67"/>
                      </a:lnTo>
                      <a:lnTo>
                        <a:pt x="67" y="64"/>
                      </a:lnTo>
                      <a:lnTo>
                        <a:pt x="66" y="61"/>
                      </a:lnTo>
                      <a:lnTo>
                        <a:pt x="58" y="61"/>
                      </a:lnTo>
                      <a:lnTo>
                        <a:pt x="51" y="60"/>
                      </a:lnTo>
                      <a:lnTo>
                        <a:pt x="46" y="59"/>
                      </a:lnTo>
                      <a:lnTo>
                        <a:pt x="42" y="57"/>
                      </a:lnTo>
                      <a:lnTo>
                        <a:pt x="35" y="53"/>
                      </a:lnTo>
                      <a:lnTo>
                        <a:pt x="31" y="49"/>
                      </a:lnTo>
                      <a:lnTo>
                        <a:pt x="25" y="45"/>
                      </a:lnTo>
                      <a:lnTo>
                        <a:pt x="20" y="41"/>
                      </a:lnTo>
                      <a:lnTo>
                        <a:pt x="16" y="39"/>
                      </a:lnTo>
                      <a:lnTo>
                        <a:pt x="12" y="38"/>
                      </a:lnTo>
                      <a:lnTo>
                        <a:pt x="6" y="37"/>
                      </a:lnTo>
                      <a:lnTo>
                        <a:pt x="0" y="37"/>
                      </a:lnTo>
                      <a:lnTo>
                        <a:pt x="0" y="22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04" name="Freeform 501"/>
                <p:cNvSpPr>
                  <a:spLocks/>
                </p:cNvSpPr>
                <p:nvPr>
                  <p:custDataLst>
                    <p:tags r:id="rId331"/>
                  </p:custDataLst>
                </p:nvPr>
              </p:nvSpPr>
              <p:spPr bwMode="auto">
                <a:xfrm>
                  <a:off x="4135" y="1298"/>
                  <a:ext cx="60" cy="36"/>
                </a:xfrm>
                <a:custGeom>
                  <a:avLst/>
                  <a:gdLst>
                    <a:gd name="T0" fmla="*/ 0 w 220"/>
                    <a:gd name="T1" fmla="*/ 10 h 72"/>
                    <a:gd name="T2" fmla="*/ 0 w 220"/>
                    <a:gd name="T3" fmla="*/ 11 h 72"/>
                    <a:gd name="T4" fmla="*/ 0 w 220"/>
                    <a:gd name="T5" fmla="*/ 11 h 72"/>
                    <a:gd name="T6" fmla="*/ 0 w 220"/>
                    <a:gd name="T7" fmla="*/ 11 h 72"/>
                    <a:gd name="T8" fmla="*/ 0 w 220"/>
                    <a:gd name="T9" fmla="*/ 11 h 72"/>
                    <a:gd name="T10" fmla="*/ 0 w 220"/>
                    <a:gd name="T11" fmla="*/ 11 h 72"/>
                    <a:gd name="T12" fmla="*/ 0 w 220"/>
                    <a:gd name="T13" fmla="*/ 10 h 72"/>
                    <a:gd name="T14" fmla="*/ 0 w 220"/>
                    <a:gd name="T15" fmla="*/ 11 h 72"/>
                    <a:gd name="T16" fmla="*/ 0 w 220"/>
                    <a:gd name="T17" fmla="*/ 11 h 72"/>
                    <a:gd name="T18" fmla="*/ 0 w 220"/>
                    <a:gd name="T19" fmla="*/ 10 h 72"/>
                    <a:gd name="T20" fmla="*/ 0 w 220"/>
                    <a:gd name="T21" fmla="*/ 10 h 72"/>
                    <a:gd name="T22" fmla="*/ 0 w 220"/>
                    <a:gd name="T23" fmla="*/ 9 h 72"/>
                    <a:gd name="T24" fmla="*/ 0 w 220"/>
                    <a:gd name="T25" fmla="*/ 7 h 72"/>
                    <a:gd name="T26" fmla="*/ 0 w 220"/>
                    <a:gd name="T27" fmla="*/ 3 h 72"/>
                    <a:gd name="T28" fmla="*/ 0 w 220"/>
                    <a:gd name="T29" fmla="*/ 0 h 72"/>
                    <a:gd name="T30" fmla="*/ 0 w 220"/>
                    <a:gd name="T31" fmla="*/ 2 h 72"/>
                    <a:gd name="T32" fmla="*/ 0 w 220"/>
                    <a:gd name="T33" fmla="*/ 4 h 72"/>
                    <a:gd name="T34" fmla="*/ 0 w 220"/>
                    <a:gd name="T35" fmla="*/ 6 h 72"/>
                    <a:gd name="T36" fmla="*/ 0 w 220"/>
                    <a:gd name="T37" fmla="*/ 8 h 72"/>
                    <a:gd name="T38" fmla="*/ 0 w 220"/>
                    <a:gd name="T39" fmla="*/ 10 h 72"/>
                    <a:gd name="T40" fmla="*/ 0 w 220"/>
                    <a:gd name="T41" fmla="*/ 12 h 72"/>
                    <a:gd name="T42" fmla="*/ 0 w 220"/>
                    <a:gd name="T43" fmla="*/ 14 h 72"/>
                    <a:gd name="T44" fmla="*/ 0 w 220"/>
                    <a:gd name="T45" fmla="*/ 16 h 72"/>
                    <a:gd name="T46" fmla="*/ 0 w 220"/>
                    <a:gd name="T47" fmla="*/ 18 h 72"/>
                    <a:gd name="T48" fmla="*/ 0 w 220"/>
                    <a:gd name="T49" fmla="*/ 19 h 72"/>
                    <a:gd name="T50" fmla="*/ 0 w 220"/>
                    <a:gd name="T51" fmla="*/ 20 h 72"/>
                    <a:gd name="T52" fmla="*/ 0 w 220"/>
                    <a:gd name="T53" fmla="*/ 22 h 72"/>
                    <a:gd name="T54" fmla="*/ 0 w 220"/>
                    <a:gd name="T55" fmla="*/ 22 h 72"/>
                    <a:gd name="T56" fmla="*/ 0 w 220"/>
                    <a:gd name="T57" fmla="*/ 23 h 72"/>
                    <a:gd name="T58" fmla="*/ 0 w 220"/>
                    <a:gd name="T59" fmla="*/ 23 h 72"/>
                    <a:gd name="T60" fmla="*/ 0 w 220"/>
                    <a:gd name="T61" fmla="*/ 24 h 72"/>
                    <a:gd name="T62" fmla="*/ 0 w 220"/>
                    <a:gd name="T63" fmla="*/ 26 h 72"/>
                    <a:gd name="T64" fmla="*/ 0 w 220"/>
                    <a:gd name="T65" fmla="*/ 28 h 72"/>
                    <a:gd name="T66" fmla="*/ 0 w 220"/>
                    <a:gd name="T67" fmla="*/ 28 h 72"/>
                    <a:gd name="T68" fmla="*/ 0 w 220"/>
                    <a:gd name="T69" fmla="*/ 28 h 72"/>
                    <a:gd name="T70" fmla="*/ 0 w 220"/>
                    <a:gd name="T71" fmla="*/ 28 h 72"/>
                    <a:gd name="T72" fmla="*/ 0 w 220"/>
                    <a:gd name="T73" fmla="*/ 28 h 72"/>
                    <a:gd name="T74" fmla="*/ 0 w 220"/>
                    <a:gd name="T75" fmla="*/ 28 h 72"/>
                    <a:gd name="T76" fmla="*/ 0 w 220"/>
                    <a:gd name="T77" fmla="*/ 26 h 72"/>
                    <a:gd name="T78" fmla="*/ 0 w 220"/>
                    <a:gd name="T79" fmla="*/ 24 h 72"/>
                    <a:gd name="T80" fmla="*/ 0 w 220"/>
                    <a:gd name="T81" fmla="*/ 22 h 72"/>
                    <a:gd name="T82" fmla="*/ 0 w 220"/>
                    <a:gd name="T83" fmla="*/ 21 h 72"/>
                    <a:gd name="T84" fmla="*/ 0 w 220"/>
                    <a:gd name="T85" fmla="*/ 20 h 72"/>
                    <a:gd name="T86" fmla="*/ 0 w 220"/>
                    <a:gd name="T87" fmla="*/ 19 h 72"/>
                    <a:gd name="T88" fmla="*/ 0 w 220"/>
                    <a:gd name="T89" fmla="*/ 17 h 72"/>
                    <a:gd name="T90" fmla="*/ 0 w 220"/>
                    <a:gd name="T91" fmla="*/ 16 h 72"/>
                    <a:gd name="T92" fmla="*/ 0 w 220"/>
                    <a:gd name="T93" fmla="*/ 15 h 72"/>
                    <a:gd name="T94" fmla="*/ 0 w 220"/>
                    <a:gd name="T95" fmla="*/ 14 h 72"/>
                    <a:gd name="T96" fmla="*/ 0 w 220"/>
                    <a:gd name="T97" fmla="*/ 13 h 72"/>
                    <a:gd name="T98" fmla="*/ 0 w 220"/>
                    <a:gd name="T99" fmla="*/ 11 h 72"/>
                    <a:gd name="T100" fmla="*/ 0 w 220"/>
                    <a:gd name="T101" fmla="*/ 9 h 72"/>
                    <a:gd name="T102" fmla="*/ 0 w 220"/>
                    <a:gd name="T103" fmla="*/ 7 h 72"/>
                    <a:gd name="T104" fmla="*/ 0 w 220"/>
                    <a:gd name="T105" fmla="*/ 6 h 72"/>
                    <a:gd name="T106" fmla="*/ 0 w 220"/>
                    <a:gd name="T107" fmla="*/ 7 h 72"/>
                    <a:gd name="T108" fmla="*/ 0 w 220"/>
                    <a:gd name="T109" fmla="*/ 9 h 72"/>
                    <a:gd name="T110" fmla="*/ 0 w 220"/>
                    <a:gd name="T111" fmla="*/ 10 h 72"/>
                    <a:gd name="T112" fmla="*/ 0 w 220"/>
                    <a:gd name="T113" fmla="*/ 10 h 72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220" h="72">
                      <a:moveTo>
                        <a:pt x="87" y="25"/>
                      </a:moveTo>
                      <a:lnTo>
                        <a:pt x="92" y="26"/>
                      </a:lnTo>
                      <a:lnTo>
                        <a:pt x="98" y="27"/>
                      </a:lnTo>
                      <a:lnTo>
                        <a:pt x="101" y="28"/>
                      </a:lnTo>
                      <a:lnTo>
                        <a:pt x="104" y="27"/>
                      </a:lnTo>
                      <a:lnTo>
                        <a:pt x="109" y="27"/>
                      </a:lnTo>
                      <a:lnTo>
                        <a:pt x="113" y="25"/>
                      </a:lnTo>
                      <a:lnTo>
                        <a:pt x="114" y="26"/>
                      </a:lnTo>
                      <a:lnTo>
                        <a:pt x="115" y="26"/>
                      </a:lnTo>
                      <a:lnTo>
                        <a:pt x="116" y="25"/>
                      </a:lnTo>
                      <a:lnTo>
                        <a:pt x="117" y="25"/>
                      </a:lnTo>
                      <a:lnTo>
                        <a:pt x="119" y="22"/>
                      </a:lnTo>
                      <a:lnTo>
                        <a:pt x="120" y="17"/>
                      </a:lnTo>
                      <a:lnTo>
                        <a:pt x="120" y="7"/>
                      </a:lnTo>
                      <a:lnTo>
                        <a:pt x="120" y="0"/>
                      </a:lnTo>
                      <a:lnTo>
                        <a:pt x="125" y="5"/>
                      </a:lnTo>
                      <a:lnTo>
                        <a:pt x="131" y="10"/>
                      </a:lnTo>
                      <a:lnTo>
                        <a:pt x="137" y="15"/>
                      </a:lnTo>
                      <a:lnTo>
                        <a:pt x="143" y="19"/>
                      </a:lnTo>
                      <a:lnTo>
                        <a:pt x="156" y="25"/>
                      </a:lnTo>
                      <a:lnTo>
                        <a:pt x="170" y="30"/>
                      </a:lnTo>
                      <a:lnTo>
                        <a:pt x="183" y="35"/>
                      </a:lnTo>
                      <a:lnTo>
                        <a:pt x="196" y="41"/>
                      </a:lnTo>
                      <a:lnTo>
                        <a:pt x="203" y="44"/>
                      </a:lnTo>
                      <a:lnTo>
                        <a:pt x="209" y="47"/>
                      </a:lnTo>
                      <a:lnTo>
                        <a:pt x="214" y="51"/>
                      </a:lnTo>
                      <a:lnTo>
                        <a:pt x="220" y="55"/>
                      </a:lnTo>
                      <a:lnTo>
                        <a:pt x="206" y="56"/>
                      </a:lnTo>
                      <a:lnTo>
                        <a:pt x="194" y="57"/>
                      </a:lnTo>
                      <a:lnTo>
                        <a:pt x="182" y="58"/>
                      </a:lnTo>
                      <a:lnTo>
                        <a:pt x="171" y="60"/>
                      </a:lnTo>
                      <a:lnTo>
                        <a:pt x="151" y="65"/>
                      </a:lnTo>
                      <a:lnTo>
                        <a:pt x="134" y="70"/>
                      </a:lnTo>
                      <a:lnTo>
                        <a:pt x="126" y="71"/>
                      </a:lnTo>
                      <a:lnTo>
                        <a:pt x="117" y="72"/>
                      </a:lnTo>
                      <a:lnTo>
                        <a:pt x="110" y="72"/>
                      </a:lnTo>
                      <a:lnTo>
                        <a:pt x="103" y="72"/>
                      </a:lnTo>
                      <a:lnTo>
                        <a:pt x="95" y="70"/>
                      </a:lnTo>
                      <a:lnTo>
                        <a:pt x="88" y="66"/>
                      </a:lnTo>
                      <a:lnTo>
                        <a:pt x="81" y="61"/>
                      </a:lnTo>
                      <a:lnTo>
                        <a:pt x="74" y="55"/>
                      </a:lnTo>
                      <a:lnTo>
                        <a:pt x="59" y="53"/>
                      </a:lnTo>
                      <a:lnTo>
                        <a:pt x="45" y="50"/>
                      </a:lnTo>
                      <a:lnTo>
                        <a:pt x="33" y="47"/>
                      </a:lnTo>
                      <a:lnTo>
                        <a:pt x="22" y="43"/>
                      </a:lnTo>
                      <a:lnTo>
                        <a:pt x="18" y="41"/>
                      </a:lnTo>
                      <a:lnTo>
                        <a:pt x="13" y="38"/>
                      </a:lnTo>
                      <a:lnTo>
                        <a:pt x="9" y="35"/>
                      </a:lnTo>
                      <a:lnTo>
                        <a:pt x="7" y="31"/>
                      </a:lnTo>
                      <a:lnTo>
                        <a:pt x="3" y="27"/>
                      </a:lnTo>
                      <a:lnTo>
                        <a:pt x="2" y="23"/>
                      </a:lnTo>
                      <a:lnTo>
                        <a:pt x="1" y="18"/>
                      </a:lnTo>
                      <a:lnTo>
                        <a:pt x="0" y="13"/>
                      </a:lnTo>
                      <a:lnTo>
                        <a:pt x="23" y="17"/>
                      </a:lnTo>
                      <a:lnTo>
                        <a:pt x="44" y="21"/>
                      </a:lnTo>
                      <a:lnTo>
                        <a:pt x="64" y="24"/>
                      </a:lnTo>
                      <a:lnTo>
                        <a:pt x="87" y="2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05" name="Freeform 502"/>
                <p:cNvSpPr>
                  <a:spLocks/>
                </p:cNvSpPr>
                <p:nvPr>
                  <p:custDataLst>
                    <p:tags r:id="rId332"/>
                  </p:custDataLst>
                </p:nvPr>
              </p:nvSpPr>
              <p:spPr bwMode="auto">
                <a:xfrm>
                  <a:off x="4110" y="1328"/>
                  <a:ext cx="40" cy="37"/>
                </a:xfrm>
                <a:custGeom>
                  <a:avLst/>
                  <a:gdLst>
                    <a:gd name="T0" fmla="*/ 0 w 146"/>
                    <a:gd name="T1" fmla="*/ 491608 h 30"/>
                    <a:gd name="T2" fmla="*/ 0 w 146"/>
                    <a:gd name="T3" fmla="*/ 314620 h 30"/>
                    <a:gd name="T4" fmla="*/ 0 w 146"/>
                    <a:gd name="T5" fmla="*/ 176978 h 30"/>
                    <a:gd name="T6" fmla="*/ 0 w 146"/>
                    <a:gd name="T7" fmla="*/ 78658 h 30"/>
                    <a:gd name="T8" fmla="*/ 0 w 146"/>
                    <a:gd name="T9" fmla="*/ 19667 h 30"/>
                    <a:gd name="T10" fmla="*/ 0 w 146"/>
                    <a:gd name="T11" fmla="*/ 19667 h 30"/>
                    <a:gd name="T12" fmla="*/ 0 w 146"/>
                    <a:gd name="T13" fmla="*/ 19667 h 30"/>
                    <a:gd name="T14" fmla="*/ 0 w 146"/>
                    <a:gd name="T15" fmla="*/ 39331 h 30"/>
                    <a:gd name="T16" fmla="*/ 0 w 146"/>
                    <a:gd name="T17" fmla="*/ 59005 h 30"/>
                    <a:gd name="T18" fmla="*/ 0 w 146"/>
                    <a:gd name="T19" fmla="*/ 176978 h 30"/>
                    <a:gd name="T20" fmla="*/ 0 w 146"/>
                    <a:gd name="T21" fmla="*/ 373615 h 30"/>
                    <a:gd name="T22" fmla="*/ 0 w 146"/>
                    <a:gd name="T23" fmla="*/ 373615 h 30"/>
                    <a:gd name="T24" fmla="*/ 0 w 146"/>
                    <a:gd name="T25" fmla="*/ 353951 h 30"/>
                    <a:gd name="T26" fmla="*/ 0 w 146"/>
                    <a:gd name="T27" fmla="*/ 334284 h 30"/>
                    <a:gd name="T28" fmla="*/ 0 w 146"/>
                    <a:gd name="T29" fmla="*/ 275305 h 30"/>
                    <a:gd name="T30" fmla="*/ 0 w 146"/>
                    <a:gd name="T31" fmla="*/ 235969 h 30"/>
                    <a:gd name="T32" fmla="*/ 0 w 146"/>
                    <a:gd name="T33" fmla="*/ 117982 h 30"/>
                    <a:gd name="T34" fmla="*/ 0 w 146"/>
                    <a:gd name="T35" fmla="*/ 0 h 30"/>
                    <a:gd name="T36" fmla="*/ 0 w 146"/>
                    <a:gd name="T37" fmla="*/ 176978 h 30"/>
                    <a:gd name="T38" fmla="*/ 0 w 146"/>
                    <a:gd name="T39" fmla="*/ 294973 h 30"/>
                    <a:gd name="T40" fmla="*/ 0 w 146"/>
                    <a:gd name="T41" fmla="*/ 393287 h 30"/>
                    <a:gd name="T42" fmla="*/ 0 w 146"/>
                    <a:gd name="T43" fmla="*/ 491608 h 30"/>
                    <a:gd name="T44" fmla="*/ 0 w 146"/>
                    <a:gd name="T45" fmla="*/ 491608 h 30"/>
                    <a:gd name="T46" fmla="*/ 0 w 146"/>
                    <a:gd name="T47" fmla="*/ 491608 h 30"/>
                    <a:gd name="T48" fmla="*/ 0 w 146"/>
                    <a:gd name="T49" fmla="*/ 491608 h 30"/>
                    <a:gd name="T50" fmla="*/ 0 w 146"/>
                    <a:gd name="T51" fmla="*/ 491608 h 30"/>
                    <a:gd name="T52" fmla="*/ 0 w 146"/>
                    <a:gd name="T53" fmla="*/ 511259 h 30"/>
                    <a:gd name="T54" fmla="*/ 0 w 146"/>
                    <a:gd name="T55" fmla="*/ 570258 h 30"/>
                    <a:gd name="T56" fmla="*/ 0 w 146"/>
                    <a:gd name="T57" fmla="*/ 589922 h 30"/>
                    <a:gd name="T58" fmla="*/ 0 w 146"/>
                    <a:gd name="T59" fmla="*/ 589922 h 30"/>
                    <a:gd name="T60" fmla="*/ 0 w 146"/>
                    <a:gd name="T61" fmla="*/ 550595 h 30"/>
                    <a:gd name="T62" fmla="*/ 0 w 146"/>
                    <a:gd name="T63" fmla="*/ 491608 h 3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46" h="30">
                      <a:moveTo>
                        <a:pt x="146" y="25"/>
                      </a:moveTo>
                      <a:lnTo>
                        <a:pt x="140" y="16"/>
                      </a:lnTo>
                      <a:lnTo>
                        <a:pt x="137" y="9"/>
                      </a:lnTo>
                      <a:lnTo>
                        <a:pt x="133" y="4"/>
                      </a:lnTo>
                      <a:lnTo>
                        <a:pt x="128" y="1"/>
                      </a:lnTo>
                      <a:lnTo>
                        <a:pt x="126" y="1"/>
                      </a:lnTo>
                      <a:lnTo>
                        <a:pt x="124" y="1"/>
                      </a:lnTo>
                      <a:lnTo>
                        <a:pt x="120" y="2"/>
                      </a:lnTo>
                      <a:lnTo>
                        <a:pt x="118" y="3"/>
                      </a:lnTo>
                      <a:lnTo>
                        <a:pt x="113" y="9"/>
                      </a:lnTo>
                      <a:lnTo>
                        <a:pt x="105" y="19"/>
                      </a:lnTo>
                      <a:lnTo>
                        <a:pt x="72" y="19"/>
                      </a:lnTo>
                      <a:lnTo>
                        <a:pt x="63" y="18"/>
                      </a:lnTo>
                      <a:lnTo>
                        <a:pt x="55" y="17"/>
                      </a:lnTo>
                      <a:lnTo>
                        <a:pt x="47" y="14"/>
                      </a:lnTo>
                      <a:lnTo>
                        <a:pt x="40" y="12"/>
                      </a:lnTo>
                      <a:lnTo>
                        <a:pt x="29" y="6"/>
                      </a:lnTo>
                      <a:lnTo>
                        <a:pt x="19" y="0"/>
                      </a:lnTo>
                      <a:lnTo>
                        <a:pt x="14" y="9"/>
                      </a:lnTo>
                      <a:lnTo>
                        <a:pt x="10" y="15"/>
                      </a:lnTo>
                      <a:lnTo>
                        <a:pt x="4" y="20"/>
                      </a:lnTo>
                      <a:lnTo>
                        <a:pt x="0" y="25"/>
                      </a:lnTo>
                      <a:lnTo>
                        <a:pt x="33" y="25"/>
                      </a:lnTo>
                      <a:lnTo>
                        <a:pt x="57" y="25"/>
                      </a:lnTo>
                      <a:lnTo>
                        <a:pt x="77" y="25"/>
                      </a:lnTo>
                      <a:lnTo>
                        <a:pt x="99" y="25"/>
                      </a:lnTo>
                      <a:lnTo>
                        <a:pt x="110" y="26"/>
                      </a:lnTo>
                      <a:lnTo>
                        <a:pt x="123" y="29"/>
                      </a:lnTo>
                      <a:lnTo>
                        <a:pt x="128" y="30"/>
                      </a:lnTo>
                      <a:lnTo>
                        <a:pt x="135" y="30"/>
                      </a:lnTo>
                      <a:lnTo>
                        <a:pt x="140" y="28"/>
                      </a:lnTo>
                      <a:lnTo>
                        <a:pt x="146" y="2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06" name="Freeform 503"/>
                <p:cNvSpPr>
                  <a:spLocks/>
                </p:cNvSpPr>
                <p:nvPr>
                  <p:custDataLst>
                    <p:tags r:id="rId333"/>
                  </p:custDataLst>
                </p:nvPr>
              </p:nvSpPr>
              <p:spPr bwMode="auto">
                <a:xfrm>
                  <a:off x="4097" y="1326"/>
                  <a:ext cx="13" cy="37"/>
                </a:xfrm>
                <a:custGeom>
                  <a:avLst/>
                  <a:gdLst>
                    <a:gd name="T0" fmla="*/ 0 w 53"/>
                    <a:gd name="T1" fmla="*/ 2147483647 h 9"/>
                    <a:gd name="T2" fmla="*/ 0 w 53"/>
                    <a:gd name="T3" fmla="*/ 2147483647 h 9"/>
                    <a:gd name="T4" fmla="*/ 0 w 53"/>
                    <a:gd name="T5" fmla="*/ 2147483647 h 9"/>
                    <a:gd name="T6" fmla="*/ 0 w 53"/>
                    <a:gd name="T7" fmla="*/ 2147483647 h 9"/>
                    <a:gd name="T8" fmla="*/ 0 w 53"/>
                    <a:gd name="T9" fmla="*/ 2147483647 h 9"/>
                    <a:gd name="T10" fmla="*/ 0 w 53"/>
                    <a:gd name="T11" fmla="*/ 2147483647 h 9"/>
                    <a:gd name="T12" fmla="*/ 0 w 53"/>
                    <a:gd name="T13" fmla="*/ 2147483647 h 9"/>
                    <a:gd name="T14" fmla="*/ 0 w 53"/>
                    <a:gd name="T15" fmla="*/ 2147483647 h 9"/>
                    <a:gd name="T16" fmla="*/ 0 w 53"/>
                    <a:gd name="T17" fmla="*/ 0 h 9"/>
                    <a:gd name="T18" fmla="*/ 0 w 53"/>
                    <a:gd name="T19" fmla="*/ 0 h 9"/>
                    <a:gd name="T20" fmla="*/ 0 w 53"/>
                    <a:gd name="T21" fmla="*/ 0 h 9"/>
                    <a:gd name="T22" fmla="*/ 0 w 53"/>
                    <a:gd name="T23" fmla="*/ 2147483647 h 9"/>
                    <a:gd name="T24" fmla="*/ 0 w 53"/>
                    <a:gd name="T25" fmla="*/ 2147483647 h 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53" h="9">
                      <a:moveTo>
                        <a:pt x="0" y="9"/>
                      </a:moveTo>
                      <a:lnTo>
                        <a:pt x="17" y="9"/>
                      </a:lnTo>
                      <a:lnTo>
                        <a:pt x="29" y="9"/>
                      </a:lnTo>
                      <a:lnTo>
                        <a:pt x="40" y="9"/>
                      </a:lnTo>
                      <a:lnTo>
                        <a:pt x="53" y="9"/>
                      </a:lnTo>
                      <a:lnTo>
                        <a:pt x="46" y="6"/>
                      </a:lnTo>
                      <a:lnTo>
                        <a:pt x="38" y="3"/>
                      </a:lnTo>
                      <a:lnTo>
                        <a:pt x="31" y="1"/>
                      </a:lnTo>
                      <a:lnTo>
                        <a:pt x="25" y="0"/>
                      </a:lnTo>
                      <a:lnTo>
                        <a:pt x="19" y="0"/>
                      </a:lnTo>
                      <a:lnTo>
                        <a:pt x="14" y="0"/>
                      </a:lnTo>
                      <a:lnTo>
                        <a:pt x="9" y="1"/>
                      </a:lnTo>
                      <a:lnTo>
                        <a:pt x="6" y="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07" name="Line 504"/>
                <p:cNvSpPr>
                  <a:spLocks noChangeShapeType="1"/>
                </p:cNvSpPr>
                <p:nvPr>
                  <p:custDataLst>
                    <p:tags r:id="rId334"/>
                  </p:custDataLst>
                </p:nvPr>
              </p:nvSpPr>
              <p:spPr bwMode="auto">
                <a:xfrm flipV="1">
                  <a:off x="4098" y="1325"/>
                  <a:ext cx="0" cy="3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7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Calibri" charset="0"/>
                    <a:ea typeface="新細明體" charset="0"/>
                    <a:cs typeface="新細明體" charset="0"/>
                  </a:endParaRPr>
                </a:p>
              </p:txBody>
            </p:sp>
            <p:sp>
              <p:nvSpPr>
                <p:cNvPr id="408" name="Freeform 505"/>
                <p:cNvSpPr>
                  <a:spLocks/>
                </p:cNvSpPr>
                <p:nvPr>
                  <p:custDataLst>
                    <p:tags r:id="rId335"/>
                  </p:custDataLst>
                </p:nvPr>
              </p:nvSpPr>
              <p:spPr bwMode="auto">
                <a:xfrm>
                  <a:off x="3575" y="1280"/>
                  <a:ext cx="7" cy="35"/>
                </a:xfrm>
                <a:custGeom>
                  <a:avLst/>
                  <a:gdLst>
                    <a:gd name="T0" fmla="*/ 0 w 26"/>
                    <a:gd name="T1" fmla="*/ 2250027 h 25"/>
                    <a:gd name="T2" fmla="*/ 0 w 26"/>
                    <a:gd name="T3" fmla="*/ 1530015 h 25"/>
                    <a:gd name="T4" fmla="*/ 0 w 26"/>
                    <a:gd name="T5" fmla="*/ 720027 h 25"/>
                    <a:gd name="T6" fmla="*/ 0 w 26"/>
                    <a:gd name="T7" fmla="*/ 450002 h 25"/>
                    <a:gd name="T8" fmla="*/ 0 w 26"/>
                    <a:gd name="T9" fmla="*/ 179998 h 25"/>
                    <a:gd name="T10" fmla="*/ 0 w 26"/>
                    <a:gd name="T11" fmla="*/ 89978 h 25"/>
                    <a:gd name="T12" fmla="*/ 0 w 26"/>
                    <a:gd name="T13" fmla="*/ 0 h 25"/>
                    <a:gd name="T14" fmla="*/ 0 w 26"/>
                    <a:gd name="T15" fmla="*/ 2250027 h 25"/>
                    <a:gd name="T16" fmla="*/ 0 w 26"/>
                    <a:gd name="T17" fmla="*/ 2250027 h 25"/>
                    <a:gd name="T18" fmla="*/ 0 w 26"/>
                    <a:gd name="T19" fmla="*/ 2250027 h 25"/>
                    <a:gd name="T20" fmla="*/ 0 w 26"/>
                    <a:gd name="T21" fmla="*/ 2250027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6" h="25">
                      <a:moveTo>
                        <a:pt x="0" y="25"/>
                      </a:moveTo>
                      <a:lnTo>
                        <a:pt x="5" y="17"/>
                      </a:lnTo>
                      <a:lnTo>
                        <a:pt x="13" y="8"/>
                      </a:lnTo>
                      <a:lnTo>
                        <a:pt x="16" y="5"/>
                      </a:lnTo>
                      <a:lnTo>
                        <a:pt x="20" y="2"/>
                      </a:lnTo>
                      <a:lnTo>
                        <a:pt x="23" y="1"/>
                      </a:lnTo>
                      <a:lnTo>
                        <a:pt x="26" y="0"/>
                      </a:lnTo>
                      <a:lnTo>
                        <a:pt x="26" y="25"/>
                      </a:lnTo>
                      <a:lnTo>
                        <a:pt x="20" y="25"/>
                      </a:lnTo>
                      <a:lnTo>
                        <a:pt x="13" y="25"/>
                      </a:lnTo>
                      <a:lnTo>
                        <a:pt x="0" y="2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09" name="Freeform 506"/>
                <p:cNvSpPr>
                  <a:spLocks/>
                </p:cNvSpPr>
                <p:nvPr>
                  <p:custDataLst>
                    <p:tags r:id="rId336"/>
                  </p:custDataLst>
                </p:nvPr>
              </p:nvSpPr>
              <p:spPr bwMode="auto">
                <a:xfrm>
                  <a:off x="4047" y="1325"/>
                  <a:ext cx="6" cy="36"/>
                </a:xfrm>
                <a:custGeom>
                  <a:avLst/>
                  <a:gdLst>
                    <a:gd name="T0" fmla="*/ 0 w 33"/>
                    <a:gd name="T1" fmla="*/ 3155039 h 25"/>
                    <a:gd name="T2" fmla="*/ 0 w 33"/>
                    <a:gd name="T3" fmla="*/ 1514416 h 25"/>
                    <a:gd name="T4" fmla="*/ 0 w 33"/>
                    <a:gd name="T5" fmla="*/ 0 h 25"/>
                    <a:gd name="T6" fmla="*/ 0 w 33"/>
                    <a:gd name="T7" fmla="*/ 0 h 25"/>
                    <a:gd name="T8" fmla="*/ 0 w 33"/>
                    <a:gd name="T9" fmla="*/ 1135833 h 25"/>
                    <a:gd name="T10" fmla="*/ 0 w 33"/>
                    <a:gd name="T11" fmla="*/ 2145421 h 25"/>
                    <a:gd name="T12" fmla="*/ 0 w 33"/>
                    <a:gd name="T13" fmla="*/ 2524010 h 25"/>
                    <a:gd name="T14" fmla="*/ 0 w 33"/>
                    <a:gd name="T15" fmla="*/ 2902612 h 25"/>
                    <a:gd name="T16" fmla="*/ 0 w 33"/>
                    <a:gd name="T17" fmla="*/ 3028827 h 25"/>
                    <a:gd name="T18" fmla="*/ 0 w 33"/>
                    <a:gd name="T19" fmla="*/ 3155039 h 2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3" h="25">
                      <a:moveTo>
                        <a:pt x="33" y="25"/>
                      </a:moveTo>
                      <a:lnTo>
                        <a:pt x="33" y="12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9" y="9"/>
                      </a:lnTo>
                      <a:lnTo>
                        <a:pt x="16" y="17"/>
                      </a:lnTo>
                      <a:lnTo>
                        <a:pt x="20" y="20"/>
                      </a:lnTo>
                      <a:lnTo>
                        <a:pt x="24" y="23"/>
                      </a:lnTo>
                      <a:lnTo>
                        <a:pt x="28" y="24"/>
                      </a:lnTo>
                      <a:lnTo>
                        <a:pt x="33" y="25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10" name="Freeform 507"/>
                <p:cNvSpPr>
                  <a:spLocks/>
                </p:cNvSpPr>
                <p:nvPr>
                  <p:custDataLst>
                    <p:tags r:id="rId337"/>
                  </p:custDataLst>
                </p:nvPr>
              </p:nvSpPr>
              <p:spPr bwMode="auto">
                <a:xfrm>
                  <a:off x="4018" y="1302"/>
                  <a:ext cx="6" cy="36"/>
                </a:xfrm>
                <a:custGeom>
                  <a:avLst/>
                  <a:gdLst>
                    <a:gd name="T0" fmla="*/ 0 w 20"/>
                    <a:gd name="T1" fmla="*/ 0 h 18"/>
                    <a:gd name="T2" fmla="*/ 0 w 20"/>
                    <a:gd name="T3" fmla="*/ 117043200 h 18"/>
                    <a:gd name="T4" fmla="*/ 0 w 20"/>
                    <a:gd name="T5" fmla="*/ 71526400 h 18"/>
                    <a:gd name="T6" fmla="*/ 0 w 20"/>
                    <a:gd name="T7" fmla="*/ 0 h 18"/>
                    <a:gd name="T8" fmla="*/ 0 w 20"/>
                    <a:gd name="T9" fmla="*/ 0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0" h="18">
                      <a:moveTo>
                        <a:pt x="0" y="0"/>
                      </a:moveTo>
                      <a:lnTo>
                        <a:pt x="13" y="18"/>
                      </a:lnTo>
                      <a:lnTo>
                        <a:pt x="16" y="11"/>
                      </a:lnTo>
                      <a:lnTo>
                        <a:pt x="20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11" name="Freeform 508"/>
                <p:cNvSpPr>
                  <a:spLocks/>
                </p:cNvSpPr>
                <p:nvPr>
                  <p:custDataLst>
                    <p:tags r:id="rId338"/>
                  </p:custDataLst>
                </p:nvPr>
              </p:nvSpPr>
              <p:spPr bwMode="auto">
                <a:xfrm>
                  <a:off x="4333" y="1661"/>
                  <a:ext cx="8" cy="37"/>
                </a:xfrm>
                <a:custGeom>
                  <a:avLst/>
                  <a:gdLst>
                    <a:gd name="T0" fmla="*/ 0 w 33"/>
                    <a:gd name="T1" fmla="*/ 411302 h 31"/>
                    <a:gd name="T2" fmla="*/ 0 w 33"/>
                    <a:gd name="T3" fmla="*/ 0 h 31"/>
                    <a:gd name="T4" fmla="*/ 0 w 33"/>
                    <a:gd name="T5" fmla="*/ 0 h 31"/>
                    <a:gd name="T6" fmla="*/ 0 w 33"/>
                    <a:gd name="T7" fmla="*/ 0 h 31"/>
                    <a:gd name="T8" fmla="*/ 0 w 33"/>
                    <a:gd name="T9" fmla="*/ 0 h 31"/>
                    <a:gd name="T10" fmla="*/ 0 w 33"/>
                    <a:gd name="T11" fmla="*/ 0 h 31"/>
                    <a:gd name="T12" fmla="*/ 0 w 33"/>
                    <a:gd name="T13" fmla="*/ 26541 h 31"/>
                    <a:gd name="T14" fmla="*/ 0 w 33"/>
                    <a:gd name="T15" fmla="*/ 66342 h 31"/>
                    <a:gd name="T16" fmla="*/ 0 w 33"/>
                    <a:gd name="T17" fmla="*/ 119412 h 31"/>
                    <a:gd name="T18" fmla="*/ 0 w 33"/>
                    <a:gd name="T19" fmla="*/ 172477 h 31"/>
                    <a:gd name="T20" fmla="*/ 0 w 33"/>
                    <a:gd name="T21" fmla="*/ 225547 h 31"/>
                    <a:gd name="T22" fmla="*/ 0 w 33"/>
                    <a:gd name="T23" fmla="*/ 278621 h 31"/>
                    <a:gd name="T24" fmla="*/ 0 w 33"/>
                    <a:gd name="T25" fmla="*/ 344959 h 31"/>
                    <a:gd name="T26" fmla="*/ 0 w 33"/>
                    <a:gd name="T27" fmla="*/ 411302 h 31"/>
                    <a:gd name="T28" fmla="*/ 0 w 33"/>
                    <a:gd name="T29" fmla="*/ 411302 h 3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3" h="31">
                      <a:moveTo>
                        <a:pt x="0" y="31"/>
                      </a:move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6" y="0"/>
                      </a:lnTo>
                      <a:lnTo>
                        <a:pt x="24" y="0"/>
                      </a:lnTo>
                      <a:lnTo>
                        <a:pt x="33" y="0"/>
                      </a:lnTo>
                      <a:lnTo>
                        <a:pt x="30" y="2"/>
                      </a:lnTo>
                      <a:lnTo>
                        <a:pt x="29" y="5"/>
                      </a:lnTo>
                      <a:lnTo>
                        <a:pt x="28" y="9"/>
                      </a:lnTo>
                      <a:lnTo>
                        <a:pt x="28" y="13"/>
                      </a:lnTo>
                      <a:lnTo>
                        <a:pt x="28" y="17"/>
                      </a:lnTo>
                      <a:lnTo>
                        <a:pt x="29" y="21"/>
                      </a:lnTo>
                      <a:lnTo>
                        <a:pt x="30" y="26"/>
                      </a:lnTo>
                      <a:lnTo>
                        <a:pt x="33" y="31"/>
                      </a:lnTo>
                      <a:lnTo>
                        <a:pt x="0" y="3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12" name="Freeform 509"/>
                <p:cNvSpPr>
                  <a:spLocks/>
                </p:cNvSpPr>
                <p:nvPr>
                  <p:custDataLst>
                    <p:tags r:id="rId339"/>
                  </p:custDataLst>
                </p:nvPr>
              </p:nvSpPr>
              <p:spPr bwMode="auto">
                <a:xfrm>
                  <a:off x="4518" y="1360"/>
                  <a:ext cx="35" cy="37"/>
                </a:xfrm>
                <a:custGeom>
                  <a:avLst/>
                  <a:gdLst>
                    <a:gd name="T0" fmla="*/ 0 w 129"/>
                    <a:gd name="T1" fmla="*/ 483 h 56"/>
                    <a:gd name="T2" fmla="*/ 0 w 129"/>
                    <a:gd name="T3" fmla="*/ 461 h 56"/>
                    <a:gd name="T4" fmla="*/ 0 w 129"/>
                    <a:gd name="T5" fmla="*/ 439 h 56"/>
                    <a:gd name="T6" fmla="*/ 0 w 129"/>
                    <a:gd name="T7" fmla="*/ 406 h 56"/>
                    <a:gd name="T8" fmla="*/ 0 w 129"/>
                    <a:gd name="T9" fmla="*/ 363 h 56"/>
                    <a:gd name="T10" fmla="*/ 0 w 129"/>
                    <a:gd name="T11" fmla="*/ 275 h 56"/>
                    <a:gd name="T12" fmla="*/ 0 w 129"/>
                    <a:gd name="T13" fmla="*/ 198 h 56"/>
                    <a:gd name="T14" fmla="*/ 0 w 129"/>
                    <a:gd name="T15" fmla="*/ 143 h 56"/>
                    <a:gd name="T16" fmla="*/ 0 w 129"/>
                    <a:gd name="T17" fmla="*/ 99 h 56"/>
                    <a:gd name="T18" fmla="*/ 0 w 129"/>
                    <a:gd name="T19" fmla="*/ 66 h 56"/>
                    <a:gd name="T20" fmla="*/ 0 w 129"/>
                    <a:gd name="T21" fmla="*/ 55 h 56"/>
                    <a:gd name="T22" fmla="*/ 0 w 129"/>
                    <a:gd name="T23" fmla="*/ 33 h 56"/>
                    <a:gd name="T24" fmla="*/ 0 w 129"/>
                    <a:gd name="T25" fmla="*/ 0 h 56"/>
                    <a:gd name="T26" fmla="*/ 0 w 129"/>
                    <a:gd name="T27" fmla="*/ 55 h 56"/>
                    <a:gd name="T28" fmla="*/ 0 w 129"/>
                    <a:gd name="T29" fmla="*/ 88 h 56"/>
                    <a:gd name="T30" fmla="*/ 0 w 129"/>
                    <a:gd name="T31" fmla="*/ 121 h 56"/>
                    <a:gd name="T32" fmla="*/ 0 w 129"/>
                    <a:gd name="T33" fmla="*/ 154 h 56"/>
                    <a:gd name="T34" fmla="*/ 0 w 129"/>
                    <a:gd name="T35" fmla="*/ 198 h 56"/>
                    <a:gd name="T36" fmla="*/ 0 w 129"/>
                    <a:gd name="T37" fmla="*/ 231 h 56"/>
                    <a:gd name="T38" fmla="*/ 0 w 129"/>
                    <a:gd name="T39" fmla="*/ 275 h 56"/>
                    <a:gd name="T40" fmla="*/ 0 w 129"/>
                    <a:gd name="T41" fmla="*/ 318 h 56"/>
                    <a:gd name="T42" fmla="*/ 0 w 129"/>
                    <a:gd name="T43" fmla="*/ 352 h 56"/>
                    <a:gd name="T44" fmla="*/ 0 w 129"/>
                    <a:gd name="T45" fmla="*/ 385 h 56"/>
                    <a:gd name="T46" fmla="*/ 0 w 129"/>
                    <a:gd name="T47" fmla="*/ 418 h 56"/>
                    <a:gd name="T48" fmla="*/ 0 w 129"/>
                    <a:gd name="T49" fmla="*/ 483 h 56"/>
                    <a:gd name="T50" fmla="*/ 0 w 129"/>
                    <a:gd name="T51" fmla="*/ 527 h 56"/>
                    <a:gd name="T52" fmla="*/ 0 w 129"/>
                    <a:gd name="T53" fmla="*/ 560 h 56"/>
                    <a:gd name="T54" fmla="*/ 0 w 129"/>
                    <a:gd name="T55" fmla="*/ 582 h 56"/>
                    <a:gd name="T56" fmla="*/ 0 w 129"/>
                    <a:gd name="T57" fmla="*/ 593 h 56"/>
                    <a:gd name="T58" fmla="*/ 0 w 129"/>
                    <a:gd name="T59" fmla="*/ 615 h 56"/>
                    <a:gd name="T60" fmla="*/ 0 w 129"/>
                    <a:gd name="T61" fmla="*/ 615 h 56"/>
                    <a:gd name="T62" fmla="*/ 0 w 129"/>
                    <a:gd name="T63" fmla="*/ 604 h 56"/>
                    <a:gd name="T64" fmla="*/ 0 w 129"/>
                    <a:gd name="T65" fmla="*/ 593 h 56"/>
                    <a:gd name="T66" fmla="*/ 0 w 129"/>
                    <a:gd name="T67" fmla="*/ 572 h 56"/>
                    <a:gd name="T68" fmla="*/ 0 w 129"/>
                    <a:gd name="T69" fmla="*/ 550 h 56"/>
                    <a:gd name="T70" fmla="*/ 0 w 129"/>
                    <a:gd name="T71" fmla="*/ 505 h 56"/>
                    <a:gd name="T72" fmla="*/ 0 w 129"/>
                    <a:gd name="T73" fmla="*/ 483 h 5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129" h="56">
                      <a:moveTo>
                        <a:pt x="3" y="44"/>
                      </a:moveTo>
                      <a:lnTo>
                        <a:pt x="1" y="42"/>
                      </a:lnTo>
                      <a:lnTo>
                        <a:pt x="1" y="40"/>
                      </a:lnTo>
                      <a:lnTo>
                        <a:pt x="0" y="37"/>
                      </a:lnTo>
                      <a:lnTo>
                        <a:pt x="1" y="33"/>
                      </a:lnTo>
                      <a:lnTo>
                        <a:pt x="2" y="25"/>
                      </a:lnTo>
                      <a:lnTo>
                        <a:pt x="3" y="18"/>
                      </a:lnTo>
                      <a:lnTo>
                        <a:pt x="9" y="13"/>
                      </a:lnTo>
                      <a:lnTo>
                        <a:pt x="16" y="9"/>
                      </a:lnTo>
                      <a:lnTo>
                        <a:pt x="21" y="6"/>
                      </a:lnTo>
                      <a:lnTo>
                        <a:pt x="27" y="5"/>
                      </a:lnTo>
                      <a:lnTo>
                        <a:pt x="39" y="3"/>
                      </a:lnTo>
                      <a:lnTo>
                        <a:pt x="57" y="0"/>
                      </a:lnTo>
                      <a:lnTo>
                        <a:pt x="60" y="5"/>
                      </a:lnTo>
                      <a:lnTo>
                        <a:pt x="64" y="8"/>
                      </a:lnTo>
                      <a:lnTo>
                        <a:pt x="69" y="11"/>
                      </a:lnTo>
                      <a:lnTo>
                        <a:pt x="73" y="14"/>
                      </a:lnTo>
                      <a:lnTo>
                        <a:pt x="83" y="18"/>
                      </a:lnTo>
                      <a:lnTo>
                        <a:pt x="93" y="21"/>
                      </a:lnTo>
                      <a:lnTo>
                        <a:pt x="103" y="25"/>
                      </a:lnTo>
                      <a:lnTo>
                        <a:pt x="113" y="29"/>
                      </a:lnTo>
                      <a:lnTo>
                        <a:pt x="117" y="32"/>
                      </a:lnTo>
                      <a:lnTo>
                        <a:pt x="121" y="35"/>
                      </a:lnTo>
                      <a:lnTo>
                        <a:pt x="126" y="38"/>
                      </a:lnTo>
                      <a:lnTo>
                        <a:pt x="129" y="44"/>
                      </a:lnTo>
                      <a:lnTo>
                        <a:pt x="119" y="48"/>
                      </a:lnTo>
                      <a:lnTo>
                        <a:pt x="109" y="51"/>
                      </a:lnTo>
                      <a:lnTo>
                        <a:pt x="99" y="53"/>
                      </a:lnTo>
                      <a:lnTo>
                        <a:pt x="90" y="54"/>
                      </a:lnTo>
                      <a:lnTo>
                        <a:pt x="70" y="56"/>
                      </a:lnTo>
                      <a:lnTo>
                        <a:pt x="49" y="56"/>
                      </a:lnTo>
                      <a:lnTo>
                        <a:pt x="40" y="55"/>
                      </a:lnTo>
                      <a:lnTo>
                        <a:pt x="31" y="54"/>
                      </a:lnTo>
                      <a:lnTo>
                        <a:pt x="23" y="52"/>
                      </a:lnTo>
                      <a:lnTo>
                        <a:pt x="16" y="50"/>
                      </a:lnTo>
                      <a:lnTo>
                        <a:pt x="6" y="46"/>
                      </a:lnTo>
                      <a:lnTo>
                        <a:pt x="3" y="4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13" name="Freeform 510"/>
                <p:cNvSpPr>
                  <a:spLocks/>
                </p:cNvSpPr>
                <p:nvPr>
                  <p:custDataLst>
                    <p:tags r:id="rId340"/>
                  </p:custDataLst>
                </p:nvPr>
              </p:nvSpPr>
              <p:spPr bwMode="auto">
                <a:xfrm>
                  <a:off x="4604" y="1582"/>
                  <a:ext cx="9" cy="36"/>
                </a:xfrm>
                <a:custGeom>
                  <a:avLst/>
                  <a:gdLst>
                    <a:gd name="T0" fmla="*/ 0 w 41"/>
                    <a:gd name="T1" fmla="*/ 10486 h 42"/>
                    <a:gd name="T2" fmla="*/ 0 w 41"/>
                    <a:gd name="T3" fmla="*/ 7491 h 42"/>
                    <a:gd name="T4" fmla="*/ 0 w 41"/>
                    <a:gd name="T5" fmla="*/ 1498 h 42"/>
                    <a:gd name="T6" fmla="*/ 0 w 41"/>
                    <a:gd name="T7" fmla="*/ 1249 h 42"/>
                    <a:gd name="T8" fmla="*/ 0 w 41"/>
                    <a:gd name="T9" fmla="*/ 749 h 42"/>
                    <a:gd name="T10" fmla="*/ 0 w 41"/>
                    <a:gd name="T11" fmla="*/ 249 h 42"/>
                    <a:gd name="T12" fmla="*/ 0 w 41"/>
                    <a:gd name="T13" fmla="*/ 0 h 42"/>
                    <a:gd name="T14" fmla="*/ 0 w 41"/>
                    <a:gd name="T15" fmla="*/ 4494 h 42"/>
                    <a:gd name="T16" fmla="*/ 0 w 41"/>
                    <a:gd name="T17" fmla="*/ 4494 h 42"/>
                    <a:gd name="T18" fmla="*/ 0 w 41"/>
                    <a:gd name="T19" fmla="*/ 10486 h 4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41" h="42">
                      <a:moveTo>
                        <a:pt x="21" y="42"/>
                      </a:moveTo>
                      <a:lnTo>
                        <a:pt x="0" y="30"/>
                      </a:lnTo>
                      <a:lnTo>
                        <a:pt x="0" y="6"/>
                      </a:lnTo>
                      <a:lnTo>
                        <a:pt x="7" y="5"/>
                      </a:lnTo>
                      <a:lnTo>
                        <a:pt x="14" y="3"/>
                      </a:lnTo>
                      <a:lnTo>
                        <a:pt x="24" y="1"/>
                      </a:lnTo>
                      <a:lnTo>
                        <a:pt x="34" y="0"/>
                      </a:lnTo>
                      <a:lnTo>
                        <a:pt x="34" y="18"/>
                      </a:lnTo>
                      <a:lnTo>
                        <a:pt x="41" y="18"/>
                      </a:lnTo>
                      <a:lnTo>
                        <a:pt x="21" y="4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14" name="Freeform 511"/>
                <p:cNvSpPr>
                  <a:spLocks/>
                </p:cNvSpPr>
                <p:nvPr>
                  <p:custDataLst>
                    <p:tags r:id="rId341"/>
                  </p:custDataLst>
                </p:nvPr>
              </p:nvSpPr>
              <p:spPr bwMode="auto">
                <a:xfrm>
                  <a:off x="4698" y="1653"/>
                  <a:ext cx="27" cy="38"/>
                </a:xfrm>
                <a:custGeom>
                  <a:avLst/>
                  <a:gdLst>
                    <a:gd name="T0" fmla="*/ 0 w 93"/>
                    <a:gd name="T1" fmla="*/ 10461 h 39"/>
                    <a:gd name="T2" fmla="*/ 0 w 93"/>
                    <a:gd name="T3" fmla="*/ 20922 h 39"/>
                    <a:gd name="T4" fmla="*/ 0 w 93"/>
                    <a:gd name="T5" fmla="*/ 32547 h 39"/>
                    <a:gd name="T6" fmla="*/ 0 w 93"/>
                    <a:gd name="T7" fmla="*/ 38358 h 39"/>
                    <a:gd name="T8" fmla="*/ 0 w 93"/>
                    <a:gd name="T9" fmla="*/ 41845 h 39"/>
                    <a:gd name="T10" fmla="*/ 0 w 93"/>
                    <a:gd name="T11" fmla="*/ 44170 h 39"/>
                    <a:gd name="T12" fmla="*/ 0 w 93"/>
                    <a:gd name="T13" fmla="*/ 45332 h 39"/>
                    <a:gd name="T14" fmla="*/ 0 w 93"/>
                    <a:gd name="T15" fmla="*/ 45332 h 39"/>
                    <a:gd name="T16" fmla="*/ 0 w 93"/>
                    <a:gd name="T17" fmla="*/ 41845 h 39"/>
                    <a:gd name="T18" fmla="*/ 0 w 93"/>
                    <a:gd name="T19" fmla="*/ 37194 h 39"/>
                    <a:gd name="T20" fmla="*/ 0 w 93"/>
                    <a:gd name="T21" fmla="*/ 32547 h 39"/>
                    <a:gd name="T22" fmla="*/ 0 w 93"/>
                    <a:gd name="T23" fmla="*/ 26733 h 39"/>
                    <a:gd name="T24" fmla="*/ 0 w 93"/>
                    <a:gd name="T25" fmla="*/ 20922 h 39"/>
                    <a:gd name="T26" fmla="*/ 0 w 93"/>
                    <a:gd name="T27" fmla="*/ 15110 h 39"/>
                    <a:gd name="T28" fmla="*/ 0 w 93"/>
                    <a:gd name="T29" fmla="*/ 8135 h 39"/>
                    <a:gd name="T30" fmla="*/ 0 w 93"/>
                    <a:gd name="T31" fmla="*/ 3487 h 39"/>
                    <a:gd name="T32" fmla="*/ 0 w 93"/>
                    <a:gd name="T33" fmla="*/ 1161 h 39"/>
                    <a:gd name="T34" fmla="*/ 0 w 93"/>
                    <a:gd name="T35" fmla="*/ 0 h 39"/>
                    <a:gd name="T36" fmla="*/ 0 w 93"/>
                    <a:gd name="T37" fmla="*/ 0 h 39"/>
                    <a:gd name="T38" fmla="*/ 0 w 93"/>
                    <a:gd name="T39" fmla="*/ 1161 h 39"/>
                    <a:gd name="T40" fmla="*/ 0 w 93"/>
                    <a:gd name="T41" fmla="*/ 4648 h 39"/>
                    <a:gd name="T42" fmla="*/ 0 w 93"/>
                    <a:gd name="T43" fmla="*/ 10461 h 3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93" h="39">
                      <a:moveTo>
                        <a:pt x="60" y="9"/>
                      </a:moveTo>
                      <a:lnTo>
                        <a:pt x="67" y="18"/>
                      </a:lnTo>
                      <a:lnTo>
                        <a:pt x="77" y="28"/>
                      </a:lnTo>
                      <a:lnTo>
                        <a:pt x="81" y="33"/>
                      </a:lnTo>
                      <a:lnTo>
                        <a:pt x="86" y="36"/>
                      </a:lnTo>
                      <a:lnTo>
                        <a:pt x="90" y="38"/>
                      </a:lnTo>
                      <a:lnTo>
                        <a:pt x="93" y="39"/>
                      </a:lnTo>
                      <a:lnTo>
                        <a:pt x="60" y="39"/>
                      </a:lnTo>
                      <a:lnTo>
                        <a:pt x="50" y="36"/>
                      </a:lnTo>
                      <a:lnTo>
                        <a:pt x="43" y="32"/>
                      </a:lnTo>
                      <a:lnTo>
                        <a:pt x="36" y="28"/>
                      </a:lnTo>
                      <a:lnTo>
                        <a:pt x="30" y="23"/>
                      </a:lnTo>
                      <a:lnTo>
                        <a:pt x="24" y="18"/>
                      </a:lnTo>
                      <a:lnTo>
                        <a:pt x="16" y="13"/>
                      </a:lnTo>
                      <a:lnTo>
                        <a:pt x="9" y="7"/>
                      </a:lnTo>
                      <a:lnTo>
                        <a:pt x="0" y="3"/>
                      </a:lnTo>
                      <a:lnTo>
                        <a:pt x="11" y="1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3" y="1"/>
                      </a:lnTo>
                      <a:lnTo>
                        <a:pt x="44" y="4"/>
                      </a:lnTo>
                      <a:lnTo>
                        <a:pt x="60" y="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15" name="Freeform 512"/>
                <p:cNvSpPr>
                  <a:spLocks/>
                </p:cNvSpPr>
                <p:nvPr>
                  <p:custDataLst>
                    <p:tags r:id="rId342"/>
                  </p:custDataLst>
                </p:nvPr>
              </p:nvSpPr>
              <p:spPr bwMode="auto">
                <a:xfrm>
                  <a:off x="4730" y="1663"/>
                  <a:ext cx="12" cy="37"/>
                </a:xfrm>
                <a:custGeom>
                  <a:avLst/>
                  <a:gdLst>
                    <a:gd name="T0" fmla="*/ 0 w 39"/>
                    <a:gd name="T1" fmla="*/ 89712031 h 19"/>
                    <a:gd name="T2" fmla="*/ 0 w 39"/>
                    <a:gd name="T3" fmla="*/ 89712031 h 19"/>
                    <a:gd name="T4" fmla="*/ 0 w 39"/>
                    <a:gd name="T5" fmla="*/ 89712031 h 19"/>
                    <a:gd name="T6" fmla="*/ 0 w 39"/>
                    <a:gd name="T7" fmla="*/ 80267909 h 19"/>
                    <a:gd name="T8" fmla="*/ 0 w 39"/>
                    <a:gd name="T9" fmla="*/ 66103731 h 19"/>
                    <a:gd name="T10" fmla="*/ 0 w 39"/>
                    <a:gd name="T11" fmla="*/ 51938066 h 19"/>
                    <a:gd name="T12" fmla="*/ 0 w 39"/>
                    <a:gd name="T13" fmla="*/ 23607457 h 19"/>
                    <a:gd name="T14" fmla="*/ 0 w 39"/>
                    <a:gd name="T15" fmla="*/ 0 h 19"/>
                    <a:gd name="T16" fmla="*/ 0 w 39"/>
                    <a:gd name="T17" fmla="*/ 18886928 h 19"/>
                    <a:gd name="T18" fmla="*/ 0 w 39"/>
                    <a:gd name="T19" fmla="*/ 42494841 h 19"/>
                    <a:gd name="T20" fmla="*/ 0 w 39"/>
                    <a:gd name="T21" fmla="*/ 66103731 h 19"/>
                    <a:gd name="T22" fmla="*/ 0 w 39"/>
                    <a:gd name="T23" fmla="*/ 89712031 h 1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39" h="19">
                      <a:moveTo>
                        <a:pt x="39" y="19"/>
                      </a:moveTo>
                      <a:lnTo>
                        <a:pt x="13" y="19"/>
                      </a:lnTo>
                      <a:lnTo>
                        <a:pt x="8" y="19"/>
                      </a:lnTo>
                      <a:lnTo>
                        <a:pt x="5" y="17"/>
                      </a:lnTo>
                      <a:lnTo>
                        <a:pt x="3" y="14"/>
                      </a:lnTo>
                      <a:lnTo>
                        <a:pt x="2" y="11"/>
                      </a:lnTo>
                      <a:lnTo>
                        <a:pt x="0" y="5"/>
                      </a:lnTo>
                      <a:lnTo>
                        <a:pt x="0" y="0"/>
                      </a:lnTo>
                      <a:lnTo>
                        <a:pt x="13" y="4"/>
                      </a:lnTo>
                      <a:lnTo>
                        <a:pt x="22" y="9"/>
                      </a:lnTo>
                      <a:lnTo>
                        <a:pt x="30" y="14"/>
                      </a:lnTo>
                      <a:lnTo>
                        <a:pt x="39" y="1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16" name="Freeform 513"/>
                <p:cNvSpPr>
                  <a:spLocks/>
                </p:cNvSpPr>
                <p:nvPr>
                  <p:custDataLst>
                    <p:tags r:id="rId343"/>
                  </p:custDataLst>
                </p:nvPr>
              </p:nvSpPr>
              <p:spPr bwMode="auto">
                <a:xfrm>
                  <a:off x="4645" y="1743"/>
                  <a:ext cx="9" cy="36"/>
                </a:xfrm>
                <a:custGeom>
                  <a:avLst/>
                  <a:gdLst>
                    <a:gd name="T0" fmla="*/ 0 w 26"/>
                    <a:gd name="T1" fmla="*/ 57150 h 36"/>
                    <a:gd name="T2" fmla="*/ 0 w 26"/>
                    <a:gd name="T3" fmla="*/ 49213 h 36"/>
                    <a:gd name="T4" fmla="*/ 0 w 26"/>
                    <a:gd name="T5" fmla="*/ 31750 h 36"/>
                    <a:gd name="T6" fmla="*/ 0 w 26"/>
                    <a:gd name="T7" fmla="*/ 12700 h 36"/>
                    <a:gd name="T8" fmla="*/ 0 w 26"/>
                    <a:gd name="T9" fmla="*/ 0 h 36"/>
                    <a:gd name="T10" fmla="*/ 0 w 26"/>
                    <a:gd name="T11" fmla="*/ 14288 h 36"/>
                    <a:gd name="T12" fmla="*/ 0 w 26"/>
                    <a:gd name="T13" fmla="*/ 28575 h 36"/>
                    <a:gd name="T14" fmla="*/ 0 w 26"/>
                    <a:gd name="T15" fmla="*/ 34925 h 36"/>
                    <a:gd name="T16" fmla="*/ 0 w 26"/>
                    <a:gd name="T17" fmla="*/ 41275 h 36"/>
                    <a:gd name="T18" fmla="*/ 0 w 26"/>
                    <a:gd name="T19" fmla="*/ 46038 h 36"/>
                    <a:gd name="T20" fmla="*/ 0 w 26"/>
                    <a:gd name="T21" fmla="*/ 50800 h 36"/>
                    <a:gd name="T22" fmla="*/ 0 w 26"/>
                    <a:gd name="T23" fmla="*/ 53975 h 36"/>
                    <a:gd name="T24" fmla="*/ 0 w 26"/>
                    <a:gd name="T25" fmla="*/ 55563 h 36"/>
                    <a:gd name="T26" fmla="*/ 0 w 26"/>
                    <a:gd name="T27" fmla="*/ 57150 h 36"/>
                    <a:gd name="T28" fmla="*/ 0 w 26"/>
                    <a:gd name="T29" fmla="*/ 57150 h 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26" h="36">
                      <a:moveTo>
                        <a:pt x="0" y="36"/>
                      </a:moveTo>
                      <a:lnTo>
                        <a:pt x="3" y="31"/>
                      </a:lnTo>
                      <a:lnTo>
                        <a:pt x="10" y="20"/>
                      </a:lnTo>
                      <a:lnTo>
                        <a:pt x="18" y="8"/>
                      </a:lnTo>
                      <a:lnTo>
                        <a:pt x="26" y="0"/>
                      </a:lnTo>
                      <a:lnTo>
                        <a:pt x="26" y="9"/>
                      </a:lnTo>
                      <a:lnTo>
                        <a:pt x="26" y="18"/>
                      </a:lnTo>
                      <a:lnTo>
                        <a:pt x="25" y="22"/>
                      </a:lnTo>
                      <a:lnTo>
                        <a:pt x="24" y="26"/>
                      </a:lnTo>
                      <a:lnTo>
                        <a:pt x="21" y="29"/>
                      </a:lnTo>
                      <a:lnTo>
                        <a:pt x="17" y="32"/>
                      </a:lnTo>
                      <a:lnTo>
                        <a:pt x="14" y="34"/>
                      </a:lnTo>
                      <a:lnTo>
                        <a:pt x="10" y="35"/>
                      </a:lnTo>
                      <a:lnTo>
                        <a:pt x="4" y="36"/>
                      </a:lnTo>
                      <a:lnTo>
                        <a:pt x="0" y="3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17" name="Freeform 514"/>
                <p:cNvSpPr>
                  <a:spLocks/>
                </p:cNvSpPr>
                <p:nvPr>
                  <p:custDataLst>
                    <p:tags r:id="rId344"/>
                  </p:custDataLst>
                </p:nvPr>
              </p:nvSpPr>
              <p:spPr bwMode="auto">
                <a:xfrm>
                  <a:off x="4652" y="1761"/>
                  <a:ext cx="2" cy="38"/>
                </a:xfrm>
                <a:custGeom>
                  <a:avLst/>
                  <a:gdLst>
                    <a:gd name="T0" fmla="*/ 0 w 6"/>
                    <a:gd name="T1" fmla="*/ 80890 h 37"/>
                    <a:gd name="T2" fmla="*/ 0 w 6"/>
                    <a:gd name="T3" fmla="*/ 0 h 37"/>
                    <a:gd name="T4" fmla="*/ 0 w 6"/>
                    <a:gd name="T5" fmla="*/ 0 h 37"/>
                    <a:gd name="T6" fmla="*/ 0 w 6"/>
                    <a:gd name="T7" fmla="*/ 67775 h 37"/>
                    <a:gd name="T8" fmla="*/ 0 w 6"/>
                    <a:gd name="T9" fmla="*/ 80890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6" h="37">
                      <a:moveTo>
                        <a:pt x="0" y="37"/>
                      </a:moveTo>
                      <a:lnTo>
                        <a:pt x="0" y="0"/>
                      </a:lnTo>
                      <a:lnTo>
                        <a:pt x="6" y="0"/>
                      </a:lnTo>
                      <a:lnTo>
                        <a:pt x="6" y="31"/>
                      </a:lnTo>
                      <a:lnTo>
                        <a:pt x="0" y="37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18" name="Freeform 515"/>
                <p:cNvSpPr>
                  <a:spLocks/>
                </p:cNvSpPr>
                <p:nvPr>
                  <p:custDataLst>
                    <p:tags r:id="rId345"/>
                  </p:custDataLst>
                </p:nvPr>
              </p:nvSpPr>
              <p:spPr bwMode="auto">
                <a:xfrm>
                  <a:off x="4644" y="1813"/>
                  <a:ext cx="6" cy="35"/>
                </a:xfrm>
                <a:custGeom>
                  <a:avLst/>
                  <a:gdLst>
                    <a:gd name="T0" fmla="*/ 0 w 20"/>
                    <a:gd name="T1" fmla="*/ 4162 h 43"/>
                    <a:gd name="T2" fmla="*/ 0 w 20"/>
                    <a:gd name="T3" fmla="*/ 3356 h 43"/>
                    <a:gd name="T4" fmla="*/ 0 w 20"/>
                    <a:gd name="T5" fmla="*/ 2417 h 43"/>
                    <a:gd name="T6" fmla="*/ 0 w 20"/>
                    <a:gd name="T7" fmla="*/ 1208 h 43"/>
                    <a:gd name="T8" fmla="*/ 0 w 20"/>
                    <a:gd name="T9" fmla="*/ 0 h 43"/>
                    <a:gd name="T10" fmla="*/ 0 w 20"/>
                    <a:gd name="T11" fmla="*/ 940 h 43"/>
                    <a:gd name="T12" fmla="*/ 0 w 20"/>
                    <a:gd name="T13" fmla="*/ 1611 h 43"/>
                    <a:gd name="T14" fmla="*/ 0 w 20"/>
                    <a:gd name="T15" fmla="*/ 1879 h 43"/>
                    <a:gd name="T16" fmla="*/ 0 w 20"/>
                    <a:gd name="T17" fmla="*/ 2417 h 43"/>
                    <a:gd name="T18" fmla="*/ 0 w 20"/>
                    <a:gd name="T19" fmla="*/ 2819 h 43"/>
                    <a:gd name="T20" fmla="*/ 0 w 20"/>
                    <a:gd name="T21" fmla="*/ 3356 h 43"/>
                    <a:gd name="T22" fmla="*/ 0 w 20"/>
                    <a:gd name="T23" fmla="*/ 3625 h 43"/>
                    <a:gd name="T24" fmla="*/ 0 w 20"/>
                    <a:gd name="T25" fmla="*/ 4027 h 43"/>
                    <a:gd name="T26" fmla="*/ 0 w 20"/>
                    <a:gd name="T27" fmla="*/ 4430 h 43"/>
                    <a:gd name="T28" fmla="*/ 0 w 20"/>
                    <a:gd name="T29" fmla="*/ 4833 h 43"/>
                    <a:gd name="T30" fmla="*/ 0 w 20"/>
                    <a:gd name="T31" fmla="*/ 5236 h 43"/>
                    <a:gd name="T32" fmla="*/ 0 w 20"/>
                    <a:gd name="T33" fmla="*/ 5505 h 43"/>
                    <a:gd name="T34" fmla="*/ 0 w 20"/>
                    <a:gd name="T35" fmla="*/ 5639 h 43"/>
                    <a:gd name="T36" fmla="*/ 0 w 20"/>
                    <a:gd name="T37" fmla="*/ 5773 h 43"/>
                    <a:gd name="T38" fmla="*/ 0 w 20"/>
                    <a:gd name="T39" fmla="*/ 4162 h 4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20" h="43">
                      <a:moveTo>
                        <a:pt x="0" y="31"/>
                      </a:moveTo>
                      <a:lnTo>
                        <a:pt x="0" y="25"/>
                      </a:lnTo>
                      <a:lnTo>
                        <a:pt x="0" y="18"/>
                      </a:lnTo>
                      <a:lnTo>
                        <a:pt x="2" y="9"/>
                      </a:lnTo>
                      <a:lnTo>
                        <a:pt x="7" y="0"/>
                      </a:lnTo>
                      <a:lnTo>
                        <a:pt x="11" y="7"/>
                      </a:lnTo>
                      <a:lnTo>
                        <a:pt x="16" y="12"/>
                      </a:lnTo>
                      <a:lnTo>
                        <a:pt x="17" y="14"/>
                      </a:lnTo>
                      <a:lnTo>
                        <a:pt x="19" y="18"/>
                      </a:lnTo>
                      <a:lnTo>
                        <a:pt x="19" y="21"/>
                      </a:lnTo>
                      <a:lnTo>
                        <a:pt x="20" y="25"/>
                      </a:lnTo>
                      <a:lnTo>
                        <a:pt x="19" y="27"/>
                      </a:lnTo>
                      <a:lnTo>
                        <a:pt x="18" y="30"/>
                      </a:lnTo>
                      <a:lnTo>
                        <a:pt x="16" y="33"/>
                      </a:lnTo>
                      <a:lnTo>
                        <a:pt x="12" y="36"/>
                      </a:lnTo>
                      <a:lnTo>
                        <a:pt x="9" y="39"/>
                      </a:lnTo>
                      <a:lnTo>
                        <a:pt x="6" y="41"/>
                      </a:lnTo>
                      <a:lnTo>
                        <a:pt x="2" y="42"/>
                      </a:lnTo>
                      <a:lnTo>
                        <a:pt x="0" y="43"/>
                      </a:lnTo>
                      <a:lnTo>
                        <a:pt x="0" y="3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19" name="Freeform 516"/>
                <p:cNvSpPr>
                  <a:spLocks/>
                </p:cNvSpPr>
                <p:nvPr>
                  <p:custDataLst>
                    <p:tags r:id="rId346"/>
                  </p:custDataLst>
                </p:nvPr>
              </p:nvSpPr>
              <p:spPr bwMode="auto">
                <a:xfrm>
                  <a:off x="4630" y="1835"/>
                  <a:ext cx="0" cy="37"/>
                </a:xfrm>
                <a:custGeom>
                  <a:avLst/>
                  <a:gdLst>
                    <a:gd name="T0" fmla="*/ 589940 h 30"/>
                    <a:gd name="T1" fmla="*/ 491608 h 30"/>
                    <a:gd name="T2" fmla="*/ 353961 h 30"/>
                    <a:gd name="T3" fmla="*/ 176978 h 30"/>
                    <a:gd name="T4" fmla="*/ 0 h 30"/>
                    <a:gd name="T5" fmla="*/ 0 60000 65536"/>
                    <a:gd name="T6" fmla="*/ 0 60000 65536"/>
                    <a:gd name="T7" fmla="*/ 0 60000 65536"/>
                    <a:gd name="T8" fmla="*/ 0 60000 65536"/>
                    <a:gd name="T9" fmla="*/ 0 60000 65536"/>
                  </a:gdLst>
                  <a:ahLst/>
                  <a:cxnLst>
                    <a:cxn ang="T5">
                      <a:pos x="0" y="T0"/>
                    </a:cxn>
                    <a:cxn ang="T6">
                      <a:pos x="0" y="T1"/>
                    </a:cxn>
                    <a:cxn ang="T7">
                      <a:pos x="0" y="T2"/>
                    </a:cxn>
                    <a:cxn ang="T8">
                      <a:pos x="0" y="T3"/>
                    </a:cxn>
                    <a:cxn ang="T9">
                      <a:pos x="0" y="T4"/>
                    </a:cxn>
                  </a:cxnLst>
                  <a:rect l="0" t="0" r="r" b="b"/>
                  <a:pathLst>
                    <a:path h="30">
                      <a:moveTo>
                        <a:pt x="0" y="30"/>
                      </a:moveTo>
                      <a:lnTo>
                        <a:pt x="0" y="25"/>
                      </a:lnTo>
                      <a:lnTo>
                        <a:pt x="0" y="18"/>
                      </a:lnTo>
                      <a:lnTo>
                        <a:pt x="0" y="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20" name="Freeform 517"/>
                <p:cNvSpPr>
                  <a:spLocks/>
                </p:cNvSpPr>
                <p:nvPr>
                  <p:custDataLst>
                    <p:tags r:id="rId347"/>
                  </p:custDataLst>
                </p:nvPr>
              </p:nvSpPr>
              <p:spPr bwMode="auto">
                <a:xfrm>
                  <a:off x="4630" y="1835"/>
                  <a:ext cx="5" cy="37"/>
                </a:xfrm>
                <a:custGeom>
                  <a:avLst/>
                  <a:gdLst>
                    <a:gd name="T0" fmla="*/ 0 w 20"/>
                    <a:gd name="T1" fmla="*/ 0 h 24"/>
                    <a:gd name="T2" fmla="*/ 0 w 20"/>
                    <a:gd name="T3" fmla="*/ 0 h 24"/>
                    <a:gd name="T4" fmla="*/ 0 w 20"/>
                    <a:gd name="T5" fmla="*/ 6867721 h 2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0" h="24">
                      <a:moveTo>
                        <a:pt x="0" y="0"/>
                      </a:moveTo>
                      <a:lnTo>
                        <a:pt x="20" y="0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21" name="Freeform 518"/>
                <p:cNvSpPr>
                  <a:spLocks/>
                </p:cNvSpPr>
                <p:nvPr>
                  <p:custDataLst>
                    <p:tags r:id="rId348"/>
                  </p:custDataLst>
                </p:nvPr>
              </p:nvSpPr>
              <p:spPr bwMode="auto">
                <a:xfrm>
                  <a:off x="4475" y="1575"/>
                  <a:ext cx="11" cy="38"/>
                </a:xfrm>
                <a:custGeom>
                  <a:avLst/>
                  <a:gdLst>
                    <a:gd name="T0" fmla="*/ 0 w 46"/>
                    <a:gd name="T1" fmla="*/ 0 h 19"/>
                    <a:gd name="T2" fmla="*/ 0 w 46"/>
                    <a:gd name="T3" fmla="*/ 19507200 h 19"/>
                    <a:gd name="T4" fmla="*/ 0 w 46"/>
                    <a:gd name="T5" fmla="*/ 32512000 h 19"/>
                    <a:gd name="T6" fmla="*/ 0 w 46"/>
                    <a:gd name="T7" fmla="*/ 52019200 h 19"/>
                    <a:gd name="T8" fmla="*/ 0 w 46"/>
                    <a:gd name="T9" fmla="*/ 65024000 h 19"/>
                    <a:gd name="T10" fmla="*/ 0 w 46"/>
                    <a:gd name="T11" fmla="*/ 78028800 h 19"/>
                    <a:gd name="T12" fmla="*/ 0 w 46"/>
                    <a:gd name="T13" fmla="*/ 91033600 h 19"/>
                    <a:gd name="T14" fmla="*/ 0 w 46"/>
                    <a:gd name="T15" fmla="*/ 110540800 h 19"/>
                    <a:gd name="T16" fmla="*/ 0 w 46"/>
                    <a:gd name="T17" fmla="*/ 123545600 h 19"/>
                    <a:gd name="T18" fmla="*/ 0 w 46"/>
                    <a:gd name="T19" fmla="*/ 123545600 h 19"/>
                    <a:gd name="T20" fmla="*/ 0 w 46"/>
                    <a:gd name="T21" fmla="*/ 123545600 h 19"/>
                    <a:gd name="T22" fmla="*/ 0 w 46"/>
                    <a:gd name="T23" fmla="*/ 117043200 h 19"/>
                    <a:gd name="T24" fmla="*/ 0 w 46"/>
                    <a:gd name="T25" fmla="*/ 110540800 h 19"/>
                    <a:gd name="T26" fmla="*/ 0 w 46"/>
                    <a:gd name="T27" fmla="*/ 91033600 h 19"/>
                    <a:gd name="T28" fmla="*/ 0 w 46"/>
                    <a:gd name="T29" fmla="*/ 71526400 h 19"/>
                    <a:gd name="T30" fmla="*/ 0 w 46"/>
                    <a:gd name="T31" fmla="*/ 45516800 h 19"/>
                    <a:gd name="T32" fmla="*/ 0 w 46"/>
                    <a:gd name="T33" fmla="*/ 0 h 1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6" h="19">
                      <a:moveTo>
                        <a:pt x="0" y="0"/>
                      </a:moveTo>
                      <a:lnTo>
                        <a:pt x="9" y="3"/>
                      </a:lnTo>
                      <a:lnTo>
                        <a:pt x="14" y="5"/>
                      </a:lnTo>
                      <a:lnTo>
                        <a:pt x="19" y="8"/>
                      </a:lnTo>
                      <a:lnTo>
                        <a:pt x="23" y="10"/>
                      </a:lnTo>
                      <a:lnTo>
                        <a:pt x="26" y="12"/>
                      </a:lnTo>
                      <a:lnTo>
                        <a:pt x="32" y="14"/>
                      </a:lnTo>
                      <a:lnTo>
                        <a:pt x="37" y="17"/>
                      </a:lnTo>
                      <a:lnTo>
                        <a:pt x="46" y="19"/>
                      </a:lnTo>
                      <a:lnTo>
                        <a:pt x="33" y="19"/>
                      </a:lnTo>
                      <a:lnTo>
                        <a:pt x="24" y="19"/>
                      </a:lnTo>
                      <a:lnTo>
                        <a:pt x="18" y="18"/>
                      </a:lnTo>
                      <a:lnTo>
                        <a:pt x="13" y="17"/>
                      </a:lnTo>
                      <a:lnTo>
                        <a:pt x="10" y="14"/>
                      </a:lnTo>
                      <a:lnTo>
                        <a:pt x="7" y="11"/>
                      </a:lnTo>
                      <a:lnTo>
                        <a:pt x="4" y="7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22" name="Freeform 519"/>
                <p:cNvSpPr>
                  <a:spLocks/>
                </p:cNvSpPr>
                <p:nvPr>
                  <p:custDataLst>
                    <p:tags r:id="rId349"/>
                  </p:custDataLst>
                </p:nvPr>
              </p:nvSpPr>
              <p:spPr bwMode="auto">
                <a:xfrm>
                  <a:off x="2784" y="1663"/>
                  <a:ext cx="30" cy="37"/>
                </a:xfrm>
                <a:custGeom>
                  <a:avLst/>
                  <a:gdLst>
                    <a:gd name="T0" fmla="*/ 0 w 100"/>
                    <a:gd name="T1" fmla="*/ 0 h 55"/>
                    <a:gd name="T2" fmla="*/ 0 w 100"/>
                    <a:gd name="T3" fmla="*/ 164 h 55"/>
                    <a:gd name="T4" fmla="*/ 0 w 100"/>
                    <a:gd name="T5" fmla="*/ 750 h 55"/>
                    <a:gd name="T6" fmla="*/ 0 w 100"/>
                    <a:gd name="T7" fmla="*/ 750 h 55"/>
                    <a:gd name="T8" fmla="*/ 0 w 100"/>
                    <a:gd name="T9" fmla="*/ 587 h 55"/>
                    <a:gd name="T10" fmla="*/ 0 w 100"/>
                    <a:gd name="T11" fmla="*/ 519 h 55"/>
                    <a:gd name="T12" fmla="*/ 0 w 100"/>
                    <a:gd name="T13" fmla="*/ 437 h 55"/>
                    <a:gd name="T14" fmla="*/ 0 w 100"/>
                    <a:gd name="T15" fmla="*/ 341 h 55"/>
                    <a:gd name="T16" fmla="*/ 0 w 100"/>
                    <a:gd name="T17" fmla="*/ 246 h 55"/>
                    <a:gd name="T18" fmla="*/ 0 w 100"/>
                    <a:gd name="T19" fmla="*/ 68 h 55"/>
                    <a:gd name="T20" fmla="*/ 0 w 100"/>
                    <a:gd name="T21" fmla="*/ 0 h 5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00" h="55">
                      <a:moveTo>
                        <a:pt x="33" y="0"/>
                      </a:moveTo>
                      <a:lnTo>
                        <a:pt x="100" y="12"/>
                      </a:lnTo>
                      <a:lnTo>
                        <a:pt x="100" y="55"/>
                      </a:lnTo>
                      <a:lnTo>
                        <a:pt x="13" y="55"/>
                      </a:lnTo>
                      <a:lnTo>
                        <a:pt x="0" y="43"/>
                      </a:lnTo>
                      <a:lnTo>
                        <a:pt x="1" y="38"/>
                      </a:lnTo>
                      <a:lnTo>
                        <a:pt x="4" y="32"/>
                      </a:lnTo>
                      <a:lnTo>
                        <a:pt x="10" y="25"/>
                      </a:lnTo>
                      <a:lnTo>
                        <a:pt x="16" y="18"/>
                      </a:lnTo>
                      <a:lnTo>
                        <a:pt x="27" y="5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23" name="Freeform 520"/>
                <p:cNvSpPr>
                  <a:spLocks/>
                </p:cNvSpPr>
                <p:nvPr>
                  <p:custDataLst>
                    <p:tags r:id="rId350"/>
                  </p:custDataLst>
                </p:nvPr>
              </p:nvSpPr>
              <p:spPr bwMode="auto">
                <a:xfrm>
                  <a:off x="3067" y="1406"/>
                  <a:ext cx="27" cy="37"/>
                </a:xfrm>
                <a:custGeom>
                  <a:avLst/>
                  <a:gdLst>
                    <a:gd name="T0" fmla="*/ 0 w 99"/>
                    <a:gd name="T1" fmla="*/ 67 h 51"/>
                    <a:gd name="T2" fmla="*/ 0 w 99"/>
                    <a:gd name="T3" fmla="*/ 34 h 51"/>
                    <a:gd name="T4" fmla="*/ 0 w 99"/>
                    <a:gd name="T5" fmla="*/ 0 h 51"/>
                    <a:gd name="T6" fmla="*/ 0 w 99"/>
                    <a:gd name="T7" fmla="*/ 0 h 51"/>
                    <a:gd name="T8" fmla="*/ 0 w 99"/>
                    <a:gd name="T9" fmla="*/ 34 h 51"/>
                    <a:gd name="T10" fmla="*/ 0 w 99"/>
                    <a:gd name="T11" fmla="*/ 169 h 51"/>
                    <a:gd name="T12" fmla="*/ 0 w 99"/>
                    <a:gd name="T13" fmla="*/ 371 h 51"/>
                    <a:gd name="T14" fmla="*/ 0 w 99"/>
                    <a:gd name="T15" fmla="*/ 607 h 51"/>
                    <a:gd name="T16" fmla="*/ 0 w 99"/>
                    <a:gd name="T17" fmla="*/ 844 h 51"/>
                    <a:gd name="T18" fmla="*/ 0 w 99"/>
                    <a:gd name="T19" fmla="*/ 945 h 51"/>
                    <a:gd name="T20" fmla="*/ 0 w 99"/>
                    <a:gd name="T21" fmla="*/ 1013 h 51"/>
                    <a:gd name="T22" fmla="*/ 0 w 99"/>
                    <a:gd name="T23" fmla="*/ 1080 h 51"/>
                    <a:gd name="T24" fmla="*/ 0 w 99"/>
                    <a:gd name="T25" fmla="*/ 1148 h 51"/>
                    <a:gd name="T26" fmla="*/ 0 w 99"/>
                    <a:gd name="T27" fmla="*/ 1249 h 51"/>
                    <a:gd name="T28" fmla="*/ 0 w 99"/>
                    <a:gd name="T29" fmla="*/ 1350 h 51"/>
                    <a:gd name="T30" fmla="*/ 0 w 99"/>
                    <a:gd name="T31" fmla="*/ 1452 h 51"/>
                    <a:gd name="T32" fmla="*/ 0 w 99"/>
                    <a:gd name="T33" fmla="*/ 1519 h 51"/>
                    <a:gd name="T34" fmla="*/ 0 w 99"/>
                    <a:gd name="T35" fmla="*/ 1587 h 51"/>
                    <a:gd name="T36" fmla="*/ 0 w 99"/>
                    <a:gd name="T37" fmla="*/ 1620 h 51"/>
                    <a:gd name="T38" fmla="*/ 0 w 99"/>
                    <a:gd name="T39" fmla="*/ 1688 h 51"/>
                    <a:gd name="T40" fmla="*/ 0 w 99"/>
                    <a:gd name="T41" fmla="*/ 1688 h 51"/>
                    <a:gd name="T42" fmla="*/ 0 w 99"/>
                    <a:gd name="T43" fmla="*/ 1721 h 51"/>
                    <a:gd name="T44" fmla="*/ 0 w 99"/>
                    <a:gd name="T45" fmla="*/ 1653 h 51"/>
                    <a:gd name="T46" fmla="*/ 0 w 99"/>
                    <a:gd name="T47" fmla="*/ 1620 h 51"/>
                    <a:gd name="T48" fmla="*/ 0 w 99"/>
                    <a:gd name="T49" fmla="*/ 1519 h 51"/>
                    <a:gd name="T50" fmla="*/ 0 w 99"/>
                    <a:gd name="T51" fmla="*/ 1452 h 51"/>
                    <a:gd name="T52" fmla="*/ 0 w 99"/>
                    <a:gd name="T53" fmla="*/ 1350 h 51"/>
                    <a:gd name="T54" fmla="*/ 0 w 99"/>
                    <a:gd name="T55" fmla="*/ 1316 h 51"/>
                    <a:gd name="T56" fmla="*/ 0 w 99"/>
                    <a:gd name="T57" fmla="*/ 1249 h 51"/>
                    <a:gd name="T58" fmla="*/ 0 w 99"/>
                    <a:gd name="T59" fmla="*/ 1181 h 51"/>
                    <a:gd name="T60" fmla="*/ 0 w 99"/>
                    <a:gd name="T61" fmla="*/ 1114 h 51"/>
                    <a:gd name="T62" fmla="*/ 0 w 99"/>
                    <a:gd name="T63" fmla="*/ 979 h 51"/>
                    <a:gd name="T64" fmla="*/ 0 w 99"/>
                    <a:gd name="T65" fmla="*/ 810 h 51"/>
                    <a:gd name="T66" fmla="*/ 0 w 99"/>
                    <a:gd name="T67" fmla="*/ 641 h 51"/>
                    <a:gd name="T68" fmla="*/ 0 w 99"/>
                    <a:gd name="T69" fmla="*/ 406 h 51"/>
                    <a:gd name="T70" fmla="*/ 0 w 99"/>
                    <a:gd name="T71" fmla="*/ 337 h 51"/>
                    <a:gd name="T72" fmla="*/ 0 w 99"/>
                    <a:gd name="T73" fmla="*/ 236 h 51"/>
                    <a:gd name="T74" fmla="*/ 0 w 99"/>
                    <a:gd name="T75" fmla="*/ 169 h 51"/>
                    <a:gd name="T76" fmla="*/ 0 w 99"/>
                    <a:gd name="T77" fmla="*/ 67 h 5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99" h="51">
                      <a:moveTo>
                        <a:pt x="53" y="2"/>
                      </a:moveTo>
                      <a:lnTo>
                        <a:pt x="58" y="1"/>
                      </a:lnTo>
                      <a:lnTo>
                        <a:pt x="62" y="0"/>
                      </a:lnTo>
                      <a:lnTo>
                        <a:pt x="65" y="0"/>
                      </a:lnTo>
                      <a:lnTo>
                        <a:pt x="69" y="1"/>
                      </a:lnTo>
                      <a:lnTo>
                        <a:pt x="74" y="5"/>
                      </a:lnTo>
                      <a:lnTo>
                        <a:pt x="79" y="11"/>
                      </a:lnTo>
                      <a:lnTo>
                        <a:pt x="83" y="18"/>
                      </a:lnTo>
                      <a:lnTo>
                        <a:pt x="87" y="25"/>
                      </a:lnTo>
                      <a:lnTo>
                        <a:pt x="91" y="28"/>
                      </a:lnTo>
                      <a:lnTo>
                        <a:pt x="93" y="30"/>
                      </a:lnTo>
                      <a:lnTo>
                        <a:pt x="96" y="32"/>
                      </a:lnTo>
                      <a:lnTo>
                        <a:pt x="99" y="34"/>
                      </a:lnTo>
                      <a:lnTo>
                        <a:pt x="99" y="37"/>
                      </a:lnTo>
                      <a:lnTo>
                        <a:pt x="97" y="40"/>
                      </a:lnTo>
                      <a:lnTo>
                        <a:pt x="95" y="43"/>
                      </a:lnTo>
                      <a:lnTo>
                        <a:pt x="91" y="45"/>
                      </a:lnTo>
                      <a:lnTo>
                        <a:pt x="86" y="47"/>
                      </a:lnTo>
                      <a:lnTo>
                        <a:pt x="81" y="48"/>
                      </a:lnTo>
                      <a:lnTo>
                        <a:pt x="74" y="50"/>
                      </a:lnTo>
                      <a:lnTo>
                        <a:pt x="68" y="50"/>
                      </a:lnTo>
                      <a:lnTo>
                        <a:pt x="52" y="51"/>
                      </a:lnTo>
                      <a:lnTo>
                        <a:pt x="36" y="49"/>
                      </a:lnTo>
                      <a:lnTo>
                        <a:pt x="27" y="48"/>
                      </a:lnTo>
                      <a:lnTo>
                        <a:pt x="18" y="45"/>
                      </a:lnTo>
                      <a:lnTo>
                        <a:pt x="9" y="43"/>
                      </a:lnTo>
                      <a:lnTo>
                        <a:pt x="1" y="40"/>
                      </a:lnTo>
                      <a:lnTo>
                        <a:pt x="0" y="39"/>
                      </a:lnTo>
                      <a:lnTo>
                        <a:pt x="1" y="37"/>
                      </a:lnTo>
                      <a:lnTo>
                        <a:pt x="3" y="35"/>
                      </a:lnTo>
                      <a:lnTo>
                        <a:pt x="6" y="33"/>
                      </a:lnTo>
                      <a:lnTo>
                        <a:pt x="14" y="29"/>
                      </a:lnTo>
                      <a:lnTo>
                        <a:pt x="25" y="24"/>
                      </a:lnTo>
                      <a:lnTo>
                        <a:pt x="35" y="19"/>
                      </a:lnTo>
                      <a:lnTo>
                        <a:pt x="45" y="12"/>
                      </a:lnTo>
                      <a:lnTo>
                        <a:pt x="48" y="10"/>
                      </a:lnTo>
                      <a:lnTo>
                        <a:pt x="51" y="7"/>
                      </a:lnTo>
                      <a:lnTo>
                        <a:pt x="52" y="5"/>
                      </a:lnTo>
                      <a:lnTo>
                        <a:pt x="53" y="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24" name="Freeform 521"/>
                <p:cNvSpPr>
                  <a:spLocks/>
                </p:cNvSpPr>
                <p:nvPr>
                  <p:custDataLst>
                    <p:tags r:id="rId351"/>
                  </p:custDataLst>
                </p:nvPr>
              </p:nvSpPr>
              <p:spPr bwMode="auto">
                <a:xfrm>
                  <a:off x="3089" y="1288"/>
                  <a:ext cx="144" cy="103"/>
                </a:xfrm>
                <a:custGeom>
                  <a:avLst/>
                  <a:gdLst>
                    <a:gd name="T0" fmla="*/ 0 w 525"/>
                    <a:gd name="T1" fmla="*/ 0 h 311"/>
                    <a:gd name="T2" fmla="*/ 0 w 525"/>
                    <a:gd name="T3" fmla="*/ 0 h 311"/>
                    <a:gd name="T4" fmla="*/ 0 w 525"/>
                    <a:gd name="T5" fmla="*/ 0 h 311"/>
                    <a:gd name="T6" fmla="*/ 0 w 525"/>
                    <a:gd name="T7" fmla="*/ 0 h 311"/>
                    <a:gd name="T8" fmla="*/ 0 w 525"/>
                    <a:gd name="T9" fmla="*/ 0 h 311"/>
                    <a:gd name="T10" fmla="*/ 0 w 525"/>
                    <a:gd name="T11" fmla="*/ 0 h 311"/>
                    <a:gd name="T12" fmla="*/ 0 w 525"/>
                    <a:gd name="T13" fmla="*/ 0 h 311"/>
                    <a:gd name="T14" fmla="*/ 0 w 525"/>
                    <a:gd name="T15" fmla="*/ 0 h 311"/>
                    <a:gd name="T16" fmla="*/ 0 w 525"/>
                    <a:gd name="T17" fmla="*/ 0 h 311"/>
                    <a:gd name="T18" fmla="*/ 0 w 525"/>
                    <a:gd name="T19" fmla="*/ 0 h 311"/>
                    <a:gd name="T20" fmla="*/ 0 w 525"/>
                    <a:gd name="T21" fmla="*/ 0 h 311"/>
                    <a:gd name="T22" fmla="*/ 0 w 525"/>
                    <a:gd name="T23" fmla="*/ 0 h 311"/>
                    <a:gd name="T24" fmla="*/ 0 w 525"/>
                    <a:gd name="T25" fmla="*/ 0 h 311"/>
                    <a:gd name="T26" fmla="*/ 0 w 525"/>
                    <a:gd name="T27" fmla="*/ 0 h 311"/>
                    <a:gd name="T28" fmla="*/ 0 w 525"/>
                    <a:gd name="T29" fmla="*/ 0 h 311"/>
                    <a:gd name="T30" fmla="*/ 0 w 525"/>
                    <a:gd name="T31" fmla="*/ 0 h 311"/>
                    <a:gd name="T32" fmla="*/ 0 w 525"/>
                    <a:gd name="T33" fmla="*/ 0 h 311"/>
                    <a:gd name="T34" fmla="*/ 0 w 525"/>
                    <a:gd name="T35" fmla="*/ 0 h 311"/>
                    <a:gd name="T36" fmla="*/ 0 w 525"/>
                    <a:gd name="T37" fmla="*/ 0 h 311"/>
                    <a:gd name="T38" fmla="*/ 0 w 525"/>
                    <a:gd name="T39" fmla="*/ 0 h 311"/>
                    <a:gd name="T40" fmla="*/ 0 w 525"/>
                    <a:gd name="T41" fmla="*/ 1 h 311"/>
                    <a:gd name="T42" fmla="*/ 0 w 525"/>
                    <a:gd name="T43" fmla="*/ 1 h 311"/>
                    <a:gd name="T44" fmla="*/ 0 w 525"/>
                    <a:gd name="T45" fmla="*/ 1 h 311"/>
                    <a:gd name="T46" fmla="*/ 0 w 525"/>
                    <a:gd name="T47" fmla="*/ 1 h 311"/>
                    <a:gd name="T48" fmla="*/ 0 w 525"/>
                    <a:gd name="T49" fmla="*/ 1 h 311"/>
                    <a:gd name="T50" fmla="*/ 0 w 525"/>
                    <a:gd name="T51" fmla="*/ 1 h 311"/>
                    <a:gd name="T52" fmla="*/ 0 w 525"/>
                    <a:gd name="T53" fmla="*/ 1 h 311"/>
                    <a:gd name="T54" fmla="*/ 0 w 525"/>
                    <a:gd name="T55" fmla="*/ 1 h 311"/>
                    <a:gd name="T56" fmla="*/ 0 w 525"/>
                    <a:gd name="T57" fmla="*/ 1 h 311"/>
                    <a:gd name="T58" fmla="*/ 0 w 525"/>
                    <a:gd name="T59" fmla="*/ 1 h 311"/>
                    <a:gd name="T60" fmla="*/ 0 w 525"/>
                    <a:gd name="T61" fmla="*/ 1 h 311"/>
                    <a:gd name="T62" fmla="*/ 0 w 525"/>
                    <a:gd name="T63" fmla="*/ 1 h 311"/>
                    <a:gd name="T64" fmla="*/ 0 w 525"/>
                    <a:gd name="T65" fmla="*/ 1 h 311"/>
                    <a:gd name="T66" fmla="*/ 0 w 525"/>
                    <a:gd name="T67" fmla="*/ 1 h 311"/>
                    <a:gd name="T68" fmla="*/ 0 w 525"/>
                    <a:gd name="T69" fmla="*/ 1 h 311"/>
                    <a:gd name="T70" fmla="*/ 0 w 525"/>
                    <a:gd name="T71" fmla="*/ 1 h 311"/>
                    <a:gd name="T72" fmla="*/ 0 w 525"/>
                    <a:gd name="T73" fmla="*/ 1 h 311"/>
                    <a:gd name="T74" fmla="*/ 0 w 525"/>
                    <a:gd name="T75" fmla="*/ 1 h 311"/>
                    <a:gd name="T76" fmla="*/ 0 w 525"/>
                    <a:gd name="T77" fmla="*/ 1 h 311"/>
                    <a:gd name="T78" fmla="*/ 0 w 525"/>
                    <a:gd name="T79" fmla="*/ 1 h 311"/>
                    <a:gd name="T80" fmla="*/ 0 w 525"/>
                    <a:gd name="T81" fmla="*/ 1 h 311"/>
                    <a:gd name="T82" fmla="*/ 0 w 525"/>
                    <a:gd name="T83" fmla="*/ 1 h 311"/>
                    <a:gd name="T84" fmla="*/ 0 w 525"/>
                    <a:gd name="T85" fmla="*/ 1 h 311"/>
                    <a:gd name="T86" fmla="*/ 0 w 525"/>
                    <a:gd name="T87" fmla="*/ 1 h 311"/>
                    <a:gd name="T88" fmla="*/ 0 w 525"/>
                    <a:gd name="T89" fmla="*/ 1 h 311"/>
                    <a:gd name="T90" fmla="*/ 0 w 525"/>
                    <a:gd name="T91" fmla="*/ 1 h 311"/>
                    <a:gd name="T92" fmla="*/ 0 w 525"/>
                    <a:gd name="T93" fmla="*/ 1 h 311"/>
                    <a:gd name="T94" fmla="*/ 0 w 525"/>
                    <a:gd name="T95" fmla="*/ 0 h 311"/>
                    <a:gd name="T96" fmla="*/ 0 w 525"/>
                    <a:gd name="T97" fmla="*/ 0 h 311"/>
                    <a:gd name="T98" fmla="*/ 0 w 525"/>
                    <a:gd name="T99" fmla="*/ 0 h 311"/>
                    <a:gd name="T100" fmla="*/ 0 w 525"/>
                    <a:gd name="T101" fmla="*/ 0 h 311"/>
                    <a:gd name="T102" fmla="*/ 0 w 525"/>
                    <a:gd name="T103" fmla="*/ 0 h 311"/>
                    <a:gd name="T104" fmla="*/ 0 w 525"/>
                    <a:gd name="T105" fmla="*/ 0 h 311"/>
                    <a:gd name="T106" fmla="*/ 0 w 525"/>
                    <a:gd name="T107" fmla="*/ 0 h 311"/>
                    <a:gd name="T108" fmla="*/ 0 w 525"/>
                    <a:gd name="T109" fmla="*/ 0 h 311"/>
                    <a:gd name="T110" fmla="*/ 0 w 525"/>
                    <a:gd name="T111" fmla="*/ 0 h 311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525" h="311">
                      <a:moveTo>
                        <a:pt x="273" y="31"/>
                      </a:moveTo>
                      <a:lnTo>
                        <a:pt x="307" y="31"/>
                      </a:lnTo>
                      <a:lnTo>
                        <a:pt x="315" y="27"/>
                      </a:lnTo>
                      <a:lnTo>
                        <a:pt x="324" y="24"/>
                      </a:lnTo>
                      <a:lnTo>
                        <a:pt x="333" y="22"/>
                      </a:lnTo>
                      <a:lnTo>
                        <a:pt x="342" y="21"/>
                      </a:lnTo>
                      <a:lnTo>
                        <a:pt x="359" y="20"/>
                      </a:lnTo>
                      <a:lnTo>
                        <a:pt x="377" y="20"/>
                      </a:lnTo>
                      <a:lnTo>
                        <a:pt x="385" y="20"/>
                      </a:lnTo>
                      <a:lnTo>
                        <a:pt x="393" y="20"/>
                      </a:lnTo>
                      <a:lnTo>
                        <a:pt x="401" y="19"/>
                      </a:lnTo>
                      <a:lnTo>
                        <a:pt x="408" y="17"/>
                      </a:lnTo>
                      <a:lnTo>
                        <a:pt x="415" y="15"/>
                      </a:lnTo>
                      <a:lnTo>
                        <a:pt x="421" y="11"/>
                      </a:lnTo>
                      <a:lnTo>
                        <a:pt x="427" y="7"/>
                      </a:lnTo>
                      <a:lnTo>
                        <a:pt x="433" y="0"/>
                      </a:lnTo>
                      <a:lnTo>
                        <a:pt x="512" y="0"/>
                      </a:lnTo>
                      <a:lnTo>
                        <a:pt x="514" y="6"/>
                      </a:lnTo>
                      <a:lnTo>
                        <a:pt x="519" y="12"/>
                      </a:lnTo>
                      <a:lnTo>
                        <a:pt x="523" y="17"/>
                      </a:lnTo>
                      <a:lnTo>
                        <a:pt x="525" y="19"/>
                      </a:lnTo>
                      <a:lnTo>
                        <a:pt x="511" y="26"/>
                      </a:lnTo>
                      <a:lnTo>
                        <a:pt x="491" y="36"/>
                      </a:lnTo>
                      <a:lnTo>
                        <a:pt x="468" y="47"/>
                      </a:lnTo>
                      <a:lnTo>
                        <a:pt x="443" y="57"/>
                      </a:lnTo>
                      <a:lnTo>
                        <a:pt x="418" y="66"/>
                      </a:lnTo>
                      <a:lnTo>
                        <a:pt x="392" y="73"/>
                      </a:lnTo>
                      <a:lnTo>
                        <a:pt x="379" y="76"/>
                      </a:lnTo>
                      <a:lnTo>
                        <a:pt x="368" y="78"/>
                      </a:lnTo>
                      <a:lnTo>
                        <a:pt x="356" y="80"/>
                      </a:lnTo>
                      <a:lnTo>
                        <a:pt x="346" y="80"/>
                      </a:lnTo>
                      <a:lnTo>
                        <a:pt x="333" y="81"/>
                      </a:lnTo>
                      <a:lnTo>
                        <a:pt x="321" y="83"/>
                      </a:lnTo>
                      <a:lnTo>
                        <a:pt x="309" y="86"/>
                      </a:lnTo>
                      <a:lnTo>
                        <a:pt x="299" y="90"/>
                      </a:lnTo>
                      <a:lnTo>
                        <a:pt x="279" y="101"/>
                      </a:lnTo>
                      <a:lnTo>
                        <a:pt x="262" y="111"/>
                      </a:lnTo>
                      <a:lnTo>
                        <a:pt x="253" y="116"/>
                      </a:lnTo>
                      <a:lnTo>
                        <a:pt x="244" y="121"/>
                      </a:lnTo>
                      <a:lnTo>
                        <a:pt x="235" y="124"/>
                      </a:lnTo>
                      <a:lnTo>
                        <a:pt x="226" y="127"/>
                      </a:lnTo>
                      <a:lnTo>
                        <a:pt x="218" y="129"/>
                      </a:lnTo>
                      <a:lnTo>
                        <a:pt x="208" y="129"/>
                      </a:lnTo>
                      <a:lnTo>
                        <a:pt x="198" y="127"/>
                      </a:lnTo>
                      <a:lnTo>
                        <a:pt x="187" y="123"/>
                      </a:lnTo>
                      <a:lnTo>
                        <a:pt x="186" y="128"/>
                      </a:lnTo>
                      <a:lnTo>
                        <a:pt x="183" y="133"/>
                      </a:lnTo>
                      <a:lnTo>
                        <a:pt x="178" y="137"/>
                      </a:lnTo>
                      <a:lnTo>
                        <a:pt x="174" y="142"/>
                      </a:lnTo>
                      <a:lnTo>
                        <a:pt x="174" y="144"/>
                      </a:lnTo>
                      <a:lnTo>
                        <a:pt x="175" y="145"/>
                      </a:lnTo>
                      <a:lnTo>
                        <a:pt x="177" y="146"/>
                      </a:lnTo>
                      <a:lnTo>
                        <a:pt x="180" y="147"/>
                      </a:lnTo>
                      <a:lnTo>
                        <a:pt x="185" y="148"/>
                      </a:lnTo>
                      <a:lnTo>
                        <a:pt x="187" y="148"/>
                      </a:lnTo>
                      <a:lnTo>
                        <a:pt x="186" y="152"/>
                      </a:lnTo>
                      <a:lnTo>
                        <a:pt x="184" y="157"/>
                      </a:lnTo>
                      <a:lnTo>
                        <a:pt x="181" y="160"/>
                      </a:lnTo>
                      <a:lnTo>
                        <a:pt x="178" y="164"/>
                      </a:lnTo>
                      <a:lnTo>
                        <a:pt x="176" y="167"/>
                      </a:lnTo>
                      <a:lnTo>
                        <a:pt x="175" y="171"/>
                      </a:lnTo>
                      <a:lnTo>
                        <a:pt x="176" y="175"/>
                      </a:lnTo>
                      <a:lnTo>
                        <a:pt x="180" y="179"/>
                      </a:lnTo>
                      <a:lnTo>
                        <a:pt x="175" y="185"/>
                      </a:lnTo>
                      <a:lnTo>
                        <a:pt x="168" y="190"/>
                      </a:lnTo>
                      <a:lnTo>
                        <a:pt x="162" y="194"/>
                      </a:lnTo>
                      <a:lnTo>
                        <a:pt x="155" y="197"/>
                      </a:lnTo>
                      <a:lnTo>
                        <a:pt x="150" y="201"/>
                      </a:lnTo>
                      <a:lnTo>
                        <a:pt x="144" y="204"/>
                      </a:lnTo>
                      <a:lnTo>
                        <a:pt x="143" y="207"/>
                      </a:lnTo>
                      <a:lnTo>
                        <a:pt x="141" y="209"/>
                      </a:lnTo>
                      <a:lnTo>
                        <a:pt x="141" y="213"/>
                      </a:lnTo>
                      <a:lnTo>
                        <a:pt x="140" y="216"/>
                      </a:lnTo>
                      <a:lnTo>
                        <a:pt x="141" y="222"/>
                      </a:lnTo>
                      <a:lnTo>
                        <a:pt x="144" y="228"/>
                      </a:lnTo>
                      <a:lnTo>
                        <a:pt x="149" y="234"/>
                      </a:lnTo>
                      <a:lnTo>
                        <a:pt x="155" y="241"/>
                      </a:lnTo>
                      <a:lnTo>
                        <a:pt x="163" y="247"/>
                      </a:lnTo>
                      <a:lnTo>
                        <a:pt x="172" y="254"/>
                      </a:lnTo>
                      <a:lnTo>
                        <a:pt x="181" y="260"/>
                      </a:lnTo>
                      <a:lnTo>
                        <a:pt x="191" y="267"/>
                      </a:lnTo>
                      <a:lnTo>
                        <a:pt x="213" y="279"/>
                      </a:lnTo>
                      <a:lnTo>
                        <a:pt x="235" y="290"/>
                      </a:lnTo>
                      <a:lnTo>
                        <a:pt x="256" y="300"/>
                      </a:lnTo>
                      <a:lnTo>
                        <a:pt x="273" y="308"/>
                      </a:lnTo>
                      <a:lnTo>
                        <a:pt x="258" y="310"/>
                      </a:lnTo>
                      <a:lnTo>
                        <a:pt x="243" y="311"/>
                      </a:lnTo>
                      <a:lnTo>
                        <a:pt x="229" y="311"/>
                      </a:lnTo>
                      <a:lnTo>
                        <a:pt x="214" y="310"/>
                      </a:lnTo>
                      <a:lnTo>
                        <a:pt x="189" y="309"/>
                      </a:lnTo>
                      <a:lnTo>
                        <a:pt x="167" y="308"/>
                      </a:lnTo>
                      <a:lnTo>
                        <a:pt x="155" y="308"/>
                      </a:lnTo>
                      <a:lnTo>
                        <a:pt x="145" y="308"/>
                      </a:lnTo>
                      <a:lnTo>
                        <a:pt x="138" y="307"/>
                      </a:lnTo>
                      <a:lnTo>
                        <a:pt x="131" y="305"/>
                      </a:lnTo>
                      <a:lnTo>
                        <a:pt x="129" y="304"/>
                      </a:lnTo>
                      <a:lnTo>
                        <a:pt x="127" y="302"/>
                      </a:lnTo>
                      <a:lnTo>
                        <a:pt x="124" y="300"/>
                      </a:lnTo>
                      <a:lnTo>
                        <a:pt x="123" y="298"/>
                      </a:lnTo>
                      <a:lnTo>
                        <a:pt x="121" y="292"/>
                      </a:lnTo>
                      <a:lnTo>
                        <a:pt x="120" y="284"/>
                      </a:lnTo>
                      <a:lnTo>
                        <a:pt x="120" y="282"/>
                      </a:lnTo>
                      <a:lnTo>
                        <a:pt x="119" y="280"/>
                      </a:lnTo>
                      <a:lnTo>
                        <a:pt x="118" y="279"/>
                      </a:lnTo>
                      <a:lnTo>
                        <a:pt x="116" y="278"/>
                      </a:lnTo>
                      <a:lnTo>
                        <a:pt x="111" y="277"/>
                      </a:lnTo>
                      <a:lnTo>
                        <a:pt x="106" y="276"/>
                      </a:lnTo>
                      <a:lnTo>
                        <a:pt x="95" y="277"/>
                      </a:lnTo>
                      <a:lnTo>
                        <a:pt x="87" y="278"/>
                      </a:lnTo>
                      <a:lnTo>
                        <a:pt x="84" y="287"/>
                      </a:lnTo>
                      <a:lnTo>
                        <a:pt x="80" y="296"/>
                      </a:lnTo>
                      <a:lnTo>
                        <a:pt x="66" y="291"/>
                      </a:lnTo>
                      <a:lnTo>
                        <a:pt x="55" y="287"/>
                      </a:lnTo>
                      <a:lnTo>
                        <a:pt x="44" y="282"/>
                      </a:lnTo>
                      <a:lnTo>
                        <a:pt x="35" y="276"/>
                      </a:lnTo>
                      <a:lnTo>
                        <a:pt x="19" y="263"/>
                      </a:lnTo>
                      <a:lnTo>
                        <a:pt x="0" y="246"/>
                      </a:lnTo>
                      <a:lnTo>
                        <a:pt x="8" y="244"/>
                      </a:lnTo>
                      <a:lnTo>
                        <a:pt x="13" y="242"/>
                      </a:lnTo>
                      <a:lnTo>
                        <a:pt x="18" y="239"/>
                      </a:lnTo>
                      <a:lnTo>
                        <a:pt x="22" y="237"/>
                      </a:lnTo>
                      <a:lnTo>
                        <a:pt x="29" y="230"/>
                      </a:lnTo>
                      <a:lnTo>
                        <a:pt x="34" y="222"/>
                      </a:lnTo>
                      <a:lnTo>
                        <a:pt x="31" y="219"/>
                      </a:lnTo>
                      <a:lnTo>
                        <a:pt x="29" y="216"/>
                      </a:lnTo>
                      <a:lnTo>
                        <a:pt x="28" y="213"/>
                      </a:lnTo>
                      <a:lnTo>
                        <a:pt x="28" y="211"/>
                      </a:lnTo>
                      <a:lnTo>
                        <a:pt x="30" y="205"/>
                      </a:lnTo>
                      <a:lnTo>
                        <a:pt x="34" y="200"/>
                      </a:lnTo>
                      <a:lnTo>
                        <a:pt x="38" y="196"/>
                      </a:lnTo>
                      <a:lnTo>
                        <a:pt x="40" y="191"/>
                      </a:lnTo>
                      <a:lnTo>
                        <a:pt x="40" y="188"/>
                      </a:lnTo>
                      <a:lnTo>
                        <a:pt x="39" y="185"/>
                      </a:lnTo>
                      <a:lnTo>
                        <a:pt x="37" y="182"/>
                      </a:lnTo>
                      <a:lnTo>
                        <a:pt x="34" y="179"/>
                      </a:lnTo>
                      <a:lnTo>
                        <a:pt x="73" y="179"/>
                      </a:lnTo>
                      <a:lnTo>
                        <a:pt x="106" y="179"/>
                      </a:lnTo>
                      <a:lnTo>
                        <a:pt x="134" y="179"/>
                      </a:lnTo>
                      <a:lnTo>
                        <a:pt x="167" y="179"/>
                      </a:lnTo>
                      <a:lnTo>
                        <a:pt x="147" y="178"/>
                      </a:lnTo>
                      <a:lnTo>
                        <a:pt x="131" y="177"/>
                      </a:lnTo>
                      <a:lnTo>
                        <a:pt x="117" y="174"/>
                      </a:lnTo>
                      <a:lnTo>
                        <a:pt x="102" y="171"/>
                      </a:lnTo>
                      <a:lnTo>
                        <a:pt x="90" y="166"/>
                      </a:lnTo>
                      <a:lnTo>
                        <a:pt x="78" y="161"/>
                      </a:lnTo>
                      <a:lnTo>
                        <a:pt x="66" y="155"/>
                      </a:lnTo>
                      <a:lnTo>
                        <a:pt x="54" y="148"/>
                      </a:lnTo>
                      <a:lnTo>
                        <a:pt x="65" y="143"/>
                      </a:lnTo>
                      <a:lnTo>
                        <a:pt x="75" y="139"/>
                      </a:lnTo>
                      <a:lnTo>
                        <a:pt x="84" y="134"/>
                      </a:lnTo>
                      <a:lnTo>
                        <a:pt x="91" y="130"/>
                      </a:lnTo>
                      <a:lnTo>
                        <a:pt x="106" y="120"/>
                      </a:lnTo>
                      <a:lnTo>
                        <a:pt x="120" y="111"/>
                      </a:lnTo>
                      <a:lnTo>
                        <a:pt x="118" y="110"/>
                      </a:lnTo>
                      <a:lnTo>
                        <a:pt x="115" y="108"/>
                      </a:lnTo>
                      <a:lnTo>
                        <a:pt x="111" y="103"/>
                      </a:lnTo>
                      <a:lnTo>
                        <a:pt x="108" y="99"/>
                      </a:lnTo>
                      <a:lnTo>
                        <a:pt x="102" y="87"/>
                      </a:lnTo>
                      <a:lnTo>
                        <a:pt x="100" y="80"/>
                      </a:lnTo>
                      <a:lnTo>
                        <a:pt x="108" y="80"/>
                      </a:lnTo>
                      <a:lnTo>
                        <a:pt x="117" y="78"/>
                      </a:lnTo>
                      <a:lnTo>
                        <a:pt x="127" y="76"/>
                      </a:lnTo>
                      <a:lnTo>
                        <a:pt x="138" y="73"/>
                      </a:lnTo>
                      <a:lnTo>
                        <a:pt x="161" y="66"/>
                      </a:lnTo>
                      <a:lnTo>
                        <a:pt x="184" y="58"/>
                      </a:lnTo>
                      <a:lnTo>
                        <a:pt x="209" y="50"/>
                      </a:lnTo>
                      <a:lnTo>
                        <a:pt x="232" y="41"/>
                      </a:lnTo>
                      <a:lnTo>
                        <a:pt x="254" y="35"/>
                      </a:lnTo>
                      <a:lnTo>
                        <a:pt x="273" y="3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25" name="Freeform 522"/>
                <p:cNvSpPr>
                  <a:spLocks/>
                </p:cNvSpPr>
                <p:nvPr>
                  <p:custDataLst>
                    <p:tags r:id="rId352"/>
                  </p:custDataLst>
                </p:nvPr>
              </p:nvSpPr>
              <p:spPr bwMode="auto">
                <a:xfrm>
                  <a:off x="2958" y="1484"/>
                  <a:ext cx="20" cy="35"/>
                </a:xfrm>
                <a:custGeom>
                  <a:avLst/>
                  <a:gdLst>
                    <a:gd name="T0" fmla="*/ 0 w 79"/>
                    <a:gd name="T1" fmla="*/ 0 h 38"/>
                    <a:gd name="T2" fmla="*/ 0 w 79"/>
                    <a:gd name="T3" fmla="*/ 592 h 38"/>
                    <a:gd name="T4" fmla="*/ 0 w 79"/>
                    <a:gd name="T5" fmla="*/ 1776 h 38"/>
                    <a:gd name="T6" fmla="*/ 0 w 79"/>
                    <a:gd name="T7" fmla="*/ 4143 h 38"/>
                    <a:gd name="T8" fmla="*/ 0 w 79"/>
                    <a:gd name="T9" fmla="*/ 7101 h 38"/>
                    <a:gd name="T10" fmla="*/ 0 w 79"/>
                    <a:gd name="T11" fmla="*/ 10061 h 38"/>
                    <a:gd name="T12" fmla="*/ 0 w 79"/>
                    <a:gd name="T13" fmla="*/ 13018 h 38"/>
                    <a:gd name="T14" fmla="*/ 0 w 79"/>
                    <a:gd name="T15" fmla="*/ 15976 h 38"/>
                    <a:gd name="T16" fmla="*/ 0 w 79"/>
                    <a:gd name="T17" fmla="*/ 18936 h 38"/>
                    <a:gd name="T18" fmla="*/ 0 w 79"/>
                    <a:gd name="T19" fmla="*/ 20119 h 38"/>
                    <a:gd name="T20" fmla="*/ 0 w 79"/>
                    <a:gd name="T21" fmla="*/ 20711 h 38"/>
                    <a:gd name="T22" fmla="*/ 0 w 79"/>
                    <a:gd name="T23" fmla="*/ 21302 h 38"/>
                    <a:gd name="T24" fmla="*/ 0 w 79"/>
                    <a:gd name="T25" fmla="*/ 21894 h 38"/>
                    <a:gd name="T26" fmla="*/ 0 w 79"/>
                    <a:gd name="T27" fmla="*/ 22486 h 38"/>
                    <a:gd name="T28" fmla="*/ 0 w 79"/>
                    <a:gd name="T29" fmla="*/ 22486 h 38"/>
                    <a:gd name="T30" fmla="*/ 0 w 79"/>
                    <a:gd name="T31" fmla="*/ 21894 h 38"/>
                    <a:gd name="T32" fmla="*/ 0 w 79"/>
                    <a:gd name="T33" fmla="*/ 21302 h 38"/>
                    <a:gd name="T34" fmla="*/ 0 w 79"/>
                    <a:gd name="T35" fmla="*/ 20711 h 38"/>
                    <a:gd name="T36" fmla="*/ 0 w 79"/>
                    <a:gd name="T37" fmla="*/ 18936 h 38"/>
                    <a:gd name="T38" fmla="*/ 0 w 79"/>
                    <a:gd name="T39" fmla="*/ 17160 h 38"/>
                    <a:gd name="T40" fmla="*/ 0 w 79"/>
                    <a:gd name="T41" fmla="*/ 14792 h 38"/>
                    <a:gd name="T42" fmla="*/ 0 w 79"/>
                    <a:gd name="T43" fmla="*/ 13018 h 38"/>
                    <a:gd name="T44" fmla="*/ 0 w 79"/>
                    <a:gd name="T45" fmla="*/ 11835 h 38"/>
                    <a:gd name="T46" fmla="*/ 0 w 79"/>
                    <a:gd name="T47" fmla="*/ 10061 h 38"/>
                    <a:gd name="T48" fmla="*/ 0 w 79"/>
                    <a:gd name="T49" fmla="*/ 7692 h 38"/>
                    <a:gd name="T50" fmla="*/ 0 w 79"/>
                    <a:gd name="T51" fmla="*/ 6508 h 38"/>
                    <a:gd name="T52" fmla="*/ 0 w 79"/>
                    <a:gd name="T53" fmla="*/ 5325 h 38"/>
                    <a:gd name="T54" fmla="*/ 0 w 79"/>
                    <a:gd name="T55" fmla="*/ 3551 h 38"/>
                    <a:gd name="T56" fmla="*/ 0 w 79"/>
                    <a:gd name="T57" fmla="*/ 2367 h 38"/>
                    <a:gd name="T58" fmla="*/ 0 w 79"/>
                    <a:gd name="T59" fmla="*/ 592 h 38"/>
                    <a:gd name="T60" fmla="*/ 0 w 79"/>
                    <a:gd name="T61" fmla="*/ 0 h 38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0" t="0" r="r" b="b"/>
                  <a:pathLst>
                    <a:path w="79" h="38">
                      <a:moveTo>
                        <a:pt x="46" y="0"/>
                      </a:moveTo>
                      <a:lnTo>
                        <a:pt x="54" y="1"/>
                      </a:lnTo>
                      <a:lnTo>
                        <a:pt x="62" y="3"/>
                      </a:lnTo>
                      <a:lnTo>
                        <a:pt x="68" y="7"/>
                      </a:lnTo>
                      <a:lnTo>
                        <a:pt x="72" y="12"/>
                      </a:lnTo>
                      <a:lnTo>
                        <a:pt x="75" y="17"/>
                      </a:lnTo>
                      <a:lnTo>
                        <a:pt x="77" y="22"/>
                      </a:lnTo>
                      <a:lnTo>
                        <a:pt x="79" y="27"/>
                      </a:lnTo>
                      <a:lnTo>
                        <a:pt x="79" y="32"/>
                      </a:lnTo>
                      <a:lnTo>
                        <a:pt x="77" y="34"/>
                      </a:lnTo>
                      <a:lnTo>
                        <a:pt x="75" y="35"/>
                      </a:lnTo>
                      <a:lnTo>
                        <a:pt x="72" y="36"/>
                      </a:lnTo>
                      <a:lnTo>
                        <a:pt x="68" y="37"/>
                      </a:lnTo>
                      <a:lnTo>
                        <a:pt x="57" y="38"/>
                      </a:lnTo>
                      <a:lnTo>
                        <a:pt x="46" y="38"/>
                      </a:lnTo>
                      <a:lnTo>
                        <a:pt x="38" y="37"/>
                      </a:lnTo>
                      <a:lnTo>
                        <a:pt x="30" y="36"/>
                      </a:lnTo>
                      <a:lnTo>
                        <a:pt x="21" y="35"/>
                      </a:lnTo>
                      <a:lnTo>
                        <a:pt x="15" y="32"/>
                      </a:lnTo>
                      <a:lnTo>
                        <a:pt x="8" y="29"/>
                      </a:lnTo>
                      <a:lnTo>
                        <a:pt x="4" y="25"/>
                      </a:lnTo>
                      <a:lnTo>
                        <a:pt x="2" y="22"/>
                      </a:lnTo>
                      <a:lnTo>
                        <a:pt x="1" y="20"/>
                      </a:lnTo>
                      <a:lnTo>
                        <a:pt x="0" y="17"/>
                      </a:lnTo>
                      <a:lnTo>
                        <a:pt x="0" y="13"/>
                      </a:lnTo>
                      <a:lnTo>
                        <a:pt x="1" y="11"/>
                      </a:lnTo>
                      <a:lnTo>
                        <a:pt x="4" y="9"/>
                      </a:lnTo>
                      <a:lnTo>
                        <a:pt x="10" y="6"/>
                      </a:lnTo>
                      <a:lnTo>
                        <a:pt x="17" y="4"/>
                      </a:lnTo>
                      <a:lnTo>
                        <a:pt x="32" y="1"/>
                      </a:lnTo>
                      <a:lnTo>
                        <a:pt x="46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26" name="Freeform 523"/>
                <p:cNvSpPr>
                  <a:spLocks/>
                </p:cNvSpPr>
                <p:nvPr>
                  <p:custDataLst>
                    <p:tags r:id="rId353"/>
                  </p:custDataLst>
                </p:nvPr>
              </p:nvSpPr>
              <p:spPr bwMode="auto">
                <a:xfrm>
                  <a:off x="4410" y="1671"/>
                  <a:ext cx="124" cy="169"/>
                </a:xfrm>
                <a:custGeom>
                  <a:avLst/>
                  <a:gdLst>
                    <a:gd name="T0" fmla="*/ 0 w 459"/>
                    <a:gd name="T1" fmla="*/ 0 h 511"/>
                    <a:gd name="T2" fmla="*/ 0 w 459"/>
                    <a:gd name="T3" fmla="*/ 0 h 511"/>
                    <a:gd name="T4" fmla="*/ 0 w 459"/>
                    <a:gd name="T5" fmla="*/ 0 h 511"/>
                    <a:gd name="T6" fmla="*/ 0 w 459"/>
                    <a:gd name="T7" fmla="*/ 0 h 511"/>
                    <a:gd name="T8" fmla="*/ 0 w 459"/>
                    <a:gd name="T9" fmla="*/ 0 h 511"/>
                    <a:gd name="T10" fmla="*/ 0 w 459"/>
                    <a:gd name="T11" fmla="*/ 0 h 511"/>
                    <a:gd name="T12" fmla="*/ 0 w 459"/>
                    <a:gd name="T13" fmla="*/ 0 h 511"/>
                    <a:gd name="T14" fmla="*/ 0 w 459"/>
                    <a:gd name="T15" fmla="*/ 1 h 511"/>
                    <a:gd name="T16" fmla="*/ 0 w 459"/>
                    <a:gd name="T17" fmla="*/ 1 h 511"/>
                    <a:gd name="T18" fmla="*/ 0 w 459"/>
                    <a:gd name="T19" fmla="*/ 1 h 511"/>
                    <a:gd name="T20" fmla="*/ 0 w 459"/>
                    <a:gd name="T21" fmla="*/ 1 h 511"/>
                    <a:gd name="T22" fmla="*/ 0 w 459"/>
                    <a:gd name="T23" fmla="*/ 1 h 511"/>
                    <a:gd name="T24" fmla="*/ 0 w 459"/>
                    <a:gd name="T25" fmla="*/ 1 h 511"/>
                    <a:gd name="T26" fmla="*/ 0 w 459"/>
                    <a:gd name="T27" fmla="*/ 1 h 511"/>
                    <a:gd name="T28" fmla="*/ 0 w 459"/>
                    <a:gd name="T29" fmla="*/ 1 h 511"/>
                    <a:gd name="T30" fmla="*/ 0 w 459"/>
                    <a:gd name="T31" fmla="*/ 1 h 511"/>
                    <a:gd name="T32" fmla="*/ 0 w 459"/>
                    <a:gd name="T33" fmla="*/ 1 h 511"/>
                    <a:gd name="T34" fmla="*/ 0 w 459"/>
                    <a:gd name="T35" fmla="*/ 1 h 511"/>
                    <a:gd name="T36" fmla="*/ 0 w 459"/>
                    <a:gd name="T37" fmla="*/ 1 h 511"/>
                    <a:gd name="T38" fmla="*/ 0 w 459"/>
                    <a:gd name="T39" fmla="*/ 1 h 511"/>
                    <a:gd name="T40" fmla="*/ 0 w 459"/>
                    <a:gd name="T41" fmla="*/ 1 h 511"/>
                    <a:gd name="T42" fmla="*/ 0 w 459"/>
                    <a:gd name="T43" fmla="*/ 1 h 511"/>
                    <a:gd name="T44" fmla="*/ 0 w 459"/>
                    <a:gd name="T45" fmla="*/ 1 h 511"/>
                    <a:gd name="T46" fmla="*/ 0 w 459"/>
                    <a:gd name="T47" fmla="*/ 1 h 511"/>
                    <a:gd name="T48" fmla="*/ 0 w 459"/>
                    <a:gd name="T49" fmla="*/ 1 h 511"/>
                    <a:gd name="T50" fmla="*/ 0 w 459"/>
                    <a:gd name="T51" fmla="*/ 1 h 511"/>
                    <a:gd name="T52" fmla="*/ 0 w 459"/>
                    <a:gd name="T53" fmla="*/ 1 h 511"/>
                    <a:gd name="T54" fmla="*/ 0 w 459"/>
                    <a:gd name="T55" fmla="*/ 1 h 511"/>
                    <a:gd name="T56" fmla="*/ 0 w 459"/>
                    <a:gd name="T57" fmla="*/ 1 h 511"/>
                    <a:gd name="T58" fmla="*/ 0 w 459"/>
                    <a:gd name="T59" fmla="*/ 1 h 511"/>
                    <a:gd name="T60" fmla="*/ 0 w 459"/>
                    <a:gd name="T61" fmla="*/ 1 h 511"/>
                    <a:gd name="T62" fmla="*/ 0 w 459"/>
                    <a:gd name="T63" fmla="*/ 1 h 511"/>
                    <a:gd name="T64" fmla="*/ 0 w 459"/>
                    <a:gd name="T65" fmla="*/ 1 h 511"/>
                    <a:gd name="T66" fmla="*/ 0 w 459"/>
                    <a:gd name="T67" fmla="*/ 1 h 511"/>
                    <a:gd name="T68" fmla="*/ 0 w 459"/>
                    <a:gd name="T69" fmla="*/ 1 h 511"/>
                    <a:gd name="T70" fmla="*/ 0 w 459"/>
                    <a:gd name="T71" fmla="*/ 1 h 511"/>
                    <a:gd name="T72" fmla="*/ 0 w 459"/>
                    <a:gd name="T73" fmla="*/ 1 h 511"/>
                    <a:gd name="T74" fmla="*/ 0 w 459"/>
                    <a:gd name="T75" fmla="*/ 1 h 511"/>
                    <a:gd name="T76" fmla="*/ 0 w 459"/>
                    <a:gd name="T77" fmla="*/ 1 h 511"/>
                    <a:gd name="T78" fmla="*/ 0 w 459"/>
                    <a:gd name="T79" fmla="*/ 1 h 511"/>
                    <a:gd name="T80" fmla="*/ 0 w 459"/>
                    <a:gd name="T81" fmla="*/ 1 h 511"/>
                    <a:gd name="T82" fmla="*/ 0 w 459"/>
                    <a:gd name="T83" fmla="*/ 1 h 511"/>
                    <a:gd name="T84" fmla="*/ 0 w 459"/>
                    <a:gd name="T85" fmla="*/ 0 h 511"/>
                    <a:gd name="T86" fmla="*/ 0 w 459"/>
                    <a:gd name="T87" fmla="*/ 0 h 511"/>
                    <a:gd name="T88" fmla="*/ 0 w 459"/>
                    <a:gd name="T89" fmla="*/ 0 h 511"/>
                    <a:gd name="T90" fmla="*/ 0 w 459"/>
                    <a:gd name="T91" fmla="*/ 0 h 511"/>
                    <a:gd name="T92" fmla="*/ 0 w 459"/>
                    <a:gd name="T93" fmla="*/ 0 h 511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459" h="511">
                      <a:moveTo>
                        <a:pt x="33" y="68"/>
                      </a:moveTo>
                      <a:lnTo>
                        <a:pt x="29" y="56"/>
                      </a:lnTo>
                      <a:lnTo>
                        <a:pt x="26" y="45"/>
                      </a:lnTo>
                      <a:lnTo>
                        <a:pt x="22" y="38"/>
                      </a:lnTo>
                      <a:lnTo>
                        <a:pt x="16" y="31"/>
                      </a:lnTo>
                      <a:lnTo>
                        <a:pt x="12" y="25"/>
                      </a:lnTo>
                      <a:lnTo>
                        <a:pt x="6" y="18"/>
                      </a:lnTo>
                      <a:lnTo>
                        <a:pt x="3" y="10"/>
                      </a:lnTo>
                      <a:lnTo>
                        <a:pt x="0" y="0"/>
                      </a:lnTo>
                      <a:lnTo>
                        <a:pt x="6" y="2"/>
                      </a:lnTo>
                      <a:lnTo>
                        <a:pt x="16" y="5"/>
                      </a:lnTo>
                      <a:lnTo>
                        <a:pt x="22" y="7"/>
                      </a:lnTo>
                      <a:lnTo>
                        <a:pt x="26" y="8"/>
                      </a:lnTo>
                      <a:lnTo>
                        <a:pt x="29" y="8"/>
                      </a:lnTo>
                      <a:lnTo>
                        <a:pt x="33" y="6"/>
                      </a:lnTo>
                      <a:lnTo>
                        <a:pt x="59" y="31"/>
                      </a:lnTo>
                      <a:lnTo>
                        <a:pt x="80" y="50"/>
                      </a:lnTo>
                      <a:lnTo>
                        <a:pt x="95" y="67"/>
                      </a:lnTo>
                      <a:lnTo>
                        <a:pt x="107" y="80"/>
                      </a:lnTo>
                      <a:lnTo>
                        <a:pt x="125" y="102"/>
                      </a:lnTo>
                      <a:lnTo>
                        <a:pt x="146" y="123"/>
                      </a:lnTo>
                      <a:lnTo>
                        <a:pt x="172" y="149"/>
                      </a:lnTo>
                      <a:lnTo>
                        <a:pt x="195" y="175"/>
                      </a:lnTo>
                      <a:lnTo>
                        <a:pt x="216" y="198"/>
                      </a:lnTo>
                      <a:lnTo>
                        <a:pt x="239" y="222"/>
                      </a:lnTo>
                      <a:lnTo>
                        <a:pt x="248" y="230"/>
                      </a:lnTo>
                      <a:lnTo>
                        <a:pt x="258" y="237"/>
                      </a:lnTo>
                      <a:lnTo>
                        <a:pt x="269" y="245"/>
                      </a:lnTo>
                      <a:lnTo>
                        <a:pt x="280" y="252"/>
                      </a:lnTo>
                      <a:lnTo>
                        <a:pt x="303" y="266"/>
                      </a:lnTo>
                      <a:lnTo>
                        <a:pt x="327" y="281"/>
                      </a:lnTo>
                      <a:lnTo>
                        <a:pt x="350" y="295"/>
                      </a:lnTo>
                      <a:lnTo>
                        <a:pt x="372" y="311"/>
                      </a:lnTo>
                      <a:lnTo>
                        <a:pt x="382" y="318"/>
                      </a:lnTo>
                      <a:lnTo>
                        <a:pt x="391" y="327"/>
                      </a:lnTo>
                      <a:lnTo>
                        <a:pt x="398" y="336"/>
                      </a:lnTo>
                      <a:lnTo>
                        <a:pt x="405" y="345"/>
                      </a:lnTo>
                      <a:lnTo>
                        <a:pt x="387" y="334"/>
                      </a:lnTo>
                      <a:lnTo>
                        <a:pt x="365" y="320"/>
                      </a:lnTo>
                      <a:lnTo>
                        <a:pt x="343" y="306"/>
                      </a:lnTo>
                      <a:lnTo>
                        <a:pt x="326" y="295"/>
                      </a:lnTo>
                      <a:lnTo>
                        <a:pt x="324" y="296"/>
                      </a:lnTo>
                      <a:lnTo>
                        <a:pt x="318" y="296"/>
                      </a:lnTo>
                      <a:lnTo>
                        <a:pt x="316" y="297"/>
                      </a:lnTo>
                      <a:lnTo>
                        <a:pt x="314" y="298"/>
                      </a:lnTo>
                      <a:lnTo>
                        <a:pt x="313" y="300"/>
                      </a:lnTo>
                      <a:lnTo>
                        <a:pt x="311" y="301"/>
                      </a:lnTo>
                      <a:lnTo>
                        <a:pt x="313" y="311"/>
                      </a:lnTo>
                      <a:lnTo>
                        <a:pt x="313" y="320"/>
                      </a:lnTo>
                      <a:lnTo>
                        <a:pt x="315" y="328"/>
                      </a:lnTo>
                      <a:lnTo>
                        <a:pt x="317" y="337"/>
                      </a:lnTo>
                      <a:lnTo>
                        <a:pt x="319" y="344"/>
                      </a:lnTo>
                      <a:lnTo>
                        <a:pt x="322" y="351"/>
                      </a:lnTo>
                      <a:lnTo>
                        <a:pt x="326" y="358"/>
                      </a:lnTo>
                      <a:lnTo>
                        <a:pt x="329" y="364"/>
                      </a:lnTo>
                      <a:lnTo>
                        <a:pt x="338" y="375"/>
                      </a:lnTo>
                      <a:lnTo>
                        <a:pt x="348" y="387"/>
                      </a:lnTo>
                      <a:lnTo>
                        <a:pt x="359" y="396"/>
                      </a:lnTo>
                      <a:lnTo>
                        <a:pt x="370" y="405"/>
                      </a:lnTo>
                      <a:lnTo>
                        <a:pt x="394" y="421"/>
                      </a:lnTo>
                      <a:lnTo>
                        <a:pt x="418" y="438"/>
                      </a:lnTo>
                      <a:lnTo>
                        <a:pt x="430" y="448"/>
                      </a:lnTo>
                      <a:lnTo>
                        <a:pt x="440" y="458"/>
                      </a:lnTo>
                      <a:lnTo>
                        <a:pt x="450" y="468"/>
                      </a:lnTo>
                      <a:lnTo>
                        <a:pt x="459" y="480"/>
                      </a:lnTo>
                      <a:lnTo>
                        <a:pt x="448" y="476"/>
                      </a:lnTo>
                      <a:lnTo>
                        <a:pt x="437" y="473"/>
                      </a:lnTo>
                      <a:lnTo>
                        <a:pt x="432" y="471"/>
                      </a:lnTo>
                      <a:lnTo>
                        <a:pt x="428" y="469"/>
                      </a:lnTo>
                      <a:lnTo>
                        <a:pt x="426" y="466"/>
                      </a:lnTo>
                      <a:lnTo>
                        <a:pt x="425" y="462"/>
                      </a:lnTo>
                      <a:lnTo>
                        <a:pt x="392" y="462"/>
                      </a:lnTo>
                      <a:lnTo>
                        <a:pt x="392" y="475"/>
                      </a:lnTo>
                      <a:lnTo>
                        <a:pt x="393" y="488"/>
                      </a:lnTo>
                      <a:lnTo>
                        <a:pt x="393" y="494"/>
                      </a:lnTo>
                      <a:lnTo>
                        <a:pt x="395" y="501"/>
                      </a:lnTo>
                      <a:lnTo>
                        <a:pt x="396" y="506"/>
                      </a:lnTo>
                      <a:lnTo>
                        <a:pt x="398" y="511"/>
                      </a:lnTo>
                      <a:lnTo>
                        <a:pt x="395" y="505"/>
                      </a:lnTo>
                      <a:lnTo>
                        <a:pt x="392" y="498"/>
                      </a:lnTo>
                      <a:lnTo>
                        <a:pt x="388" y="492"/>
                      </a:lnTo>
                      <a:lnTo>
                        <a:pt x="383" y="486"/>
                      </a:lnTo>
                      <a:lnTo>
                        <a:pt x="374" y="476"/>
                      </a:lnTo>
                      <a:lnTo>
                        <a:pt x="363" y="466"/>
                      </a:lnTo>
                      <a:lnTo>
                        <a:pt x="354" y="458"/>
                      </a:lnTo>
                      <a:lnTo>
                        <a:pt x="346" y="449"/>
                      </a:lnTo>
                      <a:lnTo>
                        <a:pt x="343" y="445"/>
                      </a:lnTo>
                      <a:lnTo>
                        <a:pt x="340" y="439"/>
                      </a:lnTo>
                      <a:lnTo>
                        <a:pt x="339" y="435"/>
                      </a:lnTo>
                      <a:lnTo>
                        <a:pt x="339" y="431"/>
                      </a:lnTo>
                      <a:lnTo>
                        <a:pt x="337" y="425"/>
                      </a:lnTo>
                      <a:lnTo>
                        <a:pt x="333" y="419"/>
                      </a:lnTo>
                      <a:lnTo>
                        <a:pt x="328" y="411"/>
                      </a:lnTo>
                      <a:lnTo>
                        <a:pt x="321" y="403"/>
                      </a:lnTo>
                      <a:lnTo>
                        <a:pt x="316" y="394"/>
                      </a:lnTo>
                      <a:lnTo>
                        <a:pt x="310" y="384"/>
                      </a:lnTo>
                      <a:lnTo>
                        <a:pt x="307" y="376"/>
                      </a:lnTo>
                      <a:lnTo>
                        <a:pt x="305" y="369"/>
                      </a:lnTo>
                      <a:lnTo>
                        <a:pt x="298" y="367"/>
                      </a:lnTo>
                      <a:lnTo>
                        <a:pt x="292" y="365"/>
                      </a:lnTo>
                      <a:lnTo>
                        <a:pt x="285" y="362"/>
                      </a:lnTo>
                      <a:lnTo>
                        <a:pt x="280" y="358"/>
                      </a:lnTo>
                      <a:lnTo>
                        <a:pt x="274" y="353"/>
                      </a:lnTo>
                      <a:lnTo>
                        <a:pt x="269" y="348"/>
                      </a:lnTo>
                      <a:lnTo>
                        <a:pt x="264" y="343"/>
                      </a:lnTo>
                      <a:lnTo>
                        <a:pt x="261" y="337"/>
                      </a:lnTo>
                      <a:lnTo>
                        <a:pt x="254" y="325"/>
                      </a:lnTo>
                      <a:lnTo>
                        <a:pt x="249" y="314"/>
                      </a:lnTo>
                      <a:lnTo>
                        <a:pt x="247" y="304"/>
                      </a:lnTo>
                      <a:lnTo>
                        <a:pt x="246" y="295"/>
                      </a:lnTo>
                      <a:lnTo>
                        <a:pt x="245" y="293"/>
                      </a:lnTo>
                      <a:lnTo>
                        <a:pt x="242" y="289"/>
                      </a:lnTo>
                      <a:lnTo>
                        <a:pt x="239" y="285"/>
                      </a:lnTo>
                      <a:lnTo>
                        <a:pt x="234" y="281"/>
                      </a:lnTo>
                      <a:lnTo>
                        <a:pt x="221" y="269"/>
                      </a:lnTo>
                      <a:lnTo>
                        <a:pt x="208" y="257"/>
                      </a:lnTo>
                      <a:lnTo>
                        <a:pt x="194" y="244"/>
                      </a:lnTo>
                      <a:lnTo>
                        <a:pt x="181" y="232"/>
                      </a:lnTo>
                      <a:lnTo>
                        <a:pt x="175" y="226"/>
                      </a:lnTo>
                      <a:lnTo>
                        <a:pt x="171" y="220"/>
                      </a:lnTo>
                      <a:lnTo>
                        <a:pt x="168" y="214"/>
                      </a:lnTo>
                      <a:lnTo>
                        <a:pt x="165" y="209"/>
                      </a:lnTo>
                      <a:lnTo>
                        <a:pt x="163" y="203"/>
                      </a:lnTo>
                      <a:lnTo>
                        <a:pt x="161" y="197"/>
                      </a:lnTo>
                      <a:lnTo>
                        <a:pt x="158" y="192"/>
                      </a:lnTo>
                      <a:lnTo>
                        <a:pt x="154" y="187"/>
                      </a:lnTo>
                      <a:lnTo>
                        <a:pt x="146" y="178"/>
                      </a:lnTo>
                      <a:lnTo>
                        <a:pt x="137" y="170"/>
                      </a:lnTo>
                      <a:lnTo>
                        <a:pt x="115" y="155"/>
                      </a:lnTo>
                      <a:lnTo>
                        <a:pt x="92" y="143"/>
                      </a:lnTo>
                      <a:lnTo>
                        <a:pt x="81" y="136"/>
                      </a:lnTo>
                      <a:lnTo>
                        <a:pt x="70" y="130"/>
                      </a:lnTo>
                      <a:lnTo>
                        <a:pt x="60" y="122"/>
                      </a:lnTo>
                      <a:lnTo>
                        <a:pt x="51" y="114"/>
                      </a:lnTo>
                      <a:lnTo>
                        <a:pt x="47" y="110"/>
                      </a:lnTo>
                      <a:lnTo>
                        <a:pt x="44" y="104"/>
                      </a:lnTo>
                      <a:lnTo>
                        <a:pt x="40" y="99"/>
                      </a:lnTo>
                      <a:lnTo>
                        <a:pt x="38" y="93"/>
                      </a:lnTo>
                      <a:lnTo>
                        <a:pt x="36" y="88"/>
                      </a:lnTo>
                      <a:lnTo>
                        <a:pt x="34" y="81"/>
                      </a:lnTo>
                      <a:lnTo>
                        <a:pt x="34" y="75"/>
                      </a:lnTo>
                      <a:lnTo>
                        <a:pt x="33" y="6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19" name="Group 524"/>
                <p:cNvGrpSpPr>
                  <a:grpSpLocks/>
                </p:cNvGrpSpPr>
                <p:nvPr>
                  <p:custDataLst>
                    <p:tags r:id="rId354"/>
                  </p:custDataLst>
                </p:nvPr>
              </p:nvGrpSpPr>
              <p:grpSpPr bwMode="auto">
                <a:xfrm>
                  <a:off x="3606" y="1643"/>
                  <a:ext cx="464" cy="755"/>
                  <a:chOff x="4066" y="1551"/>
                  <a:chExt cx="553" cy="761"/>
                </a:xfrm>
              </p:grpSpPr>
              <p:sp>
                <p:nvSpPr>
                  <p:cNvPr id="452" name="Freeform 525"/>
                  <p:cNvSpPr>
                    <a:spLocks/>
                  </p:cNvSpPr>
                  <p:nvPr/>
                </p:nvSpPr>
                <p:spPr bwMode="auto">
                  <a:xfrm>
                    <a:off x="4540" y="1551"/>
                    <a:ext cx="79" cy="86"/>
                  </a:xfrm>
                  <a:custGeom>
                    <a:avLst/>
                    <a:gdLst>
                      <a:gd name="T0" fmla="*/ 0 w 240"/>
                      <a:gd name="T1" fmla="*/ 0 h 259"/>
                      <a:gd name="T2" fmla="*/ 0 w 240"/>
                      <a:gd name="T3" fmla="*/ 0 h 259"/>
                      <a:gd name="T4" fmla="*/ 0 w 240"/>
                      <a:gd name="T5" fmla="*/ 0 h 259"/>
                      <a:gd name="T6" fmla="*/ 0 w 240"/>
                      <a:gd name="T7" fmla="*/ 0 h 259"/>
                      <a:gd name="T8" fmla="*/ 0 w 240"/>
                      <a:gd name="T9" fmla="*/ 0 h 259"/>
                      <a:gd name="T10" fmla="*/ 0 w 240"/>
                      <a:gd name="T11" fmla="*/ 0 h 259"/>
                      <a:gd name="T12" fmla="*/ 0 w 240"/>
                      <a:gd name="T13" fmla="*/ 0 h 259"/>
                      <a:gd name="T14" fmla="*/ 0 w 240"/>
                      <a:gd name="T15" fmla="*/ 0 h 259"/>
                      <a:gd name="T16" fmla="*/ 0 w 240"/>
                      <a:gd name="T17" fmla="*/ 0 h 259"/>
                      <a:gd name="T18" fmla="*/ 0 w 240"/>
                      <a:gd name="T19" fmla="*/ 0 h 259"/>
                      <a:gd name="T20" fmla="*/ 0 w 240"/>
                      <a:gd name="T21" fmla="*/ 0 h 259"/>
                      <a:gd name="T22" fmla="*/ 0 w 240"/>
                      <a:gd name="T23" fmla="*/ 0 h 259"/>
                      <a:gd name="T24" fmla="*/ 0 w 240"/>
                      <a:gd name="T25" fmla="*/ 0 h 259"/>
                      <a:gd name="T26" fmla="*/ 0 w 240"/>
                      <a:gd name="T27" fmla="*/ 0 h 259"/>
                      <a:gd name="T28" fmla="*/ 0 w 240"/>
                      <a:gd name="T29" fmla="*/ 0 h 259"/>
                      <a:gd name="T30" fmla="*/ 0 w 240"/>
                      <a:gd name="T31" fmla="*/ 0 h 259"/>
                      <a:gd name="T32" fmla="*/ 0 w 240"/>
                      <a:gd name="T33" fmla="*/ 0 h 259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240" h="259">
                        <a:moveTo>
                          <a:pt x="13" y="247"/>
                        </a:moveTo>
                        <a:lnTo>
                          <a:pt x="79" y="259"/>
                        </a:lnTo>
                        <a:lnTo>
                          <a:pt x="120" y="240"/>
                        </a:lnTo>
                        <a:lnTo>
                          <a:pt x="133" y="210"/>
                        </a:lnTo>
                        <a:lnTo>
                          <a:pt x="192" y="161"/>
                        </a:lnTo>
                        <a:lnTo>
                          <a:pt x="212" y="111"/>
                        </a:lnTo>
                        <a:lnTo>
                          <a:pt x="240" y="26"/>
                        </a:lnTo>
                        <a:lnTo>
                          <a:pt x="212" y="0"/>
                        </a:lnTo>
                        <a:lnTo>
                          <a:pt x="206" y="32"/>
                        </a:lnTo>
                        <a:lnTo>
                          <a:pt x="199" y="74"/>
                        </a:lnTo>
                        <a:lnTo>
                          <a:pt x="166" y="105"/>
                        </a:lnTo>
                        <a:lnTo>
                          <a:pt x="133" y="149"/>
                        </a:lnTo>
                        <a:lnTo>
                          <a:pt x="113" y="179"/>
                        </a:lnTo>
                        <a:lnTo>
                          <a:pt x="93" y="216"/>
                        </a:lnTo>
                        <a:lnTo>
                          <a:pt x="20" y="222"/>
                        </a:lnTo>
                        <a:lnTo>
                          <a:pt x="0" y="222"/>
                        </a:lnTo>
                        <a:lnTo>
                          <a:pt x="13" y="247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53" name="Freeform 526"/>
                  <p:cNvSpPr>
                    <a:spLocks/>
                  </p:cNvSpPr>
                  <p:nvPr/>
                </p:nvSpPr>
                <p:spPr bwMode="auto">
                  <a:xfrm>
                    <a:off x="4066" y="2278"/>
                    <a:ext cx="84" cy="34"/>
                  </a:xfrm>
                  <a:custGeom>
                    <a:avLst/>
                    <a:gdLst>
                      <a:gd name="T0" fmla="*/ 0 w 259"/>
                      <a:gd name="T1" fmla="*/ 0 h 104"/>
                      <a:gd name="T2" fmla="*/ 0 w 259"/>
                      <a:gd name="T3" fmla="*/ 0 h 104"/>
                      <a:gd name="T4" fmla="*/ 0 w 259"/>
                      <a:gd name="T5" fmla="*/ 0 h 104"/>
                      <a:gd name="T6" fmla="*/ 0 w 259"/>
                      <a:gd name="T7" fmla="*/ 0 h 104"/>
                      <a:gd name="T8" fmla="*/ 0 w 259"/>
                      <a:gd name="T9" fmla="*/ 0 h 104"/>
                      <a:gd name="T10" fmla="*/ 0 w 259"/>
                      <a:gd name="T11" fmla="*/ 0 h 104"/>
                      <a:gd name="T12" fmla="*/ 0 w 259"/>
                      <a:gd name="T13" fmla="*/ 0 h 104"/>
                      <a:gd name="T14" fmla="*/ 0 w 259"/>
                      <a:gd name="T15" fmla="*/ 0 h 104"/>
                      <a:gd name="T16" fmla="*/ 0 w 259"/>
                      <a:gd name="T17" fmla="*/ 0 h 104"/>
                      <a:gd name="T18" fmla="*/ 0 w 259"/>
                      <a:gd name="T19" fmla="*/ 0 h 104"/>
                      <a:gd name="T20" fmla="*/ 0 w 259"/>
                      <a:gd name="T21" fmla="*/ 0 h 104"/>
                      <a:gd name="T22" fmla="*/ 0 w 259"/>
                      <a:gd name="T23" fmla="*/ 0 h 104"/>
                      <a:gd name="T24" fmla="*/ 0 w 259"/>
                      <a:gd name="T25" fmla="*/ 0 h 104"/>
                      <a:gd name="T26" fmla="*/ 0 w 259"/>
                      <a:gd name="T27" fmla="*/ 0 h 104"/>
                      <a:gd name="T28" fmla="*/ 0 w 259"/>
                      <a:gd name="T29" fmla="*/ 0 h 104"/>
                      <a:gd name="T30" fmla="*/ 0 w 259"/>
                      <a:gd name="T31" fmla="*/ 0 h 104"/>
                      <a:gd name="T32" fmla="*/ 0 w 259"/>
                      <a:gd name="T33" fmla="*/ 0 h 104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259" h="104">
                        <a:moveTo>
                          <a:pt x="33" y="104"/>
                        </a:moveTo>
                        <a:lnTo>
                          <a:pt x="26" y="86"/>
                        </a:lnTo>
                        <a:lnTo>
                          <a:pt x="52" y="62"/>
                        </a:lnTo>
                        <a:lnTo>
                          <a:pt x="72" y="49"/>
                        </a:lnTo>
                        <a:lnTo>
                          <a:pt x="126" y="43"/>
                        </a:lnTo>
                        <a:lnTo>
                          <a:pt x="172" y="43"/>
                        </a:lnTo>
                        <a:lnTo>
                          <a:pt x="246" y="31"/>
                        </a:lnTo>
                        <a:lnTo>
                          <a:pt x="259" y="7"/>
                        </a:lnTo>
                        <a:lnTo>
                          <a:pt x="246" y="0"/>
                        </a:lnTo>
                        <a:lnTo>
                          <a:pt x="205" y="13"/>
                        </a:lnTo>
                        <a:lnTo>
                          <a:pt x="152" y="7"/>
                        </a:lnTo>
                        <a:lnTo>
                          <a:pt x="106" y="13"/>
                        </a:lnTo>
                        <a:lnTo>
                          <a:pt x="52" y="19"/>
                        </a:lnTo>
                        <a:lnTo>
                          <a:pt x="26" y="43"/>
                        </a:lnTo>
                        <a:lnTo>
                          <a:pt x="0" y="68"/>
                        </a:lnTo>
                        <a:lnTo>
                          <a:pt x="0" y="104"/>
                        </a:lnTo>
                        <a:lnTo>
                          <a:pt x="33" y="104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mpd="sng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428" name="Freeform 527"/>
                <p:cNvSpPr>
                  <a:spLocks/>
                </p:cNvSpPr>
                <p:nvPr>
                  <p:custDataLst>
                    <p:tags r:id="rId355"/>
                  </p:custDataLst>
                </p:nvPr>
              </p:nvSpPr>
              <p:spPr bwMode="auto">
                <a:xfrm>
                  <a:off x="3054" y="2115"/>
                  <a:ext cx="334" cy="322"/>
                </a:xfrm>
                <a:custGeom>
                  <a:avLst/>
                  <a:gdLst>
                    <a:gd name="T0" fmla="*/ 0 w 1227"/>
                    <a:gd name="T1" fmla="*/ 1 h 979"/>
                    <a:gd name="T2" fmla="*/ 0 w 1227"/>
                    <a:gd name="T3" fmla="*/ 1 h 979"/>
                    <a:gd name="T4" fmla="*/ 0 w 1227"/>
                    <a:gd name="T5" fmla="*/ 1 h 979"/>
                    <a:gd name="T6" fmla="*/ 0 w 1227"/>
                    <a:gd name="T7" fmla="*/ 1 h 979"/>
                    <a:gd name="T8" fmla="*/ 0 w 1227"/>
                    <a:gd name="T9" fmla="*/ 1 h 979"/>
                    <a:gd name="T10" fmla="*/ 0 w 1227"/>
                    <a:gd name="T11" fmla="*/ 1 h 979"/>
                    <a:gd name="T12" fmla="*/ 0 w 1227"/>
                    <a:gd name="T13" fmla="*/ 1 h 979"/>
                    <a:gd name="T14" fmla="*/ 0 w 1227"/>
                    <a:gd name="T15" fmla="*/ 1 h 979"/>
                    <a:gd name="T16" fmla="*/ 0 w 1227"/>
                    <a:gd name="T17" fmla="*/ 1 h 979"/>
                    <a:gd name="T18" fmla="*/ 0 w 1227"/>
                    <a:gd name="T19" fmla="*/ 1 h 979"/>
                    <a:gd name="T20" fmla="*/ 0 w 1227"/>
                    <a:gd name="T21" fmla="*/ 1 h 979"/>
                    <a:gd name="T22" fmla="*/ 0 w 1227"/>
                    <a:gd name="T23" fmla="*/ 1 h 979"/>
                    <a:gd name="T24" fmla="*/ 0 w 1227"/>
                    <a:gd name="T25" fmla="*/ 1 h 979"/>
                    <a:gd name="T26" fmla="*/ 0 w 1227"/>
                    <a:gd name="T27" fmla="*/ 1 h 979"/>
                    <a:gd name="T28" fmla="*/ 0 w 1227"/>
                    <a:gd name="T29" fmla="*/ 0 h 979"/>
                    <a:gd name="T30" fmla="*/ 0 w 1227"/>
                    <a:gd name="T31" fmla="*/ 0 h 979"/>
                    <a:gd name="T32" fmla="*/ 0 w 1227"/>
                    <a:gd name="T33" fmla="*/ 0 h 979"/>
                    <a:gd name="T34" fmla="*/ 0 w 1227"/>
                    <a:gd name="T35" fmla="*/ 0 h 979"/>
                    <a:gd name="T36" fmla="*/ 0 w 1227"/>
                    <a:gd name="T37" fmla="*/ 0 h 979"/>
                    <a:gd name="T38" fmla="*/ 0 w 1227"/>
                    <a:gd name="T39" fmla="*/ 0 h 979"/>
                    <a:gd name="T40" fmla="*/ 0 w 1227"/>
                    <a:gd name="T41" fmla="*/ 0 h 979"/>
                    <a:gd name="T42" fmla="*/ 0 w 1227"/>
                    <a:gd name="T43" fmla="*/ 0 h 979"/>
                    <a:gd name="T44" fmla="*/ 0 w 1227"/>
                    <a:gd name="T45" fmla="*/ 0 h 979"/>
                    <a:gd name="T46" fmla="*/ 0 w 1227"/>
                    <a:gd name="T47" fmla="*/ 0 h 979"/>
                    <a:gd name="T48" fmla="*/ 0 w 1227"/>
                    <a:gd name="T49" fmla="*/ 0 h 979"/>
                    <a:gd name="T50" fmla="*/ 0 w 1227"/>
                    <a:gd name="T51" fmla="*/ 0 h 979"/>
                    <a:gd name="T52" fmla="*/ 0 w 1227"/>
                    <a:gd name="T53" fmla="*/ 0 h 979"/>
                    <a:gd name="T54" fmla="*/ 0 w 1227"/>
                    <a:gd name="T55" fmla="*/ 0 h 979"/>
                    <a:gd name="T56" fmla="*/ 0 w 1227"/>
                    <a:gd name="T57" fmla="*/ 0 h 979"/>
                    <a:gd name="T58" fmla="*/ 0 w 1227"/>
                    <a:gd name="T59" fmla="*/ 1 h 979"/>
                    <a:gd name="T60" fmla="*/ 0 w 1227"/>
                    <a:gd name="T61" fmla="*/ 1 h 979"/>
                    <a:gd name="T62" fmla="*/ 0 w 1227"/>
                    <a:gd name="T63" fmla="*/ 1 h 979"/>
                    <a:gd name="T64" fmla="*/ 0 w 1227"/>
                    <a:gd name="T65" fmla="*/ 1 h 979"/>
                    <a:gd name="T66" fmla="*/ 0 w 1227"/>
                    <a:gd name="T67" fmla="*/ 1 h 979"/>
                    <a:gd name="T68" fmla="*/ 0 w 1227"/>
                    <a:gd name="T69" fmla="*/ 1 h 979"/>
                    <a:gd name="T70" fmla="*/ 0 w 1227"/>
                    <a:gd name="T71" fmla="*/ 1 h 979"/>
                    <a:gd name="T72" fmla="*/ 0 w 1227"/>
                    <a:gd name="T73" fmla="*/ 1 h 979"/>
                    <a:gd name="T74" fmla="*/ 0 w 1227"/>
                    <a:gd name="T75" fmla="*/ 1 h 979"/>
                    <a:gd name="T76" fmla="*/ 0 w 1227"/>
                    <a:gd name="T77" fmla="*/ 1 h 979"/>
                    <a:gd name="T78" fmla="*/ 0 w 1227"/>
                    <a:gd name="T79" fmla="*/ 2 h 979"/>
                    <a:gd name="T80" fmla="*/ 0 w 1227"/>
                    <a:gd name="T81" fmla="*/ 2 h 979"/>
                    <a:gd name="T82" fmla="*/ 0 w 1227"/>
                    <a:gd name="T83" fmla="*/ 2 h 979"/>
                    <a:gd name="T84" fmla="*/ 0 w 1227"/>
                    <a:gd name="T85" fmla="*/ 2 h 979"/>
                    <a:gd name="T86" fmla="*/ 0 w 1227"/>
                    <a:gd name="T87" fmla="*/ 2 h 979"/>
                    <a:gd name="T88" fmla="*/ 0 w 1227"/>
                    <a:gd name="T89" fmla="*/ 2 h 979"/>
                    <a:gd name="T90" fmla="*/ 0 w 1227"/>
                    <a:gd name="T91" fmla="*/ 2 h 979"/>
                    <a:gd name="T92" fmla="*/ 0 w 1227"/>
                    <a:gd name="T93" fmla="*/ 2 h 979"/>
                    <a:gd name="T94" fmla="*/ 0 w 1227"/>
                    <a:gd name="T95" fmla="*/ 3 h 979"/>
                    <a:gd name="T96" fmla="*/ 0 w 1227"/>
                    <a:gd name="T97" fmla="*/ 2 h 979"/>
                    <a:gd name="T98" fmla="*/ 0 w 1227"/>
                    <a:gd name="T99" fmla="*/ 2 h 979"/>
                    <a:gd name="T100" fmla="*/ 0 w 1227"/>
                    <a:gd name="T101" fmla="*/ 2 h 979"/>
                    <a:gd name="T102" fmla="*/ 0 w 1227"/>
                    <a:gd name="T103" fmla="*/ 2 h 979"/>
                    <a:gd name="T104" fmla="*/ 0 w 1227"/>
                    <a:gd name="T105" fmla="*/ 2 h 979"/>
                    <a:gd name="T106" fmla="*/ 0 w 1227"/>
                    <a:gd name="T107" fmla="*/ 2 h 979"/>
                    <a:gd name="T108" fmla="*/ 0 w 1227"/>
                    <a:gd name="T109" fmla="*/ 2 h 979"/>
                    <a:gd name="T110" fmla="*/ 0 w 1227"/>
                    <a:gd name="T111" fmla="*/ 1 h 979"/>
                    <a:gd name="T112" fmla="*/ 0 w 1227"/>
                    <a:gd name="T113" fmla="*/ 1 h 979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1227" h="979">
                      <a:moveTo>
                        <a:pt x="940" y="468"/>
                      </a:moveTo>
                      <a:lnTo>
                        <a:pt x="937" y="468"/>
                      </a:lnTo>
                      <a:lnTo>
                        <a:pt x="935" y="467"/>
                      </a:lnTo>
                      <a:lnTo>
                        <a:pt x="932" y="466"/>
                      </a:lnTo>
                      <a:lnTo>
                        <a:pt x="931" y="465"/>
                      </a:lnTo>
                      <a:lnTo>
                        <a:pt x="930" y="461"/>
                      </a:lnTo>
                      <a:lnTo>
                        <a:pt x="930" y="456"/>
                      </a:lnTo>
                      <a:lnTo>
                        <a:pt x="932" y="442"/>
                      </a:lnTo>
                      <a:lnTo>
                        <a:pt x="933" y="425"/>
                      </a:lnTo>
                      <a:lnTo>
                        <a:pt x="933" y="420"/>
                      </a:lnTo>
                      <a:lnTo>
                        <a:pt x="932" y="416"/>
                      </a:lnTo>
                      <a:lnTo>
                        <a:pt x="930" y="412"/>
                      </a:lnTo>
                      <a:lnTo>
                        <a:pt x="928" y="407"/>
                      </a:lnTo>
                      <a:lnTo>
                        <a:pt x="921" y="400"/>
                      </a:lnTo>
                      <a:lnTo>
                        <a:pt x="915" y="392"/>
                      </a:lnTo>
                      <a:lnTo>
                        <a:pt x="908" y="385"/>
                      </a:lnTo>
                      <a:lnTo>
                        <a:pt x="903" y="378"/>
                      </a:lnTo>
                      <a:lnTo>
                        <a:pt x="902" y="373"/>
                      </a:lnTo>
                      <a:lnTo>
                        <a:pt x="901" y="370"/>
                      </a:lnTo>
                      <a:lnTo>
                        <a:pt x="899" y="367"/>
                      </a:lnTo>
                      <a:lnTo>
                        <a:pt x="901" y="363"/>
                      </a:lnTo>
                      <a:lnTo>
                        <a:pt x="865" y="344"/>
                      </a:lnTo>
                      <a:lnTo>
                        <a:pt x="838" y="328"/>
                      </a:lnTo>
                      <a:lnTo>
                        <a:pt x="817" y="312"/>
                      </a:lnTo>
                      <a:lnTo>
                        <a:pt x="801" y="300"/>
                      </a:lnTo>
                      <a:lnTo>
                        <a:pt x="779" y="280"/>
                      </a:lnTo>
                      <a:lnTo>
                        <a:pt x="761" y="264"/>
                      </a:lnTo>
                      <a:lnTo>
                        <a:pt x="759" y="263"/>
                      </a:lnTo>
                      <a:lnTo>
                        <a:pt x="757" y="258"/>
                      </a:lnTo>
                      <a:lnTo>
                        <a:pt x="756" y="252"/>
                      </a:lnTo>
                      <a:lnTo>
                        <a:pt x="754" y="245"/>
                      </a:lnTo>
                      <a:lnTo>
                        <a:pt x="752" y="229"/>
                      </a:lnTo>
                      <a:lnTo>
                        <a:pt x="748" y="216"/>
                      </a:lnTo>
                      <a:lnTo>
                        <a:pt x="740" y="218"/>
                      </a:lnTo>
                      <a:lnTo>
                        <a:pt x="733" y="218"/>
                      </a:lnTo>
                      <a:lnTo>
                        <a:pt x="726" y="218"/>
                      </a:lnTo>
                      <a:lnTo>
                        <a:pt x="718" y="217"/>
                      </a:lnTo>
                      <a:lnTo>
                        <a:pt x="711" y="215"/>
                      </a:lnTo>
                      <a:lnTo>
                        <a:pt x="703" y="212"/>
                      </a:lnTo>
                      <a:lnTo>
                        <a:pt x="695" y="207"/>
                      </a:lnTo>
                      <a:lnTo>
                        <a:pt x="688" y="203"/>
                      </a:lnTo>
                      <a:lnTo>
                        <a:pt x="667" y="199"/>
                      </a:lnTo>
                      <a:lnTo>
                        <a:pt x="650" y="197"/>
                      </a:lnTo>
                      <a:lnTo>
                        <a:pt x="638" y="196"/>
                      </a:lnTo>
                      <a:lnTo>
                        <a:pt x="630" y="196"/>
                      </a:lnTo>
                      <a:lnTo>
                        <a:pt x="617" y="199"/>
                      </a:lnTo>
                      <a:lnTo>
                        <a:pt x="602" y="203"/>
                      </a:lnTo>
                      <a:lnTo>
                        <a:pt x="596" y="201"/>
                      </a:lnTo>
                      <a:lnTo>
                        <a:pt x="591" y="201"/>
                      </a:lnTo>
                      <a:lnTo>
                        <a:pt x="584" y="202"/>
                      </a:lnTo>
                      <a:lnTo>
                        <a:pt x="578" y="203"/>
                      </a:lnTo>
                      <a:lnTo>
                        <a:pt x="570" y="204"/>
                      </a:lnTo>
                      <a:lnTo>
                        <a:pt x="563" y="205"/>
                      </a:lnTo>
                      <a:lnTo>
                        <a:pt x="556" y="204"/>
                      </a:lnTo>
                      <a:lnTo>
                        <a:pt x="548" y="203"/>
                      </a:lnTo>
                      <a:lnTo>
                        <a:pt x="530" y="195"/>
                      </a:lnTo>
                      <a:lnTo>
                        <a:pt x="517" y="190"/>
                      </a:lnTo>
                      <a:lnTo>
                        <a:pt x="513" y="187"/>
                      </a:lnTo>
                      <a:lnTo>
                        <a:pt x="509" y="183"/>
                      </a:lnTo>
                      <a:lnTo>
                        <a:pt x="505" y="179"/>
                      </a:lnTo>
                      <a:lnTo>
                        <a:pt x="502" y="173"/>
                      </a:lnTo>
                      <a:lnTo>
                        <a:pt x="493" y="152"/>
                      </a:lnTo>
                      <a:lnTo>
                        <a:pt x="487" y="136"/>
                      </a:lnTo>
                      <a:lnTo>
                        <a:pt x="483" y="128"/>
                      </a:lnTo>
                      <a:lnTo>
                        <a:pt x="479" y="121"/>
                      </a:lnTo>
                      <a:lnTo>
                        <a:pt x="476" y="115"/>
                      </a:lnTo>
                      <a:lnTo>
                        <a:pt x="470" y="109"/>
                      </a:lnTo>
                      <a:lnTo>
                        <a:pt x="465" y="103"/>
                      </a:lnTo>
                      <a:lnTo>
                        <a:pt x="459" y="96"/>
                      </a:lnTo>
                      <a:lnTo>
                        <a:pt x="451" y="91"/>
                      </a:lnTo>
                      <a:lnTo>
                        <a:pt x="443" y="86"/>
                      </a:lnTo>
                      <a:lnTo>
                        <a:pt x="432" y="81"/>
                      </a:lnTo>
                      <a:lnTo>
                        <a:pt x="420" y="77"/>
                      </a:lnTo>
                      <a:lnTo>
                        <a:pt x="405" y="72"/>
                      </a:lnTo>
                      <a:lnTo>
                        <a:pt x="389" y="68"/>
                      </a:lnTo>
                      <a:lnTo>
                        <a:pt x="365" y="61"/>
                      </a:lnTo>
                      <a:lnTo>
                        <a:pt x="346" y="55"/>
                      </a:lnTo>
                      <a:lnTo>
                        <a:pt x="332" y="48"/>
                      </a:lnTo>
                      <a:lnTo>
                        <a:pt x="317" y="40"/>
                      </a:lnTo>
                      <a:lnTo>
                        <a:pt x="303" y="32"/>
                      </a:lnTo>
                      <a:lnTo>
                        <a:pt x="287" y="23"/>
                      </a:lnTo>
                      <a:lnTo>
                        <a:pt x="265" y="13"/>
                      </a:lnTo>
                      <a:lnTo>
                        <a:pt x="236" y="0"/>
                      </a:lnTo>
                      <a:lnTo>
                        <a:pt x="214" y="10"/>
                      </a:lnTo>
                      <a:lnTo>
                        <a:pt x="186" y="24"/>
                      </a:lnTo>
                      <a:lnTo>
                        <a:pt x="178" y="28"/>
                      </a:lnTo>
                      <a:lnTo>
                        <a:pt x="171" y="33"/>
                      </a:lnTo>
                      <a:lnTo>
                        <a:pt x="166" y="38"/>
                      </a:lnTo>
                      <a:lnTo>
                        <a:pt x="160" y="44"/>
                      </a:lnTo>
                      <a:lnTo>
                        <a:pt x="156" y="49"/>
                      </a:lnTo>
                      <a:lnTo>
                        <a:pt x="153" y="55"/>
                      </a:lnTo>
                      <a:lnTo>
                        <a:pt x="151" y="61"/>
                      </a:lnTo>
                      <a:lnTo>
                        <a:pt x="149" y="68"/>
                      </a:lnTo>
                      <a:lnTo>
                        <a:pt x="151" y="75"/>
                      </a:lnTo>
                      <a:lnTo>
                        <a:pt x="152" y="82"/>
                      </a:lnTo>
                      <a:lnTo>
                        <a:pt x="153" y="90"/>
                      </a:lnTo>
                      <a:lnTo>
                        <a:pt x="156" y="97"/>
                      </a:lnTo>
                      <a:lnTo>
                        <a:pt x="159" y="105"/>
                      </a:lnTo>
                      <a:lnTo>
                        <a:pt x="164" y="112"/>
                      </a:lnTo>
                      <a:lnTo>
                        <a:pt x="169" y="118"/>
                      </a:lnTo>
                      <a:lnTo>
                        <a:pt x="177" y="123"/>
                      </a:lnTo>
                      <a:lnTo>
                        <a:pt x="171" y="129"/>
                      </a:lnTo>
                      <a:lnTo>
                        <a:pt x="163" y="139"/>
                      </a:lnTo>
                      <a:lnTo>
                        <a:pt x="151" y="150"/>
                      </a:lnTo>
                      <a:lnTo>
                        <a:pt x="136" y="162"/>
                      </a:lnTo>
                      <a:lnTo>
                        <a:pt x="120" y="173"/>
                      </a:lnTo>
                      <a:lnTo>
                        <a:pt x="102" y="182"/>
                      </a:lnTo>
                      <a:lnTo>
                        <a:pt x="95" y="186"/>
                      </a:lnTo>
                      <a:lnTo>
                        <a:pt x="86" y="188"/>
                      </a:lnTo>
                      <a:lnTo>
                        <a:pt x="78" y="190"/>
                      </a:lnTo>
                      <a:lnTo>
                        <a:pt x="70" y="191"/>
                      </a:lnTo>
                      <a:lnTo>
                        <a:pt x="54" y="190"/>
                      </a:lnTo>
                      <a:lnTo>
                        <a:pt x="37" y="187"/>
                      </a:lnTo>
                      <a:lnTo>
                        <a:pt x="22" y="183"/>
                      </a:lnTo>
                      <a:lnTo>
                        <a:pt x="10" y="179"/>
                      </a:lnTo>
                      <a:lnTo>
                        <a:pt x="9" y="183"/>
                      </a:lnTo>
                      <a:lnTo>
                        <a:pt x="6" y="193"/>
                      </a:lnTo>
                      <a:lnTo>
                        <a:pt x="2" y="208"/>
                      </a:lnTo>
                      <a:lnTo>
                        <a:pt x="0" y="226"/>
                      </a:lnTo>
                      <a:lnTo>
                        <a:pt x="0" y="236"/>
                      </a:lnTo>
                      <a:lnTo>
                        <a:pt x="0" y="245"/>
                      </a:lnTo>
                      <a:lnTo>
                        <a:pt x="2" y="253"/>
                      </a:lnTo>
                      <a:lnTo>
                        <a:pt x="5" y="261"/>
                      </a:lnTo>
                      <a:lnTo>
                        <a:pt x="9" y="269"/>
                      </a:lnTo>
                      <a:lnTo>
                        <a:pt x="14" y="276"/>
                      </a:lnTo>
                      <a:lnTo>
                        <a:pt x="18" y="278"/>
                      </a:lnTo>
                      <a:lnTo>
                        <a:pt x="21" y="280"/>
                      </a:lnTo>
                      <a:lnTo>
                        <a:pt x="25" y="282"/>
                      </a:lnTo>
                      <a:lnTo>
                        <a:pt x="30" y="283"/>
                      </a:lnTo>
                      <a:lnTo>
                        <a:pt x="32" y="291"/>
                      </a:lnTo>
                      <a:lnTo>
                        <a:pt x="35" y="299"/>
                      </a:lnTo>
                      <a:lnTo>
                        <a:pt x="40" y="307"/>
                      </a:lnTo>
                      <a:lnTo>
                        <a:pt x="44" y="315"/>
                      </a:lnTo>
                      <a:lnTo>
                        <a:pt x="56" y="331"/>
                      </a:lnTo>
                      <a:lnTo>
                        <a:pt x="69" y="347"/>
                      </a:lnTo>
                      <a:lnTo>
                        <a:pt x="83" y="364"/>
                      </a:lnTo>
                      <a:lnTo>
                        <a:pt x="92" y="383"/>
                      </a:lnTo>
                      <a:lnTo>
                        <a:pt x="97" y="393"/>
                      </a:lnTo>
                      <a:lnTo>
                        <a:pt x="100" y="403"/>
                      </a:lnTo>
                      <a:lnTo>
                        <a:pt x="102" y="414"/>
                      </a:lnTo>
                      <a:lnTo>
                        <a:pt x="103" y="425"/>
                      </a:lnTo>
                      <a:lnTo>
                        <a:pt x="110" y="425"/>
                      </a:lnTo>
                      <a:lnTo>
                        <a:pt x="117" y="426"/>
                      </a:lnTo>
                      <a:lnTo>
                        <a:pt x="121" y="427"/>
                      </a:lnTo>
                      <a:lnTo>
                        <a:pt x="124" y="429"/>
                      </a:lnTo>
                      <a:lnTo>
                        <a:pt x="128" y="431"/>
                      </a:lnTo>
                      <a:lnTo>
                        <a:pt x="131" y="435"/>
                      </a:lnTo>
                      <a:lnTo>
                        <a:pt x="133" y="438"/>
                      </a:lnTo>
                      <a:lnTo>
                        <a:pt x="135" y="441"/>
                      </a:lnTo>
                      <a:lnTo>
                        <a:pt x="139" y="450"/>
                      </a:lnTo>
                      <a:lnTo>
                        <a:pt x="143" y="459"/>
                      </a:lnTo>
                      <a:lnTo>
                        <a:pt x="148" y="469"/>
                      </a:lnTo>
                      <a:lnTo>
                        <a:pt x="156" y="480"/>
                      </a:lnTo>
                      <a:lnTo>
                        <a:pt x="184" y="504"/>
                      </a:lnTo>
                      <a:lnTo>
                        <a:pt x="216" y="536"/>
                      </a:lnTo>
                      <a:lnTo>
                        <a:pt x="224" y="546"/>
                      </a:lnTo>
                      <a:lnTo>
                        <a:pt x="232" y="556"/>
                      </a:lnTo>
                      <a:lnTo>
                        <a:pt x="238" y="565"/>
                      </a:lnTo>
                      <a:lnTo>
                        <a:pt x="244" y="575"/>
                      </a:lnTo>
                      <a:lnTo>
                        <a:pt x="249" y="585"/>
                      </a:lnTo>
                      <a:lnTo>
                        <a:pt x="253" y="595"/>
                      </a:lnTo>
                      <a:lnTo>
                        <a:pt x="255" y="606"/>
                      </a:lnTo>
                      <a:lnTo>
                        <a:pt x="256" y="616"/>
                      </a:lnTo>
                      <a:lnTo>
                        <a:pt x="256" y="624"/>
                      </a:lnTo>
                      <a:lnTo>
                        <a:pt x="257" y="631"/>
                      </a:lnTo>
                      <a:lnTo>
                        <a:pt x="258" y="638"/>
                      </a:lnTo>
                      <a:lnTo>
                        <a:pt x="260" y="645"/>
                      </a:lnTo>
                      <a:lnTo>
                        <a:pt x="266" y="659"/>
                      </a:lnTo>
                      <a:lnTo>
                        <a:pt x="272" y="670"/>
                      </a:lnTo>
                      <a:lnTo>
                        <a:pt x="280" y="681"/>
                      </a:lnTo>
                      <a:lnTo>
                        <a:pt x="289" y="691"/>
                      </a:lnTo>
                      <a:lnTo>
                        <a:pt x="299" y="701"/>
                      </a:lnTo>
                      <a:lnTo>
                        <a:pt x="310" y="710"/>
                      </a:lnTo>
                      <a:lnTo>
                        <a:pt x="331" y="730"/>
                      </a:lnTo>
                      <a:lnTo>
                        <a:pt x="352" y="750"/>
                      </a:lnTo>
                      <a:lnTo>
                        <a:pt x="361" y="761"/>
                      </a:lnTo>
                      <a:lnTo>
                        <a:pt x="369" y="774"/>
                      </a:lnTo>
                      <a:lnTo>
                        <a:pt x="377" y="787"/>
                      </a:lnTo>
                      <a:lnTo>
                        <a:pt x="382" y="801"/>
                      </a:lnTo>
                      <a:lnTo>
                        <a:pt x="388" y="814"/>
                      </a:lnTo>
                      <a:lnTo>
                        <a:pt x="394" y="827"/>
                      </a:lnTo>
                      <a:lnTo>
                        <a:pt x="401" y="838"/>
                      </a:lnTo>
                      <a:lnTo>
                        <a:pt x="409" y="848"/>
                      </a:lnTo>
                      <a:lnTo>
                        <a:pt x="425" y="867"/>
                      </a:lnTo>
                      <a:lnTo>
                        <a:pt x="443" y="886"/>
                      </a:lnTo>
                      <a:lnTo>
                        <a:pt x="459" y="905"/>
                      </a:lnTo>
                      <a:lnTo>
                        <a:pt x="476" y="925"/>
                      </a:lnTo>
                      <a:lnTo>
                        <a:pt x="483" y="938"/>
                      </a:lnTo>
                      <a:lnTo>
                        <a:pt x="490" y="950"/>
                      </a:lnTo>
                      <a:lnTo>
                        <a:pt x="496" y="964"/>
                      </a:lnTo>
                      <a:lnTo>
                        <a:pt x="502" y="979"/>
                      </a:lnTo>
                      <a:lnTo>
                        <a:pt x="528" y="979"/>
                      </a:lnTo>
                      <a:lnTo>
                        <a:pt x="535" y="973"/>
                      </a:lnTo>
                      <a:lnTo>
                        <a:pt x="539" y="966"/>
                      </a:lnTo>
                      <a:lnTo>
                        <a:pt x="541" y="960"/>
                      </a:lnTo>
                      <a:lnTo>
                        <a:pt x="543" y="953"/>
                      </a:lnTo>
                      <a:lnTo>
                        <a:pt x="543" y="938"/>
                      </a:lnTo>
                      <a:lnTo>
                        <a:pt x="541" y="918"/>
                      </a:lnTo>
                      <a:lnTo>
                        <a:pt x="543" y="913"/>
                      </a:lnTo>
                      <a:lnTo>
                        <a:pt x="546" y="909"/>
                      </a:lnTo>
                      <a:lnTo>
                        <a:pt x="551" y="905"/>
                      </a:lnTo>
                      <a:lnTo>
                        <a:pt x="557" y="901"/>
                      </a:lnTo>
                      <a:lnTo>
                        <a:pt x="563" y="898"/>
                      </a:lnTo>
                      <a:lnTo>
                        <a:pt x="570" y="896"/>
                      </a:lnTo>
                      <a:lnTo>
                        <a:pt x="577" y="894"/>
                      </a:lnTo>
                      <a:lnTo>
                        <a:pt x="582" y="893"/>
                      </a:lnTo>
                      <a:lnTo>
                        <a:pt x="594" y="894"/>
                      </a:lnTo>
                      <a:lnTo>
                        <a:pt x="605" y="895"/>
                      </a:lnTo>
                      <a:lnTo>
                        <a:pt x="616" y="896"/>
                      </a:lnTo>
                      <a:lnTo>
                        <a:pt x="626" y="898"/>
                      </a:lnTo>
                      <a:lnTo>
                        <a:pt x="644" y="902"/>
                      </a:lnTo>
                      <a:lnTo>
                        <a:pt x="660" y="909"/>
                      </a:lnTo>
                      <a:lnTo>
                        <a:pt x="674" y="916"/>
                      </a:lnTo>
                      <a:lnTo>
                        <a:pt x="686" y="924"/>
                      </a:lnTo>
                      <a:lnTo>
                        <a:pt x="697" y="934"/>
                      </a:lnTo>
                      <a:lnTo>
                        <a:pt x="708" y="943"/>
                      </a:lnTo>
                      <a:lnTo>
                        <a:pt x="729" y="916"/>
                      </a:lnTo>
                      <a:lnTo>
                        <a:pt x="756" y="881"/>
                      </a:lnTo>
                      <a:lnTo>
                        <a:pt x="778" y="851"/>
                      </a:lnTo>
                      <a:lnTo>
                        <a:pt x="787" y="838"/>
                      </a:lnTo>
                      <a:lnTo>
                        <a:pt x="1033" y="789"/>
                      </a:lnTo>
                      <a:lnTo>
                        <a:pt x="1146" y="763"/>
                      </a:lnTo>
                      <a:lnTo>
                        <a:pt x="1227" y="616"/>
                      </a:lnTo>
                      <a:lnTo>
                        <a:pt x="1199" y="567"/>
                      </a:lnTo>
                      <a:lnTo>
                        <a:pt x="1173" y="591"/>
                      </a:lnTo>
                      <a:lnTo>
                        <a:pt x="1000" y="573"/>
                      </a:lnTo>
                      <a:lnTo>
                        <a:pt x="940" y="480"/>
                      </a:lnTo>
                      <a:lnTo>
                        <a:pt x="940" y="46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29" name="Freeform 528"/>
                <p:cNvSpPr>
                  <a:spLocks/>
                </p:cNvSpPr>
                <p:nvPr>
                  <p:custDataLst>
                    <p:tags r:id="rId356"/>
                  </p:custDataLst>
                </p:nvPr>
              </p:nvSpPr>
              <p:spPr bwMode="auto">
                <a:xfrm>
                  <a:off x="2723" y="1828"/>
                  <a:ext cx="36" cy="36"/>
                </a:xfrm>
                <a:custGeom>
                  <a:avLst/>
                  <a:gdLst>
                    <a:gd name="T0" fmla="*/ 0 w 146"/>
                    <a:gd name="T1" fmla="*/ 2 h 81"/>
                    <a:gd name="T2" fmla="*/ 0 w 146"/>
                    <a:gd name="T3" fmla="*/ 2 h 81"/>
                    <a:gd name="T4" fmla="*/ 0 w 146"/>
                    <a:gd name="T5" fmla="*/ 3 h 81"/>
                    <a:gd name="T6" fmla="*/ 0 w 146"/>
                    <a:gd name="T7" fmla="*/ 3 h 81"/>
                    <a:gd name="T8" fmla="*/ 0 w 146"/>
                    <a:gd name="T9" fmla="*/ 4 h 81"/>
                    <a:gd name="T10" fmla="*/ 0 w 146"/>
                    <a:gd name="T11" fmla="*/ 5 h 81"/>
                    <a:gd name="T12" fmla="*/ 0 w 146"/>
                    <a:gd name="T13" fmla="*/ 6 h 81"/>
                    <a:gd name="T14" fmla="*/ 0 w 146"/>
                    <a:gd name="T15" fmla="*/ 7 h 81"/>
                    <a:gd name="T16" fmla="*/ 0 w 146"/>
                    <a:gd name="T17" fmla="*/ 7 h 81"/>
                    <a:gd name="T18" fmla="*/ 0 w 146"/>
                    <a:gd name="T19" fmla="*/ 7 h 81"/>
                    <a:gd name="T20" fmla="*/ 0 w 146"/>
                    <a:gd name="T21" fmla="*/ 8 h 81"/>
                    <a:gd name="T22" fmla="*/ 0 w 146"/>
                    <a:gd name="T23" fmla="*/ 8 h 81"/>
                    <a:gd name="T24" fmla="*/ 0 w 146"/>
                    <a:gd name="T25" fmla="*/ 8 h 81"/>
                    <a:gd name="T26" fmla="*/ 0 w 146"/>
                    <a:gd name="T27" fmla="*/ 7 h 81"/>
                    <a:gd name="T28" fmla="*/ 0 w 146"/>
                    <a:gd name="T29" fmla="*/ 7 h 81"/>
                    <a:gd name="T30" fmla="*/ 0 w 146"/>
                    <a:gd name="T31" fmla="*/ 6 h 81"/>
                    <a:gd name="T32" fmla="*/ 0 w 146"/>
                    <a:gd name="T33" fmla="*/ 5 h 81"/>
                    <a:gd name="T34" fmla="*/ 0 w 146"/>
                    <a:gd name="T35" fmla="*/ 3 h 81"/>
                    <a:gd name="T36" fmla="*/ 0 w 146"/>
                    <a:gd name="T37" fmla="*/ 2 h 81"/>
                    <a:gd name="T38" fmla="*/ 0 w 146"/>
                    <a:gd name="T39" fmla="*/ 2 h 81"/>
                    <a:gd name="T40" fmla="*/ 0 w 146"/>
                    <a:gd name="T41" fmla="*/ 2 h 81"/>
                    <a:gd name="T42" fmla="*/ 0 w 146"/>
                    <a:gd name="T43" fmla="*/ 2 h 81"/>
                    <a:gd name="T44" fmla="*/ 0 w 146"/>
                    <a:gd name="T45" fmla="*/ 2 h 81"/>
                    <a:gd name="T46" fmla="*/ 0 w 146"/>
                    <a:gd name="T47" fmla="*/ 2 h 81"/>
                    <a:gd name="T48" fmla="*/ 0 w 146"/>
                    <a:gd name="T49" fmla="*/ 2 h 81"/>
                    <a:gd name="T50" fmla="*/ 0 w 146"/>
                    <a:gd name="T51" fmla="*/ 1 h 81"/>
                    <a:gd name="T52" fmla="*/ 0 w 146"/>
                    <a:gd name="T53" fmla="*/ 1 h 81"/>
                    <a:gd name="T54" fmla="*/ 0 w 146"/>
                    <a:gd name="T55" fmla="*/ 0 h 81"/>
                    <a:gd name="T56" fmla="*/ 0 w 146"/>
                    <a:gd name="T57" fmla="*/ 0 h 81"/>
                    <a:gd name="T58" fmla="*/ 0 w 146"/>
                    <a:gd name="T59" fmla="*/ 0 h 81"/>
                    <a:gd name="T60" fmla="*/ 0 w 146"/>
                    <a:gd name="T61" fmla="*/ 1 h 81"/>
                    <a:gd name="T62" fmla="*/ 0 w 146"/>
                    <a:gd name="T63" fmla="*/ 1 h 81"/>
                    <a:gd name="T64" fmla="*/ 0 w 146"/>
                    <a:gd name="T65" fmla="*/ 2 h 8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46" h="81">
                      <a:moveTo>
                        <a:pt x="146" y="18"/>
                      </a:moveTo>
                      <a:lnTo>
                        <a:pt x="138" y="24"/>
                      </a:lnTo>
                      <a:lnTo>
                        <a:pt x="130" y="29"/>
                      </a:lnTo>
                      <a:lnTo>
                        <a:pt x="123" y="35"/>
                      </a:lnTo>
                      <a:lnTo>
                        <a:pt x="118" y="41"/>
                      </a:lnTo>
                      <a:lnTo>
                        <a:pt x="108" y="53"/>
                      </a:lnTo>
                      <a:lnTo>
                        <a:pt x="98" y="64"/>
                      </a:lnTo>
                      <a:lnTo>
                        <a:pt x="93" y="69"/>
                      </a:lnTo>
                      <a:lnTo>
                        <a:pt x="85" y="73"/>
                      </a:lnTo>
                      <a:lnTo>
                        <a:pt x="76" y="77"/>
                      </a:lnTo>
                      <a:lnTo>
                        <a:pt x="66" y="80"/>
                      </a:lnTo>
                      <a:lnTo>
                        <a:pt x="53" y="81"/>
                      </a:lnTo>
                      <a:lnTo>
                        <a:pt x="39" y="80"/>
                      </a:lnTo>
                      <a:lnTo>
                        <a:pt x="21" y="77"/>
                      </a:lnTo>
                      <a:lnTo>
                        <a:pt x="0" y="74"/>
                      </a:lnTo>
                      <a:lnTo>
                        <a:pt x="0" y="62"/>
                      </a:lnTo>
                      <a:lnTo>
                        <a:pt x="0" y="49"/>
                      </a:lnTo>
                      <a:lnTo>
                        <a:pt x="0" y="34"/>
                      </a:lnTo>
                      <a:lnTo>
                        <a:pt x="0" y="18"/>
                      </a:lnTo>
                      <a:lnTo>
                        <a:pt x="14" y="18"/>
                      </a:lnTo>
                      <a:lnTo>
                        <a:pt x="22" y="18"/>
                      </a:lnTo>
                      <a:lnTo>
                        <a:pt x="31" y="18"/>
                      </a:lnTo>
                      <a:lnTo>
                        <a:pt x="40" y="18"/>
                      </a:lnTo>
                      <a:lnTo>
                        <a:pt x="52" y="18"/>
                      </a:lnTo>
                      <a:lnTo>
                        <a:pt x="63" y="16"/>
                      </a:lnTo>
                      <a:lnTo>
                        <a:pt x="73" y="14"/>
                      </a:lnTo>
                      <a:lnTo>
                        <a:pt x="83" y="11"/>
                      </a:lnTo>
                      <a:lnTo>
                        <a:pt x="101" y="5"/>
                      </a:lnTo>
                      <a:lnTo>
                        <a:pt x="120" y="0"/>
                      </a:lnTo>
                      <a:lnTo>
                        <a:pt x="129" y="4"/>
                      </a:lnTo>
                      <a:lnTo>
                        <a:pt x="135" y="9"/>
                      </a:lnTo>
                      <a:lnTo>
                        <a:pt x="141" y="14"/>
                      </a:lnTo>
                      <a:lnTo>
                        <a:pt x="146" y="1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30" name="Freeform 529"/>
                <p:cNvSpPr>
                  <a:spLocks/>
                </p:cNvSpPr>
                <p:nvPr>
                  <p:custDataLst>
                    <p:tags r:id="rId357"/>
                  </p:custDataLst>
                </p:nvPr>
              </p:nvSpPr>
              <p:spPr bwMode="auto">
                <a:xfrm>
                  <a:off x="2559" y="1962"/>
                  <a:ext cx="10" cy="36"/>
                </a:xfrm>
                <a:custGeom>
                  <a:avLst/>
                  <a:gdLst>
                    <a:gd name="T0" fmla="*/ 0 w 34"/>
                    <a:gd name="T1" fmla="*/ 1923 h 49"/>
                    <a:gd name="T2" fmla="*/ 0 w 34"/>
                    <a:gd name="T3" fmla="*/ 1335 h 49"/>
                    <a:gd name="T4" fmla="*/ 0 w 34"/>
                    <a:gd name="T5" fmla="*/ 982 h 49"/>
                    <a:gd name="T6" fmla="*/ 0 w 34"/>
                    <a:gd name="T7" fmla="*/ 824 h 49"/>
                    <a:gd name="T8" fmla="*/ 0 w 34"/>
                    <a:gd name="T9" fmla="*/ 667 h 49"/>
                    <a:gd name="T10" fmla="*/ 0 w 34"/>
                    <a:gd name="T11" fmla="*/ 589 h 49"/>
                    <a:gd name="T12" fmla="*/ 0 w 34"/>
                    <a:gd name="T13" fmla="*/ 471 h 49"/>
                    <a:gd name="T14" fmla="*/ 0 w 34"/>
                    <a:gd name="T15" fmla="*/ 314 h 49"/>
                    <a:gd name="T16" fmla="*/ 0 w 34"/>
                    <a:gd name="T17" fmla="*/ 0 h 49"/>
                    <a:gd name="T18" fmla="*/ 0 w 34"/>
                    <a:gd name="T19" fmla="*/ 0 h 49"/>
                    <a:gd name="T20" fmla="*/ 0 w 34"/>
                    <a:gd name="T21" fmla="*/ 0 h 49"/>
                    <a:gd name="T22" fmla="*/ 0 w 34"/>
                    <a:gd name="T23" fmla="*/ 432 h 49"/>
                    <a:gd name="T24" fmla="*/ 0 w 34"/>
                    <a:gd name="T25" fmla="*/ 785 h 49"/>
                    <a:gd name="T26" fmla="*/ 0 w 34"/>
                    <a:gd name="T27" fmla="*/ 1061 h 49"/>
                    <a:gd name="T28" fmla="*/ 0 w 34"/>
                    <a:gd name="T29" fmla="*/ 1335 h 49"/>
                    <a:gd name="T30" fmla="*/ 0 w 34"/>
                    <a:gd name="T31" fmla="*/ 1531 h 49"/>
                    <a:gd name="T32" fmla="*/ 0 w 34"/>
                    <a:gd name="T33" fmla="*/ 1688 h 49"/>
                    <a:gd name="T34" fmla="*/ 0 w 34"/>
                    <a:gd name="T35" fmla="*/ 1806 h 49"/>
                    <a:gd name="T36" fmla="*/ 0 w 34"/>
                    <a:gd name="T37" fmla="*/ 1923 h 4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34" h="49">
                      <a:moveTo>
                        <a:pt x="34" y="49"/>
                      </a:moveTo>
                      <a:lnTo>
                        <a:pt x="34" y="34"/>
                      </a:lnTo>
                      <a:lnTo>
                        <a:pt x="34" y="25"/>
                      </a:lnTo>
                      <a:lnTo>
                        <a:pt x="33" y="21"/>
                      </a:lnTo>
                      <a:lnTo>
                        <a:pt x="33" y="17"/>
                      </a:lnTo>
                      <a:lnTo>
                        <a:pt x="31" y="15"/>
                      </a:lnTo>
                      <a:lnTo>
                        <a:pt x="30" y="12"/>
                      </a:lnTo>
                      <a:lnTo>
                        <a:pt x="25" y="8"/>
                      </a:lnTo>
                      <a:lnTo>
                        <a:pt x="21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3" y="11"/>
                      </a:lnTo>
                      <a:lnTo>
                        <a:pt x="7" y="20"/>
                      </a:lnTo>
                      <a:lnTo>
                        <a:pt x="10" y="27"/>
                      </a:lnTo>
                      <a:lnTo>
                        <a:pt x="14" y="34"/>
                      </a:lnTo>
                      <a:lnTo>
                        <a:pt x="19" y="39"/>
                      </a:lnTo>
                      <a:lnTo>
                        <a:pt x="24" y="43"/>
                      </a:lnTo>
                      <a:lnTo>
                        <a:pt x="29" y="46"/>
                      </a:lnTo>
                      <a:lnTo>
                        <a:pt x="34" y="49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31" name="Freeform 530"/>
                <p:cNvSpPr>
                  <a:spLocks/>
                </p:cNvSpPr>
                <p:nvPr>
                  <p:custDataLst>
                    <p:tags r:id="rId358"/>
                  </p:custDataLst>
                </p:nvPr>
              </p:nvSpPr>
              <p:spPr bwMode="auto">
                <a:xfrm>
                  <a:off x="2302" y="2180"/>
                  <a:ext cx="18" cy="36"/>
                </a:xfrm>
                <a:custGeom>
                  <a:avLst/>
                  <a:gdLst>
                    <a:gd name="T0" fmla="*/ 0 w 60"/>
                    <a:gd name="T1" fmla="*/ 0 h 74"/>
                    <a:gd name="T2" fmla="*/ 0 w 60"/>
                    <a:gd name="T3" fmla="*/ 1 h 74"/>
                    <a:gd name="T4" fmla="*/ 0 w 60"/>
                    <a:gd name="T5" fmla="*/ 3 h 74"/>
                    <a:gd name="T6" fmla="*/ 0 w 60"/>
                    <a:gd name="T7" fmla="*/ 4 h 74"/>
                    <a:gd name="T8" fmla="*/ 0 w 60"/>
                    <a:gd name="T9" fmla="*/ 6 h 74"/>
                    <a:gd name="T10" fmla="*/ 0 w 60"/>
                    <a:gd name="T11" fmla="*/ 9 h 74"/>
                    <a:gd name="T12" fmla="*/ 0 w 60"/>
                    <a:gd name="T13" fmla="*/ 12 h 74"/>
                    <a:gd name="T14" fmla="*/ 0 w 60"/>
                    <a:gd name="T15" fmla="*/ 13 h 74"/>
                    <a:gd name="T16" fmla="*/ 0 w 60"/>
                    <a:gd name="T17" fmla="*/ 14 h 74"/>
                    <a:gd name="T18" fmla="*/ 0 w 60"/>
                    <a:gd name="T19" fmla="*/ 16 h 74"/>
                    <a:gd name="T20" fmla="*/ 0 w 60"/>
                    <a:gd name="T21" fmla="*/ 17 h 74"/>
                    <a:gd name="T22" fmla="*/ 0 w 60"/>
                    <a:gd name="T23" fmla="*/ 18 h 74"/>
                    <a:gd name="T24" fmla="*/ 0 w 60"/>
                    <a:gd name="T25" fmla="*/ 19 h 74"/>
                    <a:gd name="T26" fmla="*/ 0 w 60"/>
                    <a:gd name="T27" fmla="*/ 20 h 74"/>
                    <a:gd name="T28" fmla="*/ 0 w 60"/>
                    <a:gd name="T29" fmla="*/ 20 h 74"/>
                    <a:gd name="T30" fmla="*/ 0 w 60"/>
                    <a:gd name="T31" fmla="*/ 17 h 74"/>
                    <a:gd name="T32" fmla="*/ 0 w 60"/>
                    <a:gd name="T33" fmla="*/ 13 h 74"/>
                    <a:gd name="T34" fmla="*/ 0 w 60"/>
                    <a:gd name="T35" fmla="*/ 9 h 74"/>
                    <a:gd name="T36" fmla="*/ 0 w 60"/>
                    <a:gd name="T37" fmla="*/ 6 h 74"/>
                    <a:gd name="T38" fmla="*/ 0 w 60"/>
                    <a:gd name="T39" fmla="*/ 4 h 74"/>
                    <a:gd name="T40" fmla="*/ 0 w 60"/>
                    <a:gd name="T41" fmla="*/ 1 h 74"/>
                    <a:gd name="T42" fmla="*/ 0 w 60"/>
                    <a:gd name="T43" fmla="*/ 0 h 74"/>
                    <a:gd name="T44" fmla="*/ 0 w 60"/>
                    <a:gd name="T45" fmla="*/ 0 h 74"/>
                    <a:gd name="T46" fmla="*/ 0 w 60"/>
                    <a:gd name="T47" fmla="*/ 0 h 74"/>
                    <a:gd name="T48" fmla="*/ 0 w 60"/>
                    <a:gd name="T49" fmla="*/ 0 h 74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60" h="74">
                      <a:moveTo>
                        <a:pt x="60" y="0"/>
                      </a:moveTo>
                      <a:lnTo>
                        <a:pt x="56" y="4"/>
                      </a:lnTo>
                      <a:lnTo>
                        <a:pt x="51" y="10"/>
                      </a:lnTo>
                      <a:lnTo>
                        <a:pt x="48" y="15"/>
                      </a:lnTo>
                      <a:lnTo>
                        <a:pt x="46" y="21"/>
                      </a:lnTo>
                      <a:lnTo>
                        <a:pt x="41" y="31"/>
                      </a:lnTo>
                      <a:lnTo>
                        <a:pt x="37" y="42"/>
                      </a:lnTo>
                      <a:lnTo>
                        <a:pt x="35" y="47"/>
                      </a:lnTo>
                      <a:lnTo>
                        <a:pt x="32" y="51"/>
                      </a:lnTo>
                      <a:lnTo>
                        <a:pt x="29" y="56"/>
                      </a:lnTo>
                      <a:lnTo>
                        <a:pt x="25" y="60"/>
                      </a:lnTo>
                      <a:lnTo>
                        <a:pt x="20" y="65"/>
                      </a:lnTo>
                      <a:lnTo>
                        <a:pt x="15" y="69"/>
                      </a:lnTo>
                      <a:lnTo>
                        <a:pt x="8" y="72"/>
                      </a:lnTo>
                      <a:lnTo>
                        <a:pt x="0" y="74"/>
                      </a:lnTo>
                      <a:lnTo>
                        <a:pt x="5" y="60"/>
                      </a:lnTo>
                      <a:lnTo>
                        <a:pt x="12" y="47"/>
                      </a:lnTo>
                      <a:lnTo>
                        <a:pt x="19" y="34"/>
                      </a:lnTo>
                      <a:lnTo>
                        <a:pt x="27" y="23"/>
                      </a:lnTo>
                      <a:lnTo>
                        <a:pt x="36" y="14"/>
                      </a:lnTo>
                      <a:lnTo>
                        <a:pt x="43" y="6"/>
                      </a:lnTo>
                      <a:lnTo>
                        <a:pt x="48" y="3"/>
                      </a:lnTo>
                      <a:lnTo>
                        <a:pt x="52" y="1"/>
                      </a:lnTo>
                      <a:lnTo>
                        <a:pt x="56" y="0"/>
                      </a:lnTo>
                      <a:lnTo>
                        <a:pt x="6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32" name="Freeform 531"/>
                <p:cNvSpPr>
                  <a:spLocks/>
                </p:cNvSpPr>
                <p:nvPr>
                  <p:custDataLst>
                    <p:tags r:id="rId359"/>
                  </p:custDataLst>
                </p:nvPr>
              </p:nvSpPr>
              <p:spPr bwMode="auto">
                <a:xfrm>
                  <a:off x="2265" y="2190"/>
                  <a:ext cx="15" cy="38"/>
                </a:xfrm>
                <a:custGeom>
                  <a:avLst/>
                  <a:gdLst>
                    <a:gd name="T0" fmla="*/ 0 w 47"/>
                    <a:gd name="T1" fmla="*/ 1670 h 45"/>
                    <a:gd name="T2" fmla="*/ 0 w 47"/>
                    <a:gd name="T3" fmla="*/ 1670 h 45"/>
                    <a:gd name="T4" fmla="*/ 0 w 47"/>
                    <a:gd name="T5" fmla="*/ 1252 h 45"/>
                    <a:gd name="T6" fmla="*/ 0 w 47"/>
                    <a:gd name="T7" fmla="*/ 1043 h 45"/>
                    <a:gd name="T8" fmla="*/ 0 w 47"/>
                    <a:gd name="T9" fmla="*/ 626 h 45"/>
                    <a:gd name="T10" fmla="*/ 0 w 47"/>
                    <a:gd name="T11" fmla="*/ 209 h 45"/>
                    <a:gd name="T12" fmla="*/ 0 w 47"/>
                    <a:gd name="T13" fmla="*/ 0 h 45"/>
                    <a:gd name="T14" fmla="*/ 0 w 47"/>
                    <a:gd name="T15" fmla="*/ 209 h 45"/>
                    <a:gd name="T16" fmla="*/ 0 w 47"/>
                    <a:gd name="T17" fmla="*/ 418 h 45"/>
                    <a:gd name="T18" fmla="*/ 0 w 47"/>
                    <a:gd name="T19" fmla="*/ 1461 h 45"/>
                    <a:gd name="T20" fmla="*/ 0 w 47"/>
                    <a:gd name="T21" fmla="*/ 2296 h 45"/>
                    <a:gd name="T22" fmla="*/ 0 w 47"/>
                    <a:gd name="T23" fmla="*/ 3130 h 45"/>
                    <a:gd name="T24" fmla="*/ 0 w 47"/>
                    <a:gd name="T25" fmla="*/ 3966 h 45"/>
                    <a:gd name="T26" fmla="*/ 0 w 47"/>
                    <a:gd name="T27" fmla="*/ 5426 h 45"/>
                    <a:gd name="T28" fmla="*/ 0 w 47"/>
                    <a:gd name="T29" fmla="*/ 6680 h 45"/>
                    <a:gd name="T30" fmla="*/ 0 w 47"/>
                    <a:gd name="T31" fmla="*/ 7932 h 45"/>
                    <a:gd name="T32" fmla="*/ 0 w 47"/>
                    <a:gd name="T33" fmla="*/ 8766 h 45"/>
                    <a:gd name="T34" fmla="*/ 0 w 47"/>
                    <a:gd name="T35" fmla="*/ 9393 h 45"/>
                    <a:gd name="T36" fmla="*/ 0 w 47"/>
                    <a:gd name="T37" fmla="*/ 9393 h 45"/>
                    <a:gd name="T38" fmla="*/ 0 w 47"/>
                    <a:gd name="T39" fmla="*/ 7932 h 45"/>
                    <a:gd name="T40" fmla="*/ 0 w 47"/>
                    <a:gd name="T41" fmla="*/ 5426 h 45"/>
                    <a:gd name="T42" fmla="*/ 0 w 47"/>
                    <a:gd name="T43" fmla="*/ 3130 h 45"/>
                    <a:gd name="T44" fmla="*/ 0 w 47"/>
                    <a:gd name="T45" fmla="*/ 1670 h 45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47" h="45">
                      <a:moveTo>
                        <a:pt x="13" y="8"/>
                      </a:moveTo>
                      <a:lnTo>
                        <a:pt x="22" y="8"/>
                      </a:lnTo>
                      <a:lnTo>
                        <a:pt x="28" y="6"/>
                      </a:lnTo>
                      <a:lnTo>
                        <a:pt x="32" y="5"/>
                      </a:lnTo>
                      <a:lnTo>
                        <a:pt x="35" y="3"/>
                      </a:lnTo>
                      <a:lnTo>
                        <a:pt x="37" y="1"/>
                      </a:lnTo>
                      <a:lnTo>
                        <a:pt x="39" y="0"/>
                      </a:lnTo>
                      <a:lnTo>
                        <a:pt x="43" y="1"/>
                      </a:lnTo>
                      <a:lnTo>
                        <a:pt x="47" y="2"/>
                      </a:lnTo>
                      <a:lnTo>
                        <a:pt x="46" y="7"/>
                      </a:lnTo>
                      <a:lnTo>
                        <a:pt x="46" y="11"/>
                      </a:lnTo>
                      <a:lnTo>
                        <a:pt x="44" y="15"/>
                      </a:lnTo>
                      <a:lnTo>
                        <a:pt x="43" y="19"/>
                      </a:lnTo>
                      <a:lnTo>
                        <a:pt x="37" y="26"/>
                      </a:lnTo>
                      <a:lnTo>
                        <a:pt x="30" y="32"/>
                      </a:lnTo>
                      <a:lnTo>
                        <a:pt x="24" y="38"/>
                      </a:lnTo>
                      <a:lnTo>
                        <a:pt x="16" y="42"/>
                      </a:lnTo>
                      <a:lnTo>
                        <a:pt x="7" y="45"/>
                      </a:lnTo>
                      <a:lnTo>
                        <a:pt x="0" y="45"/>
                      </a:lnTo>
                      <a:lnTo>
                        <a:pt x="2" y="38"/>
                      </a:lnTo>
                      <a:lnTo>
                        <a:pt x="6" y="26"/>
                      </a:lnTo>
                      <a:lnTo>
                        <a:pt x="11" y="15"/>
                      </a:lnTo>
                      <a:lnTo>
                        <a:pt x="13" y="8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33" name="Freeform 532"/>
                <p:cNvSpPr>
                  <a:spLocks/>
                </p:cNvSpPr>
                <p:nvPr>
                  <p:custDataLst>
                    <p:tags r:id="rId360"/>
                  </p:custDataLst>
                </p:nvPr>
              </p:nvSpPr>
              <p:spPr bwMode="auto">
                <a:xfrm>
                  <a:off x="2249" y="2186"/>
                  <a:ext cx="4" cy="36"/>
                </a:xfrm>
                <a:custGeom>
                  <a:avLst/>
                  <a:gdLst>
                    <a:gd name="T0" fmla="*/ 0 w 26"/>
                    <a:gd name="T1" fmla="*/ 57150 h 36"/>
                    <a:gd name="T2" fmla="*/ 0 w 26"/>
                    <a:gd name="T3" fmla="*/ 47625 h 36"/>
                    <a:gd name="T4" fmla="*/ 0 w 26"/>
                    <a:gd name="T5" fmla="*/ 31750 h 36"/>
                    <a:gd name="T6" fmla="*/ 0 w 26"/>
                    <a:gd name="T7" fmla="*/ 15875 h 36"/>
                    <a:gd name="T8" fmla="*/ 0 w 26"/>
                    <a:gd name="T9" fmla="*/ 0 h 36"/>
                    <a:gd name="T10" fmla="*/ 0 w 26"/>
                    <a:gd name="T11" fmla="*/ 0 h 36"/>
                    <a:gd name="T12" fmla="*/ 0 w 26"/>
                    <a:gd name="T13" fmla="*/ 19050 h 36"/>
                    <a:gd name="T14" fmla="*/ 0 w 26"/>
                    <a:gd name="T15" fmla="*/ 36513 h 36"/>
                    <a:gd name="T16" fmla="*/ 0 w 26"/>
                    <a:gd name="T17" fmla="*/ 42863 h 36"/>
                    <a:gd name="T18" fmla="*/ 0 w 26"/>
                    <a:gd name="T19" fmla="*/ 49213 h 36"/>
                    <a:gd name="T20" fmla="*/ 0 w 26"/>
                    <a:gd name="T21" fmla="*/ 53975 h 36"/>
                    <a:gd name="T22" fmla="*/ 0 w 26"/>
                    <a:gd name="T23" fmla="*/ 57150 h 36"/>
                    <a:gd name="T24" fmla="*/ 0 w 26"/>
                    <a:gd name="T25" fmla="*/ 57150 h 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6" h="36">
                      <a:moveTo>
                        <a:pt x="6" y="36"/>
                      </a:moveTo>
                      <a:lnTo>
                        <a:pt x="5" y="30"/>
                      </a:lnTo>
                      <a:lnTo>
                        <a:pt x="3" y="20"/>
                      </a:lnTo>
                      <a:lnTo>
                        <a:pt x="1" y="10"/>
                      </a:lnTo>
                      <a:lnTo>
                        <a:pt x="0" y="0"/>
                      </a:lnTo>
                      <a:lnTo>
                        <a:pt x="26" y="0"/>
                      </a:lnTo>
                      <a:lnTo>
                        <a:pt x="25" y="12"/>
                      </a:lnTo>
                      <a:lnTo>
                        <a:pt x="24" y="23"/>
                      </a:lnTo>
                      <a:lnTo>
                        <a:pt x="23" y="27"/>
                      </a:lnTo>
                      <a:lnTo>
                        <a:pt x="23" y="31"/>
                      </a:lnTo>
                      <a:lnTo>
                        <a:pt x="24" y="34"/>
                      </a:lnTo>
                      <a:lnTo>
                        <a:pt x="26" y="36"/>
                      </a:lnTo>
                      <a:lnTo>
                        <a:pt x="6" y="3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34" name="Freeform 533"/>
                <p:cNvSpPr>
                  <a:spLocks/>
                </p:cNvSpPr>
                <p:nvPr>
                  <p:custDataLst>
                    <p:tags r:id="rId361"/>
                  </p:custDataLst>
                </p:nvPr>
              </p:nvSpPr>
              <p:spPr bwMode="auto">
                <a:xfrm>
                  <a:off x="3050" y="2015"/>
                  <a:ext cx="110" cy="100"/>
                </a:xfrm>
                <a:custGeom>
                  <a:avLst/>
                  <a:gdLst>
                    <a:gd name="T0" fmla="*/ 0 w 405"/>
                    <a:gd name="T1" fmla="*/ 0 h 302"/>
                    <a:gd name="T2" fmla="*/ 0 w 405"/>
                    <a:gd name="T3" fmla="*/ 0 h 302"/>
                    <a:gd name="T4" fmla="*/ 0 w 405"/>
                    <a:gd name="T5" fmla="*/ 0 h 302"/>
                    <a:gd name="T6" fmla="*/ 0 w 405"/>
                    <a:gd name="T7" fmla="*/ 0 h 302"/>
                    <a:gd name="T8" fmla="*/ 0 w 405"/>
                    <a:gd name="T9" fmla="*/ 0 h 302"/>
                    <a:gd name="T10" fmla="*/ 0 w 405"/>
                    <a:gd name="T11" fmla="*/ 0 h 302"/>
                    <a:gd name="T12" fmla="*/ 0 w 405"/>
                    <a:gd name="T13" fmla="*/ 0 h 302"/>
                    <a:gd name="T14" fmla="*/ 0 w 405"/>
                    <a:gd name="T15" fmla="*/ 0 h 302"/>
                    <a:gd name="T16" fmla="*/ 0 w 405"/>
                    <a:gd name="T17" fmla="*/ 0 h 302"/>
                    <a:gd name="T18" fmla="*/ 0 w 405"/>
                    <a:gd name="T19" fmla="*/ 0 h 302"/>
                    <a:gd name="T20" fmla="*/ 0 w 405"/>
                    <a:gd name="T21" fmla="*/ 0 h 302"/>
                    <a:gd name="T22" fmla="*/ 0 w 405"/>
                    <a:gd name="T23" fmla="*/ 0 h 302"/>
                    <a:gd name="T24" fmla="*/ 0 w 405"/>
                    <a:gd name="T25" fmla="*/ 0 h 302"/>
                    <a:gd name="T26" fmla="*/ 0 w 405"/>
                    <a:gd name="T27" fmla="*/ 0 h 302"/>
                    <a:gd name="T28" fmla="*/ 0 w 405"/>
                    <a:gd name="T29" fmla="*/ 0 h 302"/>
                    <a:gd name="T30" fmla="*/ 0 w 405"/>
                    <a:gd name="T31" fmla="*/ 0 h 302"/>
                    <a:gd name="T32" fmla="*/ 0 w 405"/>
                    <a:gd name="T33" fmla="*/ 0 h 302"/>
                    <a:gd name="T34" fmla="*/ 0 w 405"/>
                    <a:gd name="T35" fmla="*/ 0 h 302"/>
                    <a:gd name="T36" fmla="*/ 0 w 405"/>
                    <a:gd name="T37" fmla="*/ 0 h 302"/>
                    <a:gd name="T38" fmla="*/ 0 w 405"/>
                    <a:gd name="T39" fmla="*/ 0 h 302"/>
                    <a:gd name="T40" fmla="*/ 0 w 405"/>
                    <a:gd name="T41" fmla="*/ 0 h 302"/>
                    <a:gd name="T42" fmla="*/ 0 w 405"/>
                    <a:gd name="T43" fmla="*/ 0 h 302"/>
                    <a:gd name="T44" fmla="*/ 0 w 405"/>
                    <a:gd name="T45" fmla="*/ 0 h 302"/>
                    <a:gd name="T46" fmla="*/ 0 w 405"/>
                    <a:gd name="T47" fmla="*/ 0 h 302"/>
                    <a:gd name="T48" fmla="*/ 0 w 405"/>
                    <a:gd name="T49" fmla="*/ 0 h 302"/>
                    <a:gd name="T50" fmla="*/ 0 w 405"/>
                    <a:gd name="T51" fmla="*/ 0 h 302"/>
                    <a:gd name="T52" fmla="*/ 0 w 405"/>
                    <a:gd name="T53" fmla="*/ 0 h 302"/>
                    <a:gd name="T54" fmla="*/ 0 w 405"/>
                    <a:gd name="T55" fmla="*/ 0 h 302"/>
                    <a:gd name="T56" fmla="*/ 0 w 405"/>
                    <a:gd name="T57" fmla="*/ 0 h 302"/>
                    <a:gd name="T58" fmla="*/ 0 w 405"/>
                    <a:gd name="T59" fmla="*/ 0 h 302"/>
                    <a:gd name="T60" fmla="*/ 0 w 405"/>
                    <a:gd name="T61" fmla="*/ 0 h 302"/>
                    <a:gd name="T62" fmla="*/ 0 w 405"/>
                    <a:gd name="T63" fmla="*/ 0 h 302"/>
                    <a:gd name="T64" fmla="*/ 0 w 405"/>
                    <a:gd name="T65" fmla="*/ 0 h 302"/>
                    <a:gd name="T66" fmla="*/ 0 w 405"/>
                    <a:gd name="T67" fmla="*/ 1 h 302"/>
                    <a:gd name="T68" fmla="*/ 0 w 405"/>
                    <a:gd name="T69" fmla="*/ 1 h 302"/>
                    <a:gd name="T70" fmla="*/ 0 w 405"/>
                    <a:gd name="T71" fmla="*/ 1 h 302"/>
                    <a:gd name="T72" fmla="*/ 0 w 405"/>
                    <a:gd name="T73" fmla="*/ 1 h 302"/>
                    <a:gd name="T74" fmla="*/ 0 w 405"/>
                    <a:gd name="T75" fmla="*/ 1 h 302"/>
                    <a:gd name="T76" fmla="*/ 0 w 405"/>
                    <a:gd name="T77" fmla="*/ 1 h 302"/>
                    <a:gd name="T78" fmla="*/ 0 w 405"/>
                    <a:gd name="T79" fmla="*/ 1 h 302"/>
                    <a:gd name="T80" fmla="*/ 0 w 405"/>
                    <a:gd name="T81" fmla="*/ 1 h 302"/>
                    <a:gd name="T82" fmla="*/ 0 w 405"/>
                    <a:gd name="T83" fmla="*/ 0 h 302"/>
                    <a:gd name="T84" fmla="*/ 0 w 405"/>
                    <a:gd name="T85" fmla="*/ 0 h 302"/>
                    <a:gd name="T86" fmla="*/ 0 w 405"/>
                    <a:gd name="T87" fmla="*/ 0 h 302"/>
                    <a:gd name="T88" fmla="*/ 0 w 405"/>
                    <a:gd name="T89" fmla="*/ 0 h 302"/>
                    <a:gd name="T90" fmla="*/ 0 w 405"/>
                    <a:gd name="T91" fmla="*/ 0 h 302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405" h="302">
                      <a:moveTo>
                        <a:pt x="26" y="166"/>
                      </a:moveTo>
                      <a:lnTo>
                        <a:pt x="26" y="162"/>
                      </a:lnTo>
                      <a:lnTo>
                        <a:pt x="27" y="158"/>
                      </a:lnTo>
                      <a:lnTo>
                        <a:pt x="28" y="156"/>
                      </a:lnTo>
                      <a:lnTo>
                        <a:pt x="29" y="155"/>
                      </a:lnTo>
                      <a:lnTo>
                        <a:pt x="30" y="154"/>
                      </a:lnTo>
                      <a:lnTo>
                        <a:pt x="33" y="154"/>
                      </a:lnTo>
                      <a:lnTo>
                        <a:pt x="28" y="151"/>
                      </a:lnTo>
                      <a:lnTo>
                        <a:pt x="23" y="147"/>
                      </a:lnTo>
                      <a:lnTo>
                        <a:pt x="18" y="143"/>
                      </a:lnTo>
                      <a:lnTo>
                        <a:pt x="14" y="138"/>
                      </a:lnTo>
                      <a:lnTo>
                        <a:pt x="6" y="127"/>
                      </a:lnTo>
                      <a:lnTo>
                        <a:pt x="0" y="117"/>
                      </a:lnTo>
                      <a:lnTo>
                        <a:pt x="2" y="116"/>
                      </a:lnTo>
                      <a:lnTo>
                        <a:pt x="4" y="115"/>
                      </a:lnTo>
                      <a:lnTo>
                        <a:pt x="5" y="112"/>
                      </a:lnTo>
                      <a:lnTo>
                        <a:pt x="5" y="110"/>
                      </a:lnTo>
                      <a:lnTo>
                        <a:pt x="6" y="104"/>
                      </a:lnTo>
                      <a:lnTo>
                        <a:pt x="6" y="98"/>
                      </a:lnTo>
                      <a:lnTo>
                        <a:pt x="17" y="97"/>
                      </a:lnTo>
                      <a:lnTo>
                        <a:pt x="26" y="95"/>
                      </a:lnTo>
                      <a:lnTo>
                        <a:pt x="34" y="93"/>
                      </a:lnTo>
                      <a:lnTo>
                        <a:pt x="41" y="91"/>
                      </a:lnTo>
                      <a:lnTo>
                        <a:pt x="47" y="88"/>
                      </a:lnTo>
                      <a:lnTo>
                        <a:pt x="52" y="85"/>
                      </a:lnTo>
                      <a:lnTo>
                        <a:pt x="57" y="82"/>
                      </a:lnTo>
                      <a:lnTo>
                        <a:pt x="60" y="78"/>
                      </a:lnTo>
                      <a:lnTo>
                        <a:pt x="67" y="70"/>
                      </a:lnTo>
                      <a:lnTo>
                        <a:pt x="71" y="61"/>
                      </a:lnTo>
                      <a:lnTo>
                        <a:pt x="75" y="52"/>
                      </a:lnTo>
                      <a:lnTo>
                        <a:pt x="80" y="43"/>
                      </a:lnTo>
                      <a:lnTo>
                        <a:pt x="84" y="47"/>
                      </a:lnTo>
                      <a:lnTo>
                        <a:pt x="89" y="50"/>
                      </a:lnTo>
                      <a:lnTo>
                        <a:pt x="95" y="52"/>
                      </a:lnTo>
                      <a:lnTo>
                        <a:pt x="102" y="53"/>
                      </a:lnTo>
                      <a:lnTo>
                        <a:pt x="117" y="54"/>
                      </a:lnTo>
                      <a:lnTo>
                        <a:pt x="135" y="52"/>
                      </a:lnTo>
                      <a:lnTo>
                        <a:pt x="169" y="46"/>
                      </a:lnTo>
                      <a:lnTo>
                        <a:pt x="200" y="43"/>
                      </a:lnTo>
                      <a:lnTo>
                        <a:pt x="212" y="43"/>
                      </a:lnTo>
                      <a:lnTo>
                        <a:pt x="223" y="42"/>
                      </a:lnTo>
                      <a:lnTo>
                        <a:pt x="234" y="41"/>
                      </a:lnTo>
                      <a:lnTo>
                        <a:pt x="245" y="39"/>
                      </a:lnTo>
                      <a:lnTo>
                        <a:pt x="264" y="35"/>
                      </a:lnTo>
                      <a:lnTo>
                        <a:pt x="283" y="29"/>
                      </a:lnTo>
                      <a:lnTo>
                        <a:pt x="318" y="17"/>
                      </a:lnTo>
                      <a:lnTo>
                        <a:pt x="352" y="6"/>
                      </a:lnTo>
                      <a:lnTo>
                        <a:pt x="359" y="4"/>
                      </a:lnTo>
                      <a:lnTo>
                        <a:pt x="365" y="3"/>
                      </a:lnTo>
                      <a:lnTo>
                        <a:pt x="372" y="3"/>
                      </a:lnTo>
                      <a:lnTo>
                        <a:pt x="378" y="3"/>
                      </a:lnTo>
                      <a:lnTo>
                        <a:pt x="385" y="3"/>
                      </a:lnTo>
                      <a:lnTo>
                        <a:pt x="392" y="2"/>
                      </a:lnTo>
                      <a:lnTo>
                        <a:pt x="398" y="1"/>
                      </a:lnTo>
                      <a:lnTo>
                        <a:pt x="405" y="0"/>
                      </a:lnTo>
                      <a:lnTo>
                        <a:pt x="395" y="8"/>
                      </a:lnTo>
                      <a:lnTo>
                        <a:pt x="372" y="29"/>
                      </a:lnTo>
                      <a:lnTo>
                        <a:pt x="360" y="41"/>
                      </a:lnTo>
                      <a:lnTo>
                        <a:pt x="349" y="52"/>
                      </a:lnTo>
                      <a:lnTo>
                        <a:pt x="344" y="57"/>
                      </a:lnTo>
                      <a:lnTo>
                        <a:pt x="341" y="61"/>
                      </a:lnTo>
                      <a:lnTo>
                        <a:pt x="339" y="64"/>
                      </a:lnTo>
                      <a:lnTo>
                        <a:pt x="339" y="68"/>
                      </a:lnTo>
                      <a:lnTo>
                        <a:pt x="339" y="96"/>
                      </a:lnTo>
                      <a:lnTo>
                        <a:pt x="338" y="132"/>
                      </a:lnTo>
                      <a:lnTo>
                        <a:pt x="337" y="149"/>
                      </a:lnTo>
                      <a:lnTo>
                        <a:pt x="336" y="165"/>
                      </a:lnTo>
                      <a:lnTo>
                        <a:pt x="335" y="180"/>
                      </a:lnTo>
                      <a:lnTo>
                        <a:pt x="332" y="191"/>
                      </a:lnTo>
                      <a:lnTo>
                        <a:pt x="326" y="198"/>
                      </a:lnTo>
                      <a:lnTo>
                        <a:pt x="317" y="204"/>
                      </a:lnTo>
                      <a:lnTo>
                        <a:pt x="305" y="210"/>
                      </a:lnTo>
                      <a:lnTo>
                        <a:pt x="293" y="215"/>
                      </a:lnTo>
                      <a:lnTo>
                        <a:pt x="265" y="227"/>
                      </a:lnTo>
                      <a:lnTo>
                        <a:pt x="239" y="241"/>
                      </a:lnTo>
                      <a:lnTo>
                        <a:pt x="106" y="302"/>
                      </a:lnTo>
                      <a:lnTo>
                        <a:pt x="53" y="271"/>
                      </a:lnTo>
                      <a:lnTo>
                        <a:pt x="57" y="260"/>
                      </a:lnTo>
                      <a:lnTo>
                        <a:pt x="64" y="240"/>
                      </a:lnTo>
                      <a:lnTo>
                        <a:pt x="70" y="228"/>
                      </a:lnTo>
                      <a:lnTo>
                        <a:pt x="75" y="218"/>
                      </a:lnTo>
                      <a:lnTo>
                        <a:pt x="81" y="209"/>
                      </a:lnTo>
                      <a:lnTo>
                        <a:pt x="86" y="203"/>
                      </a:lnTo>
                      <a:lnTo>
                        <a:pt x="86" y="172"/>
                      </a:lnTo>
                      <a:lnTo>
                        <a:pt x="79" y="173"/>
                      </a:lnTo>
                      <a:lnTo>
                        <a:pt x="71" y="173"/>
                      </a:lnTo>
                      <a:lnTo>
                        <a:pt x="63" y="171"/>
                      </a:lnTo>
                      <a:lnTo>
                        <a:pt x="57" y="169"/>
                      </a:lnTo>
                      <a:lnTo>
                        <a:pt x="49" y="167"/>
                      </a:lnTo>
                      <a:lnTo>
                        <a:pt x="41" y="165"/>
                      </a:lnTo>
                      <a:lnTo>
                        <a:pt x="34" y="165"/>
                      </a:lnTo>
                      <a:lnTo>
                        <a:pt x="26" y="16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35" name="Freeform 534"/>
                <p:cNvSpPr>
                  <a:spLocks/>
                </p:cNvSpPr>
                <p:nvPr>
                  <p:custDataLst>
                    <p:tags r:id="rId362"/>
                  </p:custDataLst>
                </p:nvPr>
              </p:nvSpPr>
              <p:spPr bwMode="auto">
                <a:xfrm>
                  <a:off x="4369" y="2255"/>
                  <a:ext cx="27" cy="50"/>
                </a:xfrm>
                <a:custGeom>
                  <a:avLst/>
                  <a:gdLst>
                    <a:gd name="T0" fmla="*/ 0 w 100"/>
                    <a:gd name="T1" fmla="*/ 0 h 155"/>
                    <a:gd name="T2" fmla="*/ 0 w 100"/>
                    <a:gd name="T3" fmla="*/ 0 h 155"/>
                    <a:gd name="T4" fmla="*/ 0 w 100"/>
                    <a:gd name="T5" fmla="*/ 0 h 155"/>
                    <a:gd name="T6" fmla="*/ 0 w 100"/>
                    <a:gd name="T7" fmla="*/ 0 h 155"/>
                    <a:gd name="T8" fmla="*/ 0 w 100"/>
                    <a:gd name="T9" fmla="*/ 0 h 155"/>
                    <a:gd name="T10" fmla="*/ 0 w 100"/>
                    <a:gd name="T11" fmla="*/ 0 h 155"/>
                    <a:gd name="T12" fmla="*/ 0 w 100"/>
                    <a:gd name="T13" fmla="*/ 0 h 155"/>
                    <a:gd name="T14" fmla="*/ 0 w 100"/>
                    <a:gd name="T15" fmla="*/ 0 h 155"/>
                    <a:gd name="T16" fmla="*/ 0 w 100"/>
                    <a:gd name="T17" fmla="*/ 0 h 155"/>
                    <a:gd name="T18" fmla="*/ 0 w 100"/>
                    <a:gd name="T19" fmla="*/ 0 h 155"/>
                    <a:gd name="T20" fmla="*/ 0 w 100"/>
                    <a:gd name="T21" fmla="*/ 0 h 155"/>
                    <a:gd name="T22" fmla="*/ 0 w 100"/>
                    <a:gd name="T23" fmla="*/ 0 h 155"/>
                    <a:gd name="T24" fmla="*/ 0 w 100"/>
                    <a:gd name="T25" fmla="*/ 0 h 155"/>
                    <a:gd name="T26" fmla="*/ 0 w 100"/>
                    <a:gd name="T27" fmla="*/ 0 h 155"/>
                    <a:gd name="T28" fmla="*/ 0 w 100"/>
                    <a:gd name="T29" fmla="*/ 0 h 155"/>
                    <a:gd name="T30" fmla="*/ 0 w 100"/>
                    <a:gd name="T31" fmla="*/ 0 h 155"/>
                    <a:gd name="T32" fmla="*/ 0 w 100"/>
                    <a:gd name="T33" fmla="*/ 0 h 155"/>
                    <a:gd name="T34" fmla="*/ 0 w 100"/>
                    <a:gd name="T35" fmla="*/ 0 h 155"/>
                    <a:gd name="T36" fmla="*/ 0 w 100"/>
                    <a:gd name="T37" fmla="*/ 0 h 155"/>
                    <a:gd name="T38" fmla="*/ 0 w 100"/>
                    <a:gd name="T39" fmla="*/ 0 h 155"/>
                    <a:gd name="T40" fmla="*/ 0 w 100"/>
                    <a:gd name="T41" fmla="*/ 0 h 155"/>
                    <a:gd name="T42" fmla="*/ 0 w 100"/>
                    <a:gd name="T43" fmla="*/ 0 h 155"/>
                    <a:gd name="T44" fmla="*/ 0 w 100"/>
                    <a:gd name="T45" fmla="*/ 0 h 155"/>
                    <a:gd name="T46" fmla="*/ 0 w 100"/>
                    <a:gd name="T47" fmla="*/ 0 h 155"/>
                    <a:gd name="T48" fmla="*/ 0 w 100"/>
                    <a:gd name="T49" fmla="*/ 0 h 155"/>
                    <a:gd name="T50" fmla="*/ 0 w 100"/>
                    <a:gd name="T51" fmla="*/ 0 h 155"/>
                    <a:gd name="T52" fmla="*/ 0 w 100"/>
                    <a:gd name="T53" fmla="*/ 0 h 155"/>
                    <a:gd name="T54" fmla="*/ 0 w 100"/>
                    <a:gd name="T55" fmla="*/ 0 h 155"/>
                    <a:gd name="T56" fmla="*/ 0 w 100"/>
                    <a:gd name="T57" fmla="*/ 0 h 155"/>
                    <a:gd name="T58" fmla="*/ 0 w 100"/>
                    <a:gd name="T59" fmla="*/ 0 h 155"/>
                    <a:gd name="T60" fmla="*/ 0 w 100"/>
                    <a:gd name="T61" fmla="*/ 0 h 155"/>
                    <a:gd name="T62" fmla="*/ 0 w 100"/>
                    <a:gd name="T63" fmla="*/ 0 h 155"/>
                    <a:gd name="T64" fmla="*/ 0 w 100"/>
                    <a:gd name="T65" fmla="*/ 0 h 155"/>
                    <a:gd name="T66" fmla="*/ 0 w 100"/>
                    <a:gd name="T67" fmla="*/ 0 h 155"/>
                    <a:gd name="T68" fmla="*/ 0 w 100"/>
                    <a:gd name="T69" fmla="*/ 0 h 155"/>
                    <a:gd name="T70" fmla="*/ 0 w 100"/>
                    <a:gd name="T71" fmla="*/ 0 h 155"/>
                    <a:gd name="T72" fmla="*/ 0 w 100"/>
                    <a:gd name="T73" fmla="*/ 0 h 155"/>
                    <a:gd name="T74" fmla="*/ 0 w 100"/>
                    <a:gd name="T75" fmla="*/ 0 h 155"/>
                    <a:gd name="T76" fmla="*/ 0 w 100"/>
                    <a:gd name="T77" fmla="*/ 0 h 155"/>
                    <a:gd name="T78" fmla="*/ 0 w 100"/>
                    <a:gd name="T79" fmla="*/ 0 h 155"/>
                    <a:gd name="T80" fmla="*/ 0 w 100"/>
                    <a:gd name="T81" fmla="*/ 0 h 155"/>
                    <a:gd name="T82" fmla="*/ 0 w 100"/>
                    <a:gd name="T83" fmla="*/ 0 h 155"/>
                    <a:gd name="T84" fmla="*/ 0 w 100"/>
                    <a:gd name="T85" fmla="*/ 0 h 15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0" h="155">
                      <a:moveTo>
                        <a:pt x="100" y="1"/>
                      </a:moveTo>
                      <a:lnTo>
                        <a:pt x="100" y="30"/>
                      </a:lnTo>
                      <a:lnTo>
                        <a:pt x="100" y="55"/>
                      </a:lnTo>
                      <a:lnTo>
                        <a:pt x="100" y="78"/>
                      </a:lnTo>
                      <a:lnTo>
                        <a:pt x="100" y="99"/>
                      </a:lnTo>
                      <a:lnTo>
                        <a:pt x="98" y="109"/>
                      </a:lnTo>
                      <a:lnTo>
                        <a:pt x="94" y="118"/>
                      </a:lnTo>
                      <a:lnTo>
                        <a:pt x="89" y="128"/>
                      </a:lnTo>
                      <a:lnTo>
                        <a:pt x="82" y="137"/>
                      </a:lnTo>
                      <a:lnTo>
                        <a:pt x="73" y="144"/>
                      </a:lnTo>
                      <a:lnTo>
                        <a:pt x="62" y="150"/>
                      </a:lnTo>
                      <a:lnTo>
                        <a:pt x="57" y="152"/>
                      </a:lnTo>
                      <a:lnTo>
                        <a:pt x="51" y="154"/>
                      </a:lnTo>
                      <a:lnTo>
                        <a:pt x="46" y="155"/>
                      </a:lnTo>
                      <a:lnTo>
                        <a:pt x="39" y="155"/>
                      </a:lnTo>
                      <a:lnTo>
                        <a:pt x="35" y="154"/>
                      </a:lnTo>
                      <a:lnTo>
                        <a:pt x="30" y="153"/>
                      </a:lnTo>
                      <a:lnTo>
                        <a:pt x="26" y="151"/>
                      </a:lnTo>
                      <a:lnTo>
                        <a:pt x="22" y="149"/>
                      </a:lnTo>
                      <a:lnTo>
                        <a:pt x="15" y="142"/>
                      </a:lnTo>
                      <a:lnTo>
                        <a:pt x="9" y="134"/>
                      </a:lnTo>
                      <a:lnTo>
                        <a:pt x="5" y="124"/>
                      </a:lnTo>
                      <a:lnTo>
                        <a:pt x="2" y="113"/>
                      </a:lnTo>
                      <a:lnTo>
                        <a:pt x="0" y="103"/>
                      </a:lnTo>
                      <a:lnTo>
                        <a:pt x="0" y="93"/>
                      </a:lnTo>
                      <a:lnTo>
                        <a:pt x="0" y="77"/>
                      </a:lnTo>
                      <a:lnTo>
                        <a:pt x="0" y="65"/>
                      </a:lnTo>
                      <a:lnTo>
                        <a:pt x="0" y="56"/>
                      </a:lnTo>
                      <a:lnTo>
                        <a:pt x="0" y="50"/>
                      </a:lnTo>
                      <a:lnTo>
                        <a:pt x="15" y="50"/>
                      </a:lnTo>
                      <a:lnTo>
                        <a:pt x="26" y="50"/>
                      </a:lnTo>
                      <a:lnTo>
                        <a:pt x="26" y="40"/>
                      </a:lnTo>
                      <a:lnTo>
                        <a:pt x="27" y="31"/>
                      </a:lnTo>
                      <a:lnTo>
                        <a:pt x="29" y="23"/>
                      </a:lnTo>
                      <a:lnTo>
                        <a:pt x="31" y="17"/>
                      </a:lnTo>
                      <a:lnTo>
                        <a:pt x="35" y="12"/>
                      </a:lnTo>
                      <a:lnTo>
                        <a:pt x="39" y="7"/>
                      </a:lnTo>
                      <a:lnTo>
                        <a:pt x="42" y="4"/>
                      </a:lnTo>
                      <a:lnTo>
                        <a:pt x="48" y="2"/>
                      </a:lnTo>
                      <a:lnTo>
                        <a:pt x="59" y="0"/>
                      </a:lnTo>
                      <a:lnTo>
                        <a:pt x="71" y="0"/>
                      </a:lnTo>
                      <a:lnTo>
                        <a:pt x="84" y="0"/>
                      </a:lnTo>
                      <a:lnTo>
                        <a:pt x="100" y="1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20" name="Group 535"/>
                <p:cNvGrpSpPr>
                  <a:grpSpLocks/>
                </p:cNvGrpSpPr>
                <p:nvPr>
                  <p:custDataLst>
                    <p:tags r:id="rId363"/>
                  </p:custDataLst>
                </p:nvPr>
              </p:nvGrpSpPr>
              <p:grpSpPr bwMode="auto">
                <a:xfrm>
                  <a:off x="2887" y="1920"/>
                  <a:ext cx="304" cy="127"/>
                  <a:chOff x="3289" y="1830"/>
                  <a:chExt cx="363" cy="128"/>
                </a:xfrm>
              </p:grpSpPr>
              <p:sp>
                <p:nvSpPr>
                  <p:cNvPr id="447" name="Freeform 536"/>
                  <p:cNvSpPr>
                    <a:spLocks/>
                  </p:cNvSpPr>
                  <p:nvPr/>
                </p:nvSpPr>
                <p:spPr bwMode="auto">
                  <a:xfrm>
                    <a:off x="3289" y="1871"/>
                    <a:ext cx="4" cy="3"/>
                  </a:xfrm>
                  <a:custGeom>
                    <a:avLst/>
                    <a:gdLst>
                      <a:gd name="T0" fmla="*/ 0 w 13"/>
                      <a:gd name="T1" fmla="*/ 0 h 7"/>
                      <a:gd name="T2" fmla="*/ 0 w 13"/>
                      <a:gd name="T3" fmla="*/ 0 h 7"/>
                      <a:gd name="T4" fmla="*/ 0 w 13"/>
                      <a:gd name="T5" fmla="*/ 0 h 7"/>
                      <a:gd name="T6" fmla="*/ 0 w 13"/>
                      <a:gd name="T7" fmla="*/ 0 h 7"/>
                      <a:gd name="T8" fmla="*/ 0 w 13"/>
                      <a:gd name="T9" fmla="*/ 0 h 7"/>
                      <a:gd name="T10" fmla="*/ 0 w 13"/>
                      <a:gd name="T11" fmla="*/ 0 h 7"/>
                      <a:gd name="T12" fmla="*/ 0 w 13"/>
                      <a:gd name="T13" fmla="*/ 0 h 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3" h="7">
                        <a:moveTo>
                          <a:pt x="13" y="0"/>
                        </a:moveTo>
                        <a:lnTo>
                          <a:pt x="12" y="1"/>
                        </a:lnTo>
                        <a:lnTo>
                          <a:pt x="9" y="3"/>
                        </a:lnTo>
                        <a:lnTo>
                          <a:pt x="4" y="5"/>
                        </a:lnTo>
                        <a:lnTo>
                          <a:pt x="0" y="7"/>
                        </a:lnTo>
                        <a:lnTo>
                          <a:pt x="7" y="3"/>
                        </a:lnTo>
                        <a:lnTo>
                          <a:pt x="13" y="0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48" name="Freeform 537"/>
                  <p:cNvSpPr>
                    <a:spLocks/>
                  </p:cNvSpPr>
                  <p:nvPr/>
                </p:nvSpPr>
                <p:spPr bwMode="auto">
                  <a:xfrm>
                    <a:off x="3324" y="1937"/>
                    <a:ext cx="10" cy="3"/>
                  </a:xfrm>
                  <a:custGeom>
                    <a:avLst/>
                    <a:gdLst>
                      <a:gd name="T0" fmla="*/ 0 w 34"/>
                      <a:gd name="T1" fmla="*/ 0 h 8"/>
                      <a:gd name="T2" fmla="*/ 0 w 34"/>
                      <a:gd name="T3" fmla="*/ 0 h 8"/>
                      <a:gd name="T4" fmla="*/ 0 w 34"/>
                      <a:gd name="T5" fmla="*/ 0 h 8"/>
                      <a:gd name="T6" fmla="*/ 0 w 34"/>
                      <a:gd name="T7" fmla="*/ 0 h 8"/>
                      <a:gd name="T8" fmla="*/ 0 w 34"/>
                      <a:gd name="T9" fmla="*/ 0 h 8"/>
                      <a:gd name="T10" fmla="*/ 0 w 34"/>
                      <a:gd name="T11" fmla="*/ 0 h 8"/>
                      <a:gd name="T12" fmla="*/ 0 w 34"/>
                      <a:gd name="T13" fmla="*/ 0 h 8"/>
                      <a:gd name="T14" fmla="*/ 0 w 34"/>
                      <a:gd name="T15" fmla="*/ 0 h 8"/>
                      <a:gd name="T16" fmla="*/ 0 w 34"/>
                      <a:gd name="T17" fmla="*/ 0 h 8"/>
                      <a:gd name="T18" fmla="*/ 0 w 34"/>
                      <a:gd name="T19" fmla="*/ 0 h 8"/>
                      <a:gd name="T20" fmla="*/ 0 w 34"/>
                      <a:gd name="T21" fmla="*/ 0 h 8"/>
                      <a:gd name="T22" fmla="*/ 0 w 34"/>
                      <a:gd name="T23" fmla="*/ 0 h 8"/>
                      <a:gd name="T24" fmla="*/ 0 w 34"/>
                      <a:gd name="T25" fmla="*/ 0 h 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34" h="8">
                        <a:moveTo>
                          <a:pt x="0" y="6"/>
                        </a:moveTo>
                        <a:lnTo>
                          <a:pt x="7" y="5"/>
                        </a:lnTo>
                        <a:lnTo>
                          <a:pt x="15" y="3"/>
                        </a:lnTo>
                        <a:lnTo>
                          <a:pt x="25" y="1"/>
                        </a:lnTo>
                        <a:lnTo>
                          <a:pt x="34" y="0"/>
                        </a:lnTo>
                        <a:lnTo>
                          <a:pt x="31" y="2"/>
                        </a:lnTo>
                        <a:lnTo>
                          <a:pt x="27" y="4"/>
                        </a:lnTo>
                        <a:lnTo>
                          <a:pt x="22" y="6"/>
                        </a:lnTo>
                        <a:lnTo>
                          <a:pt x="18" y="7"/>
                        </a:lnTo>
                        <a:lnTo>
                          <a:pt x="12" y="8"/>
                        </a:lnTo>
                        <a:lnTo>
                          <a:pt x="8" y="8"/>
                        </a:lnTo>
                        <a:lnTo>
                          <a:pt x="4" y="8"/>
                        </a:lnTo>
                        <a:lnTo>
                          <a:pt x="0" y="6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49" name="Freeform 538"/>
                  <p:cNvSpPr>
                    <a:spLocks/>
                  </p:cNvSpPr>
                  <p:nvPr/>
                </p:nvSpPr>
                <p:spPr bwMode="auto">
                  <a:xfrm>
                    <a:off x="3343" y="1948"/>
                    <a:ext cx="4" cy="8"/>
                  </a:xfrm>
                  <a:custGeom>
                    <a:avLst/>
                    <a:gdLst>
                      <a:gd name="T0" fmla="*/ 0 w 13"/>
                      <a:gd name="T1" fmla="*/ 0 h 24"/>
                      <a:gd name="T2" fmla="*/ 0 w 13"/>
                      <a:gd name="T3" fmla="*/ 0 h 24"/>
                      <a:gd name="T4" fmla="*/ 0 w 13"/>
                      <a:gd name="T5" fmla="*/ 0 h 24"/>
                      <a:gd name="T6" fmla="*/ 0 w 13"/>
                      <a:gd name="T7" fmla="*/ 0 h 2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3" h="24">
                        <a:moveTo>
                          <a:pt x="0" y="24"/>
                        </a:moveTo>
                        <a:lnTo>
                          <a:pt x="0" y="0"/>
                        </a:lnTo>
                        <a:lnTo>
                          <a:pt x="13" y="12"/>
                        </a:lnTo>
                        <a:lnTo>
                          <a:pt x="0" y="24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50" name="Freeform 539"/>
                  <p:cNvSpPr>
                    <a:spLocks/>
                  </p:cNvSpPr>
                  <p:nvPr/>
                </p:nvSpPr>
                <p:spPr bwMode="auto">
                  <a:xfrm>
                    <a:off x="3313" y="1834"/>
                    <a:ext cx="34" cy="23"/>
                  </a:xfrm>
                  <a:custGeom>
                    <a:avLst/>
                    <a:gdLst>
                      <a:gd name="T0" fmla="*/ 0 w 107"/>
                      <a:gd name="T1" fmla="*/ 0 h 69"/>
                      <a:gd name="T2" fmla="*/ 0 w 107"/>
                      <a:gd name="T3" fmla="*/ 0 h 69"/>
                      <a:gd name="T4" fmla="*/ 0 w 107"/>
                      <a:gd name="T5" fmla="*/ 0 h 69"/>
                      <a:gd name="T6" fmla="*/ 0 w 107"/>
                      <a:gd name="T7" fmla="*/ 0 h 69"/>
                      <a:gd name="T8" fmla="*/ 0 w 107"/>
                      <a:gd name="T9" fmla="*/ 0 h 69"/>
                      <a:gd name="T10" fmla="*/ 0 w 107"/>
                      <a:gd name="T11" fmla="*/ 0 h 69"/>
                      <a:gd name="T12" fmla="*/ 0 w 107"/>
                      <a:gd name="T13" fmla="*/ 0 h 69"/>
                      <a:gd name="T14" fmla="*/ 0 w 107"/>
                      <a:gd name="T15" fmla="*/ 0 h 69"/>
                      <a:gd name="T16" fmla="*/ 0 w 107"/>
                      <a:gd name="T17" fmla="*/ 0 h 69"/>
                      <a:gd name="T18" fmla="*/ 0 w 107"/>
                      <a:gd name="T19" fmla="*/ 0 h 69"/>
                      <a:gd name="T20" fmla="*/ 0 w 107"/>
                      <a:gd name="T21" fmla="*/ 0 h 69"/>
                      <a:gd name="T22" fmla="*/ 0 w 107"/>
                      <a:gd name="T23" fmla="*/ 0 h 69"/>
                      <a:gd name="T24" fmla="*/ 0 w 107"/>
                      <a:gd name="T25" fmla="*/ 0 h 69"/>
                      <a:gd name="T26" fmla="*/ 0 w 107"/>
                      <a:gd name="T27" fmla="*/ 0 h 69"/>
                      <a:gd name="T28" fmla="*/ 0 w 107"/>
                      <a:gd name="T29" fmla="*/ 0 h 69"/>
                      <a:gd name="T30" fmla="*/ 0 w 107"/>
                      <a:gd name="T31" fmla="*/ 0 h 69"/>
                      <a:gd name="T32" fmla="*/ 0 w 107"/>
                      <a:gd name="T33" fmla="*/ 0 h 69"/>
                      <a:gd name="T34" fmla="*/ 0 w 107"/>
                      <a:gd name="T35" fmla="*/ 0 h 69"/>
                      <a:gd name="T36" fmla="*/ 0 w 107"/>
                      <a:gd name="T37" fmla="*/ 0 h 69"/>
                      <a:gd name="T38" fmla="*/ 0 w 107"/>
                      <a:gd name="T39" fmla="*/ 0 h 69"/>
                      <a:gd name="T40" fmla="*/ 0 w 107"/>
                      <a:gd name="T41" fmla="*/ 0 h 69"/>
                      <a:gd name="T42" fmla="*/ 0 w 107"/>
                      <a:gd name="T43" fmla="*/ 0 h 69"/>
                      <a:gd name="T44" fmla="*/ 0 w 107"/>
                      <a:gd name="T45" fmla="*/ 0 h 69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0" t="0" r="r" b="b"/>
                    <a:pathLst>
                      <a:path w="107" h="69">
                        <a:moveTo>
                          <a:pt x="0" y="13"/>
                        </a:moveTo>
                        <a:lnTo>
                          <a:pt x="0" y="27"/>
                        </a:lnTo>
                        <a:lnTo>
                          <a:pt x="0" y="45"/>
                        </a:lnTo>
                        <a:lnTo>
                          <a:pt x="0" y="62"/>
                        </a:lnTo>
                        <a:lnTo>
                          <a:pt x="0" y="69"/>
                        </a:lnTo>
                        <a:lnTo>
                          <a:pt x="16" y="66"/>
                        </a:lnTo>
                        <a:lnTo>
                          <a:pt x="49" y="58"/>
                        </a:lnTo>
                        <a:lnTo>
                          <a:pt x="85" y="50"/>
                        </a:lnTo>
                        <a:lnTo>
                          <a:pt x="107" y="44"/>
                        </a:lnTo>
                        <a:lnTo>
                          <a:pt x="101" y="38"/>
                        </a:lnTo>
                        <a:lnTo>
                          <a:pt x="94" y="34"/>
                        </a:lnTo>
                        <a:lnTo>
                          <a:pt x="86" y="30"/>
                        </a:lnTo>
                        <a:lnTo>
                          <a:pt x="78" y="27"/>
                        </a:lnTo>
                        <a:lnTo>
                          <a:pt x="72" y="23"/>
                        </a:lnTo>
                        <a:lnTo>
                          <a:pt x="65" y="18"/>
                        </a:lnTo>
                        <a:lnTo>
                          <a:pt x="63" y="15"/>
                        </a:lnTo>
                        <a:lnTo>
                          <a:pt x="62" y="11"/>
                        </a:lnTo>
                        <a:lnTo>
                          <a:pt x="61" y="7"/>
                        </a:lnTo>
                        <a:lnTo>
                          <a:pt x="61" y="0"/>
                        </a:lnTo>
                        <a:lnTo>
                          <a:pt x="54" y="1"/>
                        </a:lnTo>
                        <a:lnTo>
                          <a:pt x="38" y="4"/>
                        </a:lnTo>
                        <a:lnTo>
                          <a:pt x="18" y="9"/>
                        </a:lnTo>
                        <a:lnTo>
                          <a:pt x="0" y="13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451" name="Freeform 540"/>
                  <p:cNvSpPr>
                    <a:spLocks/>
                  </p:cNvSpPr>
                  <p:nvPr/>
                </p:nvSpPr>
                <p:spPr bwMode="auto">
                  <a:xfrm>
                    <a:off x="3302" y="1830"/>
                    <a:ext cx="350" cy="128"/>
                  </a:xfrm>
                  <a:custGeom>
                    <a:avLst/>
                    <a:gdLst>
                      <a:gd name="T0" fmla="*/ 0 w 1070"/>
                      <a:gd name="T1" fmla="*/ 0 h 382"/>
                      <a:gd name="T2" fmla="*/ 0 w 1070"/>
                      <a:gd name="T3" fmla="*/ 0 h 382"/>
                      <a:gd name="T4" fmla="*/ 0 w 1070"/>
                      <a:gd name="T5" fmla="*/ 0 h 382"/>
                      <a:gd name="T6" fmla="*/ 0 w 1070"/>
                      <a:gd name="T7" fmla="*/ 0 h 382"/>
                      <a:gd name="T8" fmla="*/ 0 w 1070"/>
                      <a:gd name="T9" fmla="*/ 0 h 382"/>
                      <a:gd name="T10" fmla="*/ 0 w 1070"/>
                      <a:gd name="T11" fmla="*/ 0 h 382"/>
                      <a:gd name="T12" fmla="*/ 0 w 1070"/>
                      <a:gd name="T13" fmla="*/ 0 h 382"/>
                      <a:gd name="T14" fmla="*/ 0 w 1070"/>
                      <a:gd name="T15" fmla="*/ 0 h 382"/>
                      <a:gd name="T16" fmla="*/ 0 w 1070"/>
                      <a:gd name="T17" fmla="*/ 0 h 382"/>
                      <a:gd name="T18" fmla="*/ 0 w 1070"/>
                      <a:gd name="T19" fmla="*/ 0 h 382"/>
                      <a:gd name="T20" fmla="*/ 0 w 1070"/>
                      <a:gd name="T21" fmla="*/ 0 h 382"/>
                      <a:gd name="T22" fmla="*/ 0 w 1070"/>
                      <a:gd name="T23" fmla="*/ 0 h 382"/>
                      <a:gd name="T24" fmla="*/ 0 w 1070"/>
                      <a:gd name="T25" fmla="*/ 0 h 382"/>
                      <a:gd name="T26" fmla="*/ 0 w 1070"/>
                      <a:gd name="T27" fmla="*/ 0 h 382"/>
                      <a:gd name="T28" fmla="*/ 0 w 1070"/>
                      <a:gd name="T29" fmla="*/ 0 h 382"/>
                      <a:gd name="T30" fmla="*/ 0 w 1070"/>
                      <a:gd name="T31" fmla="*/ 0 h 382"/>
                      <a:gd name="T32" fmla="*/ 0 w 1070"/>
                      <a:gd name="T33" fmla="*/ 0 h 382"/>
                      <a:gd name="T34" fmla="*/ 0 w 1070"/>
                      <a:gd name="T35" fmla="*/ 0 h 382"/>
                      <a:gd name="T36" fmla="*/ 0 w 1070"/>
                      <a:gd name="T37" fmla="*/ 0 h 382"/>
                      <a:gd name="T38" fmla="*/ 0 w 1070"/>
                      <a:gd name="T39" fmla="*/ 0 h 382"/>
                      <a:gd name="T40" fmla="*/ 0 w 1070"/>
                      <a:gd name="T41" fmla="*/ 0 h 382"/>
                      <a:gd name="T42" fmla="*/ 0 w 1070"/>
                      <a:gd name="T43" fmla="*/ 0 h 382"/>
                      <a:gd name="T44" fmla="*/ 0 w 1070"/>
                      <a:gd name="T45" fmla="*/ 0 h 382"/>
                      <a:gd name="T46" fmla="*/ 0 w 1070"/>
                      <a:gd name="T47" fmla="*/ 0 h 382"/>
                      <a:gd name="T48" fmla="*/ 0 w 1070"/>
                      <a:gd name="T49" fmla="*/ 0 h 382"/>
                      <a:gd name="T50" fmla="*/ 0 w 1070"/>
                      <a:gd name="T51" fmla="*/ 0 h 382"/>
                      <a:gd name="T52" fmla="*/ 0 w 1070"/>
                      <a:gd name="T53" fmla="*/ 0 h 382"/>
                      <a:gd name="T54" fmla="*/ 0 w 1070"/>
                      <a:gd name="T55" fmla="*/ 0 h 382"/>
                      <a:gd name="T56" fmla="*/ 0 w 1070"/>
                      <a:gd name="T57" fmla="*/ 0 h 382"/>
                      <a:gd name="T58" fmla="*/ 0 w 1070"/>
                      <a:gd name="T59" fmla="*/ 0 h 382"/>
                      <a:gd name="T60" fmla="*/ 0 w 1070"/>
                      <a:gd name="T61" fmla="*/ 0 h 382"/>
                      <a:gd name="T62" fmla="*/ 0 w 1070"/>
                      <a:gd name="T63" fmla="*/ 0 h 382"/>
                      <a:gd name="T64" fmla="*/ 0 w 1070"/>
                      <a:gd name="T65" fmla="*/ 0 h 382"/>
                      <a:gd name="T66" fmla="*/ 0 w 1070"/>
                      <a:gd name="T67" fmla="*/ 0 h 382"/>
                      <a:gd name="T68" fmla="*/ 0 w 1070"/>
                      <a:gd name="T69" fmla="*/ 0 h 382"/>
                      <a:gd name="T70" fmla="*/ 0 w 1070"/>
                      <a:gd name="T71" fmla="*/ 0 h 382"/>
                      <a:gd name="T72" fmla="*/ 0 w 1070"/>
                      <a:gd name="T73" fmla="*/ 0 h 382"/>
                      <a:gd name="T74" fmla="*/ 0 w 1070"/>
                      <a:gd name="T75" fmla="*/ 0 h 382"/>
                      <a:gd name="T76" fmla="*/ 0 w 1070"/>
                      <a:gd name="T77" fmla="*/ 0 h 382"/>
                      <a:gd name="T78" fmla="*/ 0 w 1070"/>
                      <a:gd name="T79" fmla="*/ 0 h 382"/>
                      <a:gd name="T80" fmla="*/ 0 w 1070"/>
                      <a:gd name="T81" fmla="*/ 0 h 382"/>
                      <a:gd name="T82" fmla="*/ 0 w 1070"/>
                      <a:gd name="T83" fmla="*/ 0 h 382"/>
                      <a:gd name="T84" fmla="*/ 0 w 1070"/>
                      <a:gd name="T85" fmla="*/ 0 h 382"/>
                      <a:gd name="T86" fmla="*/ 0 w 1070"/>
                      <a:gd name="T87" fmla="*/ 0 h 382"/>
                      <a:gd name="T88" fmla="*/ 0 w 1070"/>
                      <a:gd name="T89" fmla="*/ 0 h 382"/>
                      <a:gd name="T90" fmla="*/ 0 w 1070"/>
                      <a:gd name="T91" fmla="*/ 0 h 382"/>
                      <a:gd name="T92" fmla="*/ 0 w 1070"/>
                      <a:gd name="T93" fmla="*/ 0 h 382"/>
                      <a:gd name="T94" fmla="*/ 0 w 1070"/>
                      <a:gd name="T95" fmla="*/ 0 h 382"/>
                      <a:gd name="T96" fmla="*/ 0 w 1070"/>
                      <a:gd name="T97" fmla="*/ 0 h 382"/>
                      <a:gd name="T98" fmla="*/ 0 w 1070"/>
                      <a:gd name="T99" fmla="*/ 0 h 382"/>
                      <a:gd name="T100" fmla="*/ 0 w 1070"/>
                      <a:gd name="T101" fmla="*/ 0 h 382"/>
                      <a:gd name="T102" fmla="*/ 0 w 1070"/>
                      <a:gd name="T103" fmla="*/ 0 h 382"/>
                      <a:gd name="T104" fmla="*/ 0 w 1070"/>
                      <a:gd name="T105" fmla="*/ 0 h 382"/>
                      <a:gd name="T106" fmla="*/ 0 w 1070"/>
                      <a:gd name="T107" fmla="*/ 0 h 382"/>
                      <a:gd name="T108" fmla="*/ 0 w 1070"/>
                      <a:gd name="T109" fmla="*/ 0 h 382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</a:gdLst>
                    <a:ahLst/>
                    <a:cxnLst>
                      <a:cxn ang="T110">
                        <a:pos x="T0" y="T1"/>
                      </a:cxn>
                      <a:cxn ang="T111">
                        <a:pos x="T2" y="T3"/>
                      </a:cxn>
                      <a:cxn ang="T112">
                        <a:pos x="T4" y="T5"/>
                      </a:cxn>
                      <a:cxn ang="T113">
                        <a:pos x="T6" y="T7"/>
                      </a:cxn>
                      <a:cxn ang="T114">
                        <a:pos x="T8" y="T9"/>
                      </a:cxn>
                      <a:cxn ang="T115">
                        <a:pos x="T10" y="T11"/>
                      </a:cxn>
                      <a:cxn ang="T116">
                        <a:pos x="T12" y="T13"/>
                      </a:cxn>
                      <a:cxn ang="T117">
                        <a:pos x="T14" y="T15"/>
                      </a:cxn>
                      <a:cxn ang="T118">
                        <a:pos x="T16" y="T17"/>
                      </a:cxn>
                      <a:cxn ang="T119">
                        <a:pos x="T18" y="T19"/>
                      </a:cxn>
                      <a:cxn ang="T120">
                        <a:pos x="T20" y="T21"/>
                      </a:cxn>
                      <a:cxn ang="T121">
                        <a:pos x="T22" y="T23"/>
                      </a:cxn>
                      <a:cxn ang="T122">
                        <a:pos x="T24" y="T25"/>
                      </a:cxn>
                      <a:cxn ang="T123">
                        <a:pos x="T26" y="T27"/>
                      </a:cxn>
                      <a:cxn ang="T124">
                        <a:pos x="T28" y="T29"/>
                      </a:cxn>
                      <a:cxn ang="T125">
                        <a:pos x="T30" y="T31"/>
                      </a:cxn>
                      <a:cxn ang="T126">
                        <a:pos x="T32" y="T33"/>
                      </a:cxn>
                      <a:cxn ang="T127">
                        <a:pos x="T34" y="T35"/>
                      </a:cxn>
                      <a:cxn ang="T128">
                        <a:pos x="T36" y="T37"/>
                      </a:cxn>
                      <a:cxn ang="T129">
                        <a:pos x="T38" y="T39"/>
                      </a:cxn>
                      <a:cxn ang="T130">
                        <a:pos x="T40" y="T41"/>
                      </a:cxn>
                      <a:cxn ang="T131">
                        <a:pos x="T42" y="T43"/>
                      </a:cxn>
                      <a:cxn ang="T132">
                        <a:pos x="T44" y="T45"/>
                      </a:cxn>
                      <a:cxn ang="T133">
                        <a:pos x="T46" y="T47"/>
                      </a:cxn>
                      <a:cxn ang="T134">
                        <a:pos x="T48" y="T49"/>
                      </a:cxn>
                      <a:cxn ang="T135">
                        <a:pos x="T50" y="T51"/>
                      </a:cxn>
                      <a:cxn ang="T136">
                        <a:pos x="T52" y="T53"/>
                      </a:cxn>
                      <a:cxn ang="T137">
                        <a:pos x="T54" y="T55"/>
                      </a:cxn>
                      <a:cxn ang="T138">
                        <a:pos x="T56" y="T57"/>
                      </a:cxn>
                      <a:cxn ang="T139">
                        <a:pos x="T58" y="T59"/>
                      </a:cxn>
                      <a:cxn ang="T140">
                        <a:pos x="T60" y="T61"/>
                      </a:cxn>
                      <a:cxn ang="T141">
                        <a:pos x="T62" y="T63"/>
                      </a:cxn>
                      <a:cxn ang="T142">
                        <a:pos x="T64" y="T65"/>
                      </a:cxn>
                      <a:cxn ang="T143">
                        <a:pos x="T66" y="T67"/>
                      </a:cxn>
                      <a:cxn ang="T144">
                        <a:pos x="T68" y="T69"/>
                      </a:cxn>
                      <a:cxn ang="T145">
                        <a:pos x="T70" y="T71"/>
                      </a:cxn>
                      <a:cxn ang="T146">
                        <a:pos x="T72" y="T73"/>
                      </a:cxn>
                      <a:cxn ang="T147">
                        <a:pos x="T74" y="T75"/>
                      </a:cxn>
                      <a:cxn ang="T148">
                        <a:pos x="T76" y="T77"/>
                      </a:cxn>
                      <a:cxn ang="T149">
                        <a:pos x="T78" y="T79"/>
                      </a:cxn>
                      <a:cxn ang="T150">
                        <a:pos x="T80" y="T81"/>
                      </a:cxn>
                      <a:cxn ang="T151">
                        <a:pos x="T82" y="T83"/>
                      </a:cxn>
                      <a:cxn ang="T152">
                        <a:pos x="T84" y="T85"/>
                      </a:cxn>
                      <a:cxn ang="T153">
                        <a:pos x="T86" y="T87"/>
                      </a:cxn>
                      <a:cxn ang="T154">
                        <a:pos x="T88" y="T89"/>
                      </a:cxn>
                      <a:cxn ang="T155">
                        <a:pos x="T90" y="T91"/>
                      </a:cxn>
                      <a:cxn ang="T156">
                        <a:pos x="T92" y="T93"/>
                      </a:cxn>
                      <a:cxn ang="T157">
                        <a:pos x="T94" y="T95"/>
                      </a:cxn>
                      <a:cxn ang="T158">
                        <a:pos x="T96" y="T97"/>
                      </a:cxn>
                      <a:cxn ang="T159">
                        <a:pos x="T98" y="T99"/>
                      </a:cxn>
                      <a:cxn ang="T160">
                        <a:pos x="T100" y="T101"/>
                      </a:cxn>
                      <a:cxn ang="T161">
                        <a:pos x="T102" y="T103"/>
                      </a:cxn>
                      <a:cxn ang="T162">
                        <a:pos x="T104" y="T105"/>
                      </a:cxn>
                      <a:cxn ang="T163">
                        <a:pos x="T106" y="T107"/>
                      </a:cxn>
                      <a:cxn ang="T164">
                        <a:pos x="T108" y="T109"/>
                      </a:cxn>
                    </a:cxnLst>
                    <a:rect l="0" t="0" r="r" b="b"/>
                    <a:pathLst>
                      <a:path w="1070" h="382">
                        <a:moveTo>
                          <a:pt x="1011" y="142"/>
                        </a:moveTo>
                        <a:lnTo>
                          <a:pt x="1011" y="136"/>
                        </a:lnTo>
                        <a:lnTo>
                          <a:pt x="1011" y="123"/>
                        </a:lnTo>
                        <a:lnTo>
                          <a:pt x="1000" y="125"/>
                        </a:lnTo>
                        <a:lnTo>
                          <a:pt x="992" y="124"/>
                        </a:lnTo>
                        <a:lnTo>
                          <a:pt x="984" y="122"/>
                        </a:lnTo>
                        <a:lnTo>
                          <a:pt x="980" y="119"/>
                        </a:lnTo>
                        <a:lnTo>
                          <a:pt x="976" y="114"/>
                        </a:lnTo>
                        <a:lnTo>
                          <a:pt x="972" y="109"/>
                        </a:lnTo>
                        <a:lnTo>
                          <a:pt x="970" y="103"/>
                        </a:lnTo>
                        <a:lnTo>
                          <a:pt x="969" y="96"/>
                        </a:lnTo>
                        <a:lnTo>
                          <a:pt x="967" y="82"/>
                        </a:lnTo>
                        <a:lnTo>
                          <a:pt x="966" y="68"/>
                        </a:lnTo>
                        <a:lnTo>
                          <a:pt x="965" y="62"/>
                        </a:lnTo>
                        <a:lnTo>
                          <a:pt x="962" y="57"/>
                        </a:lnTo>
                        <a:lnTo>
                          <a:pt x="960" y="53"/>
                        </a:lnTo>
                        <a:lnTo>
                          <a:pt x="957" y="50"/>
                        </a:lnTo>
                        <a:lnTo>
                          <a:pt x="950" y="44"/>
                        </a:lnTo>
                        <a:lnTo>
                          <a:pt x="944" y="40"/>
                        </a:lnTo>
                        <a:lnTo>
                          <a:pt x="936" y="36"/>
                        </a:lnTo>
                        <a:lnTo>
                          <a:pt x="928" y="33"/>
                        </a:lnTo>
                        <a:lnTo>
                          <a:pt x="912" y="28"/>
                        </a:lnTo>
                        <a:lnTo>
                          <a:pt x="894" y="25"/>
                        </a:lnTo>
                        <a:lnTo>
                          <a:pt x="857" y="22"/>
                        </a:lnTo>
                        <a:lnTo>
                          <a:pt x="817" y="19"/>
                        </a:lnTo>
                        <a:lnTo>
                          <a:pt x="799" y="29"/>
                        </a:lnTo>
                        <a:lnTo>
                          <a:pt x="769" y="43"/>
                        </a:lnTo>
                        <a:lnTo>
                          <a:pt x="752" y="50"/>
                        </a:lnTo>
                        <a:lnTo>
                          <a:pt x="734" y="56"/>
                        </a:lnTo>
                        <a:lnTo>
                          <a:pt x="726" y="58"/>
                        </a:lnTo>
                        <a:lnTo>
                          <a:pt x="719" y="60"/>
                        </a:lnTo>
                        <a:lnTo>
                          <a:pt x="711" y="61"/>
                        </a:lnTo>
                        <a:lnTo>
                          <a:pt x="704" y="62"/>
                        </a:lnTo>
                        <a:lnTo>
                          <a:pt x="692" y="63"/>
                        </a:lnTo>
                        <a:lnTo>
                          <a:pt x="678" y="65"/>
                        </a:lnTo>
                        <a:lnTo>
                          <a:pt x="664" y="67"/>
                        </a:lnTo>
                        <a:lnTo>
                          <a:pt x="652" y="68"/>
                        </a:lnTo>
                        <a:lnTo>
                          <a:pt x="644" y="68"/>
                        </a:lnTo>
                        <a:lnTo>
                          <a:pt x="637" y="67"/>
                        </a:lnTo>
                        <a:lnTo>
                          <a:pt x="632" y="65"/>
                        </a:lnTo>
                        <a:lnTo>
                          <a:pt x="626" y="63"/>
                        </a:lnTo>
                        <a:lnTo>
                          <a:pt x="622" y="59"/>
                        </a:lnTo>
                        <a:lnTo>
                          <a:pt x="618" y="55"/>
                        </a:lnTo>
                        <a:lnTo>
                          <a:pt x="614" y="50"/>
                        </a:lnTo>
                        <a:lnTo>
                          <a:pt x="612" y="44"/>
                        </a:lnTo>
                        <a:lnTo>
                          <a:pt x="601" y="45"/>
                        </a:lnTo>
                        <a:lnTo>
                          <a:pt x="591" y="44"/>
                        </a:lnTo>
                        <a:lnTo>
                          <a:pt x="581" y="42"/>
                        </a:lnTo>
                        <a:lnTo>
                          <a:pt x="571" y="40"/>
                        </a:lnTo>
                        <a:lnTo>
                          <a:pt x="560" y="37"/>
                        </a:lnTo>
                        <a:lnTo>
                          <a:pt x="549" y="34"/>
                        </a:lnTo>
                        <a:lnTo>
                          <a:pt x="537" y="32"/>
                        </a:lnTo>
                        <a:lnTo>
                          <a:pt x="525" y="32"/>
                        </a:lnTo>
                        <a:lnTo>
                          <a:pt x="525" y="25"/>
                        </a:lnTo>
                        <a:lnTo>
                          <a:pt x="525" y="19"/>
                        </a:lnTo>
                        <a:lnTo>
                          <a:pt x="512" y="22"/>
                        </a:lnTo>
                        <a:lnTo>
                          <a:pt x="499" y="25"/>
                        </a:lnTo>
                        <a:lnTo>
                          <a:pt x="493" y="25"/>
                        </a:lnTo>
                        <a:lnTo>
                          <a:pt x="488" y="23"/>
                        </a:lnTo>
                        <a:lnTo>
                          <a:pt x="483" y="21"/>
                        </a:lnTo>
                        <a:lnTo>
                          <a:pt x="477" y="17"/>
                        </a:lnTo>
                        <a:lnTo>
                          <a:pt x="473" y="13"/>
                        </a:lnTo>
                        <a:lnTo>
                          <a:pt x="468" y="9"/>
                        </a:lnTo>
                        <a:lnTo>
                          <a:pt x="466" y="5"/>
                        </a:lnTo>
                        <a:lnTo>
                          <a:pt x="465" y="0"/>
                        </a:lnTo>
                        <a:lnTo>
                          <a:pt x="456" y="5"/>
                        </a:lnTo>
                        <a:lnTo>
                          <a:pt x="445" y="9"/>
                        </a:lnTo>
                        <a:lnTo>
                          <a:pt x="432" y="12"/>
                        </a:lnTo>
                        <a:lnTo>
                          <a:pt x="419" y="14"/>
                        </a:lnTo>
                        <a:lnTo>
                          <a:pt x="390" y="16"/>
                        </a:lnTo>
                        <a:lnTo>
                          <a:pt x="360" y="19"/>
                        </a:lnTo>
                        <a:lnTo>
                          <a:pt x="343" y="20"/>
                        </a:lnTo>
                        <a:lnTo>
                          <a:pt x="329" y="21"/>
                        </a:lnTo>
                        <a:lnTo>
                          <a:pt x="313" y="23"/>
                        </a:lnTo>
                        <a:lnTo>
                          <a:pt x="299" y="26"/>
                        </a:lnTo>
                        <a:lnTo>
                          <a:pt x="286" y="30"/>
                        </a:lnTo>
                        <a:lnTo>
                          <a:pt x="274" y="35"/>
                        </a:lnTo>
                        <a:lnTo>
                          <a:pt x="267" y="38"/>
                        </a:lnTo>
                        <a:lnTo>
                          <a:pt x="262" y="41"/>
                        </a:lnTo>
                        <a:lnTo>
                          <a:pt x="257" y="45"/>
                        </a:lnTo>
                        <a:lnTo>
                          <a:pt x="253" y="50"/>
                        </a:lnTo>
                        <a:lnTo>
                          <a:pt x="147" y="50"/>
                        </a:lnTo>
                        <a:lnTo>
                          <a:pt x="145" y="54"/>
                        </a:lnTo>
                        <a:lnTo>
                          <a:pt x="142" y="58"/>
                        </a:lnTo>
                        <a:lnTo>
                          <a:pt x="138" y="61"/>
                        </a:lnTo>
                        <a:lnTo>
                          <a:pt x="133" y="62"/>
                        </a:lnTo>
                        <a:lnTo>
                          <a:pt x="143" y="65"/>
                        </a:lnTo>
                        <a:lnTo>
                          <a:pt x="153" y="68"/>
                        </a:lnTo>
                        <a:lnTo>
                          <a:pt x="163" y="70"/>
                        </a:lnTo>
                        <a:lnTo>
                          <a:pt x="173" y="75"/>
                        </a:lnTo>
                        <a:lnTo>
                          <a:pt x="173" y="79"/>
                        </a:lnTo>
                        <a:lnTo>
                          <a:pt x="172" y="83"/>
                        </a:lnTo>
                        <a:lnTo>
                          <a:pt x="170" y="86"/>
                        </a:lnTo>
                        <a:lnTo>
                          <a:pt x="167" y="88"/>
                        </a:lnTo>
                        <a:lnTo>
                          <a:pt x="164" y="90"/>
                        </a:lnTo>
                        <a:lnTo>
                          <a:pt x="161" y="91"/>
                        </a:lnTo>
                        <a:lnTo>
                          <a:pt x="158" y="92"/>
                        </a:lnTo>
                        <a:lnTo>
                          <a:pt x="153" y="93"/>
                        </a:lnTo>
                        <a:lnTo>
                          <a:pt x="133" y="94"/>
                        </a:lnTo>
                        <a:lnTo>
                          <a:pt x="114" y="93"/>
                        </a:lnTo>
                        <a:lnTo>
                          <a:pt x="108" y="93"/>
                        </a:lnTo>
                        <a:lnTo>
                          <a:pt x="94" y="93"/>
                        </a:lnTo>
                        <a:lnTo>
                          <a:pt x="74" y="93"/>
                        </a:lnTo>
                        <a:lnTo>
                          <a:pt x="53" y="93"/>
                        </a:lnTo>
                        <a:lnTo>
                          <a:pt x="42" y="94"/>
                        </a:lnTo>
                        <a:lnTo>
                          <a:pt x="31" y="95"/>
                        </a:lnTo>
                        <a:lnTo>
                          <a:pt x="22" y="99"/>
                        </a:lnTo>
                        <a:lnTo>
                          <a:pt x="15" y="104"/>
                        </a:lnTo>
                        <a:lnTo>
                          <a:pt x="11" y="107"/>
                        </a:lnTo>
                        <a:lnTo>
                          <a:pt x="8" y="110"/>
                        </a:lnTo>
                        <a:lnTo>
                          <a:pt x="6" y="114"/>
                        </a:lnTo>
                        <a:lnTo>
                          <a:pt x="4" y="119"/>
                        </a:lnTo>
                        <a:lnTo>
                          <a:pt x="2" y="130"/>
                        </a:lnTo>
                        <a:lnTo>
                          <a:pt x="0" y="142"/>
                        </a:lnTo>
                        <a:lnTo>
                          <a:pt x="0" y="147"/>
                        </a:lnTo>
                        <a:lnTo>
                          <a:pt x="2" y="151"/>
                        </a:lnTo>
                        <a:lnTo>
                          <a:pt x="4" y="154"/>
                        </a:lnTo>
                        <a:lnTo>
                          <a:pt x="5" y="157"/>
                        </a:lnTo>
                        <a:lnTo>
                          <a:pt x="10" y="162"/>
                        </a:lnTo>
                        <a:lnTo>
                          <a:pt x="16" y="167"/>
                        </a:lnTo>
                        <a:lnTo>
                          <a:pt x="20" y="173"/>
                        </a:lnTo>
                        <a:lnTo>
                          <a:pt x="22" y="179"/>
                        </a:lnTo>
                        <a:lnTo>
                          <a:pt x="24" y="183"/>
                        </a:lnTo>
                        <a:lnTo>
                          <a:pt x="24" y="188"/>
                        </a:lnTo>
                        <a:lnTo>
                          <a:pt x="22" y="193"/>
                        </a:lnTo>
                        <a:lnTo>
                          <a:pt x="20" y="198"/>
                        </a:lnTo>
                        <a:lnTo>
                          <a:pt x="19" y="200"/>
                        </a:lnTo>
                        <a:lnTo>
                          <a:pt x="19" y="203"/>
                        </a:lnTo>
                        <a:lnTo>
                          <a:pt x="20" y="206"/>
                        </a:lnTo>
                        <a:lnTo>
                          <a:pt x="21" y="210"/>
                        </a:lnTo>
                        <a:lnTo>
                          <a:pt x="25" y="217"/>
                        </a:lnTo>
                        <a:lnTo>
                          <a:pt x="30" y="224"/>
                        </a:lnTo>
                        <a:lnTo>
                          <a:pt x="37" y="230"/>
                        </a:lnTo>
                        <a:lnTo>
                          <a:pt x="44" y="235"/>
                        </a:lnTo>
                        <a:lnTo>
                          <a:pt x="49" y="237"/>
                        </a:lnTo>
                        <a:lnTo>
                          <a:pt x="52" y="239"/>
                        </a:lnTo>
                        <a:lnTo>
                          <a:pt x="56" y="241"/>
                        </a:lnTo>
                        <a:lnTo>
                          <a:pt x="60" y="241"/>
                        </a:lnTo>
                        <a:lnTo>
                          <a:pt x="59" y="250"/>
                        </a:lnTo>
                        <a:lnTo>
                          <a:pt x="56" y="259"/>
                        </a:lnTo>
                        <a:lnTo>
                          <a:pt x="52" y="266"/>
                        </a:lnTo>
                        <a:lnTo>
                          <a:pt x="47" y="271"/>
                        </a:lnTo>
                        <a:lnTo>
                          <a:pt x="56" y="271"/>
                        </a:lnTo>
                        <a:lnTo>
                          <a:pt x="66" y="271"/>
                        </a:lnTo>
                        <a:lnTo>
                          <a:pt x="74" y="271"/>
                        </a:lnTo>
                        <a:lnTo>
                          <a:pt x="81" y="271"/>
                        </a:lnTo>
                        <a:lnTo>
                          <a:pt x="82" y="275"/>
                        </a:lnTo>
                        <a:lnTo>
                          <a:pt x="84" y="280"/>
                        </a:lnTo>
                        <a:lnTo>
                          <a:pt x="89" y="284"/>
                        </a:lnTo>
                        <a:lnTo>
                          <a:pt x="96" y="290"/>
                        </a:lnTo>
                        <a:lnTo>
                          <a:pt x="112" y="302"/>
                        </a:lnTo>
                        <a:lnTo>
                          <a:pt x="131" y="313"/>
                        </a:lnTo>
                        <a:lnTo>
                          <a:pt x="170" y="334"/>
                        </a:lnTo>
                        <a:lnTo>
                          <a:pt x="193" y="345"/>
                        </a:lnTo>
                        <a:lnTo>
                          <a:pt x="205" y="352"/>
                        </a:lnTo>
                        <a:lnTo>
                          <a:pt x="218" y="360"/>
                        </a:lnTo>
                        <a:lnTo>
                          <a:pt x="226" y="364"/>
                        </a:lnTo>
                        <a:lnTo>
                          <a:pt x="234" y="367"/>
                        </a:lnTo>
                        <a:lnTo>
                          <a:pt x="243" y="370"/>
                        </a:lnTo>
                        <a:lnTo>
                          <a:pt x="253" y="370"/>
                        </a:lnTo>
                        <a:lnTo>
                          <a:pt x="255" y="370"/>
                        </a:lnTo>
                        <a:lnTo>
                          <a:pt x="257" y="367"/>
                        </a:lnTo>
                        <a:lnTo>
                          <a:pt x="261" y="365"/>
                        </a:lnTo>
                        <a:lnTo>
                          <a:pt x="264" y="361"/>
                        </a:lnTo>
                        <a:lnTo>
                          <a:pt x="267" y="358"/>
                        </a:lnTo>
                        <a:lnTo>
                          <a:pt x="271" y="355"/>
                        </a:lnTo>
                        <a:lnTo>
                          <a:pt x="275" y="353"/>
                        </a:lnTo>
                        <a:lnTo>
                          <a:pt x="279" y="352"/>
                        </a:lnTo>
                        <a:lnTo>
                          <a:pt x="277" y="344"/>
                        </a:lnTo>
                        <a:lnTo>
                          <a:pt x="277" y="338"/>
                        </a:lnTo>
                        <a:lnTo>
                          <a:pt x="278" y="332"/>
                        </a:lnTo>
                        <a:lnTo>
                          <a:pt x="280" y="326"/>
                        </a:lnTo>
                        <a:lnTo>
                          <a:pt x="284" y="322"/>
                        </a:lnTo>
                        <a:lnTo>
                          <a:pt x="289" y="318"/>
                        </a:lnTo>
                        <a:lnTo>
                          <a:pt x="297" y="316"/>
                        </a:lnTo>
                        <a:lnTo>
                          <a:pt x="306" y="315"/>
                        </a:lnTo>
                        <a:lnTo>
                          <a:pt x="316" y="315"/>
                        </a:lnTo>
                        <a:lnTo>
                          <a:pt x="323" y="317"/>
                        </a:lnTo>
                        <a:lnTo>
                          <a:pt x="329" y="320"/>
                        </a:lnTo>
                        <a:lnTo>
                          <a:pt x="334" y="323"/>
                        </a:lnTo>
                        <a:lnTo>
                          <a:pt x="343" y="332"/>
                        </a:lnTo>
                        <a:lnTo>
                          <a:pt x="350" y="342"/>
                        </a:lnTo>
                        <a:lnTo>
                          <a:pt x="353" y="347"/>
                        </a:lnTo>
                        <a:lnTo>
                          <a:pt x="357" y="353"/>
                        </a:lnTo>
                        <a:lnTo>
                          <a:pt x="362" y="358"/>
                        </a:lnTo>
                        <a:lnTo>
                          <a:pt x="367" y="362"/>
                        </a:lnTo>
                        <a:lnTo>
                          <a:pt x="373" y="365"/>
                        </a:lnTo>
                        <a:lnTo>
                          <a:pt x="380" y="368"/>
                        </a:lnTo>
                        <a:lnTo>
                          <a:pt x="389" y="370"/>
                        </a:lnTo>
                        <a:lnTo>
                          <a:pt x="399" y="370"/>
                        </a:lnTo>
                        <a:lnTo>
                          <a:pt x="409" y="370"/>
                        </a:lnTo>
                        <a:lnTo>
                          <a:pt x="418" y="369"/>
                        </a:lnTo>
                        <a:lnTo>
                          <a:pt x="425" y="367"/>
                        </a:lnTo>
                        <a:lnTo>
                          <a:pt x="433" y="365"/>
                        </a:lnTo>
                        <a:lnTo>
                          <a:pt x="447" y="359"/>
                        </a:lnTo>
                        <a:lnTo>
                          <a:pt x="459" y="352"/>
                        </a:lnTo>
                        <a:lnTo>
                          <a:pt x="472" y="345"/>
                        </a:lnTo>
                        <a:lnTo>
                          <a:pt x="483" y="339"/>
                        </a:lnTo>
                        <a:lnTo>
                          <a:pt x="488" y="336"/>
                        </a:lnTo>
                        <a:lnTo>
                          <a:pt x="493" y="335"/>
                        </a:lnTo>
                        <a:lnTo>
                          <a:pt x="499" y="333"/>
                        </a:lnTo>
                        <a:lnTo>
                          <a:pt x="506" y="333"/>
                        </a:lnTo>
                        <a:lnTo>
                          <a:pt x="512" y="332"/>
                        </a:lnTo>
                        <a:lnTo>
                          <a:pt x="521" y="329"/>
                        </a:lnTo>
                        <a:lnTo>
                          <a:pt x="525" y="327"/>
                        </a:lnTo>
                        <a:lnTo>
                          <a:pt x="529" y="325"/>
                        </a:lnTo>
                        <a:lnTo>
                          <a:pt x="531" y="323"/>
                        </a:lnTo>
                        <a:lnTo>
                          <a:pt x="532" y="321"/>
                        </a:lnTo>
                        <a:lnTo>
                          <a:pt x="565" y="321"/>
                        </a:lnTo>
                        <a:lnTo>
                          <a:pt x="564" y="326"/>
                        </a:lnTo>
                        <a:lnTo>
                          <a:pt x="563" y="333"/>
                        </a:lnTo>
                        <a:lnTo>
                          <a:pt x="564" y="341"/>
                        </a:lnTo>
                        <a:lnTo>
                          <a:pt x="565" y="349"/>
                        </a:lnTo>
                        <a:lnTo>
                          <a:pt x="566" y="358"/>
                        </a:lnTo>
                        <a:lnTo>
                          <a:pt x="567" y="367"/>
                        </a:lnTo>
                        <a:lnTo>
                          <a:pt x="567" y="375"/>
                        </a:lnTo>
                        <a:lnTo>
                          <a:pt x="565" y="382"/>
                        </a:lnTo>
                        <a:lnTo>
                          <a:pt x="575" y="381"/>
                        </a:lnTo>
                        <a:lnTo>
                          <a:pt x="582" y="379"/>
                        </a:lnTo>
                        <a:lnTo>
                          <a:pt x="590" y="377"/>
                        </a:lnTo>
                        <a:lnTo>
                          <a:pt x="596" y="375"/>
                        </a:lnTo>
                        <a:lnTo>
                          <a:pt x="601" y="372"/>
                        </a:lnTo>
                        <a:lnTo>
                          <a:pt x="605" y="369"/>
                        </a:lnTo>
                        <a:lnTo>
                          <a:pt x="610" y="366"/>
                        </a:lnTo>
                        <a:lnTo>
                          <a:pt x="613" y="362"/>
                        </a:lnTo>
                        <a:lnTo>
                          <a:pt x="623" y="345"/>
                        </a:lnTo>
                        <a:lnTo>
                          <a:pt x="632" y="327"/>
                        </a:lnTo>
                        <a:lnTo>
                          <a:pt x="636" y="331"/>
                        </a:lnTo>
                        <a:lnTo>
                          <a:pt x="641" y="334"/>
                        </a:lnTo>
                        <a:lnTo>
                          <a:pt x="647" y="336"/>
                        </a:lnTo>
                        <a:lnTo>
                          <a:pt x="654" y="337"/>
                        </a:lnTo>
                        <a:lnTo>
                          <a:pt x="669" y="338"/>
                        </a:lnTo>
                        <a:lnTo>
                          <a:pt x="687" y="336"/>
                        </a:lnTo>
                        <a:lnTo>
                          <a:pt x="721" y="330"/>
                        </a:lnTo>
                        <a:lnTo>
                          <a:pt x="752" y="327"/>
                        </a:lnTo>
                        <a:lnTo>
                          <a:pt x="767" y="327"/>
                        </a:lnTo>
                        <a:lnTo>
                          <a:pt x="781" y="325"/>
                        </a:lnTo>
                        <a:lnTo>
                          <a:pt x="794" y="324"/>
                        </a:lnTo>
                        <a:lnTo>
                          <a:pt x="808" y="321"/>
                        </a:lnTo>
                        <a:lnTo>
                          <a:pt x="831" y="315"/>
                        </a:lnTo>
                        <a:lnTo>
                          <a:pt x="853" y="307"/>
                        </a:lnTo>
                        <a:lnTo>
                          <a:pt x="873" y="299"/>
                        </a:lnTo>
                        <a:lnTo>
                          <a:pt x="895" y="290"/>
                        </a:lnTo>
                        <a:lnTo>
                          <a:pt x="906" y="287"/>
                        </a:lnTo>
                        <a:lnTo>
                          <a:pt x="918" y="283"/>
                        </a:lnTo>
                        <a:lnTo>
                          <a:pt x="930" y="280"/>
                        </a:lnTo>
                        <a:lnTo>
                          <a:pt x="944" y="278"/>
                        </a:lnTo>
                        <a:lnTo>
                          <a:pt x="951" y="279"/>
                        </a:lnTo>
                        <a:lnTo>
                          <a:pt x="961" y="284"/>
                        </a:lnTo>
                        <a:lnTo>
                          <a:pt x="967" y="286"/>
                        </a:lnTo>
                        <a:lnTo>
                          <a:pt x="972" y="288"/>
                        </a:lnTo>
                        <a:lnTo>
                          <a:pt x="979" y="289"/>
                        </a:lnTo>
                        <a:lnTo>
                          <a:pt x="983" y="290"/>
                        </a:lnTo>
                        <a:lnTo>
                          <a:pt x="995" y="290"/>
                        </a:lnTo>
                        <a:lnTo>
                          <a:pt x="1005" y="293"/>
                        </a:lnTo>
                        <a:lnTo>
                          <a:pt x="1015" y="295"/>
                        </a:lnTo>
                        <a:lnTo>
                          <a:pt x="1024" y="300"/>
                        </a:lnTo>
                        <a:lnTo>
                          <a:pt x="1034" y="303"/>
                        </a:lnTo>
                        <a:lnTo>
                          <a:pt x="1045" y="306"/>
                        </a:lnTo>
                        <a:lnTo>
                          <a:pt x="1056" y="308"/>
                        </a:lnTo>
                        <a:lnTo>
                          <a:pt x="1070" y="309"/>
                        </a:lnTo>
                        <a:lnTo>
                          <a:pt x="1068" y="297"/>
                        </a:lnTo>
                        <a:lnTo>
                          <a:pt x="1063" y="286"/>
                        </a:lnTo>
                        <a:lnTo>
                          <a:pt x="1060" y="276"/>
                        </a:lnTo>
                        <a:lnTo>
                          <a:pt x="1056" y="268"/>
                        </a:lnTo>
                        <a:lnTo>
                          <a:pt x="1047" y="254"/>
                        </a:lnTo>
                        <a:lnTo>
                          <a:pt x="1038" y="241"/>
                        </a:lnTo>
                        <a:lnTo>
                          <a:pt x="1034" y="233"/>
                        </a:lnTo>
                        <a:lnTo>
                          <a:pt x="1030" y="226"/>
                        </a:lnTo>
                        <a:lnTo>
                          <a:pt x="1026" y="219"/>
                        </a:lnTo>
                        <a:lnTo>
                          <a:pt x="1024" y="211"/>
                        </a:lnTo>
                        <a:lnTo>
                          <a:pt x="1021" y="202"/>
                        </a:lnTo>
                        <a:lnTo>
                          <a:pt x="1018" y="192"/>
                        </a:lnTo>
                        <a:lnTo>
                          <a:pt x="1017" y="179"/>
                        </a:lnTo>
                        <a:lnTo>
                          <a:pt x="1017" y="167"/>
                        </a:lnTo>
                        <a:lnTo>
                          <a:pt x="1014" y="152"/>
                        </a:lnTo>
                        <a:lnTo>
                          <a:pt x="1011" y="142"/>
                        </a:lnTo>
                      </a:path>
                    </a:pathLst>
                  </a:custGeom>
                  <a:solidFill>
                    <a:srgbClr val="C0C0C0">
                      <a:alpha val="54901"/>
                    </a:srgbClr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437" name="Freeform 541"/>
                <p:cNvSpPr>
                  <a:spLocks/>
                </p:cNvSpPr>
                <p:nvPr>
                  <p:custDataLst>
                    <p:tags r:id="rId364"/>
                  </p:custDataLst>
                </p:nvPr>
              </p:nvSpPr>
              <p:spPr bwMode="auto">
                <a:xfrm>
                  <a:off x="1620" y="2646"/>
                  <a:ext cx="63" cy="77"/>
                </a:xfrm>
                <a:custGeom>
                  <a:avLst/>
                  <a:gdLst>
                    <a:gd name="T0" fmla="*/ 0 w 226"/>
                    <a:gd name="T1" fmla="*/ 1 h 237"/>
                    <a:gd name="T2" fmla="*/ 0 w 226"/>
                    <a:gd name="T3" fmla="*/ 1 h 237"/>
                    <a:gd name="T4" fmla="*/ 0 w 226"/>
                    <a:gd name="T5" fmla="*/ 1 h 237"/>
                    <a:gd name="T6" fmla="*/ 0 w 226"/>
                    <a:gd name="T7" fmla="*/ 1 h 237"/>
                    <a:gd name="T8" fmla="*/ 0 w 226"/>
                    <a:gd name="T9" fmla="*/ 1 h 237"/>
                    <a:gd name="T10" fmla="*/ 0 w 226"/>
                    <a:gd name="T11" fmla="*/ 1 h 237"/>
                    <a:gd name="T12" fmla="*/ 0 w 226"/>
                    <a:gd name="T13" fmla="*/ 1 h 237"/>
                    <a:gd name="T14" fmla="*/ 0 w 226"/>
                    <a:gd name="T15" fmla="*/ 0 h 237"/>
                    <a:gd name="T16" fmla="*/ 0 w 226"/>
                    <a:gd name="T17" fmla="*/ 0 h 237"/>
                    <a:gd name="T18" fmla="*/ 0 w 226"/>
                    <a:gd name="T19" fmla="*/ 0 h 237"/>
                    <a:gd name="T20" fmla="*/ 0 w 226"/>
                    <a:gd name="T21" fmla="*/ 0 h 237"/>
                    <a:gd name="T22" fmla="*/ 0 w 226"/>
                    <a:gd name="T23" fmla="*/ 0 h 237"/>
                    <a:gd name="T24" fmla="*/ 0 w 226"/>
                    <a:gd name="T25" fmla="*/ 0 h 237"/>
                    <a:gd name="T26" fmla="*/ 0 w 226"/>
                    <a:gd name="T27" fmla="*/ 0 h 237"/>
                    <a:gd name="T28" fmla="*/ 0 w 226"/>
                    <a:gd name="T29" fmla="*/ 0 h 237"/>
                    <a:gd name="T30" fmla="*/ 0 w 226"/>
                    <a:gd name="T31" fmla="*/ 0 h 237"/>
                    <a:gd name="T32" fmla="*/ 0 w 226"/>
                    <a:gd name="T33" fmla="*/ 0 h 237"/>
                    <a:gd name="T34" fmla="*/ 0 w 226"/>
                    <a:gd name="T35" fmla="*/ 0 h 237"/>
                    <a:gd name="T36" fmla="*/ 0 w 226"/>
                    <a:gd name="T37" fmla="*/ 0 h 237"/>
                    <a:gd name="T38" fmla="*/ 0 w 226"/>
                    <a:gd name="T39" fmla="*/ 0 h 237"/>
                    <a:gd name="T40" fmla="*/ 0 w 226"/>
                    <a:gd name="T41" fmla="*/ 0 h 237"/>
                    <a:gd name="T42" fmla="*/ 0 w 226"/>
                    <a:gd name="T43" fmla="*/ 0 h 237"/>
                    <a:gd name="T44" fmla="*/ 0 w 226"/>
                    <a:gd name="T45" fmla="*/ 0 h 237"/>
                    <a:gd name="T46" fmla="*/ 0 w 226"/>
                    <a:gd name="T47" fmla="*/ 0 h 237"/>
                    <a:gd name="T48" fmla="*/ 0 w 226"/>
                    <a:gd name="T49" fmla="*/ 0 h 237"/>
                    <a:gd name="T50" fmla="*/ 0 w 226"/>
                    <a:gd name="T51" fmla="*/ 0 h 237"/>
                    <a:gd name="T52" fmla="*/ 0 w 226"/>
                    <a:gd name="T53" fmla="*/ 0 h 237"/>
                    <a:gd name="T54" fmla="*/ 0 w 226"/>
                    <a:gd name="T55" fmla="*/ 0 h 237"/>
                    <a:gd name="T56" fmla="*/ 0 w 226"/>
                    <a:gd name="T57" fmla="*/ 0 h 237"/>
                    <a:gd name="T58" fmla="*/ 0 w 226"/>
                    <a:gd name="T59" fmla="*/ 0 h 237"/>
                    <a:gd name="T60" fmla="*/ 0 w 226"/>
                    <a:gd name="T61" fmla="*/ 0 h 237"/>
                    <a:gd name="T62" fmla="*/ 0 w 226"/>
                    <a:gd name="T63" fmla="*/ 0 h 237"/>
                    <a:gd name="T64" fmla="*/ 0 w 226"/>
                    <a:gd name="T65" fmla="*/ 0 h 237"/>
                    <a:gd name="T66" fmla="*/ 0 w 226"/>
                    <a:gd name="T67" fmla="*/ 0 h 237"/>
                    <a:gd name="T68" fmla="*/ 0 w 226"/>
                    <a:gd name="T69" fmla="*/ 1 h 237"/>
                    <a:gd name="T70" fmla="*/ 0 w 226"/>
                    <a:gd name="T71" fmla="*/ 1 h 237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226" h="237">
                      <a:moveTo>
                        <a:pt x="61" y="234"/>
                      </a:moveTo>
                      <a:lnTo>
                        <a:pt x="63" y="236"/>
                      </a:lnTo>
                      <a:lnTo>
                        <a:pt x="65" y="237"/>
                      </a:lnTo>
                      <a:lnTo>
                        <a:pt x="68" y="237"/>
                      </a:lnTo>
                      <a:lnTo>
                        <a:pt x="70" y="237"/>
                      </a:lnTo>
                      <a:lnTo>
                        <a:pt x="75" y="235"/>
                      </a:lnTo>
                      <a:lnTo>
                        <a:pt x="80" y="234"/>
                      </a:lnTo>
                      <a:lnTo>
                        <a:pt x="83" y="234"/>
                      </a:lnTo>
                      <a:lnTo>
                        <a:pt x="86" y="232"/>
                      </a:lnTo>
                      <a:lnTo>
                        <a:pt x="89" y="230"/>
                      </a:lnTo>
                      <a:lnTo>
                        <a:pt x="92" y="227"/>
                      </a:lnTo>
                      <a:lnTo>
                        <a:pt x="96" y="223"/>
                      </a:lnTo>
                      <a:lnTo>
                        <a:pt x="98" y="219"/>
                      </a:lnTo>
                      <a:lnTo>
                        <a:pt x="99" y="214"/>
                      </a:lnTo>
                      <a:lnTo>
                        <a:pt x="100" y="209"/>
                      </a:lnTo>
                      <a:lnTo>
                        <a:pt x="123" y="209"/>
                      </a:lnTo>
                      <a:lnTo>
                        <a:pt x="145" y="208"/>
                      </a:lnTo>
                      <a:lnTo>
                        <a:pt x="166" y="205"/>
                      </a:lnTo>
                      <a:lnTo>
                        <a:pt x="186" y="201"/>
                      </a:lnTo>
                      <a:lnTo>
                        <a:pt x="195" y="198"/>
                      </a:lnTo>
                      <a:lnTo>
                        <a:pt x="202" y="195"/>
                      </a:lnTo>
                      <a:lnTo>
                        <a:pt x="209" y="191"/>
                      </a:lnTo>
                      <a:lnTo>
                        <a:pt x="215" y="186"/>
                      </a:lnTo>
                      <a:lnTo>
                        <a:pt x="220" y="181"/>
                      </a:lnTo>
                      <a:lnTo>
                        <a:pt x="223" y="175"/>
                      </a:lnTo>
                      <a:lnTo>
                        <a:pt x="225" y="168"/>
                      </a:lnTo>
                      <a:lnTo>
                        <a:pt x="226" y="161"/>
                      </a:lnTo>
                      <a:lnTo>
                        <a:pt x="226" y="153"/>
                      </a:lnTo>
                      <a:lnTo>
                        <a:pt x="225" y="147"/>
                      </a:lnTo>
                      <a:lnTo>
                        <a:pt x="223" y="140"/>
                      </a:lnTo>
                      <a:lnTo>
                        <a:pt x="221" y="134"/>
                      </a:lnTo>
                      <a:lnTo>
                        <a:pt x="215" y="123"/>
                      </a:lnTo>
                      <a:lnTo>
                        <a:pt x="210" y="112"/>
                      </a:lnTo>
                      <a:lnTo>
                        <a:pt x="203" y="100"/>
                      </a:lnTo>
                      <a:lnTo>
                        <a:pt x="198" y="90"/>
                      </a:lnTo>
                      <a:lnTo>
                        <a:pt x="196" y="84"/>
                      </a:lnTo>
                      <a:lnTo>
                        <a:pt x="195" y="79"/>
                      </a:lnTo>
                      <a:lnTo>
                        <a:pt x="193" y="74"/>
                      </a:lnTo>
                      <a:lnTo>
                        <a:pt x="193" y="68"/>
                      </a:lnTo>
                      <a:lnTo>
                        <a:pt x="195" y="59"/>
                      </a:lnTo>
                      <a:lnTo>
                        <a:pt x="197" y="51"/>
                      </a:lnTo>
                      <a:lnTo>
                        <a:pt x="200" y="43"/>
                      </a:lnTo>
                      <a:lnTo>
                        <a:pt x="204" y="36"/>
                      </a:lnTo>
                      <a:lnTo>
                        <a:pt x="213" y="25"/>
                      </a:lnTo>
                      <a:lnTo>
                        <a:pt x="220" y="19"/>
                      </a:lnTo>
                      <a:lnTo>
                        <a:pt x="213" y="14"/>
                      </a:lnTo>
                      <a:lnTo>
                        <a:pt x="203" y="11"/>
                      </a:lnTo>
                      <a:lnTo>
                        <a:pt x="191" y="7"/>
                      </a:lnTo>
                      <a:lnTo>
                        <a:pt x="179" y="5"/>
                      </a:lnTo>
                      <a:lnTo>
                        <a:pt x="154" y="2"/>
                      </a:lnTo>
                      <a:lnTo>
                        <a:pt x="133" y="0"/>
                      </a:lnTo>
                      <a:lnTo>
                        <a:pt x="20" y="6"/>
                      </a:lnTo>
                      <a:lnTo>
                        <a:pt x="20" y="19"/>
                      </a:lnTo>
                      <a:lnTo>
                        <a:pt x="18" y="31"/>
                      </a:lnTo>
                      <a:lnTo>
                        <a:pt x="14" y="42"/>
                      </a:lnTo>
                      <a:lnTo>
                        <a:pt x="10" y="54"/>
                      </a:lnTo>
                      <a:lnTo>
                        <a:pt x="7" y="66"/>
                      </a:lnTo>
                      <a:lnTo>
                        <a:pt x="3" y="79"/>
                      </a:lnTo>
                      <a:lnTo>
                        <a:pt x="1" y="93"/>
                      </a:lnTo>
                      <a:lnTo>
                        <a:pt x="0" y="111"/>
                      </a:lnTo>
                      <a:lnTo>
                        <a:pt x="1" y="121"/>
                      </a:lnTo>
                      <a:lnTo>
                        <a:pt x="3" y="130"/>
                      </a:lnTo>
                      <a:lnTo>
                        <a:pt x="6" y="138"/>
                      </a:lnTo>
                      <a:lnTo>
                        <a:pt x="10" y="146"/>
                      </a:lnTo>
                      <a:lnTo>
                        <a:pt x="19" y="159"/>
                      </a:lnTo>
                      <a:lnTo>
                        <a:pt x="30" y="173"/>
                      </a:lnTo>
                      <a:lnTo>
                        <a:pt x="41" y="185"/>
                      </a:lnTo>
                      <a:lnTo>
                        <a:pt x="51" y="199"/>
                      </a:lnTo>
                      <a:lnTo>
                        <a:pt x="55" y="207"/>
                      </a:lnTo>
                      <a:lnTo>
                        <a:pt x="57" y="216"/>
                      </a:lnTo>
                      <a:lnTo>
                        <a:pt x="59" y="225"/>
                      </a:lnTo>
                      <a:lnTo>
                        <a:pt x="61" y="23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38" name="Freeform 542"/>
                <p:cNvSpPr>
                  <a:spLocks/>
                </p:cNvSpPr>
                <p:nvPr>
                  <p:custDataLst>
                    <p:tags r:id="rId365"/>
                  </p:custDataLst>
                </p:nvPr>
              </p:nvSpPr>
              <p:spPr bwMode="auto">
                <a:xfrm>
                  <a:off x="4105" y="2291"/>
                  <a:ext cx="131" cy="289"/>
                </a:xfrm>
                <a:custGeom>
                  <a:avLst/>
                  <a:gdLst>
                    <a:gd name="T0" fmla="*/ 0 w 478"/>
                    <a:gd name="T1" fmla="*/ 0 h 875"/>
                    <a:gd name="T2" fmla="*/ 0 w 478"/>
                    <a:gd name="T3" fmla="*/ 0 h 875"/>
                    <a:gd name="T4" fmla="*/ 0 w 478"/>
                    <a:gd name="T5" fmla="*/ 1 h 875"/>
                    <a:gd name="T6" fmla="*/ 0 w 478"/>
                    <a:gd name="T7" fmla="*/ 1 h 875"/>
                    <a:gd name="T8" fmla="*/ 0 w 478"/>
                    <a:gd name="T9" fmla="*/ 1 h 875"/>
                    <a:gd name="T10" fmla="*/ 0 w 478"/>
                    <a:gd name="T11" fmla="*/ 1 h 875"/>
                    <a:gd name="T12" fmla="*/ 0 w 478"/>
                    <a:gd name="T13" fmla="*/ 1 h 875"/>
                    <a:gd name="T14" fmla="*/ 0 w 478"/>
                    <a:gd name="T15" fmla="*/ 1 h 875"/>
                    <a:gd name="T16" fmla="*/ 0 w 478"/>
                    <a:gd name="T17" fmla="*/ 1 h 875"/>
                    <a:gd name="T18" fmla="*/ 0 w 478"/>
                    <a:gd name="T19" fmla="*/ 1 h 875"/>
                    <a:gd name="T20" fmla="*/ 0 w 478"/>
                    <a:gd name="T21" fmla="*/ 1 h 875"/>
                    <a:gd name="T22" fmla="*/ 0 w 478"/>
                    <a:gd name="T23" fmla="*/ 1 h 875"/>
                    <a:gd name="T24" fmla="*/ 0 w 478"/>
                    <a:gd name="T25" fmla="*/ 2 h 875"/>
                    <a:gd name="T26" fmla="*/ 0 w 478"/>
                    <a:gd name="T27" fmla="*/ 2 h 875"/>
                    <a:gd name="T28" fmla="*/ 0 w 478"/>
                    <a:gd name="T29" fmla="*/ 2 h 875"/>
                    <a:gd name="T30" fmla="*/ 0 w 478"/>
                    <a:gd name="T31" fmla="*/ 2 h 875"/>
                    <a:gd name="T32" fmla="*/ 0 w 478"/>
                    <a:gd name="T33" fmla="*/ 2 h 875"/>
                    <a:gd name="T34" fmla="*/ 0 w 478"/>
                    <a:gd name="T35" fmla="*/ 2 h 875"/>
                    <a:gd name="T36" fmla="*/ 0 w 478"/>
                    <a:gd name="T37" fmla="*/ 2 h 875"/>
                    <a:gd name="T38" fmla="*/ 0 w 478"/>
                    <a:gd name="T39" fmla="*/ 2 h 875"/>
                    <a:gd name="T40" fmla="*/ 0 w 478"/>
                    <a:gd name="T41" fmla="*/ 2 h 875"/>
                    <a:gd name="T42" fmla="*/ 0 w 478"/>
                    <a:gd name="T43" fmla="*/ 2 h 875"/>
                    <a:gd name="T44" fmla="*/ 0 w 478"/>
                    <a:gd name="T45" fmla="*/ 2 h 875"/>
                    <a:gd name="T46" fmla="*/ 0 w 478"/>
                    <a:gd name="T47" fmla="*/ 2 h 875"/>
                    <a:gd name="T48" fmla="*/ 0 w 478"/>
                    <a:gd name="T49" fmla="*/ 2 h 875"/>
                    <a:gd name="T50" fmla="*/ 0 w 478"/>
                    <a:gd name="T51" fmla="*/ 2 h 875"/>
                    <a:gd name="T52" fmla="*/ 0 w 478"/>
                    <a:gd name="T53" fmla="*/ 2 h 875"/>
                    <a:gd name="T54" fmla="*/ 0 w 478"/>
                    <a:gd name="T55" fmla="*/ 2 h 875"/>
                    <a:gd name="T56" fmla="*/ 0 w 478"/>
                    <a:gd name="T57" fmla="*/ 2 h 875"/>
                    <a:gd name="T58" fmla="*/ 0 w 478"/>
                    <a:gd name="T59" fmla="*/ 2 h 875"/>
                    <a:gd name="T60" fmla="*/ 0 w 478"/>
                    <a:gd name="T61" fmla="*/ 2 h 875"/>
                    <a:gd name="T62" fmla="*/ 0 w 478"/>
                    <a:gd name="T63" fmla="*/ 2 h 875"/>
                    <a:gd name="T64" fmla="*/ 0 w 478"/>
                    <a:gd name="T65" fmla="*/ 2 h 875"/>
                    <a:gd name="T66" fmla="*/ 0 w 478"/>
                    <a:gd name="T67" fmla="*/ 2 h 875"/>
                    <a:gd name="T68" fmla="*/ 0 w 478"/>
                    <a:gd name="T69" fmla="*/ 2 h 875"/>
                    <a:gd name="T70" fmla="*/ 0 w 478"/>
                    <a:gd name="T71" fmla="*/ 2 h 875"/>
                    <a:gd name="T72" fmla="*/ 0 w 478"/>
                    <a:gd name="T73" fmla="*/ 1 h 875"/>
                    <a:gd name="T74" fmla="*/ 0 w 478"/>
                    <a:gd name="T75" fmla="*/ 1 h 875"/>
                    <a:gd name="T76" fmla="*/ 0 w 478"/>
                    <a:gd name="T77" fmla="*/ 1 h 875"/>
                    <a:gd name="T78" fmla="*/ 0 w 478"/>
                    <a:gd name="T79" fmla="*/ 1 h 875"/>
                    <a:gd name="T80" fmla="*/ 0 w 478"/>
                    <a:gd name="T81" fmla="*/ 1 h 875"/>
                    <a:gd name="T82" fmla="*/ 0 w 478"/>
                    <a:gd name="T83" fmla="*/ 1 h 875"/>
                    <a:gd name="T84" fmla="*/ 0 w 478"/>
                    <a:gd name="T85" fmla="*/ 1 h 875"/>
                    <a:gd name="T86" fmla="*/ 0 w 478"/>
                    <a:gd name="T87" fmla="*/ 0 h 875"/>
                    <a:gd name="T88" fmla="*/ 0 w 478"/>
                    <a:gd name="T89" fmla="*/ 0 h 875"/>
                    <a:gd name="T90" fmla="*/ 0 w 478"/>
                    <a:gd name="T91" fmla="*/ 0 h 875"/>
                    <a:gd name="T92" fmla="*/ 0 w 478"/>
                    <a:gd name="T93" fmla="*/ 0 h 875"/>
                    <a:gd name="T94" fmla="*/ 0 w 478"/>
                    <a:gd name="T95" fmla="*/ 0 h 875"/>
                    <a:gd name="T96" fmla="*/ 0 w 478"/>
                    <a:gd name="T97" fmla="*/ 0 h 875"/>
                    <a:gd name="T98" fmla="*/ 0 w 478"/>
                    <a:gd name="T99" fmla="*/ 0 h 875"/>
                    <a:gd name="T100" fmla="*/ 0 w 478"/>
                    <a:gd name="T101" fmla="*/ 0 h 875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478" h="875">
                      <a:moveTo>
                        <a:pt x="299" y="104"/>
                      </a:moveTo>
                      <a:lnTo>
                        <a:pt x="295" y="106"/>
                      </a:lnTo>
                      <a:lnTo>
                        <a:pt x="287" y="109"/>
                      </a:lnTo>
                      <a:lnTo>
                        <a:pt x="277" y="116"/>
                      </a:lnTo>
                      <a:lnTo>
                        <a:pt x="264" y="126"/>
                      </a:lnTo>
                      <a:lnTo>
                        <a:pt x="250" y="138"/>
                      </a:lnTo>
                      <a:lnTo>
                        <a:pt x="233" y="154"/>
                      </a:lnTo>
                      <a:lnTo>
                        <a:pt x="217" y="173"/>
                      </a:lnTo>
                      <a:lnTo>
                        <a:pt x="199" y="197"/>
                      </a:lnTo>
                      <a:lnTo>
                        <a:pt x="197" y="201"/>
                      </a:lnTo>
                      <a:lnTo>
                        <a:pt x="197" y="207"/>
                      </a:lnTo>
                      <a:lnTo>
                        <a:pt x="198" y="213"/>
                      </a:lnTo>
                      <a:lnTo>
                        <a:pt x="199" y="221"/>
                      </a:lnTo>
                      <a:lnTo>
                        <a:pt x="202" y="229"/>
                      </a:lnTo>
                      <a:lnTo>
                        <a:pt x="206" y="239"/>
                      </a:lnTo>
                      <a:lnTo>
                        <a:pt x="210" y="248"/>
                      </a:lnTo>
                      <a:lnTo>
                        <a:pt x="214" y="256"/>
                      </a:lnTo>
                      <a:lnTo>
                        <a:pt x="221" y="265"/>
                      </a:lnTo>
                      <a:lnTo>
                        <a:pt x="226" y="273"/>
                      </a:lnTo>
                      <a:lnTo>
                        <a:pt x="233" y="281"/>
                      </a:lnTo>
                      <a:lnTo>
                        <a:pt x="240" y="288"/>
                      </a:lnTo>
                      <a:lnTo>
                        <a:pt x="246" y="294"/>
                      </a:lnTo>
                      <a:lnTo>
                        <a:pt x="253" y="298"/>
                      </a:lnTo>
                      <a:lnTo>
                        <a:pt x="259" y="301"/>
                      </a:lnTo>
                      <a:lnTo>
                        <a:pt x="266" y="302"/>
                      </a:lnTo>
                      <a:lnTo>
                        <a:pt x="271" y="314"/>
                      </a:lnTo>
                      <a:lnTo>
                        <a:pt x="279" y="329"/>
                      </a:lnTo>
                      <a:lnTo>
                        <a:pt x="286" y="346"/>
                      </a:lnTo>
                      <a:lnTo>
                        <a:pt x="292" y="357"/>
                      </a:lnTo>
                      <a:lnTo>
                        <a:pt x="295" y="361"/>
                      </a:lnTo>
                      <a:lnTo>
                        <a:pt x="298" y="365"/>
                      </a:lnTo>
                      <a:lnTo>
                        <a:pt x="302" y="367"/>
                      </a:lnTo>
                      <a:lnTo>
                        <a:pt x="305" y="369"/>
                      </a:lnTo>
                      <a:lnTo>
                        <a:pt x="313" y="372"/>
                      </a:lnTo>
                      <a:lnTo>
                        <a:pt x="319" y="376"/>
                      </a:lnTo>
                      <a:lnTo>
                        <a:pt x="438" y="499"/>
                      </a:lnTo>
                      <a:lnTo>
                        <a:pt x="453" y="535"/>
                      </a:lnTo>
                      <a:lnTo>
                        <a:pt x="466" y="571"/>
                      </a:lnTo>
                      <a:lnTo>
                        <a:pt x="471" y="589"/>
                      </a:lnTo>
                      <a:lnTo>
                        <a:pt x="475" y="607"/>
                      </a:lnTo>
                      <a:lnTo>
                        <a:pt x="477" y="627"/>
                      </a:lnTo>
                      <a:lnTo>
                        <a:pt x="478" y="647"/>
                      </a:lnTo>
                      <a:lnTo>
                        <a:pt x="477" y="666"/>
                      </a:lnTo>
                      <a:lnTo>
                        <a:pt x="476" y="680"/>
                      </a:lnTo>
                      <a:lnTo>
                        <a:pt x="476" y="687"/>
                      </a:lnTo>
                      <a:lnTo>
                        <a:pt x="476" y="693"/>
                      </a:lnTo>
                      <a:lnTo>
                        <a:pt x="476" y="700"/>
                      </a:lnTo>
                      <a:lnTo>
                        <a:pt x="478" y="708"/>
                      </a:lnTo>
                      <a:lnTo>
                        <a:pt x="467" y="711"/>
                      </a:lnTo>
                      <a:lnTo>
                        <a:pt x="457" y="714"/>
                      </a:lnTo>
                      <a:lnTo>
                        <a:pt x="447" y="718"/>
                      </a:lnTo>
                      <a:lnTo>
                        <a:pt x="437" y="722"/>
                      </a:lnTo>
                      <a:lnTo>
                        <a:pt x="428" y="727"/>
                      </a:lnTo>
                      <a:lnTo>
                        <a:pt x="420" y="733"/>
                      </a:lnTo>
                      <a:lnTo>
                        <a:pt x="412" y="739"/>
                      </a:lnTo>
                      <a:lnTo>
                        <a:pt x="404" y="744"/>
                      </a:lnTo>
                      <a:lnTo>
                        <a:pt x="391" y="756"/>
                      </a:lnTo>
                      <a:lnTo>
                        <a:pt x="380" y="767"/>
                      </a:lnTo>
                      <a:lnTo>
                        <a:pt x="371" y="778"/>
                      </a:lnTo>
                      <a:lnTo>
                        <a:pt x="365" y="789"/>
                      </a:lnTo>
                      <a:lnTo>
                        <a:pt x="360" y="786"/>
                      </a:lnTo>
                      <a:lnTo>
                        <a:pt x="354" y="785"/>
                      </a:lnTo>
                      <a:lnTo>
                        <a:pt x="348" y="785"/>
                      </a:lnTo>
                      <a:lnTo>
                        <a:pt x="342" y="786"/>
                      </a:lnTo>
                      <a:lnTo>
                        <a:pt x="330" y="788"/>
                      </a:lnTo>
                      <a:lnTo>
                        <a:pt x="319" y="789"/>
                      </a:lnTo>
                      <a:lnTo>
                        <a:pt x="318" y="793"/>
                      </a:lnTo>
                      <a:lnTo>
                        <a:pt x="316" y="798"/>
                      </a:lnTo>
                      <a:lnTo>
                        <a:pt x="313" y="804"/>
                      </a:lnTo>
                      <a:lnTo>
                        <a:pt x="310" y="810"/>
                      </a:lnTo>
                      <a:lnTo>
                        <a:pt x="300" y="824"/>
                      </a:lnTo>
                      <a:lnTo>
                        <a:pt x="289" y="838"/>
                      </a:lnTo>
                      <a:lnTo>
                        <a:pt x="276" y="853"/>
                      </a:lnTo>
                      <a:lnTo>
                        <a:pt x="263" y="864"/>
                      </a:lnTo>
                      <a:lnTo>
                        <a:pt x="256" y="868"/>
                      </a:lnTo>
                      <a:lnTo>
                        <a:pt x="250" y="872"/>
                      </a:lnTo>
                      <a:lnTo>
                        <a:pt x="244" y="874"/>
                      </a:lnTo>
                      <a:lnTo>
                        <a:pt x="239" y="875"/>
                      </a:lnTo>
                      <a:lnTo>
                        <a:pt x="236" y="874"/>
                      </a:lnTo>
                      <a:lnTo>
                        <a:pt x="234" y="872"/>
                      </a:lnTo>
                      <a:lnTo>
                        <a:pt x="232" y="868"/>
                      </a:lnTo>
                      <a:lnTo>
                        <a:pt x="230" y="864"/>
                      </a:lnTo>
                      <a:lnTo>
                        <a:pt x="226" y="854"/>
                      </a:lnTo>
                      <a:lnTo>
                        <a:pt x="225" y="844"/>
                      </a:lnTo>
                      <a:lnTo>
                        <a:pt x="226" y="830"/>
                      </a:lnTo>
                      <a:lnTo>
                        <a:pt x="229" y="816"/>
                      </a:lnTo>
                      <a:lnTo>
                        <a:pt x="231" y="800"/>
                      </a:lnTo>
                      <a:lnTo>
                        <a:pt x="232" y="782"/>
                      </a:lnTo>
                      <a:lnTo>
                        <a:pt x="244" y="779"/>
                      </a:lnTo>
                      <a:lnTo>
                        <a:pt x="253" y="775"/>
                      </a:lnTo>
                      <a:lnTo>
                        <a:pt x="262" y="770"/>
                      </a:lnTo>
                      <a:lnTo>
                        <a:pt x="269" y="765"/>
                      </a:lnTo>
                      <a:lnTo>
                        <a:pt x="277" y="760"/>
                      </a:lnTo>
                      <a:lnTo>
                        <a:pt x="285" y="756"/>
                      </a:lnTo>
                      <a:lnTo>
                        <a:pt x="289" y="754"/>
                      </a:lnTo>
                      <a:lnTo>
                        <a:pt x="295" y="753"/>
                      </a:lnTo>
                      <a:lnTo>
                        <a:pt x="300" y="752"/>
                      </a:lnTo>
                      <a:lnTo>
                        <a:pt x="305" y="752"/>
                      </a:lnTo>
                      <a:lnTo>
                        <a:pt x="305" y="743"/>
                      </a:lnTo>
                      <a:lnTo>
                        <a:pt x="308" y="733"/>
                      </a:lnTo>
                      <a:lnTo>
                        <a:pt x="311" y="723"/>
                      </a:lnTo>
                      <a:lnTo>
                        <a:pt x="314" y="714"/>
                      </a:lnTo>
                      <a:lnTo>
                        <a:pt x="319" y="705"/>
                      </a:lnTo>
                      <a:lnTo>
                        <a:pt x="324" y="695"/>
                      </a:lnTo>
                      <a:lnTo>
                        <a:pt x="330" y="686"/>
                      </a:lnTo>
                      <a:lnTo>
                        <a:pt x="336" y="677"/>
                      </a:lnTo>
                      <a:lnTo>
                        <a:pt x="349" y="659"/>
                      </a:lnTo>
                      <a:lnTo>
                        <a:pt x="365" y="643"/>
                      </a:lnTo>
                      <a:lnTo>
                        <a:pt x="378" y="629"/>
                      </a:lnTo>
                      <a:lnTo>
                        <a:pt x="392" y="616"/>
                      </a:lnTo>
                      <a:lnTo>
                        <a:pt x="371" y="536"/>
                      </a:lnTo>
                      <a:lnTo>
                        <a:pt x="371" y="514"/>
                      </a:lnTo>
                      <a:lnTo>
                        <a:pt x="368" y="493"/>
                      </a:lnTo>
                      <a:lnTo>
                        <a:pt x="364" y="475"/>
                      </a:lnTo>
                      <a:lnTo>
                        <a:pt x="357" y="458"/>
                      </a:lnTo>
                      <a:lnTo>
                        <a:pt x="349" y="442"/>
                      </a:lnTo>
                      <a:lnTo>
                        <a:pt x="341" y="427"/>
                      </a:lnTo>
                      <a:lnTo>
                        <a:pt x="331" y="414"/>
                      </a:lnTo>
                      <a:lnTo>
                        <a:pt x="321" y="402"/>
                      </a:lnTo>
                      <a:lnTo>
                        <a:pt x="297" y="377"/>
                      </a:lnTo>
                      <a:lnTo>
                        <a:pt x="271" y="355"/>
                      </a:lnTo>
                      <a:lnTo>
                        <a:pt x="245" y="332"/>
                      </a:lnTo>
                      <a:lnTo>
                        <a:pt x="219" y="308"/>
                      </a:lnTo>
                      <a:lnTo>
                        <a:pt x="199" y="292"/>
                      </a:lnTo>
                      <a:lnTo>
                        <a:pt x="179" y="273"/>
                      </a:lnTo>
                      <a:lnTo>
                        <a:pt x="161" y="255"/>
                      </a:lnTo>
                      <a:lnTo>
                        <a:pt x="142" y="237"/>
                      </a:lnTo>
                      <a:lnTo>
                        <a:pt x="124" y="217"/>
                      </a:lnTo>
                      <a:lnTo>
                        <a:pt x="108" y="198"/>
                      </a:lnTo>
                      <a:lnTo>
                        <a:pt x="92" y="179"/>
                      </a:lnTo>
                      <a:lnTo>
                        <a:pt x="79" y="160"/>
                      </a:lnTo>
                      <a:lnTo>
                        <a:pt x="72" y="146"/>
                      </a:lnTo>
                      <a:lnTo>
                        <a:pt x="63" y="133"/>
                      </a:lnTo>
                      <a:lnTo>
                        <a:pt x="53" y="118"/>
                      </a:lnTo>
                      <a:lnTo>
                        <a:pt x="42" y="104"/>
                      </a:lnTo>
                      <a:lnTo>
                        <a:pt x="21" y="77"/>
                      </a:lnTo>
                      <a:lnTo>
                        <a:pt x="0" y="49"/>
                      </a:lnTo>
                      <a:lnTo>
                        <a:pt x="46" y="41"/>
                      </a:lnTo>
                      <a:lnTo>
                        <a:pt x="91" y="32"/>
                      </a:lnTo>
                      <a:lnTo>
                        <a:pt x="111" y="26"/>
                      </a:lnTo>
                      <a:lnTo>
                        <a:pt x="129" y="19"/>
                      </a:lnTo>
                      <a:lnTo>
                        <a:pt x="136" y="15"/>
                      </a:lnTo>
                      <a:lnTo>
                        <a:pt x="143" y="11"/>
                      </a:lnTo>
                      <a:lnTo>
                        <a:pt x="148" y="5"/>
                      </a:lnTo>
                      <a:lnTo>
                        <a:pt x="153" y="0"/>
                      </a:lnTo>
                      <a:lnTo>
                        <a:pt x="163" y="9"/>
                      </a:lnTo>
                      <a:lnTo>
                        <a:pt x="175" y="16"/>
                      </a:lnTo>
                      <a:lnTo>
                        <a:pt x="186" y="21"/>
                      </a:lnTo>
                      <a:lnTo>
                        <a:pt x="198" y="26"/>
                      </a:lnTo>
                      <a:lnTo>
                        <a:pt x="221" y="35"/>
                      </a:lnTo>
                      <a:lnTo>
                        <a:pt x="239" y="43"/>
                      </a:lnTo>
                      <a:lnTo>
                        <a:pt x="256" y="55"/>
                      </a:lnTo>
                      <a:lnTo>
                        <a:pt x="269" y="67"/>
                      </a:lnTo>
                      <a:lnTo>
                        <a:pt x="282" y="82"/>
                      </a:lnTo>
                      <a:lnTo>
                        <a:pt x="299" y="10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39" name="Freeform 543"/>
                <p:cNvSpPr>
                  <a:spLocks/>
                </p:cNvSpPr>
                <p:nvPr>
                  <p:custDataLst>
                    <p:tags r:id="rId366"/>
                  </p:custDataLst>
                </p:nvPr>
              </p:nvSpPr>
              <p:spPr bwMode="auto">
                <a:xfrm>
                  <a:off x="4160" y="2723"/>
                  <a:ext cx="16" cy="36"/>
                </a:xfrm>
                <a:custGeom>
                  <a:avLst/>
                  <a:gdLst>
                    <a:gd name="T0" fmla="*/ 0 w 59"/>
                    <a:gd name="T1" fmla="*/ 57300 h 31"/>
                    <a:gd name="T2" fmla="*/ 0 w 59"/>
                    <a:gd name="T3" fmla="*/ 105049 h 31"/>
                    <a:gd name="T4" fmla="*/ 0 w 59"/>
                    <a:gd name="T5" fmla="*/ 143251 h 31"/>
                    <a:gd name="T6" fmla="*/ 0 w 59"/>
                    <a:gd name="T7" fmla="*/ 181450 h 31"/>
                    <a:gd name="T8" fmla="*/ 0 w 59"/>
                    <a:gd name="T9" fmla="*/ 229198 h 31"/>
                    <a:gd name="T10" fmla="*/ 0 w 59"/>
                    <a:gd name="T11" fmla="*/ 257847 h 31"/>
                    <a:gd name="T12" fmla="*/ 0 w 59"/>
                    <a:gd name="T13" fmla="*/ 276951 h 31"/>
                    <a:gd name="T14" fmla="*/ 0 w 59"/>
                    <a:gd name="T15" fmla="*/ 296055 h 31"/>
                    <a:gd name="T16" fmla="*/ 0 w 59"/>
                    <a:gd name="T17" fmla="*/ 296055 h 31"/>
                    <a:gd name="T18" fmla="*/ 0 w 59"/>
                    <a:gd name="T19" fmla="*/ 296055 h 31"/>
                    <a:gd name="T20" fmla="*/ 0 w 59"/>
                    <a:gd name="T21" fmla="*/ 286497 h 31"/>
                    <a:gd name="T22" fmla="*/ 0 w 59"/>
                    <a:gd name="T23" fmla="*/ 276951 h 31"/>
                    <a:gd name="T24" fmla="*/ 0 w 59"/>
                    <a:gd name="T25" fmla="*/ 257847 h 31"/>
                    <a:gd name="T26" fmla="*/ 0 w 59"/>
                    <a:gd name="T27" fmla="*/ 191002 h 31"/>
                    <a:gd name="T28" fmla="*/ 0 w 59"/>
                    <a:gd name="T29" fmla="*/ 114602 h 31"/>
                    <a:gd name="T30" fmla="*/ 0 w 59"/>
                    <a:gd name="T31" fmla="*/ 85951 h 31"/>
                    <a:gd name="T32" fmla="*/ 0 w 59"/>
                    <a:gd name="T33" fmla="*/ 57300 h 31"/>
                    <a:gd name="T34" fmla="*/ 0 w 59"/>
                    <a:gd name="T35" fmla="*/ 38199 h 31"/>
                    <a:gd name="T36" fmla="*/ 0 w 59"/>
                    <a:gd name="T37" fmla="*/ 28651 h 31"/>
                    <a:gd name="T38" fmla="*/ 0 w 59"/>
                    <a:gd name="T39" fmla="*/ 9550 h 31"/>
                    <a:gd name="T40" fmla="*/ 0 w 59"/>
                    <a:gd name="T41" fmla="*/ 0 h 31"/>
                    <a:gd name="T42" fmla="*/ 0 w 59"/>
                    <a:gd name="T43" fmla="*/ 0 h 31"/>
                    <a:gd name="T44" fmla="*/ 0 w 59"/>
                    <a:gd name="T45" fmla="*/ 19102 h 31"/>
                    <a:gd name="T46" fmla="*/ 0 w 59"/>
                    <a:gd name="T47" fmla="*/ 38199 h 31"/>
                    <a:gd name="T48" fmla="*/ 0 w 59"/>
                    <a:gd name="T49" fmla="*/ 57300 h 3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59" h="31">
                      <a:moveTo>
                        <a:pt x="59" y="6"/>
                      </a:moveTo>
                      <a:lnTo>
                        <a:pt x="57" y="11"/>
                      </a:lnTo>
                      <a:lnTo>
                        <a:pt x="53" y="15"/>
                      </a:lnTo>
                      <a:lnTo>
                        <a:pt x="49" y="19"/>
                      </a:lnTo>
                      <a:lnTo>
                        <a:pt x="45" y="24"/>
                      </a:lnTo>
                      <a:lnTo>
                        <a:pt x="40" y="27"/>
                      </a:lnTo>
                      <a:lnTo>
                        <a:pt x="36" y="29"/>
                      </a:lnTo>
                      <a:lnTo>
                        <a:pt x="30" y="31"/>
                      </a:lnTo>
                      <a:lnTo>
                        <a:pt x="26" y="31"/>
                      </a:lnTo>
                      <a:lnTo>
                        <a:pt x="21" y="31"/>
                      </a:lnTo>
                      <a:lnTo>
                        <a:pt x="17" y="30"/>
                      </a:lnTo>
                      <a:lnTo>
                        <a:pt x="14" y="29"/>
                      </a:lnTo>
                      <a:lnTo>
                        <a:pt x="11" y="27"/>
                      </a:lnTo>
                      <a:lnTo>
                        <a:pt x="4" y="20"/>
                      </a:lnTo>
                      <a:lnTo>
                        <a:pt x="0" y="12"/>
                      </a:lnTo>
                      <a:lnTo>
                        <a:pt x="1" y="9"/>
                      </a:lnTo>
                      <a:lnTo>
                        <a:pt x="3" y="6"/>
                      </a:lnTo>
                      <a:lnTo>
                        <a:pt x="5" y="4"/>
                      </a:lnTo>
                      <a:lnTo>
                        <a:pt x="8" y="3"/>
                      </a:lnTo>
                      <a:lnTo>
                        <a:pt x="16" y="1"/>
                      </a:lnTo>
                      <a:lnTo>
                        <a:pt x="24" y="0"/>
                      </a:lnTo>
                      <a:lnTo>
                        <a:pt x="34" y="0"/>
                      </a:lnTo>
                      <a:lnTo>
                        <a:pt x="42" y="2"/>
                      </a:lnTo>
                      <a:lnTo>
                        <a:pt x="51" y="4"/>
                      </a:lnTo>
                      <a:lnTo>
                        <a:pt x="59" y="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40" name="Freeform 544"/>
                <p:cNvSpPr>
                  <a:spLocks/>
                </p:cNvSpPr>
                <p:nvPr>
                  <p:custDataLst>
                    <p:tags r:id="rId367"/>
                  </p:custDataLst>
                </p:nvPr>
              </p:nvSpPr>
              <p:spPr bwMode="auto">
                <a:xfrm>
                  <a:off x="3336" y="2256"/>
                  <a:ext cx="110" cy="171"/>
                </a:xfrm>
                <a:custGeom>
                  <a:avLst/>
                  <a:gdLst>
                    <a:gd name="T0" fmla="*/ 0 w 399"/>
                    <a:gd name="T1" fmla="*/ 0 h 518"/>
                    <a:gd name="T2" fmla="*/ 0 w 399"/>
                    <a:gd name="T3" fmla="*/ 0 h 518"/>
                    <a:gd name="T4" fmla="*/ 0 w 399"/>
                    <a:gd name="T5" fmla="*/ 0 h 518"/>
                    <a:gd name="T6" fmla="*/ 0 w 399"/>
                    <a:gd name="T7" fmla="*/ 0 h 518"/>
                    <a:gd name="T8" fmla="*/ 0 w 399"/>
                    <a:gd name="T9" fmla="*/ 0 h 518"/>
                    <a:gd name="T10" fmla="*/ 0 w 399"/>
                    <a:gd name="T11" fmla="*/ 0 h 518"/>
                    <a:gd name="T12" fmla="*/ 0 w 399"/>
                    <a:gd name="T13" fmla="*/ 0 h 518"/>
                    <a:gd name="T14" fmla="*/ 0 w 399"/>
                    <a:gd name="T15" fmla="*/ 0 h 518"/>
                    <a:gd name="T16" fmla="*/ 0 w 399"/>
                    <a:gd name="T17" fmla="*/ 0 h 518"/>
                    <a:gd name="T18" fmla="*/ 0 w 399"/>
                    <a:gd name="T19" fmla="*/ 0 h 518"/>
                    <a:gd name="T20" fmla="*/ 0 w 399"/>
                    <a:gd name="T21" fmla="*/ 0 h 518"/>
                    <a:gd name="T22" fmla="*/ 0 w 399"/>
                    <a:gd name="T23" fmla="*/ 0 h 518"/>
                    <a:gd name="T24" fmla="*/ 0 w 399"/>
                    <a:gd name="T25" fmla="*/ 0 h 518"/>
                    <a:gd name="T26" fmla="*/ 0 w 399"/>
                    <a:gd name="T27" fmla="*/ 0 h 518"/>
                    <a:gd name="T28" fmla="*/ 0 w 399"/>
                    <a:gd name="T29" fmla="*/ 1 h 518"/>
                    <a:gd name="T30" fmla="*/ 0 w 399"/>
                    <a:gd name="T31" fmla="*/ 1 h 518"/>
                    <a:gd name="T32" fmla="*/ 0 w 399"/>
                    <a:gd name="T33" fmla="*/ 1 h 518"/>
                    <a:gd name="T34" fmla="*/ 0 w 399"/>
                    <a:gd name="T35" fmla="*/ 1 h 518"/>
                    <a:gd name="T36" fmla="*/ 0 w 399"/>
                    <a:gd name="T37" fmla="*/ 1 h 518"/>
                    <a:gd name="T38" fmla="*/ 0 w 399"/>
                    <a:gd name="T39" fmla="*/ 1 h 518"/>
                    <a:gd name="T40" fmla="*/ 0 w 399"/>
                    <a:gd name="T41" fmla="*/ 1 h 518"/>
                    <a:gd name="T42" fmla="*/ 0 w 399"/>
                    <a:gd name="T43" fmla="*/ 1 h 518"/>
                    <a:gd name="T44" fmla="*/ 0 w 399"/>
                    <a:gd name="T45" fmla="*/ 1 h 518"/>
                    <a:gd name="T46" fmla="*/ 0 w 399"/>
                    <a:gd name="T47" fmla="*/ 1 h 518"/>
                    <a:gd name="T48" fmla="*/ 0 w 399"/>
                    <a:gd name="T49" fmla="*/ 1 h 518"/>
                    <a:gd name="T50" fmla="*/ 0 w 399"/>
                    <a:gd name="T51" fmla="*/ 1 h 518"/>
                    <a:gd name="T52" fmla="*/ 0 w 399"/>
                    <a:gd name="T53" fmla="*/ 1 h 518"/>
                    <a:gd name="T54" fmla="*/ 0 w 399"/>
                    <a:gd name="T55" fmla="*/ 1 h 518"/>
                    <a:gd name="T56" fmla="*/ 0 w 399"/>
                    <a:gd name="T57" fmla="*/ 1 h 518"/>
                    <a:gd name="T58" fmla="*/ 0 w 399"/>
                    <a:gd name="T59" fmla="*/ 1 h 518"/>
                    <a:gd name="T60" fmla="*/ 0 w 399"/>
                    <a:gd name="T61" fmla="*/ 1 h 518"/>
                    <a:gd name="T62" fmla="*/ 0 w 399"/>
                    <a:gd name="T63" fmla="*/ 1 h 518"/>
                    <a:gd name="T64" fmla="*/ 0 w 399"/>
                    <a:gd name="T65" fmla="*/ 1 h 518"/>
                    <a:gd name="T66" fmla="*/ 0 w 399"/>
                    <a:gd name="T67" fmla="*/ 1 h 518"/>
                    <a:gd name="T68" fmla="*/ 0 w 399"/>
                    <a:gd name="T69" fmla="*/ 1 h 518"/>
                    <a:gd name="T70" fmla="*/ 0 w 399"/>
                    <a:gd name="T71" fmla="*/ 1 h 518"/>
                    <a:gd name="T72" fmla="*/ 0 w 399"/>
                    <a:gd name="T73" fmla="*/ 1 h 518"/>
                    <a:gd name="T74" fmla="*/ 0 w 399"/>
                    <a:gd name="T75" fmla="*/ 1 h 518"/>
                    <a:gd name="T76" fmla="*/ 0 w 399"/>
                    <a:gd name="T77" fmla="*/ 1 h 518"/>
                    <a:gd name="T78" fmla="*/ 0 w 399"/>
                    <a:gd name="T79" fmla="*/ 1 h 518"/>
                    <a:gd name="T80" fmla="*/ 0 w 399"/>
                    <a:gd name="T81" fmla="*/ 1 h 518"/>
                    <a:gd name="T82" fmla="*/ 0 w 399"/>
                    <a:gd name="T83" fmla="*/ 1 h 518"/>
                    <a:gd name="T84" fmla="*/ 0 w 399"/>
                    <a:gd name="T85" fmla="*/ 1 h 518"/>
                    <a:gd name="T86" fmla="*/ 0 w 399"/>
                    <a:gd name="T87" fmla="*/ 1 h 518"/>
                    <a:gd name="T88" fmla="*/ 0 w 399"/>
                    <a:gd name="T89" fmla="*/ 1 h 518"/>
                    <a:gd name="T90" fmla="*/ 0 w 399"/>
                    <a:gd name="T91" fmla="*/ 0 h 518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99" h="518">
                      <a:moveTo>
                        <a:pt x="200" y="0"/>
                      </a:moveTo>
                      <a:lnTo>
                        <a:pt x="200" y="8"/>
                      </a:lnTo>
                      <a:lnTo>
                        <a:pt x="201" y="15"/>
                      </a:lnTo>
                      <a:lnTo>
                        <a:pt x="202" y="22"/>
                      </a:lnTo>
                      <a:lnTo>
                        <a:pt x="205" y="29"/>
                      </a:lnTo>
                      <a:lnTo>
                        <a:pt x="208" y="36"/>
                      </a:lnTo>
                      <a:lnTo>
                        <a:pt x="211" y="42"/>
                      </a:lnTo>
                      <a:lnTo>
                        <a:pt x="214" y="49"/>
                      </a:lnTo>
                      <a:lnTo>
                        <a:pt x="219" y="56"/>
                      </a:lnTo>
                      <a:lnTo>
                        <a:pt x="224" y="63"/>
                      </a:lnTo>
                      <a:lnTo>
                        <a:pt x="230" y="69"/>
                      </a:lnTo>
                      <a:lnTo>
                        <a:pt x="235" y="75"/>
                      </a:lnTo>
                      <a:lnTo>
                        <a:pt x="242" y="81"/>
                      </a:lnTo>
                      <a:lnTo>
                        <a:pt x="249" y="86"/>
                      </a:lnTo>
                      <a:lnTo>
                        <a:pt x="256" y="91"/>
                      </a:lnTo>
                      <a:lnTo>
                        <a:pt x="264" y="95"/>
                      </a:lnTo>
                      <a:lnTo>
                        <a:pt x="273" y="98"/>
                      </a:lnTo>
                      <a:lnTo>
                        <a:pt x="316" y="106"/>
                      </a:lnTo>
                      <a:lnTo>
                        <a:pt x="356" y="116"/>
                      </a:lnTo>
                      <a:lnTo>
                        <a:pt x="365" y="119"/>
                      </a:lnTo>
                      <a:lnTo>
                        <a:pt x="374" y="123"/>
                      </a:lnTo>
                      <a:lnTo>
                        <a:pt x="380" y="127"/>
                      </a:lnTo>
                      <a:lnTo>
                        <a:pt x="387" y="132"/>
                      </a:lnTo>
                      <a:lnTo>
                        <a:pt x="392" y="137"/>
                      </a:lnTo>
                      <a:lnTo>
                        <a:pt x="396" y="144"/>
                      </a:lnTo>
                      <a:lnTo>
                        <a:pt x="398" y="151"/>
                      </a:lnTo>
                      <a:lnTo>
                        <a:pt x="399" y="160"/>
                      </a:lnTo>
                      <a:lnTo>
                        <a:pt x="398" y="174"/>
                      </a:lnTo>
                      <a:lnTo>
                        <a:pt x="396" y="187"/>
                      </a:lnTo>
                      <a:lnTo>
                        <a:pt x="390" y="200"/>
                      </a:lnTo>
                      <a:lnTo>
                        <a:pt x="385" y="213"/>
                      </a:lnTo>
                      <a:lnTo>
                        <a:pt x="369" y="239"/>
                      </a:lnTo>
                      <a:lnTo>
                        <a:pt x="353" y="263"/>
                      </a:lnTo>
                      <a:lnTo>
                        <a:pt x="344" y="276"/>
                      </a:lnTo>
                      <a:lnTo>
                        <a:pt x="335" y="290"/>
                      </a:lnTo>
                      <a:lnTo>
                        <a:pt x="328" y="303"/>
                      </a:lnTo>
                      <a:lnTo>
                        <a:pt x="321" y="316"/>
                      </a:lnTo>
                      <a:lnTo>
                        <a:pt x="314" y="330"/>
                      </a:lnTo>
                      <a:lnTo>
                        <a:pt x="310" y="345"/>
                      </a:lnTo>
                      <a:lnTo>
                        <a:pt x="307" y="360"/>
                      </a:lnTo>
                      <a:lnTo>
                        <a:pt x="306" y="376"/>
                      </a:lnTo>
                      <a:lnTo>
                        <a:pt x="297" y="377"/>
                      </a:lnTo>
                      <a:lnTo>
                        <a:pt x="284" y="381"/>
                      </a:lnTo>
                      <a:lnTo>
                        <a:pt x="268" y="387"/>
                      </a:lnTo>
                      <a:lnTo>
                        <a:pt x="254" y="395"/>
                      </a:lnTo>
                      <a:lnTo>
                        <a:pt x="246" y="399"/>
                      </a:lnTo>
                      <a:lnTo>
                        <a:pt x="241" y="403"/>
                      </a:lnTo>
                      <a:lnTo>
                        <a:pt x="235" y="408"/>
                      </a:lnTo>
                      <a:lnTo>
                        <a:pt x="231" y="413"/>
                      </a:lnTo>
                      <a:lnTo>
                        <a:pt x="227" y="417"/>
                      </a:lnTo>
                      <a:lnTo>
                        <a:pt x="225" y="422"/>
                      </a:lnTo>
                      <a:lnTo>
                        <a:pt x="224" y="427"/>
                      </a:lnTo>
                      <a:lnTo>
                        <a:pt x="227" y="431"/>
                      </a:lnTo>
                      <a:lnTo>
                        <a:pt x="213" y="438"/>
                      </a:lnTo>
                      <a:lnTo>
                        <a:pt x="197" y="446"/>
                      </a:lnTo>
                      <a:lnTo>
                        <a:pt x="188" y="450"/>
                      </a:lnTo>
                      <a:lnTo>
                        <a:pt x="179" y="454"/>
                      </a:lnTo>
                      <a:lnTo>
                        <a:pt x="173" y="456"/>
                      </a:lnTo>
                      <a:lnTo>
                        <a:pt x="166" y="456"/>
                      </a:lnTo>
                      <a:lnTo>
                        <a:pt x="166" y="467"/>
                      </a:lnTo>
                      <a:lnTo>
                        <a:pt x="163" y="475"/>
                      </a:lnTo>
                      <a:lnTo>
                        <a:pt x="158" y="481"/>
                      </a:lnTo>
                      <a:lnTo>
                        <a:pt x="153" y="486"/>
                      </a:lnTo>
                      <a:lnTo>
                        <a:pt x="146" y="490"/>
                      </a:lnTo>
                      <a:lnTo>
                        <a:pt x="139" y="493"/>
                      </a:lnTo>
                      <a:lnTo>
                        <a:pt x="131" y="494"/>
                      </a:lnTo>
                      <a:lnTo>
                        <a:pt x="122" y="496"/>
                      </a:lnTo>
                      <a:lnTo>
                        <a:pt x="102" y="498"/>
                      </a:lnTo>
                      <a:lnTo>
                        <a:pt x="83" y="501"/>
                      </a:lnTo>
                      <a:lnTo>
                        <a:pt x="73" y="504"/>
                      </a:lnTo>
                      <a:lnTo>
                        <a:pt x="64" y="507"/>
                      </a:lnTo>
                      <a:lnTo>
                        <a:pt x="55" y="512"/>
                      </a:lnTo>
                      <a:lnTo>
                        <a:pt x="46" y="518"/>
                      </a:lnTo>
                      <a:lnTo>
                        <a:pt x="46" y="514"/>
                      </a:lnTo>
                      <a:lnTo>
                        <a:pt x="45" y="510"/>
                      </a:lnTo>
                      <a:lnTo>
                        <a:pt x="43" y="506"/>
                      </a:lnTo>
                      <a:lnTo>
                        <a:pt x="40" y="501"/>
                      </a:lnTo>
                      <a:lnTo>
                        <a:pt x="38" y="497"/>
                      </a:lnTo>
                      <a:lnTo>
                        <a:pt x="36" y="492"/>
                      </a:lnTo>
                      <a:lnTo>
                        <a:pt x="34" y="487"/>
                      </a:lnTo>
                      <a:lnTo>
                        <a:pt x="33" y="481"/>
                      </a:lnTo>
                      <a:lnTo>
                        <a:pt x="33" y="468"/>
                      </a:lnTo>
                      <a:lnTo>
                        <a:pt x="31" y="456"/>
                      </a:lnTo>
                      <a:lnTo>
                        <a:pt x="29" y="445"/>
                      </a:lnTo>
                      <a:lnTo>
                        <a:pt x="26" y="436"/>
                      </a:lnTo>
                      <a:lnTo>
                        <a:pt x="17" y="418"/>
                      </a:lnTo>
                      <a:lnTo>
                        <a:pt x="7" y="401"/>
                      </a:lnTo>
                      <a:lnTo>
                        <a:pt x="0" y="358"/>
                      </a:lnTo>
                      <a:lnTo>
                        <a:pt x="113" y="332"/>
                      </a:lnTo>
                      <a:lnTo>
                        <a:pt x="194" y="185"/>
                      </a:lnTo>
                      <a:lnTo>
                        <a:pt x="166" y="136"/>
                      </a:lnTo>
                      <a:lnTo>
                        <a:pt x="200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41" name="Freeform 545"/>
                <p:cNvSpPr>
                  <a:spLocks/>
                </p:cNvSpPr>
                <p:nvPr>
                  <p:custDataLst>
                    <p:tags r:id="rId368"/>
                  </p:custDataLst>
                </p:nvPr>
              </p:nvSpPr>
              <p:spPr bwMode="auto">
                <a:xfrm>
                  <a:off x="2534" y="2290"/>
                  <a:ext cx="237" cy="243"/>
                </a:xfrm>
                <a:custGeom>
                  <a:avLst/>
                  <a:gdLst>
                    <a:gd name="T0" fmla="*/ 0 w 866"/>
                    <a:gd name="T1" fmla="*/ 1 h 740"/>
                    <a:gd name="T2" fmla="*/ 0 w 866"/>
                    <a:gd name="T3" fmla="*/ 1 h 740"/>
                    <a:gd name="T4" fmla="*/ 0 w 866"/>
                    <a:gd name="T5" fmla="*/ 1 h 740"/>
                    <a:gd name="T6" fmla="*/ 0 w 866"/>
                    <a:gd name="T7" fmla="*/ 0 h 740"/>
                    <a:gd name="T8" fmla="*/ 0 w 866"/>
                    <a:gd name="T9" fmla="*/ 0 h 740"/>
                    <a:gd name="T10" fmla="*/ 0 w 866"/>
                    <a:gd name="T11" fmla="*/ 0 h 740"/>
                    <a:gd name="T12" fmla="*/ 0 w 866"/>
                    <a:gd name="T13" fmla="*/ 0 h 740"/>
                    <a:gd name="T14" fmla="*/ 0 w 866"/>
                    <a:gd name="T15" fmla="*/ 0 h 740"/>
                    <a:gd name="T16" fmla="*/ 0 w 866"/>
                    <a:gd name="T17" fmla="*/ 0 h 740"/>
                    <a:gd name="T18" fmla="*/ 0 w 866"/>
                    <a:gd name="T19" fmla="*/ 0 h 740"/>
                    <a:gd name="T20" fmla="*/ 0 w 866"/>
                    <a:gd name="T21" fmla="*/ 0 h 740"/>
                    <a:gd name="T22" fmla="*/ 0 w 866"/>
                    <a:gd name="T23" fmla="*/ 1 h 740"/>
                    <a:gd name="T24" fmla="*/ 0 w 866"/>
                    <a:gd name="T25" fmla="*/ 1 h 740"/>
                    <a:gd name="T26" fmla="*/ 0 w 866"/>
                    <a:gd name="T27" fmla="*/ 1 h 740"/>
                    <a:gd name="T28" fmla="*/ 0 w 866"/>
                    <a:gd name="T29" fmla="*/ 1 h 740"/>
                    <a:gd name="T30" fmla="*/ 0 w 866"/>
                    <a:gd name="T31" fmla="*/ 1 h 740"/>
                    <a:gd name="T32" fmla="*/ 0 w 866"/>
                    <a:gd name="T33" fmla="*/ 1 h 740"/>
                    <a:gd name="T34" fmla="*/ 0 w 866"/>
                    <a:gd name="T35" fmla="*/ 1 h 740"/>
                    <a:gd name="T36" fmla="*/ 0 w 866"/>
                    <a:gd name="T37" fmla="*/ 2 h 740"/>
                    <a:gd name="T38" fmla="*/ 0 w 866"/>
                    <a:gd name="T39" fmla="*/ 2 h 740"/>
                    <a:gd name="T40" fmla="*/ 0 w 866"/>
                    <a:gd name="T41" fmla="*/ 2 h 740"/>
                    <a:gd name="T42" fmla="*/ 0 w 866"/>
                    <a:gd name="T43" fmla="*/ 2 h 740"/>
                    <a:gd name="T44" fmla="*/ 0 w 866"/>
                    <a:gd name="T45" fmla="*/ 2 h 740"/>
                    <a:gd name="T46" fmla="*/ 0 w 866"/>
                    <a:gd name="T47" fmla="*/ 2 h 740"/>
                    <a:gd name="T48" fmla="*/ 0 w 866"/>
                    <a:gd name="T49" fmla="*/ 2 h 740"/>
                    <a:gd name="T50" fmla="*/ 0 w 866"/>
                    <a:gd name="T51" fmla="*/ 2 h 740"/>
                    <a:gd name="T52" fmla="*/ 0 w 866"/>
                    <a:gd name="T53" fmla="*/ 2 h 740"/>
                    <a:gd name="T54" fmla="*/ 0 w 866"/>
                    <a:gd name="T55" fmla="*/ 2 h 740"/>
                    <a:gd name="T56" fmla="*/ 0 w 866"/>
                    <a:gd name="T57" fmla="*/ 2 h 740"/>
                    <a:gd name="T58" fmla="*/ 0 w 866"/>
                    <a:gd name="T59" fmla="*/ 2 h 740"/>
                    <a:gd name="T60" fmla="*/ 0 w 866"/>
                    <a:gd name="T61" fmla="*/ 2 h 740"/>
                    <a:gd name="T62" fmla="*/ 0 w 866"/>
                    <a:gd name="T63" fmla="*/ 2 h 740"/>
                    <a:gd name="T64" fmla="*/ 0 w 866"/>
                    <a:gd name="T65" fmla="*/ 2 h 740"/>
                    <a:gd name="T66" fmla="*/ 0 w 866"/>
                    <a:gd name="T67" fmla="*/ 2 h 740"/>
                    <a:gd name="T68" fmla="*/ 0 w 866"/>
                    <a:gd name="T69" fmla="*/ 2 h 740"/>
                    <a:gd name="T70" fmla="*/ 0 w 866"/>
                    <a:gd name="T71" fmla="*/ 2 h 740"/>
                    <a:gd name="T72" fmla="*/ 0 w 866"/>
                    <a:gd name="T73" fmla="*/ 2 h 740"/>
                    <a:gd name="T74" fmla="*/ 0 w 866"/>
                    <a:gd name="T75" fmla="*/ 2 h 740"/>
                    <a:gd name="T76" fmla="*/ 0 w 866"/>
                    <a:gd name="T77" fmla="*/ 2 h 740"/>
                    <a:gd name="T78" fmla="*/ 0 w 866"/>
                    <a:gd name="T79" fmla="*/ 2 h 740"/>
                    <a:gd name="T80" fmla="*/ 0 w 866"/>
                    <a:gd name="T81" fmla="*/ 2 h 740"/>
                    <a:gd name="T82" fmla="*/ 0 w 866"/>
                    <a:gd name="T83" fmla="*/ 2 h 740"/>
                    <a:gd name="T84" fmla="*/ 0 w 866"/>
                    <a:gd name="T85" fmla="*/ 2 h 740"/>
                    <a:gd name="T86" fmla="*/ 0 w 866"/>
                    <a:gd name="T87" fmla="*/ 1 h 740"/>
                    <a:gd name="T88" fmla="*/ 0 w 866"/>
                    <a:gd name="T89" fmla="*/ 1 h 740"/>
                    <a:gd name="T90" fmla="*/ 0 w 866"/>
                    <a:gd name="T91" fmla="*/ 1 h 740"/>
                    <a:gd name="T92" fmla="*/ 0 w 866"/>
                    <a:gd name="T93" fmla="*/ 1 h 740"/>
                    <a:gd name="T94" fmla="*/ 0 w 866"/>
                    <a:gd name="T95" fmla="*/ 1 h 740"/>
                    <a:gd name="T96" fmla="*/ 0 w 866"/>
                    <a:gd name="T97" fmla="*/ 1 h 740"/>
                    <a:gd name="T98" fmla="*/ 0 w 866"/>
                    <a:gd name="T99" fmla="*/ 1 h 740"/>
                    <a:gd name="T100" fmla="*/ 0 w 866"/>
                    <a:gd name="T101" fmla="*/ 1 h 740"/>
                    <a:gd name="T102" fmla="*/ 0 w 866"/>
                    <a:gd name="T103" fmla="*/ 1 h 740"/>
                    <a:gd name="T104" fmla="*/ 0 w 866"/>
                    <a:gd name="T105" fmla="*/ 1 h 740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866" h="740">
                      <a:moveTo>
                        <a:pt x="219" y="283"/>
                      </a:moveTo>
                      <a:lnTo>
                        <a:pt x="223" y="278"/>
                      </a:lnTo>
                      <a:lnTo>
                        <a:pt x="227" y="273"/>
                      </a:lnTo>
                      <a:lnTo>
                        <a:pt x="231" y="270"/>
                      </a:lnTo>
                      <a:lnTo>
                        <a:pt x="234" y="267"/>
                      </a:lnTo>
                      <a:lnTo>
                        <a:pt x="238" y="266"/>
                      </a:lnTo>
                      <a:lnTo>
                        <a:pt x="242" y="264"/>
                      </a:lnTo>
                      <a:lnTo>
                        <a:pt x="245" y="264"/>
                      </a:lnTo>
                      <a:lnTo>
                        <a:pt x="250" y="264"/>
                      </a:lnTo>
                      <a:lnTo>
                        <a:pt x="256" y="265"/>
                      </a:lnTo>
                      <a:lnTo>
                        <a:pt x="264" y="268"/>
                      </a:lnTo>
                      <a:lnTo>
                        <a:pt x="272" y="272"/>
                      </a:lnTo>
                      <a:lnTo>
                        <a:pt x="279" y="277"/>
                      </a:lnTo>
                      <a:lnTo>
                        <a:pt x="645" y="6"/>
                      </a:lnTo>
                      <a:lnTo>
                        <a:pt x="649" y="3"/>
                      </a:lnTo>
                      <a:lnTo>
                        <a:pt x="654" y="1"/>
                      </a:lnTo>
                      <a:lnTo>
                        <a:pt x="658" y="0"/>
                      </a:lnTo>
                      <a:lnTo>
                        <a:pt x="663" y="0"/>
                      </a:lnTo>
                      <a:lnTo>
                        <a:pt x="671" y="2"/>
                      </a:lnTo>
                      <a:lnTo>
                        <a:pt x="679" y="6"/>
                      </a:lnTo>
                      <a:lnTo>
                        <a:pt x="689" y="11"/>
                      </a:lnTo>
                      <a:lnTo>
                        <a:pt x="699" y="17"/>
                      </a:lnTo>
                      <a:lnTo>
                        <a:pt x="704" y="19"/>
                      </a:lnTo>
                      <a:lnTo>
                        <a:pt x="711" y="21"/>
                      </a:lnTo>
                      <a:lnTo>
                        <a:pt x="717" y="23"/>
                      </a:lnTo>
                      <a:lnTo>
                        <a:pt x="724" y="25"/>
                      </a:lnTo>
                      <a:lnTo>
                        <a:pt x="726" y="30"/>
                      </a:lnTo>
                      <a:lnTo>
                        <a:pt x="730" y="35"/>
                      </a:lnTo>
                      <a:lnTo>
                        <a:pt x="736" y="42"/>
                      </a:lnTo>
                      <a:lnTo>
                        <a:pt x="744" y="47"/>
                      </a:lnTo>
                      <a:lnTo>
                        <a:pt x="752" y="53"/>
                      </a:lnTo>
                      <a:lnTo>
                        <a:pt x="760" y="57"/>
                      </a:lnTo>
                      <a:lnTo>
                        <a:pt x="769" y="60"/>
                      </a:lnTo>
                      <a:lnTo>
                        <a:pt x="778" y="61"/>
                      </a:lnTo>
                      <a:lnTo>
                        <a:pt x="784" y="60"/>
                      </a:lnTo>
                      <a:lnTo>
                        <a:pt x="791" y="59"/>
                      </a:lnTo>
                      <a:lnTo>
                        <a:pt x="798" y="57"/>
                      </a:lnTo>
                      <a:lnTo>
                        <a:pt x="804" y="54"/>
                      </a:lnTo>
                      <a:lnTo>
                        <a:pt x="816" y="48"/>
                      </a:lnTo>
                      <a:lnTo>
                        <a:pt x="831" y="43"/>
                      </a:lnTo>
                      <a:lnTo>
                        <a:pt x="824" y="122"/>
                      </a:lnTo>
                      <a:lnTo>
                        <a:pt x="836" y="140"/>
                      </a:lnTo>
                      <a:lnTo>
                        <a:pt x="846" y="154"/>
                      </a:lnTo>
                      <a:lnTo>
                        <a:pt x="854" y="166"/>
                      </a:lnTo>
                      <a:lnTo>
                        <a:pt x="859" y="177"/>
                      </a:lnTo>
                      <a:lnTo>
                        <a:pt x="862" y="188"/>
                      </a:lnTo>
                      <a:lnTo>
                        <a:pt x="865" y="197"/>
                      </a:lnTo>
                      <a:lnTo>
                        <a:pt x="866" y="205"/>
                      </a:lnTo>
                      <a:lnTo>
                        <a:pt x="865" y="211"/>
                      </a:lnTo>
                      <a:lnTo>
                        <a:pt x="857" y="234"/>
                      </a:lnTo>
                      <a:lnTo>
                        <a:pt x="850" y="259"/>
                      </a:lnTo>
                      <a:lnTo>
                        <a:pt x="850" y="301"/>
                      </a:lnTo>
                      <a:lnTo>
                        <a:pt x="850" y="334"/>
                      </a:lnTo>
                      <a:lnTo>
                        <a:pt x="850" y="350"/>
                      </a:lnTo>
                      <a:lnTo>
                        <a:pt x="849" y="364"/>
                      </a:lnTo>
                      <a:lnTo>
                        <a:pt x="848" y="376"/>
                      </a:lnTo>
                      <a:lnTo>
                        <a:pt x="846" y="388"/>
                      </a:lnTo>
                      <a:lnTo>
                        <a:pt x="843" y="399"/>
                      </a:lnTo>
                      <a:lnTo>
                        <a:pt x="839" y="411"/>
                      </a:lnTo>
                      <a:lnTo>
                        <a:pt x="834" y="421"/>
                      </a:lnTo>
                      <a:lnTo>
                        <a:pt x="828" y="432"/>
                      </a:lnTo>
                      <a:lnTo>
                        <a:pt x="821" y="443"/>
                      </a:lnTo>
                      <a:lnTo>
                        <a:pt x="813" y="454"/>
                      </a:lnTo>
                      <a:lnTo>
                        <a:pt x="802" y="467"/>
                      </a:lnTo>
                      <a:lnTo>
                        <a:pt x="791" y="480"/>
                      </a:lnTo>
                      <a:lnTo>
                        <a:pt x="786" y="486"/>
                      </a:lnTo>
                      <a:lnTo>
                        <a:pt x="781" y="493"/>
                      </a:lnTo>
                      <a:lnTo>
                        <a:pt x="777" y="499"/>
                      </a:lnTo>
                      <a:lnTo>
                        <a:pt x="773" y="506"/>
                      </a:lnTo>
                      <a:lnTo>
                        <a:pt x="768" y="522"/>
                      </a:lnTo>
                      <a:lnTo>
                        <a:pt x="764" y="537"/>
                      </a:lnTo>
                      <a:lnTo>
                        <a:pt x="758" y="567"/>
                      </a:lnTo>
                      <a:lnTo>
                        <a:pt x="755" y="593"/>
                      </a:lnTo>
                      <a:lnTo>
                        <a:pt x="731" y="585"/>
                      </a:lnTo>
                      <a:lnTo>
                        <a:pt x="698" y="591"/>
                      </a:lnTo>
                      <a:lnTo>
                        <a:pt x="711" y="629"/>
                      </a:lnTo>
                      <a:lnTo>
                        <a:pt x="719" y="636"/>
                      </a:lnTo>
                      <a:lnTo>
                        <a:pt x="704" y="641"/>
                      </a:lnTo>
                      <a:lnTo>
                        <a:pt x="692" y="645"/>
                      </a:lnTo>
                      <a:lnTo>
                        <a:pt x="680" y="646"/>
                      </a:lnTo>
                      <a:lnTo>
                        <a:pt x="670" y="646"/>
                      </a:lnTo>
                      <a:lnTo>
                        <a:pt x="661" y="644"/>
                      </a:lnTo>
                      <a:lnTo>
                        <a:pt x="653" y="641"/>
                      </a:lnTo>
                      <a:lnTo>
                        <a:pt x="644" y="638"/>
                      </a:lnTo>
                      <a:lnTo>
                        <a:pt x="636" y="634"/>
                      </a:lnTo>
                      <a:lnTo>
                        <a:pt x="629" y="631"/>
                      </a:lnTo>
                      <a:lnTo>
                        <a:pt x="620" y="628"/>
                      </a:lnTo>
                      <a:lnTo>
                        <a:pt x="611" y="625"/>
                      </a:lnTo>
                      <a:lnTo>
                        <a:pt x="601" y="624"/>
                      </a:lnTo>
                      <a:lnTo>
                        <a:pt x="591" y="625"/>
                      </a:lnTo>
                      <a:lnTo>
                        <a:pt x="579" y="628"/>
                      </a:lnTo>
                      <a:lnTo>
                        <a:pt x="566" y="633"/>
                      </a:lnTo>
                      <a:lnTo>
                        <a:pt x="552" y="641"/>
                      </a:lnTo>
                      <a:lnTo>
                        <a:pt x="543" y="646"/>
                      </a:lnTo>
                      <a:lnTo>
                        <a:pt x="536" y="652"/>
                      </a:lnTo>
                      <a:lnTo>
                        <a:pt x="530" y="659"/>
                      </a:lnTo>
                      <a:lnTo>
                        <a:pt x="525" y="666"/>
                      </a:lnTo>
                      <a:lnTo>
                        <a:pt x="520" y="673"/>
                      </a:lnTo>
                      <a:lnTo>
                        <a:pt x="514" y="678"/>
                      </a:lnTo>
                      <a:lnTo>
                        <a:pt x="511" y="680"/>
                      </a:lnTo>
                      <a:lnTo>
                        <a:pt x="508" y="683"/>
                      </a:lnTo>
                      <a:lnTo>
                        <a:pt x="503" y="684"/>
                      </a:lnTo>
                      <a:lnTo>
                        <a:pt x="499" y="684"/>
                      </a:lnTo>
                      <a:lnTo>
                        <a:pt x="491" y="684"/>
                      </a:lnTo>
                      <a:lnTo>
                        <a:pt x="486" y="682"/>
                      </a:lnTo>
                      <a:lnTo>
                        <a:pt x="481" y="679"/>
                      </a:lnTo>
                      <a:lnTo>
                        <a:pt x="477" y="676"/>
                      </a:lnTo>
                      <a:lnTo>
                        <a:pt x="470" y="668"/>
                      </a:lnTo>
                      <a:lnTo>
                        <a:pt x="465" y="659"/>
                      </a:lnTo>
                      <a:lnTo>
                        <a:pt x="458" y="650"/>
                      </a:lnTo>
                      <a:lnTo>
                        <a:pt x="451" y="642"/>
                      </a:lnTo>
                      <a:lnTo>
                        <a:pt x="446" y="639"/>
                      </a:lnTo>
                      <a:lnTo>
                        <a:pt x="441" y="637"/>
                      </a:lnTo>
                      <a:lnTo>
                        <a:pt x="433" y="635"/>
                      </a:lnTo>
                      <a:lnTo>
                        <a:pt x="425" y="635"/>
                      </a:lnTo>
                      <a:lnTo>
                        <a:pt x="421" y="635"/>
                      </a:lnTo>
                      <a:lnTo>
                        <a:pt x="417" y="638"/>
                      </a:lnTo>
                      <a:lnTo>
                        <a:pt x="412" y="640"/>
                      </a:lnTo>
                      <a:lnTo>
                        <a:pt x="409" y="644"/>
                      </a:lnTo>
                      <a:lnTo>
                        <a:pt x="405" y="647"/>
                      </a:lnTo>
                      <a:lnTo>
                        <a:pt x="401" y="650"/>
                      </a:lnTo>
                      <a:lnTo>
                        <a:pt x="397" y="652"/>
                      </a:lnTo>
                      <a:lnTo>
                        <a:pt x="392" y="653"/>
                      </a:lnTo>
                      <a:lnTo>
                        <a:pt x="384" y="652"/>
                      </a:lnTo>
                      <a:lnTo>
                        <a:pt x="376" y="651"/>
                      </a:lnTo>
                      <a:lnTo>
                        <a:pt x="369" y="648"/>
                      </a:lnTo>
                      <a:lnTo>
                        <a:pt x="363" y="645"/>
                      </a:lnTo>
                      <a:lnTo>
                        <a:pt x="350" y="638"/>
                      </a:lnTo>
                      <a:lnTo>
                        <a:pt x="339" y="629"/>
                      </a:lnTo>
                      <a:lnTo>
                        <a:pt x="327" y="619"/>
                      </a:lnTo>
                      <a:lnTo>
                        <a:pt x="312" y="611"/>
                      </a:lnTo>
                      <a:lnTo>
                        <a:pt x="306" y="608"/>
                      </a:lnTo>
                      <a:lnTo>
                        <a:pt x="297" y="606"/>
                      </a:lnTo>
                      <a:lnTo>
                        <a:pt x="289" y="604"/>
                      </a:lnTo>
                      <a:lnTo>
                        <a:pt x="279" y="603"/>
                      </a:lnTo>
                      <a:lnTo>
                        <a:pt x="271" y="604"/>
                      </a:lnTo>
                      <a:lnTo>
                        <a:pt x="262" y="606"/>
                      </a:lnTo>
                      <a:lnTo>
                        <a:pt x="253" y="610"/>
                      </a:lnTo>
                      <a:lnTo>
                        <a:pt x="245" y="615"/>
                      </a:lnTo>
                      <a:lnTo>
                        <a:pt x="237" y="620"/>
                      </a:lnTo>
                      <a:lnTo>
                        <a:pt x="229" y="628"/>
                      </a:lnTo>
                      <a:lnTo>
                        <a:pt x="222" y="636"/>
                      </a:lnTo>
                      <a:lnTo>
                        <a:pt x="216" y="644"/>
                      </a:lnTo>
                      <a:lnTo>
                        <a:pt x="209" y="653"/>
                      </a:lnTo>
                      <a:lnTo>
                        <a:pt x="204" y="662"/>
                      </a:lnTo>
                      <a:lnTo>
                        <a:pt x="198" y="671"/>
                      </a:lnTo>
                      <a:lnTo>
                        <a:pt x="194" y="682"/>
                      </a:lnTo>
                      <a:lnTo>
                        <a:pt x="190" y="692"/>
                      </a:lnTo>
                      <a:lnTo>
                        <a:pt x="188" y="702"/>
                      </a:lnTo>
                      <a:lnTo>
                        <a:pt x="187" y="711"/>
                      </a:lnTo>
                      <a:lnTo>
                        <a:pt x="186" y="720"/>
                      </a:lnTo>
                      <a:lnTo>
                        <a:pt x="178" y="719"/>
                      </a:lnTo>
                      <a:lnTo>
                        <a:pt x="172" y="717"/>
                      </a:lnTo>
                      <a:lnTo>
                        <a:pt x="164" y="712"/>
                      </a:lnTo>
                      <a:lnTo>
                        <a:pt x="156" y="708"/>
                      </a:lnTo>
                      <a:lnTo>
                        <a:pt x="149" y="702"/>
                      </a:lnTo>
                      <a:lnTo>
                        <a:pt x="141" y="697"/>
                      </a:lnTo>
                      <a:lnTo>
                        <a:pt x="134" y="693"/>
                      </a:lnTo>
                      <a:lnTo>
                        <a:pt x="127" y="690"/>
                      </a:lnTo>
                      <a:lnTo>
                        <a:pt x="100" y="740"/>
                      </a:lnTo>
                      <a:lnTo>
                        <a:pt x="73" y="740"/>
                      </a:lnTo>
                      <a:lnTo>
                        <a:pt x="70" y="725"/>
                      </a:lnTo>
                      <a:lnTo>
                        <a:pt x="67" y="712"/>
                      </a:lnTo>
                      <a:lnTo>
                        <a:pt x="66" y="699"/>
                      </a:lnTo>
                      <a:lnTo>
                        <a:pt x="66" y="686"/>
                      </a:lnTo>
                      <a:lnTo>
                        <a:pt x="66" y="672"/>
                      </a:lnTo>
                      <a:lnTo>
                        <a:pt x="66" y="658"/>
                      </a:lnTo>
                      <a:lnTo>
                        <a:pt x="64" y="644"/>
                      </a:lnTo>
                      <a:lnTo>
                        <a:pt x="60" y="629"/>
                      </a:lnTo>
                      <a:lnTo>
                        <a:pt x="58" y="622"/>
                      </a:lnTo>
                      <a:lnTo>
                        <a:pt x="53" y="618"/>
                      </a:lnTo>
                      <a:lnTo>
                        <a:pt x="50" y="613"/>
                      </a:lnTo>
                      <a:lnTo>
                        <a:pt x="46" y="609"/>
                      </a:lnTo>
                      <a:lnTo>
                        <a:pt x="36" y="601"/>
                      </a:lnTo>
                      <a:lnTo>
                        <a:pt x="25" y="592"/>
                      </a:lnTo>
                      <a:lnTo>
                        <a:pt x="20" y="587"/>
                      </a:lnTo>
                      <a:lnTo>
                        <a:pt x="16" y="581"/>
                      </a:lnTo>
                      <a:lnTo>
                        <a:pt x="11" y="575"/>
                      </a:lnTo>
                      <a:lnTo>
                        <a:pt x="8" y="566"/>
                      </a:lnTo>
                      <a:lnTo>
                        <a:pt x="5" y="558"/>
                      </a:lnTo>
                      <a:lnTo>
                        <a:pt x="3" y="548"/>
                      </a:lnTo>
                      <a:lnTo>
                        <a:pt x="0" y="537"/>
                      </a:lnTo>
                      <a:lnTo>
                        <a:pt x="0" y="524"/>
                      </a:lnTo>
                      <a:lnTo>
                        <a:pt x="53" y="530"/>
                      </a:lnTo>
                      <a:lnTo>
                        <a:pt x="59" y="526"/>
                      </a:lnTo>
                      <a:lnTo>
                        <a:pt x="64" y="522"/>
                      </a:lnTo>
                      <a:lnTo>
                        <a:pt x="71" y="520"/>
                      </a:lnTo>
                      <a:lnTo>
                        <a:pt x="76" y="518"/>
                      </a:lnTo>
                      <a:lnTo>
                        <a:pt x="91" y="514"/>
                      </a:lnTo>
                      <a:lnTo>
                        <a:pt x="106" y="512"/>
                      </a:lnTo>
                      <a:lnTo>
                        <a:pt x="121" y="511"/>
                      </a:lnTo>
                      <a:lnTo>
                        <a:pt x="139" y="510"/>
                      </a:lnTo>
                      <a:lnTo>
                        <a:pt x="155" y="508"/>
                      </a:lnTo>
                      <a:lnTo>
                        <a:pt x="173" y="505"/>
                      </a:lnTo>
                      <a:lnTo>
                        <a:pt x="177" y="503"/>
                      </a:lnTo>
                      <a:lnTo>
                        <a:pt x="182" y="500"/>
                      </a:lnTo>
                      <a:lnTo>
                        <a:pt x="185" y="497"/>
                      </a:lnTo>
                      <a:lnTo>
                        <a:pt x="189" y="494"/>
                      </a:lnTo>
                      <a:lnTo>
                        <a:pt x="196" y="485"/>
                      </a:lnTo>
                      <a:lnTo>
                        <a:pt x="201" y="475"/>
                      </a:lnTo>
                      <a:lnTo>
                        <a:pt x="207" y="464"/>
                      </a:lnTo>
                      <a:lnTo>
                        <a:pt x="211" y="451"/>
                      </a:lnTo>
                      <a:lnTo>
                        <a:pt x="216" y="438"/>
                      </a:lnTo>
                      <a:lnTo>
                        <a:pt x="219" y="424"/>
                      </a:lnTo>
                      <a:lnTo>
                        <a:pt x="221" y="410"/>
                      </a:lnTo>
                      <a:lnTo>
                        <a:pt x="223" y="395"/>
                      </a:lnTo>
                      <a:lnTo>
                        <a:pt x="224" y="381"/>
                      </a:lnTo>
                      <a:lnTo>
                        <a:pt x="224" y="367"/>
                      </a:lnTo>
                      <a:lnTo>
                        <a:pt x="224" y="354"/>
                      </a:lnTo>
                      <a:lnTo>
                        <a:pt x="223" y="341"/>
                      </a:lnTo>
                      <a:lnTo>
                        <a:pt x="221" y="330"/>
                      </a:lnTo>
                      <a:lnTo>
                        <a:pt x="219" y="320"/>
                      </a:lnTo>
                      <a:lnTo>
                        <a:pt x="219" y="283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42" name="Freeform 546"/>
                <p:cNvSpPr>
                  <a:spLocks/>
                </p:cNvSpPr>
                <p:nvPr>
                  <p:custDataLst>
                    <p:tags r:id="rId369"/>
                  </p:custDataLst>
                </p:nvPr>
              </p:nvSpPr>
              <p:spPr bwMode="auto">
                <a:xfrm>
                  <a:off x="2326" y="2049"/>
                  <a:ext cx="189" cy="164"/>
                </a:xfrm>
                <a:custGeom>
                  <a:avLst/>
                  <a:gdLst>
                    <a:gd name="T0" fmla="*/ 0 w 697"/>
                    <a:gd name="T1" fmla="*/ 0 h 500"/>
                    <a:gd name="T2" fmla="*/ 0 w 697"/>
                    <a:gd name="T3" fmla="*/ 0 h 500"/>
                    <a:gd name="T4" fmla="*/ 0 w 697"/>
                    <a:gd name="T5" fmla="*/ 0 h 500"/>
                    <a:gd name="T6" fmla="*/ 0 w 697"/>
                    <a:gd name="T7" fmla="*/ 0 h 500"/>
                    <a:gd name="T8" fmla="*/ 0 w 697"/>
                    <a:gd name="T9" fmla="*/ 0 h 500"/>
                    <a:gd name="T10" fmla="*/ 0 w 697"/>
                    <a:gd name="T11" fmla="*/ 1 h 500"/>
                    <a:gd name="T12" fmla="*/ 0 w 697"/>
                    <a:gd name="T13" fmla="*/ 1 h 500"/>
                    <a:gd name="T14" fmla="*/ 0 w 697"/>
                    <a:gd name="T15" fmla="*/ 1 h 500"/>
                    <a:gd name="T16" fmla="*/ 0 w 697"/>
                    <a:gd name="T17" fmla="*/ 1 h 500"/>
                    <a:gd name="T18" fmla="*/ 0 w 697"/>
                    <a:gd name="T19" fmla="*/ 1 h 500"/>
                    <a:gd name="T20" fmla="*/ 0 w 697"/>
                    <a:gd name="T21" fmla="*/ 1 h 500"/>
                    <a:gd name="T22" fmla="*/ 0 w 697"/>
                    <a:gd name="T23" fmla="*/ 1 h 500"/>
                    <a:gd name="T24" fmla="*/ 0 w 697"/>
                    <a:gd name="T25" fmla="*/ 1 h 500"/>
                    <a:gd name="T26" fmla="*/ 0 w 697"/>
                    <a:gd name="T27" fmla="*/ 1 h 500"/>
                    <a:gd name="T28" fmla="*/ 0 w 697"/>
                    <a:gd name="T29" fmla="*/ 1 h 500"/>
                    <a:gd name="T30" fmla="*/ 0 w 697"/>
                    <a:gd name="T31" fmla="*/ 1 h 500"/>
                    <a:gd name="T32" fmla="*/ 0 w 697"/>
                    <a:gd name="T33" fmla="*/ 1 h 500"/>
                    <a:gd name="T34" fmla="*/ 0 w 697"/>
                    <a:gd name="T35" fmla="*/ 1 h 500"/>
                    <a:gd name="T36" fmla="*/ 0 w 697"/>
                    <a:gd name="T37" fmla="*/ 1 h 500"/>
                    <a:gd name="T38" fmla="*/ 0 w 697"/>
                    <a:gd name="T39" fmla="*/ 1 h 500"/>
                    <a:gd name="T40" fmla="*/ 0 w 697"/>
                    <a:gd name="T41" fmla="*/ 1 h 500"/>
                    <a:gd name="T42" fmla="*/ 0 w 697"/>
                    <a:gd name="T43" fmla="*/ 1 h 500"/>
                    <a:gd name="T44" fmla="*/ 0 w 697"/>
                    <a:gd name="T45" fmla="*/ 1 h 500"/>
                    <a:gd name="T46" fmla="*/ 0 w 697"/>
                    <a:gd name="T47" fmla="*/ 1 h 500"/>
                    <a:gd name="T48" fmla="*/ 0 w 697"/>
                    <a:gd name="T49" fmla="*/ 1 h 500"/>
                    <a:gd name="T50" fmla="*/ 0 w 697"/>
                    <a:gd name="T51" fmla="*/ 1 h 500"/>
                    <a:gd name="T52" fmla="*/ 0 w 697"/>
                    <a:gd name="T53" fmla="*/ 1 h 500"/>
                    <a:gd name="T54" fmla="*/ 0 w 697"/>
                    <a:gd name="T55" fmla="*/ 1 h 500"/>
                    <a:gd name="T56" fmla="*/ 0 w 697"/>
                    <a:gd name="T57" fmla="*/ 1 h 500"/>
                    <a:gd name="T58" fmla="*/ 0 w 697"/>
                    <a:gd name="T59" fmla="*/ 1 h 500"/>
                    <a:gd name="T60" fmla="*/ 0 w 697"/>
                    <a:gd name="T61" fmla="*/ 1 h 500"/>
                    <a:gd name="T62" fmla="*/ 0 w 697"/>
                    <a:gd name="T63" fmla="*/ 1 h 500"/>
                    <a:gd name="T64" fmla="*/ 0 w 697"/>
                    <a:gd name="T65" fmla="*/ 1 h 500"/>
                    <a:gd name="T66" fmla="*/ 0 w 697"/>
                    <a:gd name="T67" fmla="*/ 0 h 500"/>
                    <a:gd name="T68" fmla="*/ 0 w 697"/>
                    <a:gd name="T69" fmla="*/ 0 h 500"/>
                    <a:gd name="T70" fmla="*/ 0 w 697"/>
                    <a:gd name="T71" fmla="*/ 0 h 500"/>
                    <a:gd name="T72" fmla="*/ 0 w 697"/>
                    <a:gd name="T73" fmla="*/ 0 h 500"/>
                    <a:gd name="T74" fmla="*/ 0 w 697"/>
                    <a:gd name="T75" fmla="*/ 0 h 500"/>
                    <a:gd name="T76" fmla="*/ 0 w 697"/>
                    <a:gd name="T77" fmla="*/ 0 h 500"/>
                    <a:gd name="T78" fmla="*/ 0 w 697"/>
                    <a:gd name="T79" fmla="*/ 0 h 500"/>
                    <a:gd name="T80" fmla="*/ 0 w 697"/>
                    <a:gd name="T81" fmla="*/ 0 h 500"/>
                    <a:gd name="T82" fmla="*/ 0 w 697"/>
                    <a:gd name="T83" fmla="*/ 0 h 500"/>
                    <a:gd name="T84" fmla="*/ 0 w 697"/>
                    <a:gd name="T85" fmla="*/ 0 h 500"/>
                    <a:gd name="T86" fmla="*/ 0 w 697"/>
                    <a:gd name="T87" fmla="*/ 0 h 500"/>
                    <a:gd name="T88" fmla="*/ 0 w 697"/>
                    <a:gd name="T89" fmla="*/ 0 h 500"/>
                    <a:gd name="T90" fmla="*/ 0 w 697"/>
                    <a:gd name="T91" fmla="*/ 0 h 500"/>
                    <a:gd name="T92" fmla="*/ 0 w 697"/>
                    <a:gd name="T93" fmla="*/ 0 h 500"/>
                    <a:gd name="T94" fmla="*/ 0 w 697"/>
                    <a:gd name="T95" fmla="*/ 0 h 500"/>
                    <a:gd name="T96" fmla="*/ 0 w 697"/>
                    <a:gd name="T97" fmla="*/ 0 h 500"/>
                    <a:gd name="T98" fmla="*/ 0 w 697"/>
                    <a:gd name="T99" fmla="*/ 0 h 500"/>
                    <a:gd name="T100" fmla="*/ 0 w 697"/>
                    <a:gd name="T101" fmla="*/ 0 h 500"/>
                    <a:gd name="T102" fmla="*/ 0 w 697"/>
                    <a:gd name="T103" fmla="*/ 0 h 500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697" h="500">
                      <a:moveTo>
                        <a:pt x="631" y="50"/>
                      </a:moveTo>
                      <a:lnTo>
                        <a:pt x="635" y="51"/>
                      </a:lnTo>
                      <a:lnTo>
                        <a:pt x="648" y="53"/>
                      </a:lnTo>
                      <a:lnTo>
                        <a:pt x="659" y="55"/>
                      </a:lnTo>
                      <a:lnTo>
                        <a:pt x="664" y="56"/>
                      </a:lnTo>
                      <a:lnTo>
                        <a:pt x="657" y="161"/>
                      </a:lnTo>
                      <a:lnTo>
                        <a:pt x="657" y="163"/>
                      </a:lnTo>
                      <a:lnTo>
                        <a:pt x="659" y="165"/>
                      </a:lnTo>
                      <a:lnTo>
                        <a:pt x="661" y="167"/>
                      </a:lnTo>
                      <a:lnTo>
                        <a:pt x="664" y="169"/>
                      </a:lnTo>
                      <a:lnTo>
                        <a:pt x="669" y="173"/>
                      </a:lnTo>
                      <a:lnTo>
                        <a:pt x="677" y="177"/>
                      </a:lnTo>
                      <a:lnTo>
                        <a:pt x="685" y="181"/>
                      </a:lnTo>
                      <a:lnTo>
                        <a:pt x="691" y="185"/>
                      </a:lnTo>
                      <a:lnTo>
                        <a:pt x="694" y="189"/>
                      </a:lnTo>
                      <a:lnTo>
                        <a:pt x="696" y="192"/>
                      </a:lnTo>
                      <a:lnTo>
                        <a:pt x="697" y="195"/>
                      </a:lnTo>
                      <a:lnTo>
                        <a:pt x="697" y="198"/>
                      </a:lnTo>
                      <a:lnTo>
                        <a:pt x="697" y="203"/>
                      </a:lnTo>
                      <a:lnTo>
                        <a:pt x="696" y="208"/>
                      </a:lnTo>
                      <a:lnTo>
                        <a:pt x="694" y="211"/>
                      </a:lnTo>
                      <a:lnTo>
                        <a:pt x="691" y="214"/>
                      </a:lnTo>
                      <a:lnTo>
                        <a:pt x="688" y="216"/>
                      </a:lnTo>
                      <a:lnTo>
                        <a:pt x="685" y="217"/>
                      </a:lnTo>
                      <a:lnTo>
                        <a:pt x="680" y="218"/>
                      </a:lnTo>
                      <a:lnTo>
                        <a:pt x="676" y="219"/>
                      </a:lnTo>
                      <a:lnTo>
                        <a:pt x="655" y="218"/>
                      </a:lnTo>
                      <a:lnTo>
                        <a:pt x="631" y="216"/>
                      </a:lnTo>
                      <a:lnTo>
                        <a:pt x="619" y="221"/>
                      </a:lnTo>
                      <a:lnTo>
                        <a:pt x="605" y="228"/>
                      </a:lnTo>
                      <a:lnTo>
                        <a:pt x="589" y="235"/>
                      </a:lnTo>
                      <a:lnTo>
                        <a:pt x="574" y="245"/>
                      </a:lnTo>
                      <a:lnTo>
                        <a:pt x="567" y="250"/>
                      </a:lnTo>
                      <a:lnTo>
                        <a:pt x="560" y="256"/>
                      </a:lnTo>
                      <a:lnTo>
                        <a:pt x="554" y="261"/>
                      </a:lnTo>
                      <a:lnTo>
                        <a:pt x="549" y="267"/>
                      </a:lnTo>
                      <a:lnTo>
                        <a:pt x="544" y="274"/>
                      </a:lnTo>
                      <a:lnTo>
                        <a:pt x="541" y="281"/>
                      </a:lnTo>
                      <a:lnTo>
                        <a:pt x="539" y="288"/>
                      </a:lnTo>
                      <a:lnTo>
                        <a:pt x="538" y="296"/>
                      </a:lnTo>
                      <a:lnTo>
                        <a:pt x="529" y="299"/>
                      </a:lnTo>
                      <a:lnTo>
                        <a:pt x="521" y="302"/>
                      </a:lnTo>
                      <a:lnTo>
                        <a:pt x="514" y="306"/>
                      </a:lnTo>
                      <a:lnTo>
                        <a:pt x="506" y="312"/>
                      </a:lnTo>
                      <a:lnTo>
                        <a:pt x="491" y="324"/>
                      </a:lnTo>
                      <a:lnTo>
                        <a:pt x="475" y="339"/>
                      </a:lnTo>
                      <a:lnTo>
                        <a:pt x="465" y="346"/>
                      </a:lnTo>
                      <a:lnTo>
                        <a:pt x="455" y="352"/>
                      </a:lnTo>
                      <a:lnTo>
                        <a:pt x="445" y="360"/>
                      </a:lnTo>
                      <a:lnTo>
                        <a:pt x="433" y="365"/>
                      </a:lnTo>
                      <a:lnTo>
                        <a:pt x="420" y="370"/>
                      </a:lnTo>
                      <a:lnTo>
                        <a:pt x="406" y="373"/>
                      </a:lnTo>
                      <a:lnTo>
                        <a:pt x="389" y="376"/>
                      </a:lnTo>
                      <a:lnTo>
                        <a:pt x="372" y="377"/>
                      </a:lnTo>
                      <a:lnTo>
                        <a:pt x="361" y="377"/>
                      </a:lnTo>
                      <a:lnTo>
                        <a:pt x="352" y="378"/>
                      </a:lnTo>
                      <a:lnTo>
                        <a:pt x="344" y="380"/>
                      </a:lnTo>
                      <a:lnTo>
                        <a:pt x="337" y="382"/>
                      </a:lnTo>
                      <a:lnTo>
                        <a:pt x="326" y="389"/>
                      </a:lnTo>
                      <a:lnTo>
                        <a:pt x="316" y="396"/>
                      </a:lnTo>
                      <a:lnTo>
                        <a:pt x="306" y="404"/>
                      </a:lnTo>
                      <a:lnTo>
                        <a:pt x="296" y="413"/>
                      </a:lnTo>
                      <a:lnTo>
                        <a:pt x="290" y="417"/>
                      </a:lnTo>
                      <a:lnTo>
                        <a:pt x="283" y="420"/>
                      </a:lnTo>
                      <a:lnTo>
                        <a:pt x="274" y="423"/>
                      </a:lnTo>
                      <a:lnTo>
                        <a:pt x="265" y="426"/>
                      </a:lnTo>
                      <a:lnTo>
                        <a:pt x="272" y="494"/>
                      </a:lnTo>
                      <a:lnTo>
                        <a:pt x="0" y="500"/>
                      </a:lnTo>
                      <a:lnTo>
                        <a:pt x="5" y="496"/>
                      </a:lnTo>
                      <a:lnTo>
                        <a:pt x="13" y="492"/>
                      </a:lnTo>
                      <a:lnTo>
                        <a:pt x="22" y="490"/>
                      </a:lnTo>
                      <a:lnTo>
                        <a:pt x="32" y="487"/>
                      </a:lnTo>
                      <a:lnTo>
                        <a:pt x="55" y="483"/>
                      </a:lnTo>
                      <a:lnTo>
                        <a:pt x="80" y="475"/>
                      </a:lnTo>
                      <a:lnTo>
                        <a:pt x="85" y="473"/>
                      </a:lnTo>
                      <a:lnTo>
                        <a:pt x="90" y="469"/>
                      </a:lnTo>
                      <a:lnTo>
                        <a:pt x="92" y="465"/>
                      </a:lnTo>
                      <a:lnTo>
                        <a:pt x="93" y="459"/>
                      </a:lnTo>
                      <a:lnTo>
                        <a:pt x="93" y="451"/>
                      </a:lnTo>
                      <a:lnTo>
                        <a:pt x="93" y="444"/>
                      </a:lnTo>
                      <a:lnTo>
                        <a:pt x="99" y="438"/>
                      </a:lnTo>
                      <a:lnTo>
                        <a:pt x="104" y="432"/>
                      </a:lnTo>
                      <a:lnTo>
                        <a:pt x="112" y="427"/>
                      </a:lnTo>
                      <a:lnTo>
                        <a:pt x="119" y="422"/>
                      </a:lnTo>
                      <a:lnTo>
                        <a:pt x="136" y="414"/>
                      </a:lnTo>
                      <a:lnTo>
                        <a:pt x="152" y="404"/>
                      </a:lnTo>
                      <a:lnTo>
                        <a:pt x="160" y="399"/>
                      </a:lnTo>
                      <a:lnTo>
                        <a:pt x="168" y="394"/>
                      </a:lnTo>
                      <a:lnTo>
                        <a:pt x="174" y="388"/>
                      </a:lnTo>
                      <a:lnTo>
                        <a:pt x="181" y="382"/>
                      </a:lnTo>
                      <a:lnTo>
                        <a:pt x="185" y="375"/>
                      </a:lnTo>
                      <a:lnTo>
                        <a:pt x="189" y="366"/>
                      </a:lnTo>
                      <a:lnTo>
                        <a:pt x="192" y="357"/>
                      </a:lnTo>
                      <a:lnTo>
                        <a:pt x="192" y="345"/>
                      </a:lnTo>
                      <a:lnTo>
                        <a:pt x="193" y="332"/>
                      </a:lnTo>
                      <a:lnTo>
                        <a:pt x="193" y="316"/>
                      </a:lnTo>
                      <a:lnTo>
                        <a:pt x="194" y="296"/>
                      </a:lnTo>
                      <a:lnTo>
                        <a:pt x="195" y="275"/>
                      </a:lnTo>
                      <a:lnTo>
                        <a:pt x="195" y="254"/>
                      </a:lnTo>
                      <a:lnTo>
                        <a:pt x="195" y="232"/>
                      </a:lnTo>
                      <a:lnTo>
                        <a:pt x="194" y="211"/>
                      </a:lnTo>
                      <a:lnTo>
                        <a:pt x="192" y="192"/>
                      </a:lnTo>
                      <a:lnTo>
                        <a:pt x="201" y="192"/>
                      </a:lnTo>
                      <a:lnTo>
                        <a:pt x="207" y="190"/>
                      </a:lnTo>
                      <a:lnTo>
                        <a:pt x="214" y="189"/>
                      </a:lnTo>
                      <a:lnTo>
                        <a:pt x="219" y="185"/>
                      </a:lnTo>
                      <a:lnTo>
                        <a:pt x="224" y="182"/>
                      </a:lnTo>
                      <a:lnTo>
                        <a:pt x="228" y="179"/>
                      </a:lnTo>
                      <a:lnTo>
                        <a:pt x="232" y="176"/>
                      </a:lnTo>
                      <a:lnTo>
                        <a:pt x="236" y="172"/>
                      </a:lnTo>
                      <a:lnTo>
                        <a:pt x="241" y="165"/>
                      </a:lnTo>
                      <a:lnTo>
                        <a:pt x="247" y="158"/>
                      </a:lnTo>
                      <a:lnTo>
                        <a:pt x="249" y="155"/>
                      </a:lnTo>
                      <a:lnTo>
                        <a:pt x="252" y="152"/>
                      </a:lnTo>
                      <a:lnTo>
                        <a:pt x="256" y="150"/>
                      </a:lnTo>
                      <a:lnTo>
                        <a:pt x="259" y="149"/>
                      </a:lnTo>
                      <a:lnTo>
                        <a:pt x="281" y="146"/>
                      </a:lnTo>
                      <a:lnTo>
                        <a:pt x="297" y="145"/>
                      </a:lnTo>
                      <a:lnTo>
                        <a:pt x="306" y="144"/>
                      </a:lnTo>
                      <a:lnTo>
                        <a:pt x="314" y="143"/>
                      </a:lnTo>
                      <a:lnTo>
                        <a:pt x="323" y="140"/>
                      </a:lnTo>
                      <a:lnTo>
                        <a:pt x="331" y="137"/>
                      </a:lnTo>
                      <a:lnTo>
                        <a:pt x="340" y="131"/>
                      </a:lnTo>
                      <a:lnTo>
                        <a:pt x="348" y="124"/>
                      </a:lnTo>
                      <a:lnTo>
                        <a:pt x="354" y="116"/>
                      </a:lnTo>
                      <a:lnTo>
                        <a:pt x="360" y="108"/>
                      </a:lnTo>
                      <a:lnTo>
                        <a:pt x="371" y="89"/>
                      </a:lnTo>
                      <a:lnTo>
                        <a:pt x="380" y="68"/>
                      </a:lnTo>
                      <a:lnTo>
                        <a:pt x="388" y="48"/>
                      </a:lnTo>
                      <a:lnTo>
                        <a:pt x="397" y="29"/>
                      </a:lnTo>
                      <a:lnTo>
                        <a:pt x="402" y="21"/>
                      </a:lnTo>
                      <a:lnTo>
                        <a:pt x="407" y="12"/>
                      </a:lnTo>
                      <a:lnTo>
                        <a:pt x="413" y="6"/>
                      </a:lnTo>
                      <a:lnTo>
                        <a:pt x="418" y="0"/>
                      </a:lnTo>
                      <a:lnTo>
                        <a:pt x="426" y="8"/>
                      </a:lnTo>
                      <a:lnTo>
                        <a:pt x="433" y="14"/>
                      </a:lnTo>
                      <a:lnTo>
                        <a:pt x="441" y="17"/>
                      </a:lnTo>
                      <a:lnTo>
                        <a:pt x="449" y="20"/>
                      </a:lnTo>
                      <a:lnTo>
                        <a:pt x="465" y="20"/>
                      </a:lnTo>
                      <a:lnTo>
                        <a:pt x="485" y="20"/>
                      </a:lnTo>
                      <a:lnTo>
                        <a:pt x="512" y="18"/>
                      </a:lnTo>
                      <a:lnTo>
                        <a:pt x="543" y="16"/>
                      </a:lnTo>
                      <a:lnTo>
                        <a:pt x="571" y="14"/>
                      </a:lnTo>
                      <a:lnTo>
                        <a:pt x="590" y="13"/>
                      </a:lnTo>
                      <a:lnTo>
                        <a:pt x="594" y="13"/>
                      </a:lnTo>
                      <a:lnTo>
                        <a:pt x="595" y="15"/>
                      </a:lnTo>
                      <a:lnTo>
                        <a:pt x="597" y="17"/>
                      </a:lnTo>
                      <a:lnTo>
                        <a:pt x="599" y="21"/>
                      </a:lnTo>
                      <a:lnTo>
                        <a:pt x="601" y="28"/>
                      </a:lnTo>
                      <a:lnTo>
                        <a:pt x="605" y="36"/>
                      </a:lnTo>
                      <a:lnTo>
                        <a:pt x="607" y="44"/>
                      </a:lnTo>
                      <a:lnTo>
                        <a:pt x="609" y="49"/>
                      </a:lnTo>
                      <a:lnTo>
                        <a:pt x="611" y="51"/>
                      </a:lnTo>
                      <a:lnTo>
                        <a:pt x="613" y="52"/>
                      </a:lnTo>
                      <a:lnTo>
                        <a:pt x="615" y="51"/>
                      </a:lnTo>
                      <a:lnTo>
                        <a:pt x="618" y="50"/>
                      </a:lnTo>
                      <a:lnTo>
                        <a:pt x="631" y="5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43" name="Freeform 547"/>
                <p:cNvSpPr>
                  <a:spLocks/>
                </p:cNvSpPr>
                <p:nvPr>
                  <p:custDataLst>
                    <p:tags r:id="rId370"/>
                  </p:custDataLst>
                </p:nvPr>
              </p:nvSpPr>
              <p:spPr bwMode="auto">
                <a:xfrm>
                  <a:off x="2767" y="1375"/>
                  <a:ext cx="149" cy="58"/>
                </a:xfrm>
                <a:custGeom>
                  <a:avLst/>
                  <a:gdLst>
                    <a:gd name="T0" fmla="*/ 0 w 546"/>
                    <a:gd name="T1" fmla="*/ 0 h 173"/>
                    <a:gd name="T2" fmla="*/ 0 w 546"/>
                    <a:gd name="T3" fmla="*/ 0 h 173"/>
                    <a:gd name="T4" fmla="*/ 0 w 546"/>
                    <a:gd name="T5" fmla="*/ 0 h 173"/>
                    <a:gd name="T6" fmla="*/ 0 w 546"/>
                    <a:gd name="T7" fmla="*/ 0 h 173"/>
                    <a:gd name="T8" fmla="*/ 0 w 546"/>
                    <a:gd name="T9" fmla="*/ 0 h 173"/>
                    <a:gd name="T10" fmla="*/ 0 w 546"/>
                    <a:gd name="T11" fmla="*/ 0 h 173"/>
                    <a:gd name="T12" fmla="*/ 0 w 546"/>
                    <a:gd name="T13" fmla="*/ 0 h 173"/>
                    <a:gd name="T14" fmla="*/ 0 w 546"/>
                    <a:gd name="T15" fmla="*/ 0 h 173"/>
                    <a:gd name="T16" fmla="*/ 0 w 546"/>
                    <a:gd name="T17" fmla="*/ 0 h 173"/>
                    <a:gd name="T18" fmla="*/ 0 w 546"/>
                    <a:gd name="T19" fmla="*/ 0 h 173"/>
                    <a:gd name="T20" fmla="*/ 0 w 546"/>
                    <a:gd name="T21" fmla="*/ 0 h 173"/>
                    <a:gd name="T22" fmla="*/ 0 w 546"/>
                    <a:gd name="T23" fmla="*/ 0 h 173"/>
                    <a:gd name="T24" fmla="*/ 0 w 546"/>
                    <a:gd name="T25" fmla="*/ 0 h 173"/>
                    <a:gd name="T26" fmla="*/ 0 w 546"/>
                    <a:gd name="T27" fmla="*/ 0 h 173"/>
                    <a:gd name="T28" fmla="*/ 0 w 546"/>
                    <a:gd name="T29" fmla="*/ 0 h 173"/>
                    <a:gd name="T30" fmla="*/ 0 w 546"/>
                    <a:gd name="T31" fmla="*/ 0 h 173"/>
                    <a:gd name="T32" fmla="*/ 0 w 546"/>
                    <a:gd name="T33" fmla="*/ 0 h 173"/>
                    <a:gd name="T34" fmla="*/ 0 w 546"/>
                    <a:gd name="T35" fmla="*/ 0 h 173"/>
                    <a:gd name="T36" fmla="*/ 0 w 546"/>
                    <a:gd name="T37" fmla="*/ 0 h 173"/>
                    <a:gd name="T38" fmla="*/ 0 w 546"/>
                    <a:gd name="T39" fmla="*/ 0 h 173"/>
                    <a:gd name="T40" fmla="*/ 0 w 546"/>
                    <a:gd name="T41" fmla="*/ 0 h 173"/>
                    <a:gd name="T42" fmla="*/ 0 w 546"/>
                    <a:gd name="T43" fmla="*/ 0 h 173"/>
                    <a:gd name="T44" fmla="*/ 0 w 546"/>
                    <a:gd name="T45" fmla="*/ 0 h 173"/>
                    <a:gd name="T46" fmla="*/ 0 w 546"/>
                    <a:gd name="T47" fmla="*/ 0 h 173"/>
                    <a:gd name="T48" fmla="*/ 0 w 546"/>
                    <a:gd name="T49" fmla="*/ 0 h 173"/>
                    <a:gd name="T50" fmla="*/ 0 w 546"/>
                    <a:gd name="T51" fmla="*/ 0 h 173"/>
                    <a:gd name="T52" fmla="*/ 0 w 546"/>
                    <a:gd name="T53" fmla="*/ 0 h 173"/>
                    <a:gd name="T54" fmla="*/ 0 w 546"/>
                    <a:gd name="T55" fmla="*/ 0 h 173"/>
                    <a:gd name="T56" fmla="*/ 0 w 546"/>
                    <a:gd name="T57" fmla="*/ 0 h 173"/>
                    <a:gd name="T58" fmla="*/ 0 w 546"/>
                    <a:gd name="T59" fmla="*/ 0 h 173"/>
                    <a:gd name="T60" fmla="*/ 0 w 546"/>
                    <a:gd name="T61" fmla="*/ 0 h 173"/>
                    <a:gd name="T62" fmla="*/ 0 w 546"/>
                    <a:gd name="T63" fmla="*/ 0 h 173"/>
                    <a:gd name="T64" fmla="*/ 0 w 546"/>
                    <a:gd name="T65" fmla="*/ 0 h 173"/>
                    <a:gd name="T66" fmla="*/ 0 w 546"/>
                    <a:gd name="T67" fmla="*/ 0 h 173"/>
                    <a:gd name="T68" fmla="*/ 0 w 546"/>
                    <a:gd name="T69" fmla="*/ 0 h 173"/>
                    <a:gd name="T70" fmla="*/ 0 w 546"/>
                    <a:gd name="T71" fmla="*/ 0 h 173"/>
                    <a:gd name="T72" fmla="*/ 0 w 546"/>
                    <a:gd name="T73" fmla="*/ 0 h 173"/>
                    <a:gd name="T74" fmla="*/ 0 w 546"/>
                    <a:gd name="T75" fmla="*/ 0 h 173"/>
                    <a:gd name="T76" fmla="*/ 0 w 546"/>
                    <a:gd name="T77" fmla="*/ 0 h 173"/>
                    <a:gd name="T78" fmla="*/ 0 w 546"/>
                    <a:gd name="T79" fmla="*/ 0 h 173"/>
                    <a:gd name="T80" fmla="*/ 0 w 546"/>
                    <a:gd name="T81" fmla="*/ 1 h 173"/>
                    <a:gd name="T82" fmla="*/ 0 w 546"/>
                    <a:gd name="T83" fmla="*/ 1 h 173"/>
                    <a:gd name="T84" fmla="*/ 0 w 546"/>
                    <a:gd name="T85" fmla="*/ 1 h 173"/>
                    <a:gd name="T86" fmla="*/ 0 w 546"/>
                    <a:gd name="T87" fmla="*/ 0 h 173"/>
                    <a:gd name="T88" fmla="*/ 0 w 546"/>
                    <a:gd name="T89" fmla="*/ 0 h 173"/>
                    <a:gd name="T90" fmla="*/ 0 w 546"/>
                    <a:gd name="T91" fmla="*/ 0 h 173"/>
                    <a:gd name="T92" fmla="*/ 0 w 546"/>
                    <a:gd name="T93" fmla="*/ 0 h 173"/>
                    <a:gd name="T94" fmla="*/ 0 w 546"/>
                    <a:gd name="T95" fmla="*/ 0 h 173"/>
                    <a:gd name="T96" fmla="*/ 0 w 546"/>
                    <a:gd name="T97" fmla="*/ 0 h 173"/>
                    <a:gd name="T98" fmla="*/ 0 w 546"/>
                    <a:gd name="T99" fmla="*/ 0 h 173"/>
                    <a:gd name="T100" fmla="*/ 0 w 546"/>
                    <a:gd name="T101" fmla="*/ 0 h 173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546" h="173">
                      <a:moveTo>
                        <a:pt x="47" y="12"/>
                      </a:moveTo>
                      <a:lnTo>
                        <a:pt x="61" y="15"/>
                      </a:lnTo>
                      <a:lnTo>
                        <a:pt x="74" y="19"/>
                      </a:lnTo>
                      <a:lnTo>
                        <a:pt x="61" y="38"/>
                      </a:lnTo>
                      <a:lnTo>
                        <a:pt x="87" y="38"/>
                      </a:lnTo>
                      <a:lnTo>
                        <a:pt x="94" y="34"/>
                      </a:lnTo>
                      <a:lnTo>
                        <a:pt x="102" y="31"/>
                      </a:lnTo>
                      <a:lnTo>
                        <a:pt x="107" y="29"/>
                      </a:lnTo>
                      <a:lnTo>
                        <a:pt x="110" y="27"/>
                      </a:lnTo>
                      <a:lnTo>
                        <a:pt x="112" y="23"/>
                      </a:lnTo>
                      <a:lnTo>
                        <a:pt x="113" y="19"/>
                      </a:lnTo>
                      <a:lnTo>
                        <a:pt x="132" y="27"/>
                      </a:lnTo>
                      <a:lnTo>
                        <a:pt x="142" y="32"/>
                      </a:lnTo>
                      <a:lnTo>
                        <a:pt x="150" y="36"/>
                      </a:lnTo>
                      <a:lnTo>
                        <a:pt x="161" y="44"/>
                      </a:lnTo>
                      <a:lnTo>
                        <a:pt x="161" y="19"/>
                      </a:lnTo>
                      <a:lnTo>
                        <a:pt x="188" y="19"/>
                      </a:lnTo>
                      <a:lnTo>
                        <a:pt x="209" y="19"/>
                      </a:lnTo>
                      <a:lnTo>
                        <a:pt x="224" y="19"/>
                      </a:lnTo>
                      <a:lnTo>
                        <a:pt x="233" y="19"/>
                      </a:lnTo>
                      <a:lnTo>
                        <a:pt x="243" y="19"/>
                      </a:lnTo>
                      <a:lnTo>
                        <a:pt x="253" y="19"/>
                      </a:lnTo>
                      <a:lnTo>
                        <a:pt x="256" y="17"/>
                      </a:lnTo>
                      <a:lnTo>
                        <a:pt x="260" y="16"/>
                      </a:lnTo>
                      <a:lnTo>
                        <a:pt x="264" y="14"/>
                      </a:lnTo>
                      <a:lnTo>
                        <a:pt x="266" y="12"/>
                      </a:lnTo>
                      <a:lnTo>
                        <a:pt x="269" y="14"/>
                      </a:lnTo>
                      <a:lnTo>
                        <a:pt x="273" y="14"/>
                      </a:lnTo>
                      <a:lnTo>
                        <a:pt x="276" y="13"/>
                      </a:lnTo>
                      <a:lnTo>
                        <a:pt x="279" y="11"/>
                      </a:lnTo>
                      <a:lnTo>
                        <a:pt x="281" y="8"/>
                      </a:lnTo>
                      <a:lnTo>
                        <a:pt x="285" y="6"/>
                      </a:lnTo>
                      <a:lnTo>
                        <a:pt x="286" y="3"/>
                      </a:lnTo>
                      <a:lnTo>
                        <a:pt x="287" y="0"/>
                      </a:lnTo>
                      <a:lnTo>
                        <a:pt x="320" y="0"/>
                      </a:lnTo>
                      <a:lnTo>
                        <a:pt x="321" y="5"/>
                      </a:lnTo>
                      <a:lnTo>
                        <a:pt x="324" y="9"/>
                      </a:lnTo>
                      <a:lnTo>
                        <a:pt x="329" y="11"/>
                      </a:lnTo>
                      <a:lnTo>
                        <a:pt x="333" y="12"/>
                      </a:lnTo>
                      <a:lnTo>
                        <a:pt x="338" y="11"/>
                      </a:lnTo>
                      <a:lnTo>
                        <a:pt x="345" y="9"/>
                      </a:lnTo>
                      <a:lnTo>
                        <a:pt x="348" y="7"/>
                      </a:lnTo>
                      <a:lnTo>
                        <a:pt x="351" y="5"/>
                      </a:lnTo>
                      <a:lnTo>
                        <a:pt x="353" y="3"/>
                      </a:lnTo>
                      <a:lnTo>
                        <a:pt x="353" y="0"/>
                      </a:lnTo>
                      <a:lnTo>
                        <a:pt x="358" y="3"/>
                      </a:lnTo>
                      <a:lnTo>
                        <a:pt x="363" y="6"/>
                      </a:lnTo>
                      <a:lnTo>
                        <a:pt x="367" y="7"/>
                      </a:lnTo>
                      <a:lnTo>
                        <a:pt x="371" y="8"/>
                      </a:lnTo>
                      <a:lnTo>
                        <a:pt x="380" y="8"/>
                      </a:lnTo>
                      <a:lnTo>
                        <a:pt x="389" y="7"/>
                      </a:lnTo>
                      <a:lnTo>
                        <a:pt x="404" y="3"/>
                      </a:lnTo>
                      <a:lnTo>
                        <a:pt x="420" y="0"/>
                      </a:lnTo>
                      <a:lnTo>
                        <a:pt x="436" y="1"/>
                      </a:lnTo>
                      <a:lnTo>
                        <a:pt x="453" y="2"/>
                      </a:lnTo>
                      <a:lnTo>
                        <a:pt x="467" y="4"/>
                      </a:lnTo>
                      <a:lnTo>
                        <a:pt x="482" y="6"/>
                      </a:lnTo>
                      <a:lnTo>
                        <a:pt x="498" y="9"/>
                      </a:lnTo>
                      <a:lnTo>
                        <a:pt x="513" y="11"/>
                      </a:lnTo>
                      <a:lnTo>
                        <a:pt x="528" y="12"/>
                      </a:lnTo>
                      <a:lnTo>
                        <a:pt x="546" y="12"/>
                      </a:lnTo>
                      <a:lnTo>
                        <a:pt x="546" y="44"/>
                      </a:lnTo>
                      <a:lnTo>
                        <a:pt x="545" y="49"/>
                      </a:lnTo>
                      <a:lnTo>
                        <a:pt x="542" y="55"/>
                      </a:lnTo>
                      <a:lnTo>
                        <a:pt x="539" y="58"/>
                      </a:lnTo>
                      <a:lnTo>
                        <a:pt x="537" y="60"/>
                      </a:lnTo>
                      <a:lnTo>
                        <a:pt x="535" y="61"/>
                      </a:lnTo>
                      <a:lnTo>
                        <a:pt x="533" y="62"/>
                      </a:lnTo>
                      <a:lnTo>
                        <a:pt x="513" y="62"/>
                      </a:lnTo>
                      <a:lnTo>
                        <a:pt x="498" y="60"/>
                      </a:lnTo>
                      <a:lnTo>
                        <a:pt x="490" y="57"/>
                      </a:lnTo>
                      <a:lnTo>
                        <a:pt x="483" y="54"/>
                      </a:lnTo>
                      <a:lnTo>
                        <a:pt x="478" y="50"/>
                      </a:lnTo>
                      <a:lnTo>
                        <a:pt x="472" y="44"/>
                      </a:lnTo>
                      <a:lnTo>
                        <a:pt x="413" y="44"/>
                      </a:lnTo>
                      <a:lnTo>
                        <a:pt x="421" y="58"/>
                      </a:lnTo>
                      <a:lnTo>
                        <a:pt x="428" y="70"/>
                      </a:lnTo>
                      <a:lnTo>
                        <a:pt x="438" y="81"/>
                      </a:lnTo>
                      <a:lnTo>
                        <a:pt x="448" y="89"/>
                      </a:lnTo>
                      <a:lnTo>
                        <a:pt x="459" y="96"/>
                      </a:lnTo>
                      <a:lnTo>
                        <a:pt x="471" y="102"/>
                      </a:lnTo>
                      <a:lnTo>
                        <a:pt x="484" y="107"/>
                      </a:lnTo>
                      <a:lnTo>
                        <a:pt x="499" y="111"/>
                      </a:lnTo>
                      <a:lnTo>
                        <a:pt x="493" y="119"/>
                      </a:lnTo>
                      <a:lnTo>
                        <a:pt x="488" y="126"/>
                      </a:lnTo>
                      <a:lnTo>
                        <a:pt x="481" y="132"/>
                      </a:lnTo>
                      <a:lnTo>
                        <a:pt x="475" y="136"/>
                      </a:lnTo>
                      <a:lnTo>
                        <a:pt x="466" y="139"/>
                      </a:lnTo>
                      <a:lnTo>
                        <a:pt x="458" y="141"/>
                      </a:lnTo>
                      <a:lnTo>
                        <a:pt x="449" y="142"/>
                      </a:lnTo>
                      <a:lnTo>
                        <a:pt x="439" y="142"/>
                      </a:lnTo>
                      <a:lnTo>
                        <a:pt x="432" y="142"/>
                      </a:lnTo>
                      <a:lnTo>
                        <a:pt x="426" y="141"/>
                      </a:lnTo>
                      <a:lnTo>
                        <a:pt x="421" y="139"/>
                      </a:lnTo>
                      <a:lnTo>
                        <a:pt x="416" y="136"/>
                      </a:lnTo>
                      <a:lnTo>
                        <a:pt x="412" y="134"/>
                      </a:lnTo>
                      <a:lnTo>
                        <a:pt x="409" y="132"/>
                      </a:lnTo>
                      <a:lnTo>
                        <a:pt x="404" y="131"/>
                      </a:lnTo>
                      <a:lnTo>
                        <a:pt x="399" y="130"/>
                      </a:lnTo>
                      <a:lnTo>
                        <a:pt x="394" y="128"/>
                      </a:lnTo>
                      <a:lnTo>
                        <a:pt x="390" y="125"/>
                      </a:lnTo>
                      <a:lnTo>
                        <a:pt x="385" y="121"/>
                      </a:lnTo>
                      <a:lnTo>
                        <a:pt x="381" y="116"/>
                      </a:lnTo>
                      <a:lnTo>
                        <a:pt x="378" y="110"/>
                      </a:lnTo>
                      <a:lnTo>
                        <a:pt x="375" y="104"/>
                      </a:lnTo>
                      <a:lnTo>
                        <a:pt x="374" y="98"/>
                      </a:lnTo>
                      <a:lnTo>
                        <a:pt x="372" y="93"/>
                      </a:lnTo>
                      <a:lnTo>
                        <a:pt x="365" y="92"/>
                      </a:lnTo>
                      <a:lnTo>
                        <a:pt x="358" y="90"/>
                      </a:lnTo>
                      <a:lnTo>
                        <a:pt x="351" y="87"/>
                      </a:lnTo>
                      <a:lnTo>
                        <a:pt x="344" y="84"/>
                      </a:lnTo>
                      <a:lnTo>
                        <a:pt x="337" y="81"/>
                      </a:lnTo>
                      <a:lnTo>
                        <a:pt x="331" y="78"/>
                      </a:lnTo>
                      <a:lnTo>
                        <a:pt x="325" y="76"/>
                      </a:lnTo>
                      <a:lnTo>
                        <a:pt x="320" y="75"/>
                      </a:lnTo>
                      <a:lnTo>
                        <a:pt x="314" y="78"/>
                      </a:lnTo>
                      <a:lnTo>
                        <a:pt x="303" y="87"/>
                      </a:lnTo>
                      <a:lnTo>
                        <a:pt x="289" y="101"/>
                      </a:lnTo>
                      <a:lnTo>
                        <a:pt x="274" y="117"/>
                      </a:lnTo>
                      <a:lnTo>
                        <a:pt x="258" y="134"/>
                      </a:lnTo>
                      <a:lnTo>
                        <a:pt x="246" y="150"/>
                      </a:lnTo>
                      <a:lnTo>
                        <a:pt x="241" y="157"/>
                      </a:lnTo>
                      <a:lnTo>
                        <a:pt x="236" y="163"/>
                      </a:lnTo>
                      <a:lnTo>
                        <a:pt x="234" y="169"/>
                      </a:lnTo>
                      <a:lnTo>
                        <a:pt x="233" y="173"/>
                      </a:lnTo>
                      <a:lnTo>
                        <a:pt x="220" y="172"/>
                      </a:lnTo>
                      <a:lnTo>
                        <a:pt x="209" y="171"/>
                      </a:lnTo>
                      <a:lnTo>
                        <a:pt x="198" y="169"/>
                      </a:lnTo>
                      <a:lnTo>
                        <a:pt x="188" y="167"/>
                      </a:lnTo>
                      <a:lnTo>
                        <a:pt x="180" y="163"/>
                      </a:lnTo>
                      <a:lnTo>
                        <a:pt x="172" y="160"/>
                      </a:lnTo>
                      <a:lnTo>
                        <a:pt x="165" y="155"/>
                      </a:lnTo>
                      <a:lnTo>
                        <a:pt x="158" y="151"/>
                      </a:lnTo>
                      <a:lnTo>
                        <a:pt x="136" y="128"/>
                      </a:lnTo>
                      <a:lnTo>
                        <a:pt x="113" y="105"/>
                      </a:lnTo>
                      <a:lnTo>
                        <a:pt x="108" y="100"/>
                      </a:lnTo>
                      <a:lnTo>
                        <a:pt x="101" y="95"/>
                      </a:lnTo>
                      <a:lnTo>
                        <a:pt x="95" y="91"/>
                      </a:lnTo>
                      <a:lnTo>
                        <a:pt x="88" y="87"/>
                      </a:lnTo>
                      <a:lnTo>
                        <a:pt x="74" y="81"/>
                      </a:lnTo>
                      <a:lnTo>
                        <a:pt x="60" y="76"/>
                      </a:lnTo>
                      <a:lnTo>
                        <a:pt x="45" y="70"/>
                      </a:lnTo>
                      <a:lnTo>
                        <a:pt x="31" y="64"/>
                      </a:lnTo>
                      <a:lnTo>
                        <a:pt x="16" y="58"/>
                      </a:lnTo>
                      <a:lnTo>
                        <a:pt x="0" y="50"/>
                      </a:lnTo>
                      <a:lnTo>
                        <a:pt x="6" y="41"/>
                      </a:lnTo>
                      <a:lnTo>
                        <a:pt x="11" y="34"/>
                      </a:lnTo>
                      <a:lnTo>
                        <a:pt x="16" y="28"/>
                      </a:lnTo>
                      <a:lnTo>
                        <a:pt x="21" y="22"/>
                      </a:lnTo>
                      <a:lnTo>
                        <a:pt x="28" y="19"/>
                      </a:lnTo>
                      <a:lnTo>
                        <a:pt x="33" y="15"/>
                      </a:lnTo>
                      <a:lnTo>
                        <a:pt x="40" y="13"/>
                      </a:lnTo>
                      <a:lnTo>
                        <a:pt x="47" y="12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44" name="Freeform 548"/>
                <p:cNvSpPr>
                  <a:spLocks/>
                </p:cNvSpPr>
                <p:nvPr>
                  <p:custDataLst>
                    <p:tags r:id="rId371"/>
                  </p:custDataLst>
                </p:nvPr>
              </p:nvSpPr>
              <p:spPr bwMode="auto">
                <a:xfrm>
                  <a:off x="3089" y="1365"/>
                  <a:ext cx="68" cy="38"/>
                </a:xfrm>
                <a:custGeom>
                  <a:avLst/>
                  <a:gdLst>
                    <a:gd name="T0" fmla="*/ 0 w 246"/>
                    <a:gd name="T1" fmla="*/ 17196 h 42"/>
                    <a:gd name="T2" fmla="*/ 0 w 246"/>
                    <a:gd name="T3" fmla="*/ 17196 h 42"/>
                    <a:gd name="T4" fmla="*/ 0 w 246"/>
                    <a:gd name="T5" fmla="*/ 16718 h 42"/>
                    <a:gd name="T6" fmla="*/ 0 w 246"/>
                    <a:gd name="T7" fmla="*/ 15764 h 42"/>
                    <a:gd name="T8" fmla="*/ 0 w 246"/>
                    <a:gd name="T9" fmla="*/ 14807 h 42"/>
                    <a:gd name="T10" fmla="*/ 0 w 246"/>
                    <a:gd name="T11" fmla="*/ 14330 h 42"/>
                    <a:gd name="T12" fmla="*/ 0 w 246"/>
                    <a:gd name="T13" fmla="*/ 13853 h 42"/>
                    <a:gd name="T14" fmla="*/ 0 w 246"/>
                    <a:gd name="T15" fmla="*/ 13853 h 42"/>
                    <a:gd name="T16" fmla="*/ 0 w 246"/>
                    <a:gd name="T17" fmla="*/ 14330 h 42"/>
                    <a:gd name="T18" fmla="*/ 0 w 246"/>
                    <a:gd name="T19" fmla="*/ 20062 h 42"/>
                    <a:gd name="T20" fmla="*/ 0 w 246"/>
                    <a:gd name="T21" fmla="*/ 20062 h 42"/>
                    <a:gd name="T22" fmla="*/ 0 w 246"/>
                    <a:gd name="T23" fmla="*/ 18629 h 42"/>
                    <a:gd name="T24" fmla="*/ 0 w 246"/>
                    <a:gd name="T25" fmla="*/ 17196 h 42"/>
                    <a:gd name="T26" fmla="*/ 0 w 246"/>
                    <a:gd name="T27" fmla="*/ 15764 h 42"/>
                    <a:gd name="T28" fmla="*/ 0 w 246"/>
                    <a:gd name="T29" fmla="*/ 14807 h 42"/>
                    <a:gd name="T30" fmla="*/ 0 w 246"/>
                    <a:gd name="T31" fmla="*/ 12420 h 42"/>
                    <a:gd name="T32" fmla="*/ 0 w 246"/>
                    <a:gd name="T33" fmla="*/ 10987 h 42"/>
                    <a:gd name="T34" fmla="*/ 0 w 246"/>
                    <a:gd name="T35" fmla="*/ 8120 h 42"/>
                    <a:gd name="T36" fmla="*/ 0 w 246"/>
                    <a:gd name="T37" fmla="*/ 5732 h 42"/>
                    <a:gd name="T38" fmla="*/ 0 w 246"/>
                    <a:gd name="T39" fmla="*/ 6210 h 42"/>
                    <a:gd name="T40" fmla="*/ 0 w 246"/>
                    <a:gd name="T41" fmla="*/ 6688 h 42"/>
                    <a:gd name="T42" fmla="*/ 0 w 246"/>
                    <a:gd name="T43" fmla="*/ 7165 h 42"/>
                    <a:gd name="T44" fmla="*/ 0 w 246"/>
                    <a:gd name="T45" fmla="*/ 7165 h 42"/>
                    <a:gd name="T46" fmla="*/ 0 w 246"/>
                    <a:gd name="T47" fmla="*/ 6688 h 42"/>
                    <a:gd name="T48" fmla="*/ 0 w 246"/>
                    <a:gd name="T49" fmla="*/ 5732 h 42"/>
                    <a:gd name="T50" fmla="*/ 0 w 246"/>
                    <a:gd name="T51" fmla="*/ 7643 h 42"/>
                    <a:gd name="T52" fmla="*/ 0 w 246"/>
                    <a:gd name="T53" fmla="*/ 8120 h 42"/>
                    <a:gd name="T54" fmla="*/ 0 w 246"/>
                    <a:gd name="T55" fmla="*/ 8120 h 42"/>
                    <a:gd name="T56" fmla="*/ 0 w 246"/>
                    <a:gd name="T57" fmla="*/ 7165 h 42"/>
                    <a:gd name="T58" fmla="*/ 0 w 246"/>
                    <a:gd name="T59" fmla="*/ 5732 h 42"/>
                    <a:gd name="T60" fmla="*/ 0 w 246"/>
                    <a:gd name="T61" fmla="*/ 4299 h 42"/>
                    <a:gd name="T62" fmla="*/ 0 w 246"/>
                    <a:gd name="T63" fmla="*/ 2389 h 42"/>
                    <a:gd name="T64" fmla="*/ 0 w 246"/>
                    <a:gd name="T65" fmla="*/ 0 h 42"/>
                    <a:gd name="T66" fmla="*/ 0 w 246"/>
                    <a:gd name="T67" fmla="*/ 955 h 42"/>
                    <a:gd name="T68" fmla="*/ 0 w 246"/>
                    <a:gd name="T69" fmla="*/ 1910 h 42"/>
                    <a:gd name="T70" fmla="*/ 0 w 246"/>
                    <a:gd name="T71" fmla="*/ 2389 h 42"/>
                    <a:gd name="T72" fmla="*/ 0 w 246"/>
                    <a:gd name="T73" fmla="*/ 2389 h 42"/>
                    <a:gd name="T74" fmla="*/ 0 w 246"/>
                    <a:gd name="T75" fmla="*/ 2866 h 42"/>
                    <a:gd name="T76" fmla="*/ 0 w 246"/>
                    <a:gd name="T77" fmla="*/ 2866 h 42"/>
                    <a:gd name="T78" fmla="*/ 0 w 246"/>
                    <a:gd name="T79" fmla="*/ 4299 h 42"/>
                    <a:gd name="T80" fmla="*/ 0 w 246"/>
                    <a:gd name="T81" fmla="*/ 5732 h 42"/>
                    <a:gd name="T82" fmla="*/ 0 w 246"/>
                    <a:gd name="T83" fmla="*/ 7165 h 42"/>
                    <a:gd name="T84" fmla="*/ 0 w 246"/>
                    <a:gd name="T85" fmla="*/ 8120 h 42"/>
                    <a:gd name="T86" fmla="*/ 0 w 246"/>
                    <a:gd name="T87" fmla="*/ 9553 h 42"/>
                    <a:gd name="T88" fmla="*/ 0 w 246"/>
                    <a:gd name="T89" fmla="*/ 10508 h 42"/>
                    <a:gd name="T90" fmla="*/ 0 w 246"/>
                    <a:gd name="T91" fmla="*/ 11464 h 42"/>
                    <a:gd name="T92" fmla="*/ 0 w 246"/>
                    <a:gd name="T93" fmla="*/ 11464 h 42"/>
                    <a:gd name="T94" fmla="*/ 0 w 246"/>
                    <a:gd name="T95" fmla="*/ 12897 h 42"/>
                    <a:gd name="T96" fmla="*/ 0 w 246"/>
                    <a:gd name="T97" fmla="*/ 13853 h 42"/>
                    <a:gd name="T98" fmla="*/ 0 w 246"/>
                    <a:gd name="T99" fmla="*/ 14807 h 42"/>
                    <a:gd name="T100" fmla="*/ 0 w 246"/>
                    <a:gd name="T101" fmla="*/ 15764 h 42"/>
                    <a:gd name="T102" fmla="*/ 0 w 246"/>
                    <a:gd name="T103" fmla="*/ 16718 h 42"/>
                    <a:gd name="T104" fmla="*/ 0 w 246"/>
                    <a:gd name="T105" fmla="*/ 17196 h 4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246" h="42">
                      <a:moveTo>
                        <a:pt x="27" y="36"/>
                      </a:moveTo>
                      <a:lnTo>
                        <a:pt x="36" y="36"/>
                      </a:lnTo>
                      <a:lnTo>
                        <a:pt x="45" y="35"/>
                      </a:lnTo>
                      <a:lnTo>
                        <a:pt x="53" y="33"/>
                      </a:lnTo>
                      <a:lnTo>
                        <a:pt x="59" y="31"/>
                      </a:lnTo>
                      <a:lnTo>
                        <a:pt x="66" y="30"/>
                      </a:lnTo>
                      <a:lnTo>
                        <a:pt x="72" y="29"/>
                      </a:lnTo>
                      <a:lnTo>
                        <a:pt x="80" y="29"/>
                      </a:lnTo>
                      <a:lnTo>
                        <a:pt x="87" y="30"/>
                      </a:lnTo>
                      <a:lnTo>
                        <a:pt x="87" y="42"/>
                      </a:lnTo>
                      <a:lnTo>
                        <a:pt x="154" y="42"/>
                      </a:lnTo>
                      <a:lnTo>
                        <a:pt x="154" y="39"/>
                      </a:lnTo>
                      <a:lnTo>
                        <a:pt x="156" y="36"/>
                      </a:lnTo>
                      <a:lnTo>
                        <a:pt x="159" y="33"/>
                      </a:lnTo>
                      <a:lnTo>
                        <a:pt x="163" y="31"/>
                      </a:lnTo>
                      <a:lnTo>
                        <a:pt x="175" y="26"/>
                      </a:lnTo>
                      <a:lnTo>
                        <a:pt x="190" y="23"/>
                      </a:lnTo>
                      <a:lnTo>
                        <a:pt x="221" y="17"/>
                      </a:lnTo>
                      <a:lnTo>
                        <a:pt x="246" y="12"/>
                      </a:lnTo>
                      <a:lnTo>
                        <a:pt x="212" y="13"/>
                      </a:lnTo>
                      <a:lnTo>
                        <a:pt x="186" y="14"/>
                      </a:lnTo>
                      <a:lnTo>
                        <a:pt x="178" y="15"/>
                      </a:lnTo>
                      <a:lnTo>
                        <a:pt x="171" y="15"/>
                      </a:lnTo>
                      <a:lnTo>
                        <a:pt x="168" y="14"/>
                      </a:lnTo>
                      <a:lnTo>
                        <a:pt x="167" y="12"/>
                      </a:lnTo>
                      <a:lnTo>
                        <a:pt x="159" y="16"/>
                      </a:lnTo>
                      <a:lnTo>
                        <a:pt x="152" y="17"/>
                      </a:lnTo>
                      <a:lnTo>
                        <a:pt x="147" y="17"/>
                      </a:lnTo>
                      <a:lnTo>
                        <a:pt x="141" y="15"/>
                      </a:lnTo>
                      <a:lnTo>
                        <a:pt x="137" y="12"/>
                      </a:lnTo>
                      <a:lnTo>
                        <a:pt x="133" y="9"/>
                      </a:lnTo>
                      <a:lnTo>
                        <a:pt x="129" y="5"/>
                      </a:lnTo>
                      <a:lnTo>
                        <a:pt x="126" y="0"/>
                      </a:lnTo>
                      <a:lnTo>
                        <a:pt x="121" y="2"/>
                      </a:lnTo>
                      <a:lnTo>
                        <a:pt x="113" y="4"/>
                      </a:lnTo>
                      <a:lnTo>
                        <a:pt x="103" y="5"/>
                      </a:lnTo>
                      <a:lnTo>
                        <a:pt x="93" y="5"/>
                      </a:lnTo>
                      <a:lnTo>
                        <a:pt x="74" y="6"/>
                      </a:lnTo>
                      <a:lnTo>
                        <a:pt x="60" y="6"/>
                      </a:lnTo>
                      <a:lnTo>
                        <a:pt x="58" y="9"/>
                      </a:lnTo>
                      <a:lnTo>
                        <a:pt x="56" y="12"/>
                      </a:lnTo>
                      <a:lnTo>
                        <a:pt x="54" y="15"/>
                      </a:lnTo>
                      <a:lnTo>
                        <a:pt x="50" y="17"/>
                      </a:lnTo>
                      <a:lnTo>
                        <a:pt x="42" y="20"/>
                      </a:lnTo>
                      <a:lnTo>
                        <a:pt x="33" y="22"/>
                      </a:lnTo>
                      <a:lnTo>
                        <a:pt x="14" y="24"/>
                      </a:lnTo>
                      <a:lnTo>
                        <a:pt x="0" y="24"/>
                      </a:lnTo>
                      <a:lnTo>
                        <a:pt x="1" y="27"/>
                      </a:lnTo>
                      <a:lnTo>
                        <a:pt x="3" y="29"/>
                      </a:lnTo>
                      <a:lnTo>
                        <a:pt x="5" y="31"/>
                      </a:lnTo>
                      <a:lnTo>
                        <a:pt x="9" y="33"/>
                      </a:lnTo>
                      <a:lnTo>
                        <a:pt x="17" y="35"/>
                      </a:lnTo>
                      <a:lnTo>
                        <a:pt x="27" y="36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45" name="Freeform 549"/>
                <p:cNvSpPr>
                  <a:spLocks/>
                </p:cNvSpPr>
                <p:nvPr>
                  <p:custDataLst>
                    <p:tags r:id="rId372"/>
                  </p:custDataLst>
                </p:nvPr>
              </p:nvSpPr>
              <p:spPr bwMode="auto">
                <a:xfrm>
                  <a:off x="3179" y="1354"/>
                  <a:ext cx="40" cy="36"/>
                </a:xfrm>
                <a:custGeom>
                  <a:avLst/>
                  <a:gdLst>
                    <a:gd name="T0" fmla="*/ 0 w 149"/>
                    <a:gd name="T1" fmla="*/ 0 h 61"/>
                    <a:gd name="T2" fmla="*/ 0 w 149"/>
                    <a:gd name="T3" fmla="*/ 3 h 61"/>
                    <a:gd name="T4" fmla="*/ 0 w 149"/>
                    <a:gd name="T5" fmla="*/ 8 h 61"/>
                    <a:gd name="T6" fmla="*/ 0 w 149"/>
                    <a:gd name="T7" fmla="*/ 14 h 61"/>
                    <a:gd name="T8" fmla="*/ 0 w 149"/>
                    <a:gd name="T9" fmla="*/ 17 h 61"/>
                    <a:gd name="T10" fmla="*/ 0 w 149"/>
                    <a:gd name="T11" fmla="*/ 22 h 61"/>
                    <a:gd name="T12" fmla="*/ 0 w 149"/>
                    <a:gd name="T13" fmla="*/ 28 h 61"/>
                    <a:gd name="T14" fmla="*/ 0 w 149"/>
                    <a:gd name="T15" fmla="*/ 34 h 61"/>
                    <a:gd name="T16" fmla="*/ 0 w 149"/>
                    <a:gd name="T17" fmla="*/ 37 h 61"/>
                    <a:gd name="T18" fmla="*/ 0 w 149"/>
                    <a:gd name="T19" fmla="*/ 40 h 61"/>
                    <a:gd name="T20" fmla="*/ 0 w 149"/>
                    <a:gd name="T21" fmla="*/ 40 h 61"/>
                    <a:gd name="T22" fmla="*/ 0 w 149"/>
                    <a:gd name="T23" fmla="*/ 40 h 61"/>
                    <a:gd name="T24" fmla="*/ 0 w 149"/>
                    <a:gd name="T25" fmla="*/ 34 h 61"/>
                    <a:gd name="T26" fmla="*/ 0 w 149"/>
                    <a:gd name="T27" fmla="*/ 66 h 61"/>
                    <a:gd name="T28" fmla="*/ 0 w 149"/>
                    <a:gd name="T29" fmla="*/ 94 h 61"/>
                    <a:gd name="T30" fmla="*/ 0 w 149"/>
                    <a:gd name="T31" fmla="*/ 116 h 61"/>
                    <a:gd name="T32" fmla="*/ 0 w 149"/>
                    <a:gd name="T33" fmla="*/ 139 h 61"/>
                    <a:gd name="T34" fmla="*/ 0 w 149"/>
                    <a:gd name="T35" fmla="*/ 142 h 61"/>
                    <a:gd name="T36" fmla="*/ 0 w 149"/>
                    <a:gd name="T37" fmla="*/ 145 h 61"/>
                    <a:gd name="T38" fmla="*/ 0 w 149"/>
                    <a:gd name="T39" fmla="*/ 150 h 61"/>
                    <a:gd name="T40" fmla="*/ 0 w 149"/>
                    <a:gd name="T41" fmla="*/ 156 h 61"/>
                    <a:gd name="T42" fmla="*/ 0 w 149"/>
                    <a:gd name="T43" fmla="*/ 162 h 61"/>
                    <a:gd name="T44" fmla="*/ 0 w 149"/>
                    <a:gd name="T45" fmla="*/ 167 h 61"/>
                    <a:gd name="T46" fmla="*/ 0 w 149"/>
                    <a:gd name="T47" fmla="*/ 173 h 61"/>
                    <a:gd name="T48" fmla="*/ 0 w 149"/>
                    <a:gd name="T49" fmla="*/ 173 h 61"/>
                    <a:gd name="T50" fmla="*/ 0 w 149"/>
                    <a:gd name="T51" fmla="*/ 170 h 61"/>
                    <a:gd name="T52" fmla="*/ 0 w 149"/>
                    <a:gd name="T53" fmla="*/ 162 h 61"/>
                    <a:gd name="T54" fmla="*/ 0 w 149"/>
                    <a:gd name="T55" fmla="*/ 153 h 61"/>
                    <a:gd name="T56" fmla="*/ 0 w 149"/>
                    <a:gd name="T57" fmla="*/ 139 h 61"/>
                    <a:gd name="T58" fmla="*/ 0 w 149"/>
                    <a:gd name="T59" fmla="*/ 127 h 61"/>
                    <a:gd name="T60" fmla="*/ 0 w 149"/>
                    <a:gd name="T61" fmla="*/ 116 h 61"/>
                    <a:gd name="T62" fmla="*/ 0 w 149"/>
                    <a:gd name="T63" fmla="*/ 111 h 61"/>
                    <a:gd name="T64" fmla="*/ 0 w 149"/>
                    <a:gd name="T65" fmla="*/ 107 h 61"/>
                    <a:gd name="T66" fmla="*/ 0 w 149"/>
                    <a:gd name="T67" fmla="*/ 105 h 61"/>
                    <a:gd name="T68" fmla="*/ 0 w 149"/>
                    <a:gd name="T69" fmla="*/ 105 h 61"/>
                    <a:gd name="T70" fmla="*/ 0 w 149"/>
                    <a:gd name="T71" fmla="*/ 102 h 61"/>
                    <a:gd name="T72" fmla="*/ 0 w 149"/>
                    <a:gd name="T73" fmla="*/ 99 h 61"/>
                    <a:gd name="T74" fmla="*/ 0 w 149"/>
                    <a:gd name="T75" fmla="*/ 90 h 61"/>
                    <a:gd name="T76" fmla="*/ 0 w 149"/>
                    <a:gd name="T77" fmla="*/ 77 h 61"/>
                    <a:gd name="T78" fmla="*/ 0 w 149"/>
                    <a:gd name="T79" fmla="*/ 63 h 61"/>
                    <a:gd name="T80" fmla="*/ 0 w 149"/>
                    <a:gd name="T81" fmla="*/ 45 h 61"/>
                    <a:gd name="T82" fmla="*/ 0 w 149"/>
                    <a:gd name="T83" fmla="*/ 22 h 61"/>
                    <a:gd name="T84" fmla="*/ 0 w 149"/>
                    <a:gd name="T85" fmla="*/ 0 h 61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9" h="61">
                      <a:moveTo>
                        <a:pt x="103" y="0"/>
                      </a:moveTo>
                      <a:lnTo>
                        <a:pt x="118" y="1"/>
                      </a:lnTo>
                      <a:lnTo>
                        <a:pt x="134" y="3"/>
                      </a:lnTo>
                      <a:lnTo>
                        <a:pt x="145" y="5"/>
                      </a:lnTo>
                      <a:lnTo>
                        <a:pt x="149" y="6"/>
                      </a:lnTo>
                      <a:lnTo>
                        <a:pt x="149" y="8"/>
                      </a:lnTo>
                      <a:lnTo>
                        <a:pt x="147" y="10"/>
                      </a:lnTo>
                      <a:lnTo>
                        <a:pt x="145" y="12"/>
                      </a:lnTo>
                      <a:lnTo>
                        <a:pt x="141" y="13"/>
                      </a:lnTo>
                      <a:lnTo>
                        <a:pt x="137" y="14"/>
                      </a:lnTo>
                      <a:lnTo>
                        <a:pt x="132" y="14"/>
                      </a:lnTo>
                      <a:lnTo>
                        <a:pt x="127" y="14"/>
                      </a:lnTo>
                      <a:lnTo>
                        <a:pt x="123" y="12"/>
                      </a:lnTo>
                      <a:lnTo>
                        <a:pt x="123" y="23"/>
                      </a:lnTo>
                      <a:lnTo>
                        <a:pt x="123" y="33"/>
                      </a:lnTo>
                      <a:lnTo>
                        <a:pt x="123" y="41"/>
                      </a:lnTo>
                      <a:lnTo>
                        <a:pt x="123" y="49"/>
                      </a:lnTo>
                      <a:lnTo>
                        <a:pt x="116" y="50"/>
                      </a:lnTo>
                      <a:lnTo>
                        <a:pt x="109" y="51"/>
                      </a:lnTo>
                      <a:lnTo>
                        <a:pt x="104" y="53"/>
                      </a:lnTo>
                      <a:lnTo>
                        <a:pt x="100" y="55"/>
                      </a:lnTo>
                      <a:lnTo>
                        <a:pt x="94" y="57"/>
                      </a:lnTo>
                      <a:lnTo>
                        <a:pt x="89" y="59"/>
                      </a:lnTo>
                      <a:lnTo>
                        <a:pt x="83" y="61"/>
                      </a:lnTo>
                      <a:lnTo>
                        <a:pt x="76" y="61"/>
                      </a:lnTo>
                      <a:lnTo>
                        <a:pt x="67" y="60"/>
                      </a:lnTo>
                      <a:lnTo>
                        <a:pt x="53" y="57"/>
                      </a:lnTo>
                      <a:lnTo>
                        <a:pt x="39" y="54"/>
                      </a:lnTo>
                      <a:lnTo>
                        <a:pt x="25" y="49"/>
                      </a:lnTo>
                      <a:lnTo>
                        <a:pt x="12" y="45"/>
                      </a:lnTo>
                      <a:lnTo>
                        <a:pt x="3" y="41"/>
                      </a:lnTo>
                      <a:lnTo>
                        <a:pt x="1" y="39"/>
                      </a:lnTo>
                      <a:lnTo>
                        <a:pt x="0" y="38"/>
                      </a:lnTo>
                      <a:lnTo>
                        <a:pt x="0" y="37"/>
                      </a:lnTo>
                      <a:lnTo>
                        <a:pt x="3" y="37"/>
                      </a:lnTo>
                      <a:lnTo>
                        <a:pt x="19" y="36"/>
                      </a:lnTo>
                      <a:lnTo>
                        <a:pt x="35" y="35"/>
                      </a:lnTo>
                      <a:lnTo>
                        <a:pt x="48" y="32"/>
                      </a:lnTo>
                      <a:lnTo>
                        <a:pt x="60" y="27"/>
                      </a:lnTo>
                      <a:lnTo>
                        <a:pt x="72" y="22"/>
                      </a:lnTo>
                      <a:lnTo>
                        <a:pt x="82" y="16"/>
                      </a:lnTo>
                      <a:lnTo>
                        <a:pt x="93" y="8"/>
                      </a:lnTo>
                      <a:lnTo>
                        <a:pt x="103" y="0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46" name="Freeform 550"/>
                <p:cNvSpPr>
                  <a:spLocks/>
                </p:cNvSpPr>
                <p:nvPr>
                  <p:custDataLst>
                    <p:tags r:id="rId373"/>
                  </p:custDataLst>
                </p:nvPr>
              </p:nvSpPr>
              <p:spPr bwMode="auto">
                <a:xfrm>
                  <a:off x="3202" y="1359"/>
                  <a:ext cx="82" cy="36"/>
                </a:xfrm>
                <a:custGeom>
                  <a:avLst/>
                  <a:gdLst>
                    <a:gd name="T0" fmla="*/ 0 w 299"/>
                    <a:gd name="T1" fmla="*/ 20 h 74"/>
                    <a:gd name="T2" fmla="*/ 0 w 299"/>
                    <a:gd name="T3" fmla="*/ 18 h 74"/>
                    <a:gd name="T4" fmla="*/ 0 w 299"/>
                    <a:gd name="T5" fmla="*/ 15 h 74"/>
                    <a:gd name="T6" fmla="*/ 0 w 299"/>
                    <a:gd name="T7" fmla="*/ 12 h 74"/>
                    <a:gd name="T8" fmla="*/ 0 w 299"/>
                    <a:gd name="T9" fmla="*/ 11 h 74"/>
                    <a:gd name="T10" fmla="*/ 0 w 299"/>
                    <a:gd name="T11" fmla="*/ 13 h 74"/>
                    <a:gd name="T12" fmla="*/ 0 w 299"/>
                    <a:gd name="T13" fmla="*/ 14 h 74"/>
                    <a:gd name="T14" fmla="*/ 0 w 299"/>
                    <a:gd name="T15" fmla="*/ 16 h 74"/>
                    <a:gd name="T16" fmla="*/ 0 w 299"/>
                    <a:gd name="T17" fmla="*/ 16 h 74"/>
                    <a:gd name="T18" fmla="*/ 0 w 299"/>
                    <a:gd name="T19" fmla="*/ 16 h 74"/>
                    <a:gd name="T20" fmla="*/ 0 w 299"/>
                    <a:gd name="T21" fmla="*/ 13 h 74"/>
                    <a:gd name="T22" fmla="*/ 0 w 299"/>
                    <a:gd name="T23" fmla="*/ 9 h 74"/>
                    <a:gd name="T24" fmla="*/ 0 w 299"/>
                    <a:gd name="T25" fmla="*/ 7 h 74"/>
                    <a:gd name="T26" fmla="*/ 0 w 299"/>
                    <a:gd name="T27" fmla="*/ 7 h 74"/>
                    <a:gd name="T28" fmla="*/ 0 w 299"/>
                    <a:gd name="T29" fmla="*/ 7 h 74"/>
                    <a:gd name="T30" fmla="*/ 0 w 299"/>
                    <a:gd name="T31" fmla="*/ 8 h 74"/>
                    <a:gd name="T32" fmla="*/ 0 w 299"/>
                    <a:gd name="T33" fmla="*/ 9 h 74"/>
                    <a:gd name="T34" fmla="*/ 0 w 299"/>
                    <a:gd name="T35" fmla="*/ 10 h 74"/>
                    <a:gd name="T36" fmla="*/ 0 w 299"/>
                    <a:gd name="T37" fmla="*/ 8 h 74"/>
                    <a:gd name="T38" fmla="*/ 0 w 299"/>
                    <a:gd name="T39" fmla="*/ 6 h 74"/>
                    <a:gd name="T40" fmla="*/ 0 w 299"/>
                    <a:gd name="T41" fmla="*/ 4 h 74"/>
                    <a:gd name="T42" fmla="*/ 0 w 299"/>
                    <a:gd name="T43" fmla="*/ 2 h 74"/>
                    <a:gd name="T44" fmla="*/ 0 w 299"/>
                    <a:gd name="T45" fmla="*/ 0 h 74"/>
                    <a:gd name="T46" fmla="*/ 0 w 299"/>
                    <a:gd name="T47" fmla="*/ 0 h 74"/>
                    <a:gd name="T48" fmla="*/ 0 w 299"/>
                    <a:gd name="T49" fmla="*/ 3 h 74"/>
                    <a:gd name="T50" fmla="*/ 0 w 299"/>
                    <a:gd name="T51" fmla="*/ 7 h 74"/>
                    <a:gd name="T52" fmla="*/ 0 w 299"/>
                    <a:gd name="T53" fmla="*/ 11 h 74"/>
                    <a:gd name="T54" fmla="*/ 0 w 299"/>
                    <a:gd name="T55" fmla="*/ 15 h 74"/>
                    <a:gd name="T56" fmla="*/ 0 w 299"/>
                    <a:gd name="T57" fmla="*/ 17 h 74"/>
                    <a:gd name="T58" fmla="*/ 0 w 299"/>
                    <a:gd name="T59" fmla="*/ 18 h 74"/>
                    <a:gd name="T60" fmla="*/ 0 w 299"/>
                    <a:gd name="T61" fmla="*/ 18 h 74"/>
                    <a:gd name="T62" fmla="*/ 0 w 299"/>
                    <a:gd name="T63" fmla="*/ 18 h 74"/>
                    <a:gd name="T64" fmla="*/ 0 w 299"/>
                    <a:gd name="T65" fmla="*/ 19 h 74"/>
                    <a:gd name="T66" fmla="*/ 0 w 299"/>
                    <a:gd name="T67" fmla="*/ 20 h 74"/>
                    <a:gd name="T68" fmla="*/ 0 w 299"/>
                    <a:gd name="T69" fmla="*/ 20 h 74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99" h="74">
                      <a:moveTo>
                        <a:pt x="126" y="74"/>
                      </a:moveTo>
                      <a:lnTo>
                        <a:pt x="133" y="72"/>
                      </a:lnTo>
                      <a:lnTo>
                        <a:pt x="142" y="69"/>
                      </a:lnTo>
                      <a:lnTo>
                        <a:pt x="154" y="65"/>
                      </a:lnTo>
                      <a:lnTo>
                        <a:pt x="166" y="60"/>
                      </a:lnTo>
                      <a:lnTo>
                        <a:pt x="178" y="54"/>
                      </a:lnTo>
                      <a:lnTo>
                        <a:pt x="189" y="48"/>
                      </a:lnTo>
                      <a:lnTo>
                        <a:pt x="199" y="42"/>
                      </a:lnTo>
                      <a:lnTo>
                        <a:pt x="205" y="37"/>
                      </a:lnTo>
                      <a:lnTo>
                        <a:pt x="207" y="40"/>
                      </a:lnTo>
                      <a:lnTo>
                        <a:pt x="209" y="43"/>
                      </a:lnTo>
                      <a:lnTo>
                        <a:pt x="211" y="46"/>
                      </a:lnTo>
                      <a:lnTo>
                        <a:pt x="214" y="48"/>
                      </a:lnTo>
                      <a:lnTo>
                        <a:pt x="220" y="51"/>
                      </a:lnTo>
                      <a:lnTo>
                        <a:pt x="227" y="53"/>
                      </a:lnTo>
                      <a:lnTo>
                        <a:pt x="243" y="55"/>
                      </a:lnTo>
                      <a:lnTo>
                        <a:pt x="259" y="55"/>
                      </a:lnTo>
                      <a:lnTo>
                        <a:pt x="269" y="55"/>
                      </a:lnTo>
                      <a:lnTo>
                        <a:pt x="278" y="55"/>
                      </a:lnTo>
                      <a:lnTo>
                        <a:pt x="286" y="55"/>
                      </a:lnTo>
                      <a:lnTo>
                        <a:pt x="292" y="55"/>
                      </a:lnTo>
                      <a:lnTo>
                        <a:pt x="293" y="46"/>
                      </a:lnTo>
                      <a:lnTo>
                        <a:pt x="295" y="38"/>
                      </a:lnTo>
                      <a:lnTo>
                        <a:pt x="298" y="31"/>
                      </a:lnTo>
                      <a:lnTo>
                        <a:pt x="299" y="25"/>
                      </a:lnTo>
                      <a:lnTo>
                        <a:pt x="279" y="25"/>
                      </a:lnTo>
                      <a:lnTo>
                        <a:pt x="260" y="25"/>
                      </a:lnTo>
                      <a:lnTo>
                        <a:pt x="244" y="25"/>
                      </a:lnTo>
                      <a:lnTo>
                        <a:pt x="232" y="25"/>
                      </a:lnTo>
                      <a:lnTo>
                        <a:pt x="225" y="25"/>
                      </a:lnTo>
                      <a:lnTo>
                        <a:pt x="220" y="26"/>
                      </a:lnTo>
                      <a:lnTo>
                        <a:pt x="214" y="27"/>
                      </a:lnTo>
                      <a:lnTo>
                        <a:pt x="211" y="29"/>
                      </a:lnTo>
                      <a:lnTo>
                        <a:pt x="204" y="33"/>
                      </a:lnTo>
                      <a:lnTo>
                        <a:pt x="199" y="37"/>
                      </a:lnTo>
                      <a:lnTo>
                        <a:pt x="172" y="37"/>
                      </a:lnTo>
                      <a:lnTo>
                        <a:pt x="174" y="32"/>
                      </a:lnTo>
                      <a:lnTo>
                        <a:pt x="176" y="28"/>
                      </a:lnTo>
                      <a:lnTo>
                        <a:pt x="178" y="24"/>
                      </a:lnTo>
                      <a:lnTo>
                        <a:pt x="180" y="21"/>
                      </a:lnTo>
                      <a:lnTo>
                        <a:pt x="187" y="16"/>
                      </a:lnTo>
                      <a:lnTo>
                        <a:pt x="194" y="13"/>
                      </a:lnTo>
                      <a:lnTo>
                        <a:pt x="202" y="11"/>
                      </a:lnTo>
                      <a:lnTo>
                        <a:pt x="210" y="9"/>
                      </a:lnTo>
                      <a:lnTo>
                        <a:pt x="217" y="5"/>
                      </a:lnTo>
                      <a:lnTo>
                        <a:pt x="225" y="0"/>
                      </a:lnTo>
                      <a:lnTo>
                        <a:pt x="199" y="0"/>
                      </a:lnTo>
                      <a:lnTo>
                        <a:pt x="185" y="3"/>
                      </a:lnTo>
                      <a:lnTo>
                        <a:pt x="170" y="7"/>
                      </a:lnTo>
                      <a:lnTo>
                        <a:pt x="157" y="11"/>
                      </a:lnTo>
                      <a:lnTo>
                        <a:pt x="145" y="18"/>
                      </a:lnTo>
                      <a:lnTo>
                        <a:pt x="134" y="25"/>
                      </a:lnTo>
                      <a:lnTo>
                        <a:pt x="123" y="32"/>
                      </a:lnTo>
                      <a:lnTo>
                        <a:pt x="114" y="40"/>
                      </a:lnTo>
                      <a:lnTo>
                        <a:pt x="105" y="49"/>
                      </a:lnTo>
                      <a:lnTo>
                        <a:pt x="100" y="53"/>
                      </a:lnTo>
                      <a:lnTo>
                        <a:pt x="95" y="56"/>
                      </a:lnTo>
                      <a:lnTo>
                        <a:pt x="87" y="59"/>
                      </a:lnTo>
                      <a:lnTo>
                        <a:pt x="80" y="61"/>
                      </a:lnTo>
                      <a:lnTo>
                        <a:pt x="64" y="63"/>
                      </a:lnTo>
                      <a:lnTo>
                        <a:pt x="47" y="64"/>
                      </a:lnTo>
                      <a:lnTo>
                        <a:pt x="32" y="64"/>
                      </a:lnTo>
                      <a:lnTo>
                        <a:pt x="18" y="65"/>
                      </a:lnTo>
                      <a:lnTo>
                        <a:pt x="12" y="67"/>
                      </a:lnTo>
                      <a:lnTo>
                        <a:pt x="7" y="68"/>
                      </a:lnTo>
                      <a:lnTo>
                        <a:pt x="2" y="70"/>
                      </a:lnTo>
                      <a:lnTo>
                        <a:pt x="0" y="74"/>
                      </a:lnTo>
                      <a:lnTo>
                        <a:pt x="39" y="74"/>
                      </a:lnTo>
                      <a:lnTo>
                        <a:pt x="73" y="74"/>
                      </a:lnTo>
                      <a:lnTo>
                        <a:pt x="102" y="74"/>
                      </a:lnTo>
                      <a:lnTo>
                        <a:pt x="126" y="74"/>
                      </a:lnTo>
                    </a:path>
                  </a:pathLst>
                </a:custGeom>
                <a:solidFill>
                  <a:srgbClr val="C0C0C0">
                    <a:alpha val="54901"/>
                  </a:srgbClr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1" name="Group 6"/>
              <p:cNvGrpSpPr>
                <a:grpSpLocks/>
              </p:cNvGrpSpPr>
              <p:nvPr/>
            </p:nvGrpSpPr>
            <p:grpSpPr bwMode="auto">
              <a:xfrm>
                <a:off x="7477125" y="4398963"/>
                <a:ext cx="381000" cy="820737"/>
                <a:chOff x="7477125" y="4398963"/>
                <a:chExt cx="381000" cy="820737"/>
              </a:xfrm>
            </p:grpSpPr>
            <p:sp>
              <p:nvSpPr>
                <p:cNvPr id="69" name="Oval 74"/>
                <p:cNvSpPr>
                  <a:spLocks noChangeArrowheads="1"/>
                </p:cNvSpPr>
                <p:nvPr/>
              </p:nvSpPr>
              <p:spPr bwMode="auto">
                <a:xfrm>
                  <a:off x="7664450" y="4398963"/>
                  <a:ext cx="71438" cy="7143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zh-TW" altLang="en-US">
                    <a:ea typeface="MS PGothic" pitchFamily="34" charset="-128"/>
                  </a:endParaRPr>
                </a:p>
              </p:txBody>
            </p:sp>
            <p:sp>
              <p:nvSpPr>
                <p:cNvPr id="70" name="Oval 75"/>
                <p:cNvSpPr>
                  <a:spLocks noChangeArrowheads="1"/>
                </p:cNvSpPr>
                <p:nvPr/>
              </p:nvSpPr>
              <p:spPr bwMode="auto">
                <a:xfrm flipH="1">
                  <a:off x="7785100" y="4584700"/>
                  <a:ext cx="73025" cy="73025"/>
                </a:xfrm>
                <a:prstGeom prst="ellipse">
                  <a:avLst/>
                </a:prstGeom>
                <a:solidFill>
                  <a:srgbClr val="99FF66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zh-TW" altLang="en-US">
                    <a:ea typeface="MS PGothic" pitchFamily="34" charset="-128"/>
                  </a:endParaRPr>
                </a:p>
              </p:txBody>
            </p:sp>
            <p:sp>
              <p:nvSpPr>
                <p:cNvPr id="71" name="Oval 76"/>
                <p:cNvSpPr>
                  <a:spLocks noChangeArrowheads="1"/>
                </p:cNvSpPr>
                <p:nvPr/>
              </p:nvSpPr>
              <p:spPr bwMode="auto">
                <a:xfrm flipH="1">
                  <a:off x="7540625" y="4870450"/>
                  <a:ext cx="73025" cy="73025"/>
                </a:xfrm>
                <a:prstGeom prst="ellipse">
                  <a:avLst/>
                </a:prstGeom>
                <a:solidFill>
                  <a:srgbClr val="000066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zh-TW" altLang="en-US">
                    <a:ea typeface="MS PGothic" pitchFamily="34" charset="-128"/>
                  </a:endParaRPr>
                </a:p>
              </p:txBody>
            </p:sp>
            <p:sp>
              <p:nvSpPr>
                <p:cNvPr id="72" name="Oval 77"/>
                <p:cNvSpPr>
                  <a:spLocks noChangeArrowheads="1"/>
                </p:cNvSpPr>
                <p:nvPr/>
              </p:nvSpPr>
              <p:spPr bwMode="auto">
                <a:xfrm flipH="1">
                  <a:off x="7477125" y="5146675"/>
                  <a:ext cx="73025" cy="73025"/>
                </a:xfrm>
                <a:prstGeom prst="ellipse">
                  <a:avLst/>
                </a:prstGeom>
                <a:solidFill>
                  <a:srgbClr val="3333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zh-TW" altLang="en-US">
                    <a:ea typeface="MS PGothic" pitchFamily="34" charset="-128"/>
                  </a:endParaRPr>
                </a:p>
              </p:txBody>
            </p:sp>
            <p:sp>
              <p:nvSpPr>
                <p:cNvPr id="73" name="Oval 76"/>
                <p:cNvSpPr>
                  <a:spLocks noChangeArrowheads="1"/>
                </p:cNvSpPr>
                <p:nvPr/>
              </p:nvSpPr>
              <p:spPr bwMode="auto">
                <a:xfrm flipH="1">
                  <a:off x="7626350" y="4843463"/>
                  <a:ext cx="73025" cy="73025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zh-TW" altLang="en-US">
                    <a:ea typeface="MS PGothic" pitchFamily="34" charset="-128"/>
                  </a:endParaRPr>
                </a:p>
              </p:txBody>
            </p:sp>
          </p:grpSp>
        </p:grpSp>
        <p:grpSp>
          <p:nvGrpSpPr>
            <p:cNvPr id="22" name="Group 591"/>
            <p:cNvGrpSpPr>
              <a:grpSpLocks/>
            </p:cNvGrpSpPr>
            <p:nvPr/>
          </p:nvGrpSpPr>
          <p:grpSpPr bwMode="auto">
            <a:xfrm>
              <a:off x="5157788" y="5429250"/>
              <a:ext cx="1663261" cy="1136650"/>
              <a:chOff x="5427663" y="2046288"/>
              <a:chExt cx="1524000" cy="1144587"/>
            </a:xfrm>
          </p:grpSpPr>
          <p:pic>
            <p:nvPicPr>
              <p:cNvPr id="65" name="Picture 41"/>
              <p:cNvPicPr preferRelativeResize="0">
                <a:picLocks noChangeAspect="1" noChangeArrowheads="1"/>
              </p:cNvPicPr>
              <p:nvPr/>
            </p:nvPicPr>
            <p:blipFill>
              <a:blip r:embed="rId377" cstate="print"/>
              <a:srcRect/>
              <a:stretch>
                <a:fillRect/>
              </a:stretch>
            </p:blipFill>
            <p:spPr bwMode="auto">
              <a:xfrm>
                <a:off x="5427663" y="2046288"/>
                <a:ext cx="1524000" cy="11445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6" name="Text Box 7"/>
              <p:cNvSpPr txBox="1">
                <a:spLocks noChangeArrowheads="1"/>
              </p:cNvSpPr>
              <p:nvPr/>
            </p:nvSpPr>
            <p:spPr bwMode="auto">
              <a:xfrm>
                <a:off x="6745042" y="2792979"/>
                <a:ext cx="198601" cy="254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/>
                <a:endParaRPr lang="en-US" altLang="zh-TW" sz="1200" b="1">
                  <a:solidFill>
                    <a:schemeClr val="bg1"/>
                  </a:solidFill>
                  <a:latin typeface="Arial Black" pitchFamily="34" charset="0"/>
                </a:endParaRPr>
              </a:p>
            </p:txBody>
          </p:sp>
        </p:grpSp>
        <p:grpSp>
          <p:nvGrpSpPr>
            <p:cNvPr id="23" name="Group 594"/>
            <p:cNvGrpSpPr>
              <a:grpSpLocks/>
            </p:cNvGrpSpPr>
            <p:nvPr/>
          </p:nvGrpSpPr>
          <p:grpSpPr bwMode="auto">
            <a:xfrm>
              <a:off x="8501452" y="5398836"/>
              <a:ext cx="1602911" cy="1151215"/>
              <a:chOff x="7084876" y="3231812"/>
              <a:chExt cx="1707063" cy="1313598"/>
            </a:xfrm>
          </p:grpSpPr>
          <p:pic>
            <p:nvPicPr>
              <p:cNvPr id="63" name="Content Placeholder 6"/>
              <p:cNvPicPr preferRelativeResize="0">
                <a:picLocks noChangeAspect="1"/>
              </p:cNvPicPr>
              <p:nvPr/>
            </p:nvPicPr>
            <p:blipFill>
              <a:blip r:embed="rId378" cstate="print"/>
              <a:srcRect/>
              <a:stretch>
                <a:fillRect/>
              </a:stretch>
            </p:blipFill>
            <p:spPr bwMode="auto">
              <a:xfrm>
                <a:off x="7084876" y="3231812"/>
                <a:ext cx="1702180" cy="13135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64" name="Text Box 7"/>
              <p:cNvSpPr txBox="1">
                <a:spLocks noChangeArrowheads="1"/>
              </p:cNvSpPr>
              <p:nvPr/>
            </p:nvSpPr>
            <p:spPr bwMode="auto">
              <a:xfrm>
                <a:off x="7389242" y="4067283"/>
                <a:ext cx="1402697" cy="3520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TW" sz="1600" b="1" dirty="0">
                    <a:solidFill>
                      <a:schemeClr val="bg1"/>
                    </a:solidFill>
                    <a:latin typeface="Arial Black" pitchFamily="34" charset="0"/>
                  </a:rPr>
                  <a:t>Vietnam</a:t>
                </a:r>
              </a:p>
            </p:txBody>
          </p:sp>
        </p:grpSp>
        <p:pic>
          <p:nvPicPr>
            <p:cNvPr id="41" name="內容版面配置區 8"/>
            <p:cNvPicPr preferRelativeResize="0">
              <a:picLocks noChangeAspect="1"/>
            </p:cNvPicPr>
            <p:nvPr/>
          </p:nvPicPr>
          <p:blipFill>
            <a:blip r:embed="rId379" cstate="print"/>
            <a:srcRect/>
            <a:stretch>
              <a:fillRect/>
            </a:stretch>
          </p:blipFill>
          <p:spPr bwMode="auto">
            <a:xfrm>
              <a:off x="3503613" y="5379511"/>
              <a:ext cx="1712283" cy="118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Text Box 13"/>
            <p:cNvSpPr txBox="1">
              <a:spLocks noChangeArrowheads="1"/>
            </p:cNvSpPr>
            <p:nvPr/>
          </p:nvSpPr>
          <p:spPr bwMode="auto">
            <a:xfrm>
              <a:off x="3210997" y="6057346"/>
              <a:ext cx="1979045" cy="476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zh-TW" sz="1600" b="1" dirty="0">
                  <a:solidFill>
                    <a:schemeClr val="bg1"/>
                  </a:solidFill>
                  <a:latin typeface="Arial Black" pitchFamily="34" charset="0"/>
                </a:rPr>
                <a:t>Cambodia</a:t>
              </a:r>
            </a:p>
            <a:p>
              <a:pPr algn="r"/>
              <a:r>
                <a:rPr lang="en-US" altLang="zh-TW" sz="1200" b="1" dirty="0">
                  <a:solidFill>
                    <a:schemeClr val="bg1"/>
                  </a:solidFill>
                  <a:latin typeface="Arial Black" pitchFamily="34" charset="0"/>
                </a:rPr>
                <a:t>(GIN SOVANN)</a:t>
              </a:r>
            </a:p>
          </p:txBody>
        </p:sp>
        <p:pic>
          <p:nvPicPr>
            <p:cNvPr id="43" name="Picture 20"/>
            <p:cNvPicPr preferRelativeResize="0">
              <a:picLocks noChangeAspect="1" noChangeArrowheads="1"/>
            </p:cNvPicPr>
            <p:nvPr/>
          </p:nvPicPr>
          <p:blipFill>
            <a:blip r:embed="rId380" cstate="print"/>
            <a:srcRect/>
            <a:stretch>
              <a:fillRect/>
            </a:stretch>
          </p:blipFill>
          <p:spPr bwMode="auto">
            <a:xfrm>
              <a:off x="6767513" y="5387122"/>
              <a:ext cx="1687772" cy="1183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4" name="Text Box 7"/>
            <p:cNvSpPr txBox="1">
              <a:spLocks noChangeArrowheads="1"/>
            </p:cNvSpPr>
            <p:nvPr/>
          </p:nvSpPr>
          <p:spPr bwMode="auto">
            <a:xfrm>
              <a:off x="6675033" y="6085921"/>
              <a:ext cx="1748219" cy="476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zh-TW" sz="1600" b="1" dirty="0">
                  <a:solidFill>
                    <a:schemeClr val="bg1"/>
                  </a:solidFill>
                  <a:latin typeface="Arial Black" pitchFamily="34" charset="0"/>
                </a:rPr>
                <a:t>Indonesia</a:t>
              </a:r>
            </a:p>
            <a:p>
              <a:pPr algn="r"/>
              <a:r>
                <a:rPr lang="en-US" altLang="zh-TW" sz="1200" b="1" dirty="0">
                  <a:solidFill>
                    <a:schemeClr val="bg1"/>
                  </a:solidFill>
                  <a:latin typeface="Arial Black" pitchFamily="34" charset="0"/>
                </a:rPr>
                <a:t>(SOLO)</a:t>
              </a:r>
            </a:p>
          </p:txBody>
        </p:sp>
        <p:sp>
          <p:nvSpPr>
            <p:cNvPr id="45" name="Text Box 7"/>
            <p:cNvSpPr txBox="1">
              <a:spLocks noChangeArrowheads="1"/>
            </p:cNvSpPr>
            <p:nvPr/>
          </p:nvSpPr>
          <p:spPr bwMode="auto">
            <a:xfrm>
              <a:off x="4985259" y="6076396"/>
              <a:ext cx="1796518" cy="476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zh-TW" sz="1600" b="1" dirty="0">
                  <a:solidFill>
                    <a:schemeClr val="bg1"/>
                  </a:solidFill>
                  <a:latin typeface="Arial Black" pitchFamily="34" charset="0"/>
                </a:rPr>
                <a:t>Indonesia</a:t>
              </a:r>
            </a:p>
            <a:p>
              <a:pPr algn="r"/>
              <a:r>
                <a:rPr lang="en-US" altLang="zh-TW" sz="1200" b="1" dirty="0">
                  <a:solidFill>
                    <a:schemeClr val="bg1"/>
                  </a:solidFill>
                  <a:latin typeface="Arial Black" pitchFamily="34" charset="0"/>
                </a:rPr>
                <a:t>(JAKARTA)</a:t>
              </a:r>
            </a:p>
          </p:txBody>
        </p:sp>
        <p:pic>
          <p:nvPicPr>
            <p:cNvPr id="46" name="Picture 6" descr="28530048"/>
            <p:cNvPicPr preferRelativeResize="0">
              <a:picLocks noChangeArrowheads="1"/>
            </p:cNvPicPr>
            <p:nvPr/>
          </p:nvPicPr>
          <p:blipFill>
            <a:blip r:embed="rId381" cstate="print"/>
            <a:srcRect/>
            <a:stretch>
              <a:fillRect/>
            </a:stretch>
          </p:blipFill>
          <p:spPr bwMode="auto">
            <a:xfrm>
              <a:off x="1776412" y="4138961"/>
              <a:ext cx="1736795" cy="1215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4" name="Group 585"/>
            <p:cNvGrpSpPr>
              <a:grpSpLocks/>
            </p:cNvGrpSpPr>
            <p:nvPr/>
          </p:nvGrpSpPr>
          <p:grpSpPr bwMode="auto">
            <a:xfrm>
              <a:off x="1776413" y="2845713"/>
              <a:ext cx="1774714" cy="1205588"/>
              <a:chOff x="403225" y="3411538"/>
              <a:chExt cx="1609184" cy="1138237"/>
            </a:xfrm>
          </p:grpSpPr>
          <p:pic>
            <p:nvPicPr>
              <p:cNvPr id="61" name="Picture 33" descr="公司照片1-2"/>
              <p:cNvPicPr preferRelativeResize="0">
                <a:picLocks noChangeAspect="1" noChangeArrowheads="1"/>
              </p:cNvPicPr>
              <p:nvPr/>
            </p:nvPicPr>
            <p:blipFill>
              <a:blip r:embed="rId382" cstate="print"/>
              <a:srcRect/>
              <a:stretch>
                <a:fillRect/>
              </a:stretch>
            </p:blipFill>
            <p:spPr bwMode="auto">
              <a:xfrm>
                <a:off x="403225" y="3411538"/>
                <a:ext cx="1579563" cy="1138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2" name="Text Box 11"/>
              <p:cNvSpPr txBox="1">
                <a:spLocks noChangeArrowheads="1"/>
              </p:cNvSpPr>
              <p:nvPr/>
            </p:nvSpPr>
            <p:spPr bwMode="auto">
              <a:xfrm>
                <a:off x="1137191" y="4210050"/>
                <a:ext cx="875218" cy="2913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TW" sz="1600" b="1">
                    <a:solidFill>
                      <a:schemeClr val="bg1"/>
                    </a:solidFill>
                    <a:latin typeface="Arial Black" pitchFamily="34" charset="0"/>
                  </a:rPr>
                  <a:t>China</a:t>
                </a:r>
              </a:p>
            </p:txBody>
          </p:sp>
        </p:grpSp>
        <p:grpSp>
          <p:nvGrpSpPr>
            <p:cNvPr id="25" name="Group 588"/>
            <p:cNvGrpSpPr>
              <a:grpSpLocks/>
            </p:cNvGrpSpPr>
            <p:nvPr/>
          </p:nvGrpSpPr>
          <p:grpSpPr bwMode="auto">
            <a:xfrm>
              <a:off x="1777999" y="1616067"/>
              <a:ext cx="1774576" cy="1165234"/>
              <a:chOff x="403225" y="2046288"/>
              <a:chExt cx="1609058" cy="1100137"/>
            </a:xfrm>
          </p:grpSpPr>
          <p:pic>
            <p:nvPicPr>
              <p:cNvPr id="59" name="Picture 5" descr="tainan"/>
              <p:cNvPicPr preferRelativeResize="0">
                <a:picLocks noChangeAspect="1" noChangeArrowheads="1"/>
              </p:cNvPicPr>
              <p:nvPr/>
            </p:nvPicPr>
            <p:blipFill>
              <a:blip r:embed="rId383" cstate="print"/>
              <a:srcRect/>
              <a:stretch>
                <a:fillRect/>
              </a:stretch>
            </p:blipFill>
            <p:spPr bwMode="auto">
              <a:xfrm>
                <a:off x="403225" y="2046288"/>
                <a:ext cx="1582738" cy="1100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Text Box 11"/>
              <p:cNvSpPr txBox="1">
                <a:spLocks noChangeArrowheads="1"/>
              </p:cNvSpPr>
              <p:nvPr/>
            </p:nvSpPr>
            <p:spPr bwMode="auto">
              <a:xfrm>
                <a:off x="957928" y="2809875"/>
                <a:ext cx="1054355" cy="2913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TW" sz="1600" b="1">
                    <a:solidFill>
                      <a:schemeClr val="bg1"/>
                    </a:solidFill>
                    <a:latin typeface="Arial Black" pitchFamily="34" charset="0"/>
                  </a:rPr>
                  <a:t>Taiwan</a:t>
                </a:r>
              </a:p>
            </p:txBody>
          </p:sp>
        </p:grpSp>
        <p:pic>
          <p:nvPicPr>
            <p:cNvPr id="49" name="Picture 10" descr="cam"/>
            <p:cNvPicPr preferRelativeResize="0">
              <a:picLocks noChangeArrowheads="1"/>
            </p:cNvPicPr>
            <p:nvPr/>
          </p:nvPicPr>
          <p:blipFill>
            <a:blip r:embed="rId384" cstate="print"/>
            <a:srcRect/>
            <a:stretch>
              <a:fillRect/>
            </a:stretch>
          </p:blipFill>
          <p:spPr bwMode="auto">
            <a:xfrm>
              <a:off x="1784350" y="5437564"/>
              <a:ext cx="1691274" cy="1129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" name="Text Box 13"/>
            <p:cNvSpPr txBox="1">
              <a:spLocks noChangeArrowheads="1"/>
            </p:cNvSpPr>
            <p:nvPr/>
          </p:nvSpPr>
          <p:spPr bwMode="auto">
            <a:xfrm>
              <a:off x="1605711" y="4877834"/>
              <a:ext cx="1866989" cy="476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zh-TW" sz="1600" b="1" dirty="0">
                  <a:solidFill>
                    <a:schemeClr val="bg1"/>
                  </a:solidFill>
                  <a:latin typeface="Arial Black" pitchFamily="34" charset="0"/>
                </a:rPr>
                <a:t>Cambodia</a:t>
              </a:r>
            </a:p>
            <a:p>
              <a:pPr algn="r"/>
              <a:r>
                <a:rPr lang="en-US" altLang="zh-TW" sz="1200" b="1" dirty="0">
                  <a:solidFill>
                    <a:schemeClr val="bg1"/>
                  </a:solidFill>
                  <a:latin typeface="Arial Black" pitchFamily="34" charset="0"/>
                </a:rPr>
                <a:t>(TC1)</a:t>
              </a:r>
            </a:p>
          </p:txBody>
        </p:sp>
        <p:sp>
          <p:nvSpPr>
            <p:cNvPr id="51" name="Text Box 13"/>
            <p:cNvSpPr txBox="1">
              <a:spLocks noChangeArrowheads="1"/>
            </p:cNvSpPr>
            <p:nvPr/>
          </p:nvSpPr>
          <p:spPr bwMode="auto">
            <a:xfrm>
              <a:off x="1605711" y="6068459"/>
              <a:ext cx="1836827" cy="476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zh-TW" sz="1600" b="1" dirty="0">
                  <a:solidFill>
                    <a:schemeClr val="bg1"/>
                  </a:solidFill>
                  <a:latin typeface="Arial Black" pitchFamily="34" charset="0"/>
                </a:rPr>
                <a:t>Cambodia</a:t>
              </a:r>
            </a:p>
            <a:p>
              <a:pPr algn="r"/>
              <a:r>
                <a:rPr lang="en-US" altLang="zh-TW" sz="1200" b="1" dirty="0">
                  <a:solidFill>
                    <a:schemeClr val="bg1"/>
                  </a:solidFill>
                  <a:latin typeface="Arial Black" pitchFamily="34" charset="0"/>
                </a:rPr>
                <a:t>(TC3)</a:t>
              </a:r>
            </a:p>
          </p:txBody>
        </p:sp>
        <p:sp>
          <p:nvSpPr>
            <p:cNvPr id="52" name="Text Box 9"/>
            <p:cNvSpPr txBox="1">
              <a:spLocks noChangeArrowheads="1"/>
            </p:cNvSpPr>
            <p:nvPr/>
          </p:nvSpPr>
          <p:spPr bwMode="auto">
            <a:xfrm>
              <a:off x="10037199" y="1512295"/>
              <a:ext cx="1625541" cy="2103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TW" sz="1600" b="1" dirty="0">
                  <a:latin typeface="Arial Black" pitchFamily="34" charset="0"/>
                  <a:ea typeface="微軟正黑體" pitchFamily="34" charset="-120"/>
                </a:rPr>
                <a:t>Taiwan</a:t>
              </a:r>
            </a:p>
            <a:p>
              <a:endParaRPr lang="en-US" altLang="zh-TW" sz="1600" b="1" dirty="0">
                <a:latin typeface="Arial Black" pitchFamily="34" charset="0"/>
                <a:ea typeface="微軟正黑體" pitchFamily="34" charset="-120"/>
              </a:endParaRPr>
            </a:p>
            <a:p>
              <a:r>
                <a:rPr lang="en-US" altLang="zh-TW" sz="1600" b="1" dirty="0">
                  <a:latin typeface="Arial Black" pitchFamily="34" charset="0"/>
                  <a:ea typeface="微軟正黑體" pitchFamily="34" charset="-120"/>
                </a:rPr>
                <a:t>China</a:t>
              </a:r>
            </a:p>
            <a:p>
              <a:endParaRPr lang="en-US" altLang="zh-TW" sz="1600" b="1" dirty="0">
                <a:latin typeface="Arial Black" pitchFamily="34" charset="0"/>
                <a:ea typeface="微軟正黑體" pitchFamily="34" charset="-120"/>
              </a:endParaRPr>
            </a:p>
            <a:p>
              <a:r>
                <a:rPr lang="en-US" altLang="zh-TW" sz="1600" b="1" dirty="0">
                  <a:latin typeface="Arial Black" pitchFamily="34" charset="0"/>
                  <a:ea typeface="微軟正黑體" pitchFamily="34" charset="-120"/>
                </a:rPr>
                <a:t>Cambodia</a:t>
              </a:r>
            </a:p>
            <a:p>
              <a:endParaRPr lang="en-US" altLang="zh-TW" sz="1600" b="1" dirty="0" smtClean="0">
                <a:latin typeface="Arial Black" pitchFamily="34" charset="0"/>
                <a:ea typeface="微軟正黑體" pitchFamily="34" charset="-120"/>
              </a:endParaRPr>
            </a:p>
            <a:p>
              <a:r>
                <a:rPr lang="en-US" altLang="zh-TW" sz="1600" b="1" dirty="0" smtClean="0">
                  <a:latin typeface="Arial Black" pitchFamily="34" charset="0"/>
                  <a:ea typeface="微軟正黑體" pitchFamily="34" charset="-120"/>
                </a:rPr>
                <a:t>Indonesia</a:t>
              </a:r>
              <a:endParaRPr lang="en-US" altLang="zh-TW" sz="1600" b="1" dirty="0">
                <a:latin typeface="Arial Black" pitchFamily="34" charset="0"/>
                <a:ea typeface="微軟正黑體" pitchFamily="34" charset="-120"/>
              </a:endParaRPr>
            </a:p>
            <a:p>
              <a:endParaRPr lang="en-US" altLang="zh-TW" sz="1600" b="1" dirty="0" smtClean="0">
                <a:latin typeface="Arial Black" pitchFamily="34" charset="0"/>
                <a:ea typeface="微軟正黑體" pitchFamily="34" charset="-120"/>
              </a:endParaRPr>
            </a:p>
            <a:p>
              <a:r>
                <a:rPr lang="en-US" altLang="zh-TW" sz="1600" b="1" dirty="0" smtClean="0">
                  <a:latin typeface="Arial Black" pitchFamily="34" charset="0"/>
                  <a:ea typeface="微軟正黑體" pitchFamily="34" charset="-120"/>
                </a:rPr>
                <a:t>Vietnam</a:t>
              </a:r>
              <a:endParaRPr lang="en-US" altLang="zh-TW" sz="1600" b="1" dirty="0">
                <a:latin typeface="Arial Black" pitchFamily="34" charset="0"/>
                <a:ea typeface="微軟正黑體" pitchFamily="34" charset="-120"/>
              </a:endParaRPr>
            </a:p>
          </p:txBody>
        </p:sp>
        <p:grpSp>
          <p:nvGrpSpPr>
            <p:cNvPr id="26" name="Group 1"/>
            <p:cNvGrpSpPr>
              <a:grpSpLocks/>
            </p:cNvGrpSpPr>
            <p:nvPr/>
          </p:nvGrpSpPr>
          <p:grpSpPr bwMode="auto">
            <a:xfrm>
              <a:off x="9771190" y="1553520"/>
              <a:ext cx="223368" cy="1967879"/>
              <a:chOff x="943613" y="1280764"/>
              <a:chExt cx="202534" cy="1857940"/>
            </a:xfrm>
          </p:grpSpPr>
          <p:sp>
            <p:nvSpPr>
              <p:cNvPr id="54" name="Oval 6"/>
              <p:cNvSpPr>
                <a:spLocks noChangeArrowheads="1"/>
              </p:cNvSpPr>
              <p:nvPr/>
            </p:nvSpPr>
            <p:spPr bwMode="auto">
              <a:xfrm>
                <a:off x="949964" y="2573554"/>
                <a:ext cx="176213" cy="177800"/>
              </a:xfrm>
              <a:prstGeom prst="ellipse">
                <a:avLst/>
              </a:prstGeom>
              <a:solidFill>
                <a:srgbClr val="3333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>
                  <a:ea typeface="MS PGothic" pitchFamily="34" charset="-128"/>
                </a:endParaRPr>
              </a:p>
            </p:txBody>
          </p:sp>
          <p:sp>
            <p:nvSpPr>
              <p:cNvPr id="55" name="Oval 8"/>
              <p:cNvSpPr>
                <a:spLocks noChangeArrowheads="1"/>
              </p:cNvSpPr>
              <p:nvPr/>
            </p:nvSpPr>
            <p:spPr bwMode="auto">
              <a:xfrm>
                <a:off x="969934" y="1280764"/>
                <a:ext cx="176213" cy="177800"/>
              </a:xfrm>
              <a:prstGeom prst="ellipse">
                <a:avLst/>
              </a:prstGeom>
              <a:solidFill>
                <a:srgbClr val="99FF66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>
                  <a:ea typeface="MS PGothic" pitchFamily="34" charset="-128"/>
                </a:endParaRPr>
              </a:p>
            </p:txBody>
          </p:sp>
          <p:sp>
            <p:nvSpPr>
              <p:cNvPr id="56" name="Oval 10"/>
              <p:cNvSpPr>
                <a:spLocks noChangeArrowheads="1"/>
              </p:cNvSpPr>
              <p:nvPr/>
            </p:nvSpPr>
            <p:spPr bwMode="auto">
              <a:xfrm>
                <a:off x="946568" y="1711912"/>
                <a:ext cx="176211" cy="17780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>
                  <a:ea typeface="MS PGothic" pitchFamily="34" charset="-128"/>
                </a:endParaRPr>
              </a:p>
            </p:txBody>
          </p:sp>
          <p:sp>
            <p:nvSpPr>
              <p:cNvPr id="57" name="Oval 12"/>
              <p:cNvSpPr>
                <a:spLocks noChangeArrowheads="1"/>
              </p:cNvSpPr>
              <p:nvPr/>
            </p:nvSpPr>
            <p:spPr bwMode="auto">
              <a:xfrm>
                <a:off x="943613" y="2124967"/>
                <a:ext cx="176213" cy="177800"/>
              </a:xfrm>
              <a:prstGeom prst="ellipse">
                <a:avLst/>
              </a:prstGeom>
              <a:solidFill>
                <a:srgbClr val="000066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>
                  <a:ea typeface="MS PGothic" pitchFamily="34" charset="-128"/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auto">
              <a:xfrm>
                <a:off x="959266" y="2960904"/>
                <a:ext cx="176211" cy="177800"/>
              </a:xfrm>
              <a:prstGeom prst="ellipse">
                <a:avLst/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>
                  <a:ea typeface="MS PGothic" pitchFamily="34" charset="-128"/>
                </a:endParaRPr>
              </a:p>
            </p:txBody>
          </p:sp>
        </p:grpSp>
      </p:grpSp>
      <p:sp>
        <p:nvSpPr>
          <p:cNvPr id="613" name="文本框 38"/>
          <p:cNvSpPr txBox="1"/>
          <p:nvPr/>
        </p:nvSpPr>
        <p:spPr>
          <a:xfrm>
            <a:off x="2253343" y="1451815"/>
            <a:ext cx="4070268" cy="285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300" dirty="0" smtClean="0">
                <a:solidFill>
                  <a:srgbClr val="B88B0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我們在</a:t>
            </a:r>
            <a:r>
              <a:rPr lang="en-US" altLang="zh-TW" sz="2300" dirty="0" smtClean="0">
                <a:solidFill>
                  <a:srgbClr val="B88B0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TW" altLang="en-US" sz="2300" dirty="0" smtClean="0">
                <a:solidFill>
                  <a:srgbClr val="B88B0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個國家</a:t>
            </a:r>
            <a:r>
              <a:rPr lang="en-US" altLang="zh-TW" sz="2300" dirty="0" smtClean="0">
                <a:solidFill>
                  <a:srgbClr val="B88B0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TW" altLang="en-US" sz="2300" dirty="0" smtClean="0">
                <a:solidFill>
                  <a:srgbClr val="B88B0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地區設有</a:t>
            </a:r>
            <a:r>
              <a:rPr lang="en-US" altLang="zh-TW" sz="2300" dirty="0" smtClean="0">
                <a:solidFill>
                  <a:srgbClr val="B88B0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TW" altLang="en-US" sz="2300" dirty="0" smtClean="0">
                <a:solidFill>
                  <a:srgbClr val="B88B0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個據點； 每年向美國、加拿大、歐洲、日本、中國、亞洲和南美的客戶運送</a:t>
            </a:r>
            <a:r>
              <a:rPr lang="en-US" altLang="zh-TW" sz="2300" dirty="0" smtClean="0">
                <a:solidFill>
                  <a:srgbClr val="B88B0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2800</a:t>
            </a:r>
            <a:r>
              <a:rPr lang="zh-TW" altLang="en-US" sz="2300" dirty="0" smtClean="0">
                <a:solidFill>
                  <a:srgbClr val="B88B0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萬件商品，並提供符合成本效率，關稅優勢和採購優勢的服務。</a:t>
            </a:r>
            <a:endParaRPr lang="en-US" altLang="zh-TW" sz="2300" dirty="0" smtClean="0">
              <a:solidFill>
                <a:srgbClr val="B88B0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4" name="Picture 24" descr="Redocn_2012041900110831"/>
          <p:cNvPicPr>
            <a:picLocks noChangeAspect="1" noChangeArrowheads="1"/>
          </p:cNvPicPr>
          <p:nvPr/>
        </p:nvPicPr>
        <p:blipFill>
          <a:blip r:embed="rId385" cstate="print"/>
          <a:srcRect/>
          <a:stretch>
            <a:fillRect/>
          </a:stretch>
        </p:blipFill>
        <p:spPr bwMode="auto">
          <a:xfrm>
            <a:off x="6120993" y="3893222"/>
            <a:ext cx="1295614" cy="1257300"/>
          </a:xfrm>
          <a:prstGeom prst="rect">
            <a:avLst/>
          </a:prstGeom>
          <a:noFill/>
        </p:spPr>
      </p:pic>
      <p:sp>
        <p:nvSpPr>
          <p:cNvPr id="615" name="文字方塊 9"/>
          <p:cNvSpPr txBox="1">
            <a:spLocks noChangeArrowheads="1"/>
          </p:cNvSpPr>
          <p:nvPr/>
        </p:nvSpPr>
        <p:spPr bwMode="auto">
          <a:xfrm>
            <a:off x="2394085" y="327539"/>
            <a:ext cx="5042297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zh-TW" altLang="en-US" sz="5400" dirty="0" smtClean="0">
                <a:latin typeface="Arial Black" pitchFamily="34" charset="0"/>
              </a:rPr>
              <a:t>全球生產據點</a:t>
            </a:r>
          </a:p>
        </p:txBody>
      </p:sp>
      <p:pic>
        <p:nvPicPr>
          <p:cNvPr id="617" name="圖片 616" descr="台南企業logo0509-05-[轉換].png"/>
          <p:cNvPicPr>
            <a:picLocks noChangeAspect="1"/>
          </p:cNvPicPr>
          <p:nvPr/>
        </p:nvPicPr>
        <p:blipFill>
          <a:blip r:embed="rId386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7484794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D8A69C85-E628-4EBB-AB81-FAFD30CDED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704838">
            <a:off x="2155389" y="1"/>
            <a:ext cx="3030463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338D4BB8-3B92-45C0-87E4-BBBBA4ECDDC6}"/>
              </a:ext>
            </a:extLst>
          </p:cNvPr>
          <p:cNvSpPr/>
          <p:nvPr/>
        </p:nvSpPr>
        <p:spPr>
          <a:xfrm>
            <a:off x="80158" y="2303814"/>
            <a:ext cx="2573977" cy="43998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DAD54778-6FE1-4036-8E09-5487BE6382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3051" y="4427539"/>
            <a:ext cx="1021403" cy="1714500"/>
          </a:xfrm>
          <a:prstGeom prst="rect">
            <a:avLst/>
          </a:prstGeom>
        </p:spPr>
      </p:pic>
      <p:pic>
        <p:nvPicPr>
          <p:cNvPr id="18" name="Picture 24" descr="Redocn_20120419001108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0097" y="684315"/>
            <a:ext cx="1295614" cy="1257300"/>
          </a:xfrm>
          <a:prstGeom prst="rect">
            <a:avLst/>
          </a:prstGeom>
          <a:noFill/>
        </p:spPr>
      </p:pic>
      <p:sp>
        <p:nvSpPr>
          <p:cNvPr id="20" name="文字方塊 9"/>
          <p:cNvSpPr txBox="1">
            <a:spLocks noChangeArrowheads="1"/>
          </p:cNvSpPr>
          <p:nvPr/>
        </p:nvSpPr>
        <p:spPr bwMode="auto">
          <a:xfrm>
            <a:off x="223868" y="325913"/>
            <a:ext cx="4276124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kumimoji="0" lang="en-US" altLang="zh-TW" sz="6600" dirty="0" err="1" smtClean="0">
                <a:latin typeface="Microsoft YaHei" pitchFamily="34" charset="-122"/>
                <a:ea typeface="Microsoft YaHei" pitchFamily="34" charset="-122"/>
              </a:rPr>
              <a:t>公司策略</a:t>
            </a:r>
            <a:endParaRPr kumimoji="0" lang="zh-TW" altLang="en-US" sz="6600" dirty="0"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11" name="圖片 10" descr="台南企業logo0509-05-[轉換].png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  <p:sp>
        <p:nvSpPr>
          <p:cNvPr id="17" name="文本框 38"/>
          <p:cNvSpPr txBox="1"/>
          <p:nvPr/>
        </p:nvSpPr>
        <p:spPr>
          <a:xfrm>
            <a:off x="395536" y="1196752"/>
            <a:ext cx="5290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內外兼具的競爭優勢培養</a:t>
            </a:r>
          </a:p>
          <a:p>
            <a:pPr lvl="1">
              <a:defRPr/>
            </a:pPr>
            <a:r>
              <a:rPr lang="zh-TW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對內</a:t>
            </a:r>
            <a:r>
              <a:rPr lang="en-US" altLang="zh-TW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TW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蓄積實力，創造無法替代的核心能力</a:t>
            </a:r>
          </a:p>
          <a:p>
            <a:pPr lvl="1">
              <a:defRPr/>
            </a:pPr>
            <a:r>
              <a:rPr lang="zh-TW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對外</a:t>
            </a:r>
            <a:r>
              <a:rPr lang="en-US" altLang="zh-TW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TW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面面俱到，與顧客締造長遠的夥伴關係</a:t>
            </a:r>
            <a:endParaRPr lang="zh-CN" altLang="en-US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880141" y="2373617"/>
            <a:ext cx="5076825" cy="4110038"/>
            <a:chOff x="793" y="1570"/>
            <a:chExt cx="4264" cy="2589"/>
          </a:xfrm>
        </p:grpSpPr>
        <p:sp>
          <p:nvSpPr>
            <p:cNvPr id="13" name="AutoShape 2"/>
            <p:cNvSpPr>
              <a:spLocks noChangeArrowheads="1"/>
            </p:cNvSpPr>
            <p:nvPr/>
          </p:nvSpPr>
          <p:spPr bwMode="auto">
            <a:xfrm>
              <a:off x="2192" y="1644"/>
              <a:ext cx="1368" cy="1147"/>
            </a:xfrm>
            <a:prstGeom prst="roundRect">
              <a:avLst>
                <a:gd name="adj" fmla="val 9495"/>
              </a:avLst>
            </a:prstGeom>
            <a:solidFill>
              <a:srgbClr val="FFFF99"/>
            </a:soli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buFontTx/>
                <a:buChar char="•"/>
                <a:defRPr/>
              </a:pPr>
              <a:r>
                <a:rPr lang="zh-TW" altLang="en-US" sz="1800" dirty="0">
                  <a:latin typeface="Arial" pitchFamily="34" charset="0"/>
                  <a:ea typeface="微軟正黑體" pitchFamily="34" charset="-120"/>
                </a:rPr>
                <a:t>健全財務結構</a:t>
              </a:r>
            </a:p>
            <a:p>
              <a:pPr algn="ctr">
                <a:buFontTx/>
                <a:buChar char="•"/>
                <a:defRPr/>
              </a:pPr>
              <a:r>
                <a:rPr lang="zh-TW" altLang="en-US" sz="1800" dirty="0">
                  <a:latin typeface="Arial" pitchFamily="34" charset="0"/>
                  <a:ea typeface="微軟正黑體" pitchFamily="34" charset="-120"/>
                </a:rPr>
                <a:t>專業管理團隊</a:t>
              </a:r>
            </a:p>
            <a:p>
              <a:pPr algn="ctr">
                <a:buFontTx/>
                <a:buChar char="•"/>
                <a:defRPr/>
              </a:pPr>
              <a:r>
                <a:rPr lang="zh-TW" altLang="en-US" sz="1800" dirty="0">
                  <a:latin typeface="Arial" pitchFamily="34" charset="0"/>
                  <a:ea typeface="微軟正黑體" pitchFamily="34" charset="-120"/>
                </a:rPr>
                <a:t>持續研發投資</a:t>
              </a:r>
            </a:p>
            <a:p>
              <a:pPr algn="ctr">
                <a:buFontTx/>
                <a:buChar char="•"/>
                <a:defRPr/>
              </a:pPr>
              <a:r>
                <a:rPr lang="zh-TW" altLang="en-US" sz="1800" dirty="0">
                  <a:latin typeface="Arial" pitchFamily="34" charset="0"/>
                  <a:ea typeface="微軟正黑體" pitchFamily="34" charset="-120"/>
                </a:rPr>
                <a:t>設備健全工廠</a:t>
              </a:r>
            </a:p>
          </p:txBody>
        </p:sp>
        <p:sp>
          <p:nvSpPr>
            <p:cNvPr id="14" name="AutoShape 3"/>
            <p:cNvSpPr>
              <a:spLocks noChangeArrowheads="1"/>
            </p:cNvSpPr>
            <p:nvPr/>
          </p:nvSpPr>
          <p:spPr bwMode="auto">
            <a:xfrm>
              <a:off x="2264" y="1570"/>
              <a:ext cx="1224" cy="185"/>
            </a:xfrm>
            <a:prstGeom prst="roundRect">
              <a:avLst>
                <a:gd name="adj" fmla="val 45833"/>
              </a:avLst>
            </a:prstGeom>
            <a:solidFill>
              <a:srgbClr val="F5B71D">
                <a:alpha val="75000"/>
              </a:srgbClr>
            </a:soli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1800" b="1">
                  <a:latin typeface="Arial" pitchFamily="34" charset="0"/>
                  <a:ea typeface="微軟正黑體" pitchFamily="34" charset="-120"/>
                </a:rPr>
                <a:t>能力養成</a:t>
              </a:r>
            </a:p>
          </p:txBody>
        </p:sp>
        <p:sp>
          <p:nvSpPr>
            <p:cNvPr id="15" name="AutoShape 5"/>
            <p:cNvSpPr>
              <a:spLocks noChangeArrowheads="1"/>
            </p:cNvSpPr>
            <p:nvPr/>
          </p:nvSpPr>
          <p:spPr bwMode="auto">
            <a:xfrm>
              <a:off x="3595" y="2310"/>
              <a:ext cx="1462" cy="1146"/>
            </a:xfrm>
            <a:prstGeom prst="roundRect">
              <a:avLst>
                <a:gd name="adj" fmla="val 9495"/>
              </a:avLst>
            </a:prstGeom>
            <a:solidFill>
              <a:srgbClr val="FFFF99"/>
            </a:soli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服務品質佳的業務</a:t>
              </a:r>
            </a:p>
            <a:p>
              <a:pPr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客戶一次購足</a:t>
              </a:r>
            </a:p>
            <a:p>
              <a:pPr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全方位產品提供</a:t>
              </a:r>
            </a:p>
            <a:p>
              <a:pPr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注重企業社會責任</a:t>
              </a:r>
            </a:p>
          </p:txBody>
        </p:sp>
        <p:sp>
          <p:nvSpPr>
            <p:cNvPr id="22" name="AutoShape 6"/>
            <p:cNvSpPr>
              <a:spLocks noChangeArrowheads="1"/>
            </p:cNvSpPr>
            <p:nvPr/>
          </p:nvSpPr>
          <p:spPr bwMode="auto">
            <a:xfrm>
              <a:off x="3696" y="2254"/>
              <a:ext cx="1224" cy="185"/>
            </a:xfrm>
            <a:prstGeom prst="roundRect">
              <a:avLst>
                <a:gd name="adj" fmla="val 45833"/>
              </a:avLst>
            </a:prstGeom>
            <a:solidFill>
              <a:srgbClr val="F5B71D">
                <a:alpha val="75000"/>
              </a:srgbClr>
            </a:soli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1800" b="1">
                  <a:latin typeface="Arial" pitchFamily="34" charset="0"/>
                  <a:ea typeface="微軟正黑體" pitchFamily="34" charset="-120"/>
                </a:rPr>
                <a:t>夥伴關係</a:t>
              </a:r>
            </a:p>
          </p:txBody>
        </p:sp>
        <p:sp>
          <p:nvSpPr>
            <p:cNvPr id="23" name="AutoShape 7"/>
            <p:cNvSpPr>
              <a:spLocks noChangeArrowheads="1"/>
            </p:cNvSpPr>
            <p:nvPr/>
          </p:nvSpPr>
          <p:spPr bwMode="auto">
            <a:xfrm>
              <a:off x="2192" y="3012"/>
              <a:ext cx="1323" cy="1147"/>
            </a:xfrm>
            <a:prstGeom prst="roundRect">
              <a:avLst>
                <a:gd name="adj" fmla="val 9495"/>
              </a:avLst>
            </a:prstGeom>
            <a:solidFill>
              <a:srgbClr val="FFFF99"/>
            </a:soli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小量訂單</a:t>
              </a:r>
            </a:p>
            <a:p>
              <a:pPr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快速反應</a:t>
              </a:r>
            </a:p>
            <a:p>
              <a:pPr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縮短前置期</a:t>
              </a:r>
            </a:p>
          </p:txBody>
        </p:sp>
        <p:sp>
          <p:nvSpPr>
            <p:cNvPr id="24" name="AutoShape 8"/>
            <p:cNvSpPr>
              <a:spLocks noChangeArrowheads="1"/>
            </p:cNvSpPr>
            <p:nvPr/>
          </p:nvSpPr>
          <p:spPr bwMode="auto">
            <a:xfrm>
              <a:off x="2264" y="2938"/>
              <a:ext cx="1224" cy="185"/>
            </a:xfrm>
            <a:prstGeom prst="roundRect">
              <a:avLst>
                <a:gd name="adj" fmla="val 45833"/>
              </a:avLst>
            </a:prstGeom>
            <a:solidFill>
              <a:srgbClr val="F5B71D">
                <a:alpha val="75000"/>
              </a:srgbClr>
            </a:solidFill>
            <a:ln w="9525" algn="ctr">
              <a:solidFill>
                <a:srgbClr val="F5B71D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1800" b="1">
                  <a:latin typeface="Arial" pitchFamily="34" charset="0"/>
                  <a:ea typeface="微軟正黑體" pitchFamily="34" charset="-120"/>
                </a:rPr>
                <a:t>彈性</a:t>
              </a:r>
            </a:p>
          </p:txBody>
        </p:sp>
        <p:sp>
          <p:nvSpPr>
            <p:cNvPr id="25" name="AutoShape 9"/>
            <p:cNvSpPr>
              <a:spLocks noChangeArrowheads="1"/>
            </p:cNvSpPr>
            <p:nvPr/>
          </p:nvSpPr>
          <p:spPr bwMode="auto">
            <a:xfrm>
              <a:off x="1652" y="1644"/>
              <a:ext cx="507" cy="555"/>
            </a:xfrm>
            <a:custGeom>
              <a:avLst/>
              <a:gdLst>
                <a:gd name="T0" fmla="*/ 8 w 21600"/>
                <a:gd name="T1" fmla="*/ 0 h 21600"/>
                <a:gd name="T2" fmla="*/ 8 w 21600"/>
                <a:gd name="T3" fmla="*/ 8 h 21600"/>
                <a:gd name="T4" fmla="*/ 2 w 21600"/>
                <a:gd name="T5" fmla="*/ 14 h 21600"/>
                <a:gd name="T6" fmla="*/ 12 w 21600"/>
                <a:gd name="T7" fmla="*/ 4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40 w 21600"/>
                <a:gd name="T13" fmla="*/ 2919 h 21600"/>
                <a:gd name="T14" fmla="*/ 18234 w 21600"/>
                <a:gd name="T15" fmla="*/ 926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66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 sz="1800"/>
            </a:p>
          </p:txBody>
        </p:sp>
        <p:sp>
          <p:nvSpPr>
            <p:cNvPr id="26" name="AutoShape 10"/>
            <p:cNvSpPr>
              <a:spLocks noChangeArrowheads="1"/>
            </p:cNvSpPr>
            <p:nvPr/>
          </p:nvSpPr>
          <p:spPr bwMode="auto">
            <a:xfrm rot="5400000">
              <a:off x="3640" y="1672"/>
              <a:ext cx="521" cy="540"/>
            </a:xfrm>
            <a:custGeom>
              <a:avLst/>
              <a:gdLst>
                <a:gd name="T0" fmla="*/ 9 w 21600"/>
                <a:gd name="T1" fmla="*/ 0 h 21600"/>
                <a:gd name="T2" fmla="*/ 9 w 21600"/>
                <a:gd name="T3" fmla="*/ 8 h 21600"/>
                <a:gd name="T4" fmla="*/ 2 w 21600"/>
                <a:gd name="T5" fmla="*/ 14 h 21600"/>
                <a:gd name="T6" fmla="*/ 13 w 21600"/>
                <a:gd name="T7" fmla="*/ 4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8 w 21600"/>
                <a:gd name="T13" fmla="*/ 2920 h 21600"/>
                <a:gd name="T14" fmla="*/ 18242 w 21600"/>
                <a:gd name="T15" fmla="*/ 92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66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 sz="1800"/>
            </a:p>
          </p:txBody>
        </p:sp>
        <p:sp>
          <p:nvSpPr>
            <p:cNvPr id="27" name="AutoShape 11"/>
            <p:cNvSpPr>
              <a:spLocks noChangeArrowheads="1"/>
            </p:cNvSpPr>
            <p:nvPr/>
          </p:nvSpPr>
          <p:spPr bwMode="auto">
            <a:xfrm rot="10800000">
              <a:off x="3595" y="3493"/>
              <a:ext cx="507" cy="555"/>
            </a:xfrm>
            <a:custGeom>
              <a:avLst/>
              <a:gdLst>
                <a:gd name="T0" fmla="*/ 8 w 21600"/>
                <a:gd name="T1" fmla="*/ 0 h 21600"/>
                <a:gd name="T2" fmla="*/ 8 w 21600"/>
                <a:gd name="T3" fmla="*/ 8 h 21600"/>
                <a:gd name="T4" fmla="*/ 2 w 21600"/>
                <a:gd name="T5" fmla="*/ 14 h 21600"/>
                <a:gd name="T6" fmla="*/ 12 w 21600"/>
                <a:gd name="T7" fmla="*/ 4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40 w 21600"/>
                <a:gd name="T13" fmla="*/ 2919 h 21600"/>
                <a:gd name="T14" fmla="*/ 18234 w 21600"/>
                <a:gd name="T15" fmla="*/ 926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66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 sz="1800"/>
            </a:p>
          </p:txBody>
        </p:sp>
        <p:sp>
          <p:nvSpPr>
            <p:cNvPr id="28" name="AutoShape 12"/>
            <p:cNvSpPr>
              <a:spLocks noChangeArrowheads="1"/>
            </p:cNvSpPr>
            <p:nvPr/>
          </p:nvSpPr>
          <p:spPr bwMode="auto">
            <a:xfrm rot="-5400000">
              <a:off x="1625" y="3484"/>
              <a:ext cx="521" cy="540"/>
            </a:xfrm>
            <a:custGeom>
              <a:avLst/>
              <a:gdLst>
                <a:gd name="T0" fmla="*/ 9 w 21600"/>
                <a:gd name="T1" fmla="*/ 0 h 21600"/>
                <a:gd name="T2" fmla="*/ 9 w 21600"/>
                <a:gd name="T3" fmla="*/ 8 h 21600"/>
                <a:gd name="T4" fmla="*/ 2 w 21600"/>
                <a:gd name="T5" fmla="*/ 14 h 21600"/>
                <a:gd name="T6" fmla="*/ 13 w 21600"/>
                <a:gd name="T7" fmla="*/ 4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8 w 21600"/>
                <a:gd name="T13" fmla="*/ 2920 h 21600"/>
                <a:gd name="T14" fmla="*/ 18242 w 21600"/>
                <a:gd name="T15" fmla="*/ 92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66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 sz="1800"/>
            </a:p>
          </p:txBody>
        </p:sp>
        <p:sp>
          <p:nvSpPr>
            <p:cNvPr id="29" name="AutoShape 14"/>
            <p:cNvSpPr>
              <a:spLocks noChangeArrowheads="1"/>
            </p:cNvSpPr>
            <p:nvPr/>
          </p:nvSpPr>
          <p:spPr bwMode="auto">
            <a:xfrm>
              <a:off x="793" y="2312"/>
              <a:ext cx="1374" cy="1147"/>
            </a:xfrm>
            <a:prstGeom prst="roundRect">
              <a:avLst>
                <a:gd name="adj" fmla="val 9495"/>
              </a:avLst>
            </a:prstGeom>
            <a:solidFill>
              <a:srgbClr val="FFFF99"/>
            </a:soli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知識管理平台</a:t>
              </a:r>
            </a:p>
            <a:p>
              <a:pPr algn="ctr"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持續流程改造</a:t>
              </a:r>
            </a:p>
            <a:p>
              <a:pPr algn="ctr"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零距網路系統</a:t>
              </a:r>
            </a:p>
            <a:p>
              <a:pPr algn="ctr"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設計布料研發</a:t>
              </a:r>
            </a:p>
            <a:p>
              <a:pPr algn="ctr">
                <a:buFontTx/>
                <a:buChar char="•"/>
                <a:defRPr/>
              </a:pPr>
              <a:r>
                <a:rPr lang="zh-TW" altLang="en-US" sz="1800">
                  <a:latin typeface="Arial" pitchFamily="34" charset="0"/>
                  <a:ea typeface="微軟正黑體" pitchFamily="34" charset="-120"/>
                </a:rPr>
                <a:t>獨特水洗技術</a:t>
              </a:r>
            </a:p>
          </p:txBody>
        </p:sp>
        <p:sp>
          <p:nvSpPr>
            <p:cNvPr id="30" name="AutoShape 15"/>
            <p:cNvSpPr>
              <a:spLocks noChangeArrowheads="1"/>
            </p:cNvSpPr>
            <p:nvPr/>
          </p:nvSpPr>
          <p:spPr bwMode="auto">
            <a:xfrm>
              <a:off x="871" y="2238"/>
              <a:ext cx="1224" cy="185"/>
            </a:xfrm>
            <a:prstGeom prst="roundRect">
              <a:avLst>
                <a:gd name="adj" fmla="val 45833"/>
              </a:avLst>
            </a:prstGeom>
            <a:solidFill>
              <a:srgbClr val="F5B71D">
                <a:alpha val="75000"/>
              </a:srgbClr>
            </a:soli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1800" b="1">
                  <a:latin typeface="Arial" pitchFamily="34" charset="0"/>
                  <a:ea typeface="微軟正黑體" pitchFamily="34" charset="-120"/>
                </a:rPr>
                <a:t>高技術支援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2348880"/>
            <a:ext cx="2627783" cy="42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312" y="188640"/>
            <a:ext cx="1548563" cy="2246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5856478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E7CC822F-4C02-40A9-86FC-849C2D671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905" y="0"/>
            <a:ext cx="3080540" cy="53574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EEC6A23-7520-4B23-838A-FC4421ECF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0101" t="12797" r="9965" b="16163"/>
          <a:stretch/>
        </p:blipFill>
        <p:spPr>
          <a:xfrm>
            <a:off x="0" y="-189999"/>
            <a:ext cx="1692728" cy="2251047"/>
          </a:xfrm>
          <a:prstGeom prst="rect">
            <a:avLst/>
          </a:prstGeom>
        </p:spPr>
      </p:pic>
      <p:grpSp>
        <p:nvGrpSpPr>
          <p:cNvPr id="2" name="群組 17"/>
          <p:cNvGrpSpPr/>
          <p:nvPr/>
        </p:nvGrpSpPr>
        <p:grpSpPr>
          <a:xfrm>
            <a:off x="240473" y="213758"/>
            <a:ext cx="9099460" cy="6448301"/>
            <a:chOff x="2761287" y="2159606"/>
            <a:chExt cx="8370095" cy="2103895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0719CF37-211D-4372-86B4-86C0BA995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 l="20101" t="12797" r="9965" b="45797"/>
            <a:stretch/>
          </p:blipFill>
          <p:spPr>
            <a:xfrm>
              <a:off x="9552951" y="3647443"/>
              <a:ext cx="1578431" cy="616057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xmlns="" id="{407C1CD2-4C04-4D49-96CD-0816A16E618B}"/>
                </a:ext>
              </a:extLst>
            </p:cNvPr>
            <p:cNvSpPr/>
            <p:nvPr/>
          </p:nvSpPr>
          <p:spPr>
            <a:xfrm>
              <a:off x="2761287" y="2159606"/>
              <a:ext cx="7987783" cy="2103895"/>
            </a:xfrm>
            <a:prstGeom prst="roundRect">
              <a:avLst>
                <a:gd name="adj" fmla="val 12346"/>
              </a:avLst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B88B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" name="文本框 45"/>
          <p:cNvSpPr txBox="1"/>
          <p:nvPr/>
        </p:nvSpPr>
        <p:spPr>
          <a:xfrm>
            <a:off x="2395852" y="473300"/>
            <a:ext cx="5165766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TW" sz="4400" dirty="0" err="1" smtClean="0">
                <a:latin typeface="Microsoft YaHei" pitchFamily="34" charset="-122"/>
                <a:ea typeface="Microsoft YaHei" pitchFamily="34" charset="-122"/>
              </a:rPr>
              <a:t>工廠概況</a:t>
            </a:r>
            <a:r>
              <a:rPr lang="en-US" altLang="zh-TW" sz="4400" dirty="0" smtClean="0">
                <a:latin typeface="Microsoft YaHei" pitchFamily="34" charset="-122"/>
                <a:ea typeface="Microsoft YaHei" pitchFamily="34" charset="-122"/>
              </a:rPr>
              <a:t>  </a:t>
            </a:r>
            <a:r>
              <a:rPr lang="zh-TW" altLang="en-US" sz="4400" dirty="0" smtClean="0">
                <a:latin typeface="Microsoft YaHei" pitchFamily="34" charset="-122"/>
                <a:ea typeface="Microsoft YaHei" pitchFamily="34" charset="-122"/>
              </a:rPr>
              <a:t>產能介紹</a:t>
            </a:r>
            <a:endParaRPr lang="zh-TW" altLang="en-US" sz="4400" dirty="0">
              <a:latin typeface="Microsoft YaHei" pitchFamily="34" charset="-122"/>
              <a:ea typeface="Microsoft YaHei" pitchFamily="34" charset="-122"/>
            </a:endParaRPr>
          </a:p>
        </p:txBody>
      </p:sp>
      <p:graphicFrame>
        <p:nvGraphicFramePr>
          <p:cNvPr id="12" name="Group 83"/>
          <p:cNvGraphicFramePr>
            <a:graphicFrameLocks noGrp="1"/>
          </p:cNvGraphicFramePr>
          <p:nvPr/>
        </p:nvGraphicFramePr>
        <p:xfrm>
          <a:off x="738684" y="1345604"/>
          <a:ext cx="7666631" cy="5298101"/>
        </p:xfrm>
        <a:graphic>
          <a:graphicData uri="http://schemas.openxmlformats.org/drawingml/2006/table">
            <a:tbl>
              <a:tblPr/>
              <a:tblGrid>
                <a:gridCol w="1095233"/>
                <a:gridCol w="1095233"/>
                <a:gridCol w="1095233"/>
                <a:gridCol w="1095233"/>
                <a:gridCol w="1095233"/>
                <a:gridCol w="1095233"/>
                <a:gridCol w="1095233"/>
              </a:tblGrid>
              <a:tr h="1136340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工廠</a:t>
                      </a:r>
                      <a:endParaRPr kumimoji="0" lang="en-US" altLang="zh-TW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　</a:t>
                      </a:r>
                    </a:p>
                  </a:txBody>
                  <a:tcPr marL="6951" marR="6951" marT="9268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　</a:t>
                      </a:r>
                    </a:p>
                  </a:txBody>
                  <a:tcPr marL="6951" marR="6951" marT="9268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　</a:t>
                      </a:r>
                    </a:p>
                  </a:txBody>
                  <a:tcPr marL="6951" marR="6951" marT="9268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　</a:t>
                      </a:r>
                    </a:p>
                  </a:txBody>
                  <a:tcPr marL="6951" marR="6951" marT="9268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　</a:t>
                      </a:r>
                    </a:p>
                  </a:txBody>
                  <a:tcPr marL="6951" marR="6951" marT="9268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　</a:t>
                      </a:r>
                    </a:p>
                  </a:txBody>
                  <a:tcPr marL="6951" marR="6951" marT="9268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089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據點</a:t>
                      </a:r>
                      <a:endParaRPr kumimoji="0" lang="en-US" altLang="zh-TW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Taiwan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China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Indonesia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Cambodia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Vietnam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</a:tr>
              <a:tr h="24589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(TC1+TC3)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(GIN SOVANN)</a:t>
                      </a:r>
                    </a:p>
                  </a:txBody>
                  <a:tcPr marL="6951" marR="6951" marT="9268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9268" marR="9268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</a:tr>
              <a:tr h="649154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產線</a:t>
                      </a:r>
                      <a:endParaRPr kumimoji="0" lang="en-US" altLang="zh-TW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  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2 條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  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10 條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90 條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60 條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13 條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20 條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981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月產能</a:t>
                      </a:r>
                      <a:endParaRPr kumimoji="0" lang="en-US" altLang="zh-TW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2</a:t>
                      </a:r>
                      <a:r>
                        <a:rPr kumimoji="0" lang="hu-HU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0,000 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件</a:t>
                      </a:r>
                      <a:endParaRPr kumimoji="0" lang="hu-HU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15</a:t>
                      </a:r>
                      <a:r>
                        <a:rPr kumimoji="0" lang="hu-HU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0,000 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件</a:t>
                      </a:r>
                      <a:endParaRPr kumimoji="0" lang="hu-HU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850</a:t>
                      </a:r>
                      <a:r>
                        <a:rPr kumimoji="0" lang="hu-HU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,000 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件</a:t>
                      </a:r>
                      <a:endParaRPr kumimoji="0" lang="hu-HU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8</a:t>
                      </a:r>
                      <a:r>
                        <a:rPr kumimoji="0" lang="hu-HU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50,000 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件</a:t>
                      </a:r>
                      <a:endParaRPr kumimoji="0" lang="hu-HU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25</a:t>
                      </a:r>
                      <a:r>
                        <a:rPr kumimoji="0" lang="hu-HU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0,000 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件</a:t>
                      </a:r>
                      <a:endParaRPr kumimoji="0" lang="hu-HU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 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2</a:t>
                      </a:r>
                      <a:r>
                        <a:rPr kumimoji="0" lang="hu-HU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00,000 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件</a:t>
                      </a:r>
                      <a:endParaRPr kumimoji="0" lang="hu-HU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3035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專長</a:t>
                      </a:r>
                      <a:endParaRPr kumimoji="0" lang="en-US" altLang="zh-TW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運動盤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少量訂單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技術類訂單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R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＆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D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樣品室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/>
                      </a:r>
                      <a:b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</a:b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新奇物品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複雜作工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配件採購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快速製作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/>
                      </a:r>
                      <a:b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</a:b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手感柔軟的襯衫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精緻及量身定制的服裝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牛仔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水洗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牛仔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水洗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針織衣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外套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運動服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針織衣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睡衣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休閒服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針織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/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牛仔下裝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針織衣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474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合計</a:t>
                      </a:r>
                      <a:r>
                        <a:rPr kumimoji="0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 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平織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: 24,840,000 件/年     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針織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lack" pitchFamily="34" charset="0"/>
                          <a:ea typeface="MS PGothic" pitchFamily="34" charset="-128"/>
                          <a:cs typeface="新細明體" pitchFamily="18" charset="-120"/>
                        </a:rPr>
                        <a:t>: 3,000,000 件/年</a:t>
                      </a:r>
                    </a:p>
                  </a:txBody>
                  <a:tcPr marL="6951" marR="6951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Picture 5" descr="tainan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48129" y="1433362"/>
            <a:ext cx="1050385" cy="101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3" descr="公司照片1-2"/>
          <p:cNvPicPr preferRelativeResize="0"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59929" y="1423318"/>
            <a:ext cx="1033853" cy="100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Content Placeholder 6"/>
          <p:cNvPicPr preferRelativeResize="0"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40217" y="1436560"/>
            <a:ext cx="1058400" cy="98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內容版面配置區 8"/>
          <p:cNvPicPr preferRelativeResize="0"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47190" y="1447696"/>
            <a:ext cx="1042414" cy="957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591"/>
          <p:cNvGrpSpPr>
            <a:grpSpLocks/>
          </p:cNvGrpSpPr>
          <p:nvPr/>
        </p:nvGrpSpPr>
        <p:grpSpPr bwMode="auto">
          <a:xfrm>
            <a:off x="4065398" y="1450209"/>
            <a:ext cx="1039238" cy="968991"/>
            <a:chOff x="5427663" y="2046288"/>
            <a:chExt cx="1524000" cy="1144587"/>
          </a:xfrm>
        </p:grpSpPr>
        <p:pic>
          <p:nvPicPr>
            <p:cNvPr id="18" name="Picture 41"/>
            <p:cNvPicPr preferRelativeResize="0"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427663" y="2046288"/>
              <a:ext cx="1524000" cy="1144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6672741" y="2792979"/>
              <a:ext cx="270900" cy="327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endParaRPr lang="en-US" altLang="zh-TW" sz="1200" b="1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pic>
        <p:nvPicPr>
          <p:cNvPr id="20" name="Picture 6" descr="28530048"/>
          <p:cNvPicPr preferRelativeResize="0"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50395" y="1447888"/>
            <a:ext cx="1033817" cy="97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圖片 20" descr="台南企業logo0509-05-[轉換].png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785834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E7CC822F-4C02-40A9-86FC-849C2D671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15905" y="0"/>
            <a:ext cx="3080540" cy="53574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CEEC6A23-7520-4B23-838A-FC4421ECF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0101" t="12797" r="9965" b="16163"/>
          <a:stretch/>
        </p:blipFill>
        <p:spPr>
          <a:xfrm>
            <a:off x="0" y="-189999"/>
            <a:ext cx="1692728" cy="2251047"/>
          </a:xfrm>
          <a:prstGeom prst="rect">
            <a:avLst/>
          </a:prstGeom>
        </p:spPr>
      </p:pic>
      <p:grpSp>
        <p:nvGrpSpPr>
          <p:cNvPr id="2" name="群組 17"/>
          <p:cNvGrpSpPr/>
          <p:nvPr/>
        </p:nvGrpSpPr>
        <p:grpSpPr>
          <a:xfrm>
            <a:off x="240473" y="213758"/>
            <a:ext cx="9099460" cy="6448301"/>
            <a:chOff x="2761287" y="2159606"/>
            <a:chExt cx="8370095" cy="2103895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0719CF37-211D-4372-86B4-86C0BA995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20101" t="12797" r="9965" b="45797"/>
            <a:stretch/>
          </p:blipFill>
          <p:spPr>
            <a:xfrm>
              <a:off x="9552951" y="3647443"/>
              <a:ext cx="1578431" cy="616057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="" xmlns:a16="http://schemas.microsoft.com/office/drawing/2014/main" id="{407C1CD2-4C04-4D49-96CD-0816A16E618B}"/>
                </a:ext>
              </a:extLst>
            </p:cNvPr>
            <p:cNvSpPr/>
            <p:nvPr/>
          </p:nvSpPr>
          <p:spPr>
            <a:xfrm>
              <a:off x="2761287" y="2159606"/>
              <a:ext cx="7987783" cy="2103895"/>
            </a:xfrm>
            <a:prstGeom prst="roundRect">
              <a:avLst>
                <a:gd name="adj" fmla="val 12346"/>
              </a:avLst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B88B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" name="文本框 45"/>
          <p:cNvSpPr txBox="1"/>
          <p:nvPr/>
        </p:nvSpPr>
        <p:spPr>
          <a:xfrm>
            <a:off x="2615623" y="378304"/>
            <a:ext cx="36858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600" dirty="0" err="1" smtClean="0">
                <a:latin typeface="Arial Black" pitchFamily="34" charset="0"/>
                <a:ea typeface="MS PGothic" pitchFamily="34" charset="-128"/>
              </a:rPr>
              <a:t>顧客分析</a:t>
            </a:r>
            <a:endParaRPr lang="en-US" altLang="zh-TW" sz="3600" dirty="0" smtClean="0">
              <a:latin typeface="Arial Black" pitchFamily="34" charset="0"/>
              <a:ea typeface="MS PGothic" pitchFamily="34" charset="-128"/>
            </a:endParaRPr>
          </a:p>
          <a:p>
            <a:pPr algn="ctr"/>
            <a:r>
              <a:rPr lang="en-US" altLang="zh-TW" sz="2000" dirty="0" smtClean="0">
                <a:latin typeface="Arial Black" pitchFamily="34" charset="0"/>
                <a:ea typeface="MS PGothic" pitchFamily="34" charset="-128"/>
              </a:rPr>
              <a:t>By Product Category-</a:t>
            </a:r>
            <a:r>
              <a:rPr lang="en-US" altLang="zh-TW" sz="2000" dirty="0" err="1" smtClean="0">
                <a:latin typeface="Arial Black" pitchFamily="34" charset="0"/>
                <a:ea typeface="MS PGothic" pitchFamily="34" charset="-128"/>
              </a:rPr>
              <a:t>pcs</a:t>
            </a:r>
            <a:endParaRPr lang="en-US" altLang="zh-TW" sz="2000" dirty="0" smtClean="0">
              <a:latin typeface="Arial Black" pitchFamily="34" charset="0"/>
              <a:ea typeface="MS PGothic" pitchFamily="34" charset="-128"/>
            </a:endParaRPr>
          </a:p>
        </p:txBody>
      </p:sp>
      <p:graphicFrame>
        <p:nvGraphicFramePr>
          <p:cNvPr id="14" name="圖表 13"/>
          <p:cNvGraphicFramePr/>
          <p:nvPr/>
        </p:nvGraphicFramePr>
        <p:xfrm>
          <a:off x="4479966" y="1313869"/>
          <a:ext cx="4629063" cy="4991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圖表 14"/>
          <p:cNvGraphicFramePr/>
          <p:nvPr/>
        </p:nvGraphicFramePr>
        <p:xfrm>
          <a:off x="222662" y="1365663"/>
          <a:ext cx="4684816" cy="4963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2" name="圖片 11" descr="台南企業logo0509-05-[轉換]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85834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E7CC822F-4C02-40A9-86FC-849C2D671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15905" y="0"/>
            <a:ext cx="3080540" cy="53574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CEEC6A23-7520-4B23-838A-FC4421ECF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0101" t="12797" r="9965" b="16163"/>
          <a:stretch/>
        </p:blipFill>
        <p:spPr>
          <a:xfrm>
            <a:off x="0" y="-189999"/>
            <a:ext cx="1692728" cy="2251047"/>
          </a:xfrm>
          <a:prstGeom prst="rect">
            <a:avLst/>
          </a:prstGeom>
        </p:spPr>
      </p:pic>
      <p:grpSp>
        <p:nvGrpSpPr>
          <p:cNvPr id="2" name="群組 17"/>
          <p:cNvGrpSpPr/>
          <p:nvPr/>
        </p:nvGrpSpPr>
        <p:grpSpPr>
          <a:xfrm>
            <a:off x="240473" y="213758"/>
            <a:ext cx="9099460" cy="6448301"/>
            <a:chOff x="2761287" y="2159606"/>
            <a:chExt cx="8370095" cy="2103895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0719CF37-211D-4372-86B4-86C0BA995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20101" t="12797" r="9965" b="45797"/>
            <a:stretch/>
          </p:blipFill>
          <p:spPr>
            <a:xfrm>
              <a:off x="9552951" y="3647443"/>
              <a:ext cx="1578431" cy="616057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="" xmlns:a16="http://schemas.microsoft.com/office/drawing/2014/main" id="{407C1CD2-4C04-4D49-96CD-0816A16E618B}"/>
                </a:ext>
              </a:extLst>
            </p:cNvPr>
            <p:cNvSpPr/>
            <p:nvPr/>
          </p:nvSpPr>
          <p:spPr>
            <a:xfrm>
              <a:off x="2761287" y="2159606"/>
              <a:ext cx="7987783" cy="2103895"/>
            </a:xfrm>
            <a:prstGeom prst="roundRect">
              <a:avLst>
                <a:gd name="adj" fmla="val 12346"/>
              </a:avLst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B88B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文本框 45"/>
          <p:cNvSpPr txBox="1"/>
          <p:nvPr/>
        </p:nvSpPr>
        <p:spPr>
          <a:xfrm>
            <a:off x="2893616" y="378304"/>
            <a:ext cx="31298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600" dirty="0" err="1" smtClean="0">
                <a:latin typeface="Arial Black" pitchFamily="34" charset="0"/>
                <a:ea typeface="MS PGothic" pitchFamily="34" charset="-128"/>
              </a:rPr>
              <a:t>顧客分析</a:t>
            </a:r>
            <a:endParaRPr lang="en-US" altLang="zh-TW" sz="3600" dirty="0" smtClean="0">
              <a:latin typeface="Arial Black" pitchFamily="34" charset="0"/>
              <a:ea typeface="MS PGothic" pitchFamily="34" charset="-128"/>
            </a:endParaRPr>
          </a:p>
          <a:p>
            <a:pPr algn="ctr"/>
            <a:r>
              <a:rPr lang="en-US" altLang="zh-TW" sz="2000" dirty="0" smtClean="0">
                <a:latin typeface="Arial Black" pitchFamily="34" charset="0"/>
                <a:ea typeface="MS PGothic" pitchFamily="34" charset="-128"/>
              </a:rPr>
              <a:t>By Classification-</a:t>
            </a:r>
            <a:r>
              <a:rPr lang="en-US" altLang="zh-TW" sz="2000" dirty="0" err="1" smtClean="0">
                <a:latin typeface="Arial Black" pitchFamily="34" charset="0"/>
                <a:ea typeface="MS PGothic" pitchFamily="34" charset="-128"/>
              </a:rPr>
              <a:t>pcs</a:t>
            </a:r>
            <a:endParaRPr lang="en-US" altLang="zh-TW" sz="2000" dirty="0" smtClean="0">
              <a:latin typeface="Arial Black" pitchFamily="34" charset="0"/>
              <a:ea typeface="MS PGothic" pitchFamily="34" charset="-128"/>
            </a:endParaRPr>
          </a:p>
        </p:txBody>
      </p:sp>
      <p:graphicFrame>
        <p:nvGraphicFramePr>
          <p:cNvPr id="14" name="圖表 13"/>
          <p:cNvGraphicFramePr/>
          <p:nvPr/>
        </p:nvGraphicFramePr>
        <p:xfrm>
          <a:off x="3843151" y="1318161"/>
          <a:ext cx="5856020" cy="4797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圖表 12"/>
          <p:cNvGraphicFramePr/>
          <p:nvPr/>
        </p:nvGraphicFramePr>
        <p:xfrm>
          <a:off x="-627907" y="1306287"/>
          <a:ext cx="6639791" cy="5035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1" name="圖片 10" descr="台南企業logo0509-05-[轉換]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85834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E7CC822F-4C02-40A9-86FC-849C2D671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15905" y="0"/>
            <a:ext cx="3080540" cy="53574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CEEC6A23-7520-4B23-838A-FC4421ECF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0101" t="12797" r="9965" b="16163"/>
          <a:stretch/>
        </p:blipFill>
        <p:spPr>
          <a:xfrm>
            <a:off x="0" y="-189999"/>
            <a:ext cx="1692728" cy="2251047"/>
          </a:xfrm>
          <a:prstGeom prst="rect">
            <a:avLst/>
          </a:prstGeom>
        </p:spPr>
      </p:pic>
      <p:grpSp>
        <p:nvGrpSpPr>
          <p:cNvPr id="2" name="群組 17"/>
          <p:cNvGrpSpPr/>
          <p:nvPr/>
        </p:nvGrpSpPr>
        <p:grpSpPr>
          <a:xfrm>
            <a:off x="240473" y="213758"/>
            <a:ext cx="9099460" cy="6448301"/>
            <a:chOff x="2761287" y="2159606"/>
            <a:chExt cx="8370095" cy="2103895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0719CF37-211D-4372-86B4-86C0BA995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20101" t="12797" r="9965" b="45797"/>
            <a:stretch/>
          </p:blipFill>
          <p:spPr>
            <a:xfrm>
              <a:off x="9552951" y="3647443"/>
              <a:ext cx="1578431" cy="616057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="" xmlns:a16="http://schemas.microsoft.com/office/drawing/2014/main" id="{407C1CD2-4C04-4D49-96CD-0816A16E618B}"/>
                </a:ext>
              </a:extLst>
            </p:cNvPr>
            <p:cNvSpPr/>
            <p:nvPr/>
          </p:nvSpPr>
          <p:spPr>
            <a:xfrm>
              <a:off x="2761287" y="2159606"/>
              <a:ext cx="7987783" cy="2103895"/>
            </a:xfrm>
            <a:prstGeom prst="roundRect">
              <a:avLst>
                <a:gd name="adj" fmla="val 12346"/>
              </a:avLst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B88B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文本框 45"/>
          <p:cNvSpPr txBox="1"/>
          <p:nvPr/>
        </p:nvSpPr>
        <p:spPr>
          <a:xfrm>
            <a:off x="2973863" y="378304"/>
            <a:ext cx="29693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600" dirty="0" err="1" smtClean="0">
                <a:latin typeface="Arial Black" pitchFamily="34" charset="0"/>
                <a:ea typeface="MS PGothic" pitchFamily="34" charset="-128"/>
              </a:rPr>
              <a:t>顧客分析</a:t>
            </a:r>
            <a:endParaRPr lang="en-US" altLang="zh-TW" sz="3600" dirty="0" smtClean="0">
              <a:latin typeface="Arial Black" pitchFamily="34" charset="0"/>
              <a:ea typeface="MS PGothic" pitchFamily="34" charset="-128"/>
            </a:endParaRPr>
          </a:p>
          <a:p>
            <a:pPr algn="ctr"/>
            <a:r>
              <a:rPr lang="en-US" altLang="zh-TW" sz="2000" dirty="0" smtClean="0">
                <a:latin typeface="Arial Black" pitchFamily="34" charset="0"/>
                <a:ea typeface="MS PGothic" pitchFamily="34" charset="-128"/>
              </a:rPr>
              <a:t>Top Customers-</a:t>
            </a:r>
            <a:r>
              <a:rPr lang="en-US" altLang="zh-TW" sz="2000" dirty="0" err="1" smtClean="0">
                <a:latin typeface="Arial Black" pitchFamily="34" charset="0"/>
                <a:ea typeface="MS PGothic" pitchFamily="34" charset="-128"/>
              </a:rPr>
              <a:t>pcs</a:t>
            </a:r>
            <a:r>
              <a:rPr lang="en-US" altLang="zh-TW" sz="2000" dirty="0" smtClean="0">
                <a:latin typeface="Arial Black" pitchFamily="34" charset="0"/>
                <a:ea typeface="MS PGothic" pitchFamily="34" charset="-128"/>
              </a:rPr>
              <a:t> </a:t>
            </a:r>
          </a:p>
        </p:txBody>
      </p:sp>
      <p:graphicFrame>
        <p:nvGraphicFramePr>
          <p:cNvPr id="13" name="圖表 12"/>
          <p:cNvGraphicFramePr/>
          <p:nvPr/>
        </p:nvGraphicFramePr>
        <p:xfrm>
          <a:off x="4686023" y="1433203"/>
          <a:ext cx="4172970" cy="4928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圖表 13"/>
          <p:cNvGraphicFramePr/>
          <p:nvPr/>
        </p:nvGraphicFramePr>
        <p:xfrm>
          <a:off x="400793" y="1448789"/>
          <a:ext cx="4172970" cy="4928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1" name="圖片 10" descr="台南企業logo0509-05-[轉換]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2512" y="6229350"/>
            <a:ext cx="471488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85834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ERfcixgEkas50_0.lwgw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UsY0nDBg0OB3p3RNEHmGA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xmkzlL_06P3qdxRJN3N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VKhuvf20G3pxE3rPGRUw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kMnv3zlEKDSJGrmiFeo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h5u6petYUq6GelXeFA7p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BWZlsW60G25Gj2zTYvG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seDfpTpkWkGRU9ufGRsQ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oTXi.a8k29hZwoKHVUr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kqkn5jtNE.PxoBHZYul8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RfRG1DiEq46CiZYMcsT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HtMxV1OUCVLbZgg8uBB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21wUj2l90uG3EoegeRN.w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8FTXuruXkaeXH3pHZBUyw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mKvu9F2UqOWV.jKpi8W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2xfNTVk06iIOPzTtH.u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Yv8hXAZWkCYS8D5SyMVP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dnLKf6o.E6SSCaRFPVIF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WH1kZKxkKh6YkXiGJ4a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YITI98aT02LTNhyRpzW3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C4yckLzEOEh1LHcqJfWw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gnIK8P9EqmjyWPHkKOq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WOSpdhYUuQ0lueYC19G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pgm6x2_EeDmf0g_DV_6Q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AgMGyR.0.2OBP8b8jxX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XH0bVZJpEGMZf1oyhtU1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lkKdPE6kKizLR6imONTQ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2El7XKhQEaGj_TUpF1RI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nkx.cXnEmg7J6ZzXjID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5vRv_W9US_Jg91xduhxA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jk9Fd0FECf_dngJKzPC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Vi3DVEqU6FdN4pN_fkWg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0_STKyxCUGMR26hUFMWZ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XPStkVLEencfHFvUpL3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aEbxMsa9067IFHyYdGAk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BpPsI.YpEOlT28RR7FXqw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3UtxJHGU.II7vimLHheg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NnBvIcDqUmcWbLh09a5oQ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9zDjNe2UOKS9UpYyxPtg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XrxKSxSUWBDb0Mnjj9ZA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42ChbI1Uq1B7Oakd4LJ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oxi2A4qEG9IajKHVggFg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tVgvAf.UKwqbAXJ5Vqh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TGvVkcrkeatwczJ6U3e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9Z6R_IlP0CQp.5MQZhrU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a1_9Cg6EkyVps3nOi70B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T3Q5P56DUe4U8IETSWmo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IYc9rtgTk.Lb3AhQMaEkQ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gGRM5HgUEyowuOeSpGswg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1pnE4iAzEK4g4VTO65Ty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pE2iZjvk0izMS45aud9M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2heCJz6EeyidZojWfZ7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Eb4_aSbkKoc46CN9Fuj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C9sdKopEyj5pFXagmUSQ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vsdx3xr0qUPSFTvNdYxQ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8ZnrTSH0eH8zJ5gvuzv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1HM6e4rj0uhDZTKOz91Vg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SpYUF6P8UizPLPJWKUrTA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xc7kAlq0q..2dF7dqiDA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8YUeuh7M0ajOFY2ow5HGA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9lPJkC1Dkax6XCCXHdCI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tLYQtC7EG0NYQ8m9lwCQ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qnFM5I6J0KcPFM_OwMBu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lCSiRqRAkmNr06KzdXAxA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bF39aLrEq9kDegasBCQ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AHvb0wQkuUciZ8Q1G59Q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UT3dMkHk2g6Pi4xQ3h3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Wt4xj7U7kClNC3foFazoA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O9xSqAF3UGld20e.g4Ly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3idTAd5Eu6LuYB7xBlrQ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P8qHwef0G.fg4PWFFGnQ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bShBBuJ0yr3OeWYNIot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GzZfAXkOkydw1BdBsdlr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j0e1blbkWu4f6TdSanV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LyZSnTR0e8ZObyykviRw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gzbX7xC706pVFmUYUl3ag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rpX3Q7RUSh_wdv1Vjixg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hkDa3qLEOMVFlevwgd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Z0isQK0kiTvQOVRW3MwA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c7CZEIGOkuLMDgUALFkuw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6jGyjCFECvDuetubeMyQ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7Vpfiz3Hkq5_b3Sm8PXfQ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IIXCG1tkaOTMCh23pIcg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SbnGkMGkmR0WxtxOoCUw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mRUV5NbUqjnSHfgDsvyA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sGq70Bh0.96lSHl0r39g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2KQXGuuX0mvCdXLD_BJcw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7ZPJyxl6k2TCZpUqGWns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QrhhhNNHEa2Dx_sYknyu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tWxHXP8UiMo1OsTTqFXg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fSDorybkOoezonnCQ0.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Idt7z80keKpMb9HGo00Q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CYb3Kmxq0e4OB1bXPiDrA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m6O3J3L066EUBFzB3v5Q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8dSPdzlE.m_rpCioloPg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9Sizzi840.LiNTG8UVDbQ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hpuM940MUSeXxQBzkdzng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gBt32EnUeho7Uz0f0VQ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z8D.p_LkCxmMOrbfCI5A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zO8sgqNUSkchh94pbPI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_VK9o_lBEiW_jjZq23vhg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iSkaSTtEWXxL8UuMPPlQ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3nr5L510u.7WzFx5LsrQ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Dr2ZenNEeAu7zViCNPZg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RKn4WbJLkmWVP1QJs4flw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vZqesrxgUu59S4rQBI._A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.MVP3QAEGJjHVtLGzEAg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vThuNRm0q6WntXEpWiHw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gwqcWv.UW.2DecAAyT_A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dDxRufkSkWt0L5oOQv3Gw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xO0CReBL0WiYmOhaNIl8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8embS9OBECTAZgtCVKf4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ZJwjSc.kWzdZmgqa2zdg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BFkFzZqUWE2xdKFG6jUQ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ujXvIBgU2gFvm7yOYpvg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w1if8U_kkGRbmTVFqmnHA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kLiWtjQUE.DY8EyBT7ABA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CXi8y3rkWT2N0TNDcBLw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NC1z8NsBkKqhkcVXOqZUg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3ecyprNG0aR0tJL5e3Utg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.c8kkt4q0e.ZrLgD36kOg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WgqzpZyk.0.Gd7n1AIyg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l84YlLhUaaoYi7s90WF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Q7WbpnNECUeu72B0vj2w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GDSpjFO8EWtLeIsaUqPEA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j2IPyFxECfvo1gw9Sbww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6s2zvHYdEil09VeTvEf6A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rJotP6Di0eOWSDd30vk.Q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Fp9GFKhUieQsCqXlIHuA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MEBUZEP0GsVgX8zaljoQ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HohiDLWEisxP_yOIOfDg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LH8BsF6EmK5vWXEpLfAg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zJTor7Pk2ErGKMhi6Ihg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gEnU6Npkmsawl6_T0dt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f7czwVlU.ZzMdN2hVjqw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S8Qg5sPv0SWAJvICnZTUg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5RKL946_k.T7OLgXmrIVA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gP_BoBtU2W2fKf7zUfZw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K3GWVLI0aoBoHVvTCiGQ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8TlB50x0q7MY2hclGu5Q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kX4fT2hkyqieKGzVuJTg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hZkNymx0WrQ9F2pEb9Uw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KoTKuU2kWJq5_mUo61Tg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0bAEKDlEOgKZqud9DGKA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Nkl4BDm0yeYT5nsgSpa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AOARhnYk2ibDlYG4u.nw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tf9xI6RkEG2vzREIBYAGw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8O33vRwk61GjtU.Oydwg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jMNLu58kCkf8yt8SRDdA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j8xQ7OMU6AiGciNqwDog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.LNBYoZ.kCOuU7B2V4_vQ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x7zE5eyd0GFC.JEDQsbSA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dtAtmc46UmWdtrA4QwIBA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ubUT6Fl0CUWNvRn1Nlhg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3hzDNxW9kCsPNJYAel5nw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wBbXqgF0yqhoayw7_5Z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T5kTTD0i9luD6DhjtrA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GgXnkU2kOj.r2j7WhGfA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dN4B_m4USf1SHNvQr38w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8RhCYG1kmWNu9kTwt6mA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xqV4gGA0eWbkOH9h5zmQ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4_hxAhcjUefUAIIgw.gNQ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wlHZDYCEi9xlWFjucmYw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fXqfoHOS0yWW27hxOl2TA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2TJvopvk2urLl3s3eOIg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f6jgdkqU6sOY1JRsk9yQ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Vpr1D0u90mZAqeOV1hIv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JplmT8SUuXCeBLOSANyA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3kVGSD8E2R3a_uiz4uyA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.RqEUlRyk2rRfUd1Qemmw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cNZB1xhkmdvAvNdP90hw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evLIyIkUaOHXXRiS7NXg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Uk7_zEYFUqGR92W0eUF.Q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X_bzdjZEG.TwFxTGramg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PqCnxqHdU68pN3zmniVYw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j4yuZlQ0ygwe55UkkzJA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.CIAQe320ifVlq_jDHOSg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c5S_JgjUekhJoSO4cD0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5_OKSj10u4EFHZym7rRw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AmX7t8pkO5M7P6nsgLUQ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sHtCYT.U2.da0_MDqLFA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6Hc8C6QkelXfa25mKf3Q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3D8rKCMkKQtGGzdcwLyw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JLpmmEE_UyDMzK4.SPAAg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8cvlXIdkSmO8JdNpWDoQ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0FHMF2bY0yn4v0UCbatcg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daV209d0KSl4RMuLFKXg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kXBK8mjE23Vdsi34RMpw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my8oAKY0aMgr4hUO575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AKslXLb0K2nTFDcWwEwg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KZrXYSsP0KXDbwb5C2XwA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6sHzi_zQUif9tgOXAxHVQ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rrDj9u2U6xdwgmwsFcQw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5zhrVzTJE2N2zcidPpaog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NZMPm7F0aPDmajKXJyXg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BcrwO4PkSRxd6LjWcBlQ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mXTNduWUS3aG3YYnHkvA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oRTT7bQUawpJs2XBcPQA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mzXb9kwUE.wFZMRail7WQ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vWJSEN4keunilgtHn0p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2SCF7K5jUuBzXH.I6CYaw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LX9j0L28kq0sYEgosh9mw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RI8Yx3rkiRV0cBVP79FQ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BN4imiM702igRhJXF8hYg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0Icd.4Hl06ADxfuz7gkmw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6i8eG6lkGsuxSfvVbBYA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I9HZfPJck.YT3cB21ZUqQ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6SiZgU5C0KRJ3NRUQDb1Q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_OE0SFeUEq0GuF.rd3AwA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bOqv1clkCej3WHUe6Kgw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7pTu4.SEO1a0Bu.GBDF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z7A8sUfUOGPiZPb.CZYQ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ndrP9MIuUCjSTrOJ858Rw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A3SRqmCUOiCH2e3vAy8Q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7QFIgC202wKh8rIsuw5w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tHjDOu10Oyf0_PMzAymA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GQsa77NEGh0ePRcntwlw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PAc.xljkqa9_1EATV0Lw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G4QtEbX6E6QN9jSC0trsA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pFegCkXUECt7yR3ZWznNA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TcseZ8lS0WMYUPYrrdGxg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i5H1HpYEeJcR1.RzDOg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gOX7j9NEmp0Lhi5xLJa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QiJJLXskSm_N3iYMcRqw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eiKrwBt0ieShaGvjOnDw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1_CYR57Eq88XT8VRrqnw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GkBHvZd6kGvxSEKsKfLrQ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uQXjGFSESzNYPEjU2nKA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2aQQSOGbEaSvcTujzPv3A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iK_YmSSEuaO.5_TwUneg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0yX4eurEyR1btNlyBsTw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e5nZU4uJESxRZHTwBKshw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YOYIvuZUK7vL5D4InzcA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5xmm5wFUGFCBuzKaXYw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eG2Zf8v0mlvBios7Sy7Q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_UU6.v9VkGNQri0dDfnWA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iCRjzDck24YT2fwPZFTA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7poSVEz0WtgcKiPhdCPw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RXsWDufES_7Sh6NEWIIw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7h1ByZc.06ZjuZn7e2g1w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pzWRg8dku8Jb3gf2zWkw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eOhF4i.0yFHTmyFvjGtw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aU2Lm98Uae5MfeCt3E_w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ymaIRfgECW5m7gmtLA7w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wJusvZu9kCC6ak2cuBQV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HZQlt7dkGLN3j24SarFQ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Y4D23bzEaNrzydBSYADQ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_mDKyA86kOM0bjedfvEZQ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Rj7h1sDUymoNuEnkwJzg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oIvoZFaUGd5sH.karlKg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tDNiCzIU.ZLYarAYz_Gw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Wx6YloDkGy_kS_F_XBgQ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VsWh42skWMQ9rV_qByXQ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Z0XmBs8kegmRrj4i83sA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xKVKGmdkSUA61x9_QIdA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VpKX5g2QkKz9LKmgklIc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6LLm4JPGkeBTbiuaXxfvQ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vAFrcGwEK81CTHhYdE7g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ukWylrfjkasb5WPvteMYw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oMuHCIbUC8w1k_PM3w6g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lEQhkPPUEeVf3ZSAl8LOg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laaMDQPUKLYGpNiTkikw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9yV47rAOUqQYlqECp1hMA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o4ke5zBUiGKFcxAndRgg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19E2Y3OdEa2Pd0jMPX1og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9L9y7KnkG7xKWXIUTRrQ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8fePBBRZkirfsCZZkwHP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C.PDPTIUmydEN_FB7EcQ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kwOggn15USZCCzNqdefwQ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MvoMpFV4US6YqovARnIDQ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6tXRq3Sg0uHynw1ro0M2A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gqIgscpkGYWr5g9JoVxA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DPmZTpDUeYIzbn0Jb0gg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JOQyINIE2hWqpqIZKhPg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2APsZY7UyuapJTiZvGEw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DgOE4MGk.mrwh4qyDW3g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1O1ABoiAEWr_BTQ1LE7CA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r3Fy05q2kS2xnuRbWgMD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JVcvH4XkuNHaEqInWOmA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Bww18KPVU6aQbQuHbXGQQ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erYnzPg80iGV6nDsYa3_g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YqnJSxjEUWHKvXa83ZkzQ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Q9JHMeIUiMk8oyoRisDg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pq.3zDmkSx7CTl.T46TQ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7khyViBXEqB_ZG.g0MjVg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PVYBbRl0qv8HdjTXjU7Q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Gpe3ds09kqRC36uMJyVqA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Pu_r3.dEy2P8YDwWaROA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5IUtXOWaky.v0EENhvtI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bXJxse70WBoNfG5VoESQ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mpjSJuip06YNxTsDcyIcg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rifwEtv02plr2AV1E77Q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NTF4N_m6UCjBbYTx1or6g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GihATCBkawWi_zDFQ4xg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_iABPtR.U6ET_bpHX8DbA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mmcE4_Jw0.igFPxV1iaFg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NComMW8k2NI54MPI6leQ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Q6pfjZMUas75hfGP2hQg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X2_q3qPk.ZHDqIFCogTg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cDZg77SUu4gr8K9dLwe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YYtpjJgk217rT2rubEYw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2heCJz6EeyidZojWfZ7w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eOhF4i.0yFHTmyFvjGtw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aU2Lm98Uae5MfeCt3E_w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ymaIRfgECW5m7gmtLA7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ieuV5hW5Eijg6ZeMel1T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iBMq1cpeEKIE4fDMB5b9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.KQ9_SNWUmkHMWMVVkgi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a21afFvU27.CePXGVSd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aYWbkeG90uaf4h5uqXm0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3OXfCtikaP6GqJL_MyA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x.VBm6MjUGslyaSVjam8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13zGpEE5ESAs3sCQE1YK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yNhhKT9EaZjP8ypRXzT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d8n9dciU2lOOU_F6QPC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XMM7W7Pken_E5zPJqO0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8xRARCy0WMujoBlFFh7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BDIz_ex0S45.vp57Z5Z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QMEWcD2nUmGveRDF3F1p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c4KfLJQEkapxtYUfKSrm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XEDzEFf023Cck6.kOYF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fMoMhEiskGS8dcTWyBy2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XzRnfu8YE.TpKGz7DECr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c2gO_wrEyobii_fUC7p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UlzBXtZFUW7k840.HSnW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Kc4aMTWkexewir9tEgh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DZ7Da6s0OnTdZ11Ym4e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AtSbYuAEq27_e6TBVfj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DfUliNcE2s2JZ3l8B7i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c06pAfgfkGaGKC0r.FCO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mdit4GBEybgrl1EDVrs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FgiavccEymIkC4O2zxR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z_G0cRUUSPFfaI4HGfU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ttmTnk4TkSHQ52A11zsG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tIfkN5j0W7fAbt2bh2m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RhWOMcUk64nKp7R3Xsd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V.kMn0OEuzfLKA1PdTE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kjNB.mOkmEv7mlHOgZI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1uLmJYrj0GNwUXFjqMTL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ftQQhTdEamZKojTfCgD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j1HqgCLkOQAJDVF0h7U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myix8h_E0OwFiDPNjCHk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n_HmIe2EK866vv2.bCd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ts24.8s06YbRlkYrra0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XTrtAL3k.5jF6SJ.SKD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FjCpaJEEuW7D9P735Hd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dZDwxhjUi08vW1N97hK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xp1kA4PPUW3rgOS82cTb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tNkkwBB0Sohg.bE8xpi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7NIpEOq70yXpfDsMKS7N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46AO9COkaW3CJRme37F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rgY6VK6k6XEP4QJuqA8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7j9aM.AUmasam1Ylp5S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M28NAukyygFCnfmIp6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W49Gaz3kGnDJlYf1sgn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HEUkb2HUuBSEvW2WOpN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b9zDt2XUGOiZi2vmjNG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kOsqTtWUOciuAbZRINn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Wq1k2uPEiP00IpLWJ9Y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6iB4nK190S_NYBwEbrFX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c8b4RXEUOHU.m6RMcao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WfQzDBEkG3zGMvAL.7R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xQot1yjK0a0X7j9vp1Ya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lPSUmBaRke0IfIfxL.bG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wF4h8ZRd0eShPfA5Mm8T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i24HOWf02Q6pUyevoSL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XV1mXpskeBdPC9RRbTe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IhW3nE5U.0xjuRHL5FZ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NEF8PwB5UaMn1DplTq7e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r4nrhh5kunukGBetMK8g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_9vwXCt_kaqt93_I_0wg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EFRAcLkUG4.D4yiQ0OM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ceady1DkyYEHpqGJQsow"/>
</p:tagLst>
</file>

<file path=ppt/theme/theme1.xml><?xml version="1.0" encoding="utf-8"?>
<a:theme xmlns:a="http://schemas.openxmlformats.org/drawingml/2006/main" name="TAINAN-1">
  <a:themeElements>
    <a:clrScheme name="TAINAN-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AINAN-1">
      <a:majorFont>
        <a:latin typeface="Times New Roman"/>
        <a:ea typeface="華康中黑體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99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華康中黑體" pitchFamily="49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99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華康中黑體" pitchFamily="49" charset="-120"/>
          </a:defRPr>
        </a:defPPr>
      </a:lstStyle>
    </a:lnDef>
  </a:objectDefaults>
  <a:extraClrSchemeLst>
    <a:extraClrScheme>
      <a:clrScheme name="TAINAN-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INAN-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INAN-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INAN-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INAN-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INAN-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INAN-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F:\圖檔\台南企業標誌\TAINAN-1.pot</Template>
  <TotalTime>19859</TotalTime>
  <Words>930</Words>
  <Application>Microsoft Office PowerPoint</Application>
  <PresentationFormat>如螢幕大小 (4:3)</PresentationFormat>
  <Paragraphs>378</Paragraphs>
  <Slides>18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TAINAN-1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簡報資料</dc:title>
  <dc:creator>TEST</dc:creator>
  <cp:lastModifiedBy>HQ會計部__襄理楊淑芳</cp:lastModifiedBy>
  <cp:revision>966</cp:revision>
  <cp:lastPrinted>2001-08-24T04:57:07Z</cp:lastPrinted>
  <dcterms:created xsi:type="dcterms:W3CDTF">1998-04-02T07:00:10Z</dcterms:created>
  <dcterms:modified xsi:type="dcterms:W3CDTF">2020-12-25T05:28:13Z</dcterms:modified>
</cp:coreProperties>
</file>