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81" r:id="rId5"/>
    <p:sldId id="280" r:id="rId6"/>
    <p:sldId id="284" r:id="rId7"/>
    <p:sldId id="285" r:id="rId8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28549C"/>
    <a:srgbClr val="799FDD"/>
    <a:srgbClr val="356ECB"/>
    <a:srgbClr val="3366CC"/>
    <a:srgbClr val="3870CC"/>
    <a:srgbClr val="CAD9F2"/>
    <a:srgbClr val="2E61B4"/>
    <a:srgbClr val="326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6" autoAdjust="0"/>
    <p:restoredTop sz="93220" autoAdjust="0"/>
  </p:normalViewPr>
  <p:slideViewPr>
    <p:cSldViewPr snapToGrid="0">
      <p:cViewPr varScale="1">
        <p:scale>
          <a:sx n="83" d="100"/>
          <a:sy n="83" d="100"/>
        </p:scale>
        <p:origin x="44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285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826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285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76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285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框 80"/>
          <p:cNvSpPr txBox="1"/>
          <p:nvPr userDrawn="1"/>
        </p:nvSpPr>
        <p:spPr>
          <a:xfrm>
            <a:off x="131199" y="300303"/>
            <a:ext cx="39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9" name="直接连接符 98"/>
          <p:cNvCxnSpPr/>
          <p:nvPr userDrawn="1"/>
        </p:nvCxnSpPr>
        <p:spPr>
          <a:xfrm>
            <a:off x="0" y="237744"/>
            <a:ext cx="4544568" cy="0"/>
          </a:xfrm>
          <a:prstGeom prst="line">
            <a:avLst/>
          </a:prstGeom>
          <a:ln w="12700" cap="rnd">
            <a:gradFill flip="none" rotWithShape="1">
              <a:gsLst>
                <a:gs pos="53312">
                  <a:srgbClr val="C6DCF0"/>
                </a:gs>
                <a:gs pos="30000">
                  <a:schemeClr val="bg1"/>
                </a:gs>
                <a:gs pos="77000">
                  <a:srgbClr val="DCEAF6"/>
                </a:gs>
                <a:gs pos="0">
                  <a:schemeClr val="accent1">
                    <a:lumMod val="45000"/>
                    <a:lumOff val="55000"/>
                    <a:alpha val="9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 userDrawn="1"/>
        </p:nvCxnSpPr>
        <p:spPr>
          <a:xfrm>
            <a:off x="0" y="975360"/>
            <a:ext cx="3928521" cy="0"/>
          </a:xfrm>
          <a:prstGeom prst="line">
            <a:avLst/>
          </a:prstGeom>
          <a:ln w="12700" cap="rnd">
            <a:gradFill flip="none" rotWithShape="1">
              <a:gsLst>
                <a:gs pos="53312">
                  <a:srgbClr val="C6DCF0"/>
                </a:gs>
                <a:gs pos="30000">
                  <a:schemeClr val="bg1"/>
                </a:gs>
                <a:gs pos="77000">
                  <a:srgbClr val="DCEAF6"/>
                </a:gs>
                <a:gs pos="0">
                  <a:schemeClr val="accent1">
                    <a:lumMod val="45000"/>
                    <a:lumOff val="55000"/>
                    <a:alpha val="9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 userDrawn="1"/>
        </p:nvCxnSpPr>
        <p:spPr>
          <a:xfrm>
            <a:off x="658930" y="771144"/>
            <a:ext cx="4013654" cy="0"/>
          </a:xfrm>
          <a:prstGeom prst="line">
            <a:avLst/>
          </a:prstGeom>
          <a:ln w="12700" cap="rnd">
            <a:gradFill flip="none" rotWithShape="1">
              <a:gsLst>
                <a:gs pos="53312">
                  <a:srgbClr val="C6DCF0"/>
                </a:gs>
                <a:gs pos="30000">
                  <a:schemeClr val="bg1"/>
                </a:gs>
                <a:gs pos="77000">
                  <a:srgbClr val="DCEAF6"/>
                </a:gs>
                <a:gs pos="0">
                  <a:schemeClr val="accent1">
                    <a:lumMod val="45000"/>
                    <a:lumOff val="55000"/>
                    <a:alpha val="9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文本框 101"/>
          <p:cNvSpPr txBox="1"/>
          <p:nvPr userDrawn="1"/>
        </p:nvSpPr>
        <p:spPr>
          <a:xfrm>
            <a:off x="657892" y="204657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存在的问题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文本框 106"/>
          <p:cNvSpPr txBox="1"/>
          <p:nvPr userDrawn="1"/>
        </p:nvSpPr>
        <p:spPr>
          <a:xfrm>
            <a:off x="648747" y="748760"/>
            <a:ext cx="8226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8" name="直接连接符 107"/>
          <p:cNvCxnSpPr/>
          <p:nvPr userDrawn="1"/>
        </p:nvCxnSpPr>
        <p:spPr>
          <a:xfrm>
            <a:off x="648747" y="237744"/>
            <a:ext cx="0" cy="737616"/>
          </a:xfrm>
          <a:prstGeom prst="line">
            <a:avLst/>
          </a:prstGeom>
          <a:ln w="12700" cap="rnd">
            <a:solidFill>
              <a:schemeClr val="bg1">
                <a:alpha val="56000"/>
              </a:schemeClr>
            </a:solidFill>
            <a:prstDash val="solid"/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95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285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 userDrawn="1"/>
        </p:nvSpPr>
        <p:spPr>
          <a:xfrm>
            <a:off x="131199" y="300303"/>
            <a:ext cx="39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 userDrawn="1"/>
        </p:nvCxnSpPr>
        <p:spPr>
          <a:xfrm>
            <a:off x="0" y="237744"/>
            <a:ext cx="4544568" cy="0"/>
          </a:xfrm>
          <a:prstGeom prst="line">
            <a:avLst/>
          </a:prstGeom>
          <a:ln w="12700" cap="rnd">
            <a:gradFill flip="none" rotWithShape="1">
              <a:gsLst>
                <a:gs pos="53312">
                  <a:srgbClr val="C6DCF0"/>
                </a:gs>
                <a:gs pos="30000">
                  <a:schemeClr val="bg1"/>
                </a:gs>
                <a:gs pos="77000">
                  <a:srgbClr val="DCEAF6"/>
                </a:gs>
                <a:gs pos="0">
                  <a:schemeClr val="accent1">
                    <a:lumMod val="45000"/>
                    <a:lumOff val="55000"/>
                    <a:alpha val="9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/>
        </p:nvCxnSpPr>
        <p:spPr>
          <a:xfrm>
            <a:off x="0" y="975360"/>
            <a:ext cx="3928521" cy="0"/>
          </a:xfrm>
          <a:prstGeom prst="line">
            <a:avLst/>
          </a:prstGeom>
          <a:ln w="12700" cap="rnd">
            <a:gradFill flip="none" rotWithShape="1">
              <a:gsLst>
                <a:gs pos="53312">
                  <a:srgbClr val="C6DCF0"/>
                </a:gs>
                <a:gs pos="30000">
                  <a:schemeClr val="bg1"/>
                </a:gs>
                <a:gs pos="77000">
                  <a:srgbClr val="DCEAF6"/>
                </a:gs>
                <a:gs pos="0">
                  <a:schemeClr val="accent1">
                    <a:lumMod val="45000"/>
                    <a:lumOff val="55000"/>
                    <a:alpha val="9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/>
        </p:nvCxnSpPr>
        <p:spPr>
          <a:xfrm>
            <a:off x="658930" y="771144"/>
            <a:ext cx="4013654" cy="0"/>
          </a:xfrm>
          <a:prstGeom prst="line">
            <a:avLst/>
          </a:prstGeom>
          <a:ln w="12700" cap="rnd">
            <a:gradFill flip="none" rotWithShape="1">
              <a:gsLst>
                <a:gs pos="53312">
                  <a:srgbClr val="C6DCF0"/>
                </a:gs>
                <a:gs pos="30000">
                  <a:schemeClr val="bg1"/>
                </a:gs>
                <a:gs pos="77000">
                  <a:srgbClr val="DCEAF6"/>
                </a:gs>
                <a:gs pos="0">
                  <a:schemeClr val="accent1">
                    <a:lumMod val="45000"/>
                    <a:lumOff val="55000"/>
                    <a:alpha val="9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 userDrawn="1"/>
        </p:nvSpPr>
        <p:spPr>
          <a:xfrm>
            <a:off x="657892" y="20465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下一步改进措施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 userDrawn="1"/>
        </p:nvSpPr>
        <p:spPr>
          <a:xfrm>
            <a:off x="648747" y="748760"/>
            <a:ext cx="1237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NEXT</a:t>
            </a:r>
            <a:r>
              <a:rPr lang="en-US" altLang="zh-CN" sz="100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MEASURES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648747" y="237744"/>
            <a:ext cx="0" cy="737616"/>
          </a:xfrm>
          <a:prstGeom prst="line">
            <a:avLst/>
          </a:prstGeom>
          <a:ln w="12700" cap="rnd">
            <a:solidFill>
              <a:schemeClr val="bg1">
                <a:alpha val="56000"/>
              </a:schemeClr>
            </a:solidFill>
            <a:prstDash val="solid"/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50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285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26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rgbClr val="285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24223" y="509319"/>
            <a:ext cx="5590572" cy="650890"/>
            <a:chOff x="2824223" y="509319"/>
            <a:chExt cx="5590572" cy="650890"/>
          </a:xfrm>
        </p:grpSpPr>
        <p:sp>
          <p:nvSpPr>
            <p:cNvPr id="3" name="矩形 2"/>
            <p:cNvSpPr/>
            <p:nvPr userDrawn="1"/>
          </p:nvSpPr>
          <p:spPr>
            <a:xfrm>
              <a:off x="3634756" y="517559"/>
              <a:ext cx="4108707" cy="619500"/>
            </a:xfrm>
            <a:prstGeom prst="rect">
              <a:avLst/>
            </a:prstGeom>
            <a:blipFill dpi="0" rotWithShape="0">
              <a:blip r:embed="rId2">
                <a:alphaModFix amt="25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 userDrawn="1"/>
          </p:nvCxnSpPr>
          <p:spPr>
            <a:xfrm>
              <a:off x="2824223" y="509319"/>
              <a:ext cx="5022949" cy="0"/>
            </a:xfrm>
            <a:prstGeom prst="line">
              <a:avLst/>
            </a:prstGeom>
            <a:ln w="12700" cap="rnd">
              <a:gradFill flip="none" rotWithShape="1">
                <a:gsLst>
                  <a:gs pos="53312">
                    <a:srgbClr val="C6DCF0"/>
                  </a:gs>
                  <a:gs pos="30000">
                    <a:schemeClr val="bg1"/>
                  </a:gs>
                  <a:gs pos="77000">
                    <a:srgbClr val="DCEAF6"/>
                  </a:gs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 userDrawn="1"/>
          </p:nvCxnSpPr>
          <p:spPr>
            <a:xfrm>
              <a:off x="3509122" y="1160209"/>
              <a:ext cx="4905673" cy="0"/>
            </a:xfrm>
            <a:prstGeom prst="line">
              <a:avLst/>
            </a:prstGeom>
            <a:ln w="12700" cap="rnd">
              <a:gradFill flip="none" rotWithShape="1">
                <a:gsLst>
                  <a:gs pos="53312">
                    <a:srgbClr val="C6DCF0"/>
                  </a:gs>
                  <a:gs pos="30000">
                    <a:schemeClr val="bg1"/>
                  </a:gs>
                  <a:gs pos="77000">
                    <a:srgbClr val="DCEAF6"/>
                  </a:gs>
                  <a:gs pos="0">
                    <a:schemeClr val="accent1">
                      <a:lumMod val="45000"/>
                      <a:lumOff val="55000"/>
                      <a:alpha val="9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 userDrawn="1"/>
        </p:nvSpPr>
        <p:spPr>
          <a:xfrm>
            <a:off x="3752191" y="540709"/>
            <a:ext cx="3852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用到的主要元素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442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solidFill>
          <a:srgbClr val="285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798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CBF75-3C09-4567-B5B1-55F4EAC6B7EC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8BBE-9593-4D92-B676-0712D29C3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22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组合 189"/>
          <p:cNvGrpSpPr/>
          <p:nvPr/>
        </p:nvGrpSpPr>
        <p:grpSpPr>
          <a:xfrm rot="2517222">
            <a:off x="-1646687" y="3477506"/>
            <a:ext cx="5227003" cy="4042367"/>
            <a:chOff x="3204345" y="1148987"/>
            <a:chExt cx="5227003" cy="4042367"/>
          </a:xfrm>
        </p:grpSpPr>
        <p:grpSp>
          <p:nvGrpSpPr>
            <p:cNvPr id="114" name="组合 113"/>
            <p:cNvGrpSpPr/>
            <p:nvPr/>
          </p:nvGrpSpPr>
          <p:grpSpPr>
            <a:xfrm>
              <a:off x="3941860" y="1686047"/>
              <a:ext cx="3240000" cy="3240000"/>
              <a:chOff x="4458000" y="1715032"/>
              <a:chExt cx="3240000" cy="3240000"/>
            </a:xfrm>
          </p:grpSpPr>
          <p:sp>
            <p:nvSpPr>
              <p:cNvPr id="115" name="椭圆 114"/>
              <p:cNvSpPr/>
              <p:nvPr userDrawn="1"/>
            </p:nvSpPr>
            <p:spPr>
              <a:xfrm>
                <a:off x="4530000" y="1787032"/>
                <a:ext cx="3096000" cy="30960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 userDrawn="1"/>
            </p:nvSpPr>
            <p:spPr>
              <a:xfrm>
                <a:off x="4494000" y="1751032"/>
                <a:ext cx="3168000" cy="31680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 userDrawn="1"/>
            </p:nvSpPr>
            <p:spPr>
              <a:xfrm>
                <a:off x="4458000" y="1715032"/>
                <a:ext cx="3240000" cy="32400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8" name="组合 117"/>
            <p:cNvGrpSpPr/>
            <p:nvPr/>
          </p:nvGrpSpPr>
          <p:grpSpPr>
            <a:xfrm>
              <a:off x="5422292" y="2072905"/>
              <a:ext cx="279136" cy="279136"/>
              <a:chOff x="6915602" y="1431728"/>
              <a:chExt cx="301944" cy="301944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6915602" y="1431728"/>
                <a:ext cx="301944" cy="30194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rot="1905853">
                <a:off x="6967540" y="1483666"/>
                <a:ext cx="198069" cy="1980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21" name="直接连接符 120"/>
            <p:cNvCxnSpPr/>
            <p:nvPr/>
          </p:nvCxnSpPr>
          <p:spPr>
            <a:xfrm flipV="1">
              <a:off x="3204345" y="3489380"/>
              <a:ext cx="4767309" cy="17755"/>
            </a:xfrm>
            <a:prstGeom prst="line">
              <a:avLst/>
            </a:prstGeom>
            <a:ln w="9525" cap="rnd">
              <a:gradFill>
                <a:gsLst>
                  <a:gs pos="16000">
                    <a:schemeClr val="accent1">
                      <a:lumMod val="5000"/>
                      <a:lumOff val="95000"/>
                      <a:alpha val="33000"/>
                    </a:schemeClr>
                  </a:gs>
                  <a:gs pos="54000">
                    <a:schemeClr val="bg1"/>
                  </a:gs>
                  <a:gs pos="88000">
                    <a:schemeClr val="bg1">
                      <a:alpha val="38000"/>
                    </a:schemeClr>
                  </a:gs>
                </a:gsLst>
                <a:lin ang="5400000" scaled="1"/>
              </a:gra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组合 121"/>
            <p:cNvGrpSpPr/>
            <p:nvPr/>
          </p:nvGrpSpPr>
          <p:grpSpPr>
            <a:xfrm>
              <a:off x="5422292" y="4260054"/>
              <a:ext cx="279136" cy="279136"/>
              <a:chOff x="6915602" y="1431728"/>
              <a:chExt cx="301944" cy="301944"/>
            </a:xfrm>
          </p:grpSpPr>
          <p:sp>
            <p:nvSpPr>
              <p:cNvPr id="123" name="椭圆 122"/>
              <p:cNvSpPr/>
              <p:nvPr/>
            </p:nvSpPr>
            <p:spPr>
              <a:xfrm>
                <a:off x="6915602" y="1431728"/>
                <a:ext cx="301944" cy="30194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rot="1905853">
                <a:off x="6967540" y="1483666"/>
                <a:ext cx="198069" cy="1980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>
              <a:off x="4612292" y="2545470"/>
              <a:ext cx="279136" cy="279136"/>
              <a:chOff x="6915602" y="1431728"/>
              <a:chExt cx="301944" cy="301944"/>
            </a:xfrm>
          </p:grpSpPr>
          <p:sp>
            <p:nvSpPr>
              <p:cNvPr id="126" name="椭圆 125"/>
              <p:cNvSpPr/>
              <p:nvPr/>
            </p:nvSpPr>
            <p:spPr>
              <a:xfrm>
                <a:off x="6915602" y="1431728"/>
                <a:ext cx="301944" cy="30194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椭圆 126"/>
              <p:cNvSpPr/>
              <p:nvPr/>
            </p:nvSpPr>
            <p:spPr>
              <a:xfrm rot="1905853">
                <a:off x="6967540" y="1483666"/>
                <a:ext cx="198069" cy="1980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8" name="组合 127"/>
            <p:cNvGrpSpPr/>
            <p:nvPr/>
          </p:nvGrpSpPr>
          <p:grpSpPr>
            <a:xfrm>
              <a:off x="4612292" y="3787489"/>
              <a:ext cx="279136" cy="279136"/>
              <a:chOff x="6915602" y="1431728"/>
              <a:chExt cx="301944" cy="301944"/>
            </a:xfrm>
          </p:grpSpPr>
          <p:sp>
            <p:nvSpPr>
              <p:cNvPr id="129" name="椭圆 128"/>
              <p:cNvSpPr/>
              <p:nvPr/>
            </p:nvSpPr>
            <p:spPr>
              <a:xfrm>
                <a:off x="6915602" y="1431728"/>
                <a:ext cx="301944" cy="30194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rot="1905853">
                <a:off x="6967540" y="1483666"/>
                <a:ext cx="198069" cy="1980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6236828" y="2545470"/>
              <a:ext cx="279136" cy="279136"/>
              <a:chOff x="6915602" y="1431728"/>
              <a:chExt cx="301944" cy="301944"/>
            </a:xfrm>
          </p:grpSpPr>
          <p:sp>
            <p:nvSpPr>
              <p:cNvPr id="132" name="椭圆 131"/>
              <p:cNvSpPr/>
              <p:nvPr/>
            </p:nvSpPr>
            <p:spPr>
              <a:xfrm>
                <a:off x="6915602" y="1431728"/>
                <a:ext cx="301944" cy="30194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rot="1905853">
                <a:off x="6967540" y="1483666"/>
                <a:ext cx="198069" cy="1980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6236828" y="3787489"/>
              <a:ext cx="279136" cy="279136"/>
              <a:chOff x="6915602" y="1431728"/>
              <a:chExt cx="301944" cy="301944"/>
            </a:xfrm>
          </p:grpSpPr>
          <p:sp>
            <p:nvSpPr>
              <p:cNvPr id="135" name="椭圆 134"/>
              <p:cNvSpPr/>
              <p:nvPr/>
            </p:nvSpPr>
            <p:spPr>
              <a:xfrm>
                <a:off x="6915602" y="1431728"/>
                <a:ext cx="301944" cy="30194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rot="1905853">
                <a:off x="6967540" y="1483666"/>
                <a:ext cx="198069" cy="1980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>
              <a:off x="3779520" y="1629602"/>
              <a:ext cx="3616960" cy="3561752"/>
              <a:chOff x="3779520" y="1629602"/>
              <a:chExt cx="3616960" cy="3561752"/>
            </a:xfrm>
          </p:grpSpPr>
          <p:cxnSp>
            <p:nvCxnSpPr>
              <p:cNvPr id="138" name="直接连接符 137"/>
              <p:cNvCxnSpPr/>
              <p:nvPr userDrawn="1"/>
            </p:nvCxnSpPr>
            <p:spPr>
              <a:xfrm>
                <a:off x="3779520" y="2394956"/>
                <a:ext cx="3616960" cy="1840976"/>
              </a:xfrm>
              <a:prstGeom prst="line">
                <a:avLst/>
              </a:prstGeom>
              <a:ln w="9525" cap="rnd">
                <a:gradFill>
                  <a:gsLst>
                    <a:gs pos="27000">
                      <a:schemeClr val="accent1">
                        <a:lumMod val="5000"/>
                        <a:lumOff val="95000"/>
                        <a:alpha val="33000"/>
                      </a:schemeClr>
                    </a:gs>
                    <a:gs pos="54000">
                      <a:schemeClr val="bg1"/>
                    </a:gs>
                    <a:gs pos="78000">
                      <a:schemeClr val="bg1">
                        <a:alpha val="38000"/>
                      </a:schemeClr>
                    </a:gs>
                  </a:gsLst>
                  <a:lin ang="5400000" scaled="1"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 userDrawn="1"/>
            </p:nvCxnSpPr>
            <p:spPr>
              <a:xfrm>
                <a:off x="4612292" y="1629602"/>
                <a:ext cx="2032348" cy="3561752"/>
              </a:xfrm>
              <a:prstGeom prst="line">
                <a:avLst/>
              </a:prstGeom>
              <a:ln w="9525" cap="rnd">
                <a:gradFill>
                  <a:gsLst>
                    <a:gs pos="26000">
                      <a:schemeClr val="accent1">
                        <a:lumMod val="5000"/>
                        <a:lumOff val="95000"/>
                        <a:alpha val="33000"/>
                      </a:schemeClr>
                    </a:gs>
                    <a:gs pos="54000">
                      <a:schemeClr val="bg1"/>
                    </a:gs>
                    <a:gs pos="79000">
                      <a:schemeClr val="bg1">
                        <a:alpha val="38000"/>
                      </a:schemeClr>
                    </a:gs>
                  </a:gsLst>
                  <a:lin ang="5400000" scaled="1"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组合 139"/>
            <p:cNvGrpSpPr/>
            <p:nvPr/>
          </p:nvGrpSpPr>
          <p:grpSpPr>
            <a:xfrm rot="16200000">
              <a:off x="3861896" y="1506940"/>
              <a:ext cx="3616960" cy="3561752"/>
              <a:chOff x="3779520" y="1629602"/>
              <a:chExt cx="3616960" cy="3561752"/>
            </a:xfrm>
          </p:grpSpPr>
          <p:cxnSp>
            <p:nvCxnSpPr>
              <p:cNvPr id="141" name="直接连接符 140"/>
              <p:cNvCxnSpPr/>
              <p:nvPr userDrawn="1"/>
            </p:nvCxnSpPr>
            <p:spPr>
              <a:xfrm>
                <a:off x="3779520" y="2394956"/>
                <a:ext cx="3616960" cy="1840976"/>
              </a:xfrm>
              <a:prstGeom prst="line">
                <a:avLst/>
              </a:prstGeom>
              <a:ln w="9525" cap="rnd">
                <a:gradFill>
                  <a:gsLst>
                    <a:gs pos="27000">
                      <a:schemeClr val="accent1">
                        <a:lumMod val="5000"/>
                        <a:lumOff val="95000"/>
                        <a:alpha val="33000"/>
                      </a:schemeClr>
                    </a:gs>
                    <a:gs pos="54000">
                      <a:schemeClr val="bg1"/>
                    </a:gs>
                    <a:gs pos="78000">
                      <a:schemeClr val="bg1">
                        <a:alpha val="38000"/>
                      </a:schemeClr>
                    </a:gs>
                  </a:gsLst>
                  <a:lin ang="5400000" scaled="1"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 userDrawn="1"/>
            </p:nvCxnSpPr>
            <p:spPr>
              <a:xfrm>
                <a:off x="4612292" y="1629602"/>
                <a:ext cx="2032348" cy="3561752"/>
              </a:xfrm>
              <a:prstGeom prst="line">
                <a:avLst/>
              </a:prstGeom>
              <a:ln w="9525" cap="rnd">
                <a:gradFill>
                  <a:gsLst>
                    <a:gs pos="26000">
                      <a:schemeClr val="accent1">
                        <a:lumMod val="5000"/>
                        <a:lumOff val="95000"/>
                        <a:alpha val="33000"/>
                      </a:schemeClr>
                    </a:gs>
                    <a:gs pos="54000">
                      <a:schemeClr val="bg1"/>
                    </a:gs>
                    <a:gs pos="79000">
                      <a:schemeClr val="bg1">
                        <a:alpha val="38000"/>
                      </a:schemeClr>
                    </a:gs>
                  </a:gsLst>
                  <a:lin ang="5400000" scaled="1"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组合 142"/>
            <p:cNvGrpSpPr/>
            <p:nvPr/>
          </p:nvGrpSpPr>
          <p:grpSpPr>
            <a:xfrm>
              <a:off x="6397877" y="1380037"/>
              <a:ext cx="2033471" cy="2033471"/>
              <a:chOff x="8272465" y="1479335"/>
              <a:chExt cx="1613197" cy="1613197"/>
            </a:xfrm>
          </p:grpSpPr>
          <p:grpSp>
            <p:nvGrpSpPr>
              <p:cNvPr id="144" name="组合 143"/>
              <p:cNvGrpSpPr/>
              <p:nvPr userDrawn="1"/>
            </p:nvGrpSpPr>
            <p:grpSpPr>
              <a:xfrm>
                <a:off x="8272465" y="1479335"/>
                <a:ext cx="1613197" cy="1613197"/>
                <a:chOff x="4458000" y="1715032"/>
                <a:chExt cx="3240000" cy="3240000"/>
              </a:xfrm>
            </p:grpSpPr>
            <p:sp>
              <p:nvSpPr>
                <p:cNvPr id="164" name="椭圆 163"/>
                <p:cNvSpPr/>
                <p:nvPr userDrawn="1"/>
              </p:nvSpPr>
              <p:spPr>
                <a:xfrm>
                  <a:off x="4530000" y="1787032"/>
                  <a:ext cx="3096000" cy="3096000"/>
                </a:xfrm>
                <a:prstGeom prst="ellipse">
                  <a:avLst/>
                </a:prstGeom>
                <a:noFill/>
                <a:ln w="952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5" name="椭圆 164"/>
                <p:cNvSpPr/>
                <p:nvPr userDrawn="1"/>
              </p:nvSpPr>
              <p:spPr>
                <a:xfrm>
                  <a:off x="4494000" y="1751032"/>
                  <a:ext cx="3168000" cy="3168000"/>
                </a:xfrm>
                <a:prstGeom prst="ellipse">
                  <a:avLst/>
                </a:prstGeom>
                <a:noFill/>
                <a:ln w="952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6" name="椭圆 165"/>
                <p:cNvSpPr/>
                <p:nvPr userDrawn="1"/>
              </p:nvSpPr>
              <p:spPr>
                <a:xfrm>
                  <a:off x="4458000" y="1715032"/>
                  <a:ext cx="3240000" cy="3240000"/>
                </a:xfrm>
                <a:prstGeom prst="ellipse">
                  <a:avLst/>
                </a:prstGeom>
                <a:noFill/>
                <a:ln w="952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5" name="组合 144"/>
              <p:cNvGrpSpPr/>
              <p:nvPr userDrawn="1"/>
            </p:nvGrpSpPr>
            <p:grpSpPr>
              <a:xfrm>
                <a:off x="8586067" y="1720236"/>
                <a:ext cx="985998" cy="1093816"/>
                <a:chOff x="8582069" y="1755978"/>
                <a:chExt cx="985998" cy="1093816"/>
              </a:xfrm>
            </p:grpSpPr>
            <p:grpSp>
              <p:nvGrpSpPr>
                <p:cNvPr id="146" name="组合 145"/>
                <p:cNvGrpSpPr/>
                <p:nvPr userDrawn="1"/>
              </p:nvGrpSpPr>
              <p:grpSpPr>
                <a:xfrm>
                  <a:off x="8998754" y="1755978"/>
                  <a:ext cx="192184" cy="192184"/>
                  <a:chOff x="8860143" y="2545060"/>
                  <a:chExt cx="139804" cy="139804"/>
                </a:xfrm>
              </p:grpSpPr>
              <p:sp>
                <p:nvSpPr>
                  <p:cNvPr id="162" name="椭圆 161"/>
                  <p:cNvSpPr/>
                  <p:nvPr/>
                </p:nvSpPr>
                <p:spPr>
                  <a:xfrm>
                    <a:off x="8860143" y="2545060"/>
                    <a:ext cx="139804" cy="139804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椭圆 162"/>
                  <p:cNvSpPr/>
                  <p:nvPr/>
                </p:nvSpPr>
                <p:spPr>
                  <a:xfrm rot="1905853">
                    <a:off x="8871775" y="2556692"/>
                    <a:ext cx="116539" cy="11653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47" name="组合 146"/>
                <p:cNvGrpSpPr/>
                <p:nvPr userDrawn="1"/>
              </p:nvGrpSpPr>
              <p:grpSpPr>
                <a:xfrm>
                  <a:off x="8582069" y="2049911"/>
                  <a:ext cx="192184" cy="192184"/>
                  <a:chOff x="8860143" y="2545060"/>
                  <a:chExt cx="139804" cy="139804"/>
                </a:xfrm>
              </p:grpSpPr>
              <p:sp>
                <p:nvSpPr>
                  <p:cNvPr id="160" name="椭圆 159"/>
                  <p:cNvSpPr/>
                  <p:nvPr/>
                </p:nvSpPr>
                <p:spPr>
                  <a:xfrm>
                    <a:off x="8860143" y="2545060"/>
                    <a:ext cx="139804" cy="139804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椭圆 160"/>
                  <p:cNvSpPr/>
                  <p:nvPr/>
                </p:nvSpPr>
                <p:spPr>
                  <a:xfrm rot="1905853">
                    <a:off x="8871775" y="2556692"/>
                    <a:ext cx="116539" cy="11653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48" name="组合 147"/>
                <p:cNvGrpSpPr/>
                <p:nvPr userDrawn="1"/>
              </p:nvGrpSpPr>
              <p:grpSpPr>
                <a:xfrm>
                  <a:off x="8582069" y="2441991"/>
                  <a:ext cx="192184" cy="192184"/>
                  <a:chOff x="8860143" y="2545060"/>
                  <a:chExt cx="139804" cy="139804"/>
                </a:xfrm>
              </p:grpSpPr>
              <p:sp>
                <p:nvSpPr>
                  <p:cNvPr id="158" name="椭圆 157"/>
                  <p:cNvSpPr/>
                  <p:nvPr/>
                </p:nvSpPr>
                <p:spPr>
                  <a:xfrm>
                    <a:off x="8860143" y="2545060"/>
                    <a:ext cx="139804" cy="139804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9" name="椭圆 158"/>
                  <p:cNvSpPr/>
                  <p:nvPr/>
                </p:nvSpPr>
                <p:spPr>
                  <a:xfrm rot="1905853">
                    <a:off x="8871775" y="2556692"/>
                    <a:ext cx="116539" cy="11653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49" name="组合 148"/>
                <p:cNvGrpSpPr/>
                <p:nvPr userDrawn="1"/>
              </p:nvGrpSpPr>
              <p:grpSpPr>
                <a:xfrm>
                  <a:off x="9021276" y="2652765"/>
                  <a:ext cx="197029" cy="197029"/>
                  <a:chOff x="8858380" y="2543297"/>
                  <a:chExt cx="143329" cy="143329"/>
                </a:xfrm>
              </p:grpSpPr>
              <p:sp>
                <p:nvSpPr>
                  <p:cNvPr id="156" name="椭圆 155"/>
                  <p:cNvSpPr/>
                  <p:nvPr/>
                </p:nvSpPr>
                <p:spPr>
                  <a:xfrm>
                    <a:off x="8858380" y="2543297"/>
                    <a:ext cx="143329" cy="14332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7" name="椭圆 156"/>
                  <p:cNvSpPr/>
                  <p:nvPr/>
                </p:nvSpPr>
                <p:spPr>
                  <a:xfrm rot="1905853">
                    <a:off x="8871775" y="2556692"/>
                    <a:ext cx="116539" cy="11653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0" name="组合 149"/>
                <p:cNvGrpSpPr/>
                <p:nvPr userDrawn="1"/>
              </p:nvGrpSpPr>
              <p:grpSpPr>
                <a:xfrm>
                  <a:off x="9375883" y="2049911"/>
                  <a:ext cx="192184" cy="192184"/>
                  <a:chOff x="8860143" y="2545060"/>
                  <a:chExt cx="139804" cy="139804"/>
                </a:xfrm>
              </p:grpSpPr>
              <p:sp>
                <p:nvSpPr>
                  <p:cNvPr id="154" name="椭圆 153"/>
                  <p:cNvSpPr/>
                  <p:nvPr/>
                </p:nvSpPr>
                <p:spPr>
                  <a:xfrm>
                    <a:off x="8860143" y="2545060"/>
                    <a:ext cx="139804" cy="139804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5" name="椭圆 154"/>
                  <p:cNvSpPr/>
                  <p:nvPr/>
                </p:nvSpPr>
                <p:spPr>
                  <a:xfrm rot="1905853">
                    <a:off x="8871775" y="2556692"/>
                    <a:ext cx="116539" cy="11653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1" name="组合 150"/>
                <p:cNvGrpSpPr/>
                <p:nvPr userDrawn="1"/>
              </p:nvGrpSpPr>
              <p:grpSpPr>
                <a:xfrm>
                  <a:off x="9375883" y="2414592"/>
                  <a:ext cx="192184" cy="192184"/>
                  <a:chOff x="8860143" y="2545060"/>
                  <a:chExt cx="139804" cy="139804"/>
                </a:xfrm>
              </p:grpSpPr>
              <p:sp>
                <p:nvSpPr>
                  <p:cNvPr id="152" name="椭圆 151"/>
                  <p:cNvSpPr/>
                  <p:nvPr/>
                </p:nvSpPr>
                <p:spPr>
                  <a:xfrm>
                    <a:off x="8860143" y="2545060"/>
                    <a:ext cx="139804" cy="139804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3" name="椭圆 152"/>
                  <p:cNvSpPr/>
                  <p:nvPr/>
                </p:nvSpPr>
                <p:spPr>
                  <a:xfrm rot="1905853">
                    <a:off x="8871775" y="2556692"/>
                    <a:ext cx="116539" cy="11653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grpSp>
          <p:nvGrpSpPr>
            <p:cNvPr id="167" name="组合 166"/>
            <p:cNvGrpSpPr/>
            <p:nvPr/>
          </p:nvGrpSpPr>
          <p:grpSpPr>
            <a:xfrm>
              <a:off x="3290189" y="1148987"/>
              <a:ext cx="1209969" cy="1209969"/>
              <a:chOff x="3290189" y="1148987"/>
              <a:chExt cx="1209969" cy="1209969"/>
            </a:xfrm>
          </p:grpSpPr>
          <p:grpSp>
            <p:nvGrpSpPr>
              <p:cNvPr id="168" name="组合 167"/>
              <p:cNvGrpSpPr/>
              <p:nvPr userDrawn="1"/>
            </p:nvGrpSpPr>
            <p:grpSpPr>
              <a:xfrm>
                <a:off x="3290189" y="1148987"/>
                <a:ext cx="1209969" cy="1209969"/>
                <a:chOff x="4458000" y="1715032"/>
                <a:chExt cx="3240000" cy="3240000"/>
              </a:xfrm>
            </p:grpSpPr>
            <p:sp>
              <p:nvSpPr>
                <p:cNvPr id="187" name="椭圆 186"/>
                <p:cNvSpPr/>
                <p:nvPr userDrawn="1"/>
              </p:nvSpPr>
              <p:spPr>
                <a:xfrm>
                  <a:off x="4530000" y="1787032"/>
                  <a:ext cx="3096000" cy="3096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" name="椭圆 187"/>
                <p:cNvSpPr/>
                <p:nvPr userDrawn="1"/>
              </p:nvSpPr>
              <p:spPr>
                <a:xfrm>
                  <a:off x="4494000" y="1751032"/>
                  <a:ext cx="3168000" cy="3168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椭圆 188"/>
                <p:cNvSpPr/>
                <p:nvPr userDrawn="1"/>
              </p:nvSpPr>
              <p:spPr>
                <a:xfrm>
                  <a:off x="4458000" y="1715032"/>
                  <a:ext cx="3240000" cy="3240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9" name="组合 168"/>
              <p:cNvGrpSpPr/>
              <p:nvPr userDrawn="1"/>
            </p:nvGrpSpPr>
            <p:grpSpPr>
              <a:xfrm>
                <a:off x="3838358" y="1330096"/>
                <a:ext cx="143299" cy="143299"/>
                <a:chOff x="8860553" y="2545471"/>
                <a:chExt cx="138982" cy="138982"/>
              </a:xfrm>
            </p:grpSpPr>
            <p:sp>
              <p:nvSpPr>
                <p:cNvPr id="185" name="椭圆 184"/>
                <p:cNvSpPr/>
                <p:nvPr/>
              </p:nvSpPr>
              <p:spPr>
                <a:xfrm>
                  <a:off x="8860553" y="2545471"/>
                  <a:ext cx="138982" cy="138982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6" name="椭圆 185"/>
                <p:cNvSpPr/>
                <p:nvPr/>
              </p:nvSpPr>
              <p:spPr>
                <a:xfrm rot="1905853">
                  <a:off x="8894044" y="2578961"/>
                  <a:ext cx="72000" cy="72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0" name="组合 169"/>
              <p:cNvGrpSpPr/>
              <p:nvPr userDrawn="1"/>
            </p:nvGrpSpPr>
            <p:grpSpPr>
              <a:xfrm>
                <a:off x="3525826" y="1550558"/>
                <a:ext cx="143299" cy="143299"/>
                <a:chOff x="8860553" y="2545470"/>
                <a:chExt cx="138982" cy="138982"/>
              </a:xfrm>
            </p:grpSpPr>
            <p:sp>
              <p:nvSpPr>
                <p:cNvPr id="183" name="椭圆 182"/>
                <p:cNvSpPr/>
                <p:nvPr/>
              </p:nvSpPr>
              <p:spPr>
                <a:xfrm>
                  <a:off x="8860553" y="2545470"/>
                  <a:ext cx="138982" cy="138982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4" name="椭圆 183"/>
                <p:cNvSpPr/>
                <p:nvPr/>
              </p:nvSpPr>
              <p:spPr>
                <a:xfrm rot="1905853">
                  <a:off x="8894044" y="2578961"/>
                  <a:ext cx="72000" cy="72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1" name="组合 170"/>
              <p:cNvGrpSpPr/>
              <p:nvPr userDrawn="1"/>
            </p:nvGrpSpPr>
            <p:grpSpPr>
              <a:xfrm>
                <a:off x="3525826" y="1844636"/>
                <a:ext cx="143299" cy="143299"/>
                <a:chOff x="8860553" y="2545470"/>
                <a:chExt cx="138982" cy="138982"/>
              </a:xfrm>
            </p:grpSpPr>
            <p:sp>
              <p:nvSpPr>
                <p:cNvPr id="181" name="椭圆 180"/>
                <p:cNvSpPr/>
                <p:nvPr/>
              </p:nvSpPr>
              <p:spPr>
                <a:xfrm>
                  <a:off x="8860553" y="2545470"/>
                  <a:ext cx="138982" cy="138982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2" name="椭圆 181"/>
                <p:cNvSpPr/>
                <p:nvPr/>
              </p:nvSpPr>
              <p:spPr>
                <a:xfrm rot="1905853">
                  <a:off x="8894044" y="2578961"/>
                  <a:ext cx="72000" cy="72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2" name="组合 171"/>
              <p:cNvGrpSpPr/>
              <p:nvPr userDrawn="1"/>
            </p:nvGrpSpPr>
            <p:grpSpPr>
              <a:xfrm>
                <a:off x="3846365" y="2008020"/>
                <a:ext cx="143299" cy="143299"/>
                <a:chOff x="8850141" y="2548833"/>
                <a:chExt cx="138982" cy="138982"/>
              </a:xfrm>
            </p:grpSpPr>
            <p:sp>
              <p:nvSpPr>
                <p:cNvPr id="179" name="椭圆 178"/>
                <p:cNvSpPr/>
                <p:nvPr/>
              </p:nvSpPr>
              <p:spPr>
                <a:xfrm>
                  <a:off x="8850141" y="2548833"/>
                  <a:ext cx="138982" cy="138982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0" name="椭圆 179"/>
                <p:cNvSpPr/>
                <p:nvPr/>
              </p:nvSpPr>
              <p:spPr>
                <a:xfrm rot="1905853">
                  <a:off x="8883632" y="2582324"/>
                  <a:ext cx="72000" cy="72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3" name="组合 172"/>
              <p:cNvGrpSpPr/>
              <p:nvPr userDrawn="1"/>
            </p:nvGrpSpPr>
            <p:grpSpPr>
              <a:xfrm>
                <a:off x="4121221" y="1550558"/>
                <a:ext cx="143299" cy="143299"/>
                <a:chOff x="8860553" y="2545470"/>
                <a:chExt cx="138982" cy="138982"/>
              </a:xfrm>
            </p:grpSpPr>
            <p:sp>
              <p:nvSpPr>
                <p:cNvPr id="177" name="椭圆 176"/>
                <p:cNvSpPr/>
                <p:nvPr/>
              </p:nvSpPr>
              <p:spPr>
                <a:xfrm>
                  <a:off x="8860553" y="2545470"/>
                  <a:ext cx="138982" cy="138982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8" name="椭圆 177"/>
                <p:cNvSpPr/>
                <p:nvPr/>
              </p:nvSpPr>
              <p:spPr>
                <a:xfrm rot="1905853">
                  <a:off x="8894044" y="2578961"/>
                  <a:ext cx="72000" cy="72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4" name="组合 173"/>
              <p:cNvGrpSpPr/>
              <p:nvPr userDrawn="1"/>
            </p:nvGrpSpPr>
            <p:grpSpPr>
              <a:xfrm>
                <a:off x="4121221" y="1824085"/>
                <a:ext cx="143299" cy="143299"/>
                <a:chOff x="8860553" y="2545470"/>
                <a:chExt cx="138982" cy="138982"/>
              </a:xfrm>
            </p:grpSpPr>
            <p:sp>
              <p:nvSpPr>
                <p:cNvPr id="175" name="椭圆 174"/>
                <p:cNvSpPr/>
                <p:nvPr/>
              </p:nvSpPr>
              <p:spPr>
                <a:xfrm>
                  <a:off x="8860553" y="2545470"/>
                  <a:ext cx="138982" cy="138982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6" name="椭圆 175"/>
                <p:cNvSpPr/>
                <p:nvPr/>
              </p:nvSpPr>
              <p:spPr>
                <a:xfrm rot="1905853">
                  <a:off x="8894044" y="2578961"/>
                  <a:ext cx="72000" cy="72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242" name="组合 241"/>
          <p:cNvGrpSpPr/>
          <p:nvPr/>
        </p:nvGrpSpPr>
        <p:grpSpPr>
          <a:xfrm>
            <a:off x="2809300" y="1098212"/>
            <a:ext cx="6624830" cy="4364270"/>
            <a:chOff x="2588714" y="1239815"/>
            <a:chExt cx="6955389" cy="4582034"/>
          </a:xfrm>
        </p:grpSpPr>
        <p:sp>
          <p:nvSpPr>
            <p:cNvPr id="192" name="任意多边形 191"/>
            <p:cNvSpPr/>
            <p:nvPr/>
          </p:nvSpPr>
          <p:spPr>
            <a:xfrm>
              <a:off x="3741947" y="1239815"/>
              <a:ext cx="4345663" cy="4582034"/>
            </a:xfrm>
            <a:custGeom>
              <a:avLst/>
              <a:gdLst>
                <a:gd name="connsiteX0" fmla="*/ 1179439 w 4327556"/>
                <a:gd name="connsiteY0" fmla="*/ 0 h 4562942"/>
                <a:gd name="connsiteX1" fmla="*/ 1511486 w 4327556"/>
                <a:gd name="connsiteY1" fmla="*/ 176548 h 4562942"/>
                <a:gd name="connsiteX2" fmla="*/ 1530872 w 4327556"/>
                <a:gd name="connsiteY2" fmla="*/ 212264 h 4562942"/>
                <a:gd name="connsiteX3" fmla="*/ 1727701 w 4327556"/>
                <a:gd name="connsiteY3" fmla="*/ 161654 h 4562942"/>
                <a:gd name="connsiteX4" fmla="*/ 2163778 w 4327556"/>
                <a:gd name="connsiteY4" fmla="*/ 117693 h 4562942"/>
                <a:gd name="connsiteX5" fmla="*/ 2807220 w 4327556"/>
                <a:gd name="connsiteY5" fmla="*/ 214972 h 4562942"/>
                <a:gd name="connsiteX6" fmla="*/ 2913127 w 4327556"/>
                <a:gd name="connsiteY6" fmla="*/ 253735 h 4562942"/>
                <a:gd name="connsiteX7" fmla="*/ 2937140 w 4327556"/>
                <a:gd name="connsiteY7" fmla="*/ 209493 h 4562942"/>
                <a:gd name="connsiteX8" fmla="*/ 3269187 w 4327556"/>
                <a:gd name="connsiteY8" fmla="*/ 32945 h 4562942"/>
                <a:gd name="connsiteX9" fmla="*/ 3669622 w 4327556"/>
                <a:gd name="connsiteY9" fmla="*/ 433380 h 4562942"/>
                <a:gd name="connsiteX10" fmla="*/ 3601234 w 4327556"/>
                <a:gd name="connsiteY10" fmla="*/ 657267 h 4562942"/>
                <a:gd name="connsiteX11" fmla="*/ 3596495 w 4327556"/>
                <a:gd name="connsiteY11" fmla="*/ 663011 h 4562942"/>
                <a:gd name="connsiteX12" fmla="*/ 3693801 w 4327556"/>
                <a:gd name="connsiteY12" fmla="*/ 751449 h 4562942"/>
                <a:gd name="connsiteX13" fmla="*/ 4327556 w 4327556"/>
                <a:gd name="connsiteY13" fmla="*/ 2281471 h 4562942"/>
                <a:gd name="connsiteX14" fmla="*/ 3693801 w 4327556"/>
                <a:gd name="connsiteY14" fmla="*/ 3811494 h 4562942"/>
                <a:gd name="connsiteX15" fmla="*/ 3580961 w 4327556"/>
                <a:gd name="connsiteY15" fmla="*/ 3914049 h 4562942"/>
                <a:gd name="connsiteX16" fmla="*/ 3601234 w 4327556"/>
                <a:gd name="connsiteY16" fmla="*/ 3938620 h 4562942"/>
                <a:gd name="connsiteX17" fmla="*/ 3669622 w 4327556"/>
                <a:gd name="connsiteY17" fmla="*/ 4162507 h 4562942"/>
                <a:gd name="connsiteX18" fmla="*/ 3269187 w 4327556"/>
                <a:gd name="connsiteY18" fmla="*/ 4562942 h 4562942"/>
                <a:gd name="connsiteX19" fmla="*/ 2900220 w 4327556"/>
                <a:gd name="connsiteY19" fmla="*/ 4318375 h 4562942"/>
                <a:gd name="connsiteX20" fmla="*/ 2898982 w 4327556"/>
                <a:gd name="connsiteY20" fmla="*/ 4314385 h 4562942"/>
                <a:gd name="connsiteX21" fmla="*/ 2807220 w 4327556"/>
                <a:gd name="connsiteY21" fmla="*/ 4347970 h 4562942"/>
                <a:gd name="connsiteX22" fmla="*/ 2163778 w 4327556"/>
                <a:gd name="connsiteY22" fmla="*/ 4445249 h 4562942"/>
                <a:gd name="connsiteX23" fmla="*/ 1520337 w 4327556"/>
                <a:gd name="connsiteY23" fmla="*/ 4347970 h 4562942"/>
                <a:gd name="connsiteX24" fmla="*/ 1515434 w 4327556"/>
                <a:gd name="connsiteY24" fmla="*/ 4346176 h 4562942"/>
                <a:gd name="connsiteX25" fmla="*/ 1511486 w 4327556"/>
                <a:gd name="connsiteY25" fmla="*/ 4353449 h 4562942"/>
                <a:gd name="connsiteX26" fmla="*/ 1179439 w 4327556"/>
                <a:gd name="connsiteY26" fmla="*/ 4529997 h 4562942"/>
                <a:gd name="connsiteX27" fmla="*/ 779004 w 4327556"/>
                <a:gd name="connsiteY27" fmla="*/ 4129562 h 4562942"/>
                <a:gd name="connsiteX28" fmla="*/ 810472 w 4327556"/>
                <a:gd name="connsiteY28" fmla="*/ 3973695 h 4562942"/>
                <a:gd name="connsiteX29" fmla="*/ 812520 w 4327556"/>
                <a:gd name="connsiteY29" fmla="*/ 3969922 h 4562942"/>
                <a:gd name="connsiteX30" fmla="*/ 787414 w 4327556"/>
                <a:gd name="connsiteY30" fmla="*/ 3951148 h 4562942"/>
                <a:gd name="connsiteX31" fmla="*/ 0 w 4327556"/>
                <a:gd name="connsiteY31" fmla="*/ 2281471 h 4562942"/>
                <a:gd name="connsiteX32" fmla="*/ 787415 w 4327556"/>
                <a:gd name="connsiteY32" fmla="*/ 611795 h 4562942"/>
                <a:gd name="connsiteX33" fmla="*/ 825240 w 4327556"/>
                <a:gd name="connsiteY33" fmla="*/ 583510 h 4562942"/>
                <a:gd name="connsiteX34" fmla="*/ 810472 w 4327556"/>
                <a:gd name="connsiteY34" fmla="*/ 556303 h 4562942"/>
                <a:gd name="connsiteX35" fmla="*/ 779004 w 4327556"/>
                <a:gd name="connsiteY35" fmla="*/ 400435 h 4562942"/>
                <a:gd name="connsiteX36" fmla="*/ 1179439 w 4327556"/>
                <a:gd name="connsiteY36" fmla="*/ 0 h 456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27556" h="4562942">
                  <a:moveTo>
                    <a:pt x="1179439" y="0"/>
                  </a:moveTo>
                  <a:cubicBezTo>
                    <a:pt x="1317660" y="0"/>
                    <a:pt x="1439525" y="70032"/>
                    <a:pt x="1511486" y="176548"/>
                  </a:cubicBezTo>
                  <a:lnTo>
                    <a:pt x="1530872" y="212264"/>
                  </a:lnTo>
                  <a:lnTo>
                    <a:pt x="1727701" y="161654"/>
                  </a:lnTo>
                  <a:cubicBezTo>
                    <a:pt x="1868558" y="132830"/>
                    <a:pt x="2014400" y="117693"/>
                    <a:pt x="2163778" y="117693"/>
                  </a:cubicBezTo>
                  <a:cubicBezTo>
                    <a:pt x="2387845" y="117693"/>
                    <a:pt x="2603957" y="151751"/>
                    <a:pt x="2807220" y="214972"/>
                  </a:cubicBezTo>
                  <a:lnTo>
                    <a:pt x="2913127" y="253735"/>
                  </a:lnTo>
                  <a:lnTo>
                    <a:pt x="2937140" y="209493"/>
                  </a:lnTo>
                  <a:cubicBezTo>
                    <a:pt x="3009101" y="102977"/>
                    <a:pt x="3130966" y="32945"/>
                    <a:pt x="3269187" y="32945"/>
                  </a:cubicBezTo>
                  <a:cubicBezTo>
                    <a:pt x="3490341" y="32945"/>
                    <a:pt x="3669622" y="212226"/>
                    <a:pt x="3669622" y="433380"/>
                  </a:cubicBezTo>
                  <a:cubicBezTo>
                    <a:pt x="3669622" y="516313"/>
                    <a:pt x="3644411" y="593357"/>
                    <a:pt x="3601234" y="657267"/>
                  </a:cubicBezTo>
                  <a:lnTo>
                    <a:pt x="3596495" y="663011"/>
                  </a:lnTo>
                  <a:lnTo>
                    <a:pt x="3693801" y="751449"/>
                  </a:lnTo>
                  <a:cubicBezTo>
                    <a:pt x="4085367" y="1143016"/>
                    <a:pt x="4327556" y="1683960"/>
                    <a:pt x="4327556" y="2281471"/>
                  </a:cubicBezTo>
                  <a:cubicBezTo>
                    <a:pt x="4327556" y="2878982"/>
                    <a:pt x="4085367" y="3419927"/>
                    <a:pt x="3693801" y="3811494"/>
                  </a:cubicBezTo>
                  <a:lnTo>
                    <a:pt x="3580961" y="3914049"/>
                  </a:lnTo>
                  <a:lnTo>
                    <a:pt x="3601234" y="3938620"/>
                  </a:lnTo>
                  <a:cubicBezTo>
                    <a:pt x="3644411" y="4002530"/>
                    <a:pt x="3669622" y="4079574"/>
                    <a:pt x="3669622" y="4162507"/>
                  </a:cubicBezTo>
                  <a:cubicBezTo>
                    <a:pt x="3669622" y="4383661"/>
                    <a:pt x="3490341" y="4562942"/>
                    <a:pt x="3269187" y="4562942"/>
                  </a:cubicBezTo>
                  <a:cubicBezTo>
                    <a:pt x="3103322" y="4562942"/>
                    <a:pt x="2961010" y="4462097"/>
                    <a:pt x="2900220" y="4318375"/>
                  </a:cubicBezTo>
                  <a:lnTo>
                    <a:pt x="2898982" y="4314385"/>
                  </a:lnTo>
                  <a:lnTo>
                    <a:pt x="2807220" y="4347970"/>
                  </a:lnTo>
                  <a:cubicBezTo>
                    <a:pt x="2603957" y="4411191"/>
                    <a:pt x="2387845" y="4445249"/>
                    <a:pt x="2163778" y="4445249"/>
                  </a:cubicBezTo>
                  <a:cubicBezTo>
                    <a:pt x="1939712" y="4445249"/>
                    <a:pt x="1723600" y="4411191"/>
                    <a:pt x="1520337" y="4347970"/>
                  </a:cubicBezTo>
                  <a:lnTo>
                    <a:pt x="1515434" y="4346176"/>
                  </a:lnTo>
                  <a:lnTo>
                    <a:pt x="1511486" y="4353449"/>
                  </a:lnTo>
                  <a:cubicBezTo>
                    <a:pt x="1439525" y="4459966"/>
                    <a:pt x="1317660" y="4529997"/>
                    <a:pt x="1179439" y="4529997"/>
                  </a:cubicBezTo>
                  <a:cubicBezTo>
                    <a:pt x="958285" y="4529997"/>
                    <a:pt x="779004" y="4350716"/>
                    <a:pt x="779004" y="4129562"/>
                  </a:cubicBezTo>
                  <a:cubicBezTo>
                    <a:pt x="779004" y="4074274"/>
                    <a:pt x="790209" y="4021602"/>
                    <a:pt x="810472" y="3973695"/>
                  </a:cubicBezTo>
                  <a:lnTo>
                    <a:pt x="812520" y="3969922"/>
                  </a:lnTo>
                  <a:lnTo>
                    <a:pt x="787414" y="3951148"/>
                  </a:lnTo>
                  <a:cubicBezTo>
                    <a:pt x="306521" y="3554279"/>
                    <a:pt x="0" y="2953671"/>
                    <a:pt x="0" y="2281471"/>
                  </a:cubicBezTo>
                  <a:cubicBezTo>
                    <a:pt x="0" y="1609271"/>
                    <a:pt x="306521" y="1008663"/>
                    <a:pt x="787415" y="611795"/>
                  </a:cubicBezTo>
                  <a:lnTo>
                    <a:pt x="825240" y="583510"/>
                  </a:lnTo>
                  <a:lnTo>
                    <a:pt x="810472" y="556303"/>
                  </a:lnTo>
                  <a:cubicBezTo>
                    <a:pt x="790209" y="508395"/>
                    <a:pt x="779004" y="455724"/>
                    <a:pt x="779004" y="400435"/>
                  </a:cubicBezTo>
                  <a:cubicBezTo>
                    <a:pt x="779004" y="179281"/>
                    <a:pt x="958285" y="0"/>
                    <a:pt x="1179439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4276778" y="1892832"/>
              <a:ext cx="3276000" cy="3276000"/>
              <a:chOff x="4376259" y="1910832"/>
              <a:chExt cx="3276000" cy="3276000"/>
            </a:xfrm>
          </p:grpSpPr>
          <p:sp>
            <p:nvSpPr>
              <p:cNvPr id="194" name="椭圆 193"/>
              <p:cNvSpPr/>
              <p:nvPr userDrawn="1"/>
            </p:nvSpPr>
            <p:spPr>
              <a:xfrm>
                <a:off x="4493277" y="2027850"/>
                <a:ext cx="3041964" cy="3041964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5" name="椭圆 194"/>
              <p:cNvSpPr/>
              <p:nvPr userDrawn="1"/>
            </p:nvSpPr>
            <p:spPr>
              <a:xfrm>
                <a:off x="4430259" y="1964832"/>
                <a:ext cx="3168000" cy="31680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 userDrawn="1"/>
            </p:nvSpPr>
            <p:spPr>
              <a:xfrm>
                <a:off x="4376259" y="1910832"/>
                <a:ext cx="3276000" cy="32760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7" name="组合 196"/>
            <p:cNvGrpSpPr/>
            <p:nvPr/>
          </p:nvGrpSpPr>
          <p:grpSpPr>
            <a:xfrm>
              <a:off x="6849006" y="1364320"/>
              <a:ext cx="435136" cy="435136"/>
              <a:chOff x="4413724" y="1611587"/>
              <a:chExt cx="435136" cy="435136"/>
            </a:xfrm>
          </p:grpSpPr>
          <p:sp>
            <p:nvSpPr>
              <p:cNvPr id="198" name="椭圆 197"/>
              <p:cNvSpPr/>
              <p:nvPr/>
            </p:nvSpPr>
            <p:spPr>
              <a:xfrm>
                <a:off x="4413724" y="1611587"/>
                <a:ext cx="435136" cy="435136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椭圆 198"/>
              <p:cNvSpPr/>
              <p:nvPr/>
            </p:nvSpPr>
            <p:spPr>
              <a:xfrm rot="1905853">
                <a:off x="4551282" y="1749957"/>
                <a:ext cx="160020" cy="16002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0" name="组合 199"/>
            <p:cNvGrpSpPr/>
            <p:nvPr/>
          </p:nvGrpSpPr>
          <p:grpSpPr>
            <a:xfrm>
              <a:off x="4673942" y="1318161"/>
              <a:ext cx="435136" cy="435136"/>
              <a:chOff x="4413724" y="1611587"/>
              <a:chExt cx="435136" cy="435136"/>
            </a:xfrm>
          </p:grpSpPr>
          <p:sp>
            <p:nvSpPr>
              <p:cNvPr id="201" name="椭圆 200"/>
              <p:cNvSpPr/>
              <p:nvPr/>
            </p:nvSpPr>
            <p:spPr>
              <a:xfrm>
                <a:off x="4413724" y="1611587"/>
                <a:ext cx="435136" cy="435136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rot="17500860">
                <a:off x="4551282" y="1749957"/>
                <a:ext cx="160020" cy="16002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3" name="组合 202"/>
            <p:cNvGrpSpPr/>
            <p:nvPr/>
          </p:nvGrpSpPr>
          <p:grpSpPr>
            <a:xfrm>
              <a:off x="6840678" y="5269868"/>
              <a:ext cx="435136" cy="435136"/>
              <a:chOff x="4413724" y="1611587"/>
              <a:chExt cx="435136" cy="435136"/>
            </a:xfrm>
          </p:grpSpPr>
          <p:sp>
            <p:nvSpPr>
              <p:cNvPr id="204" name="椭圆 203"/>
              <p:cNvSpPr/>
              <p:nvPr/>
            </p:nvSpPr>
            <p:spPr>
              <a:xfrm>
                <a:off x="4413724" y="1611587"/>
                <a:ext cx="435136" cy="435136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rot="1088909">
                <a:off x="4551282" y="1749957"/>
                <a:ext cx="160020" cy="16002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6" name="组合 205"/>
            <p:cNvGrpSpPr/>
            <p:nvPr/>
          </p:nvGrpSpPr>
          <p:grpSpPr>
            <a:xfrm>
              <a:off x="4667336" y="5240188"/>
              <a:ext cx="435136" cy="435136"/>
              <a:chOff x="4413724" y="1611587"/>
              <a:chExt cx="435136" cy="435136"/>
            </a:xfrm>
          </p:grpSpPr>
          <p:sp>
            <p:nvSpPr>
              <p:cNvPr id="207" name="椭圆 206"/>
              <p:cNvSpPr/>
              <p:nvPr/>
            </p:nvSpPr>
            <p:spPr>
              <a:xfrm>
                <a:off x="4413724" y="1611587"/>
                <a:ext cx="435136" cy="435136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rot="16014599">
                <a:off x="4551282" y="1749957"/>
                <a:ext cx="160020" cy="16002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5014778" y="2630832"/>
              <a:ext cx="1800000" cy="1800000"/>
              <a:chOff x="2613724" y="2961945"/>
              <a:chExt cx="1800000" cy="1800000"/>
            </a:xfrm>
          </p:grpSpPr>
          <p:sp>
            <p:nvSpPr>
              <p:cNvPr id="210" name="椭圆 209"/>
              <p:cNvSpPr/>
              <p:nvPr/>
            </p:nvSpPr>
            <p:spPr>
              <a:xfrm>
                <a:off x="2665809" y="3014030"/>
                <a:ext cx="1695830" cy="169583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" name="椭圆 210"/>
              <p:cNvSpPr/>
              <p:nvPr/>
            </p:nvSpPr>
            <p:spPr>
              <a:xfrm>
                <a:off x="2613724" y="2961945"/>
                <a:ext cx="1800000" cy="180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12" name="直接连接符 211"/>
            <p:cNvCxnSpPr>
              <a:stCxn id="202" idx="3"/>
              <a:endCxn id="205" idx="1"/>
            </p:cNvCxnSpPr>
            <p:nvPr/>
          </p:nvCxnSpPr>
          <p:spPr>
            <a:xfrm>
              <a:off x="4923182" y="1610016"/>
              <a:ext cx="2098925" cy="3806848"/>
            </a:xfrm>
            <a:prstGeom prst="line">
              <a:avLst/>
            </a:prstGeom>
            <a:ln w="6350" cap="rnd">
              <a:solidFill>
                <a:schemeClr val="bg1"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199" idx="4"/>
              <a:endCxn id="208" idx="5"/>
            </p:cNvCxnSpPr>
            <p:nvPr/>
          </p:nvCxnSpPr>
          <p:spPr>
            <a:xfrm flipH="1">
              <a:off x="4938348" y="1650726"/>
              <a:ext cx="2086107" cy="3748299"/>
            </a:xfrm>
            <a:prstGeom prst="line">
              <a:avLst/>
            </a:prstGeom>
            <a:ln w="6350" cap="rnd">
              <a:solidFill>
                <a:schemeClr val="bg1">
                  <a:alpha val="50000"/>
                </a:schemeClr>
              </a:soli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H="1">
              <a:off x="3983443" y="2546731"/>
              <a:ext cx="3822021" cy="2056585"/>
            </a:xfrm>
            <a:prstGeom prst="line">
              <a:avLst/>
            </a:prstGeom>
            <a:ln w="9525" cap="rnd">
              <a:gradFill>
                <a:gsLst>
                  <a:gs pos="16000">
                    <a:schemeClr val="accent1">
                      <a:lumMod val="5000"/>
                      <a:lumOff val="95000"/>
                      <a:alpha val="33000"/>
                    </a:schemeClr>
                  </a:gs>
                  <a:gs pos="54000">
                    <a:schemeClr val="bg1"/>
                  </a:gs>
                  <a:gs pos="88000">
                    <a:schemeClr val="bg1">
                      <a:alpha val="38000"/>
                    </a:schemeClr>
                  </a:gs>
                </a:gsLst>
                <a:lin ang="5400000" scaled="1"/>
              </a:gra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>
              <a:off x="4087220" y="2421656"/>
              <a:ext cx="3718244" cy="2170515"/>
            </a:xfrm>
            <a:prstGeom prst="line">
              <a:avLst/>
            </a:prstGeom>
            <a:ln w="9525" cap="rnd">
              <a:gradFill>
                <a:gsLst>
                  <a:gs pos="16000">
                    <a:schemeClr val="accent1">
                      <a:lumMod val="5000"/>
                      <a:lumOff val="95000"/>
                      <a:alpha val="33000"/>
                    </a:schemeClr>
                  </a:gs>
                  <a:gs pos="54000">
                    <a:schemeClr val="bg1"/>
                  </a:gs>
                  <a:gs pos="88000">
                    <a:schemeClr val="bg1">
                      <a:alpha val="38000"/>
                    </a:schemeClr>
                  </a:gs>
                </a:gsLst>
                <a:lin ang="5400000" scaled="1"/>
              </a:gra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flipH="1" flipV="1">
              <a:off x="2588714" y="3947241"/>
              <a:ext cx="6955389" cy="9862"/>
            </a:xfrm>
            <a:prstGeom prst="line">
              <a:avLst/>
            </a:prstGeom>
            <a:ln w="12700" cap="rnd">
              <a:gradFill>
                <a:gsLst>
                  <a:gs pos="16000">
                    <a:schemeClr val="accent1">
                      <a:lumMod val="5000"/>
                      <a:lumOff val="95000"/>
                      <a:alpha val="33000"/>
                    </a:schemeClr>
                  </a:gs>
                  <a:gs pos="54000">
                    <a:schemeClr val="bg1"/>
                  </a:gs>
                  <a:gs pos="88000">
                    <a:schemeClr val="bg1">
                      <a:alpha val="38000"/>
                    </a:schemeClr>
                  </a:gs>
                </a:gsLst>
                <a:lin ang="2400000" scaled="0"/>
              </a:gra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7" name="组合 216"/>
            <p:cNvGrpSpPr/>
            <p:nvPr/>
          </p:nvGrpSpPr>
          <p:grpSpPr>
            <a:xfrm>
              <a:off x="4589439" y="2133663"/>
              <a:ext cx="2650678" cy="2794339"/>
              <a:chOff x="4610933" y="2142440"/>
              <a:chExt cx="2650678" cy="2794339"/>
            </a:xfrm>
          </p:grpSpPr>
          <p:grpSp>
            <p:nvGrpSpPr>
              <p:cNvPr id="218" name="组合 217"/>
              <p:cNvGrpSpPr/>
              <p:nvPr userDrawn="1"/>
            </p:nvGrpSpPr>
            <p:grpSpPr>
              <a:xfrm>
                <a:off x="5913303" y="2142440"/>
                <a:ext cx="349200" cy="349200"/>
                <a:chOff x="3510331" y="2476458"/>
                <a:chExt cx="349200" cy="349200"/>
              </a:xfrm>
            </p:grpSpPr>
            <p:sp>
              <p:nvSpPr>
                <p:cNvPr id="240" name="椭圆 239"/>
                <p:cNvSpPr/>
                <p:nvPr/>
              </p:nvSpPr>
              <p:spPr>
                <a:xfrm>
                  <a:off x="3510331" y="2476458"/>
                  <a:ext cx="349200" cy="3492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1" name="椭圆 240"/>
                <p:cNvSpPr/>
                <p:nvPr/>
              </p:nvSpPr>
              <p:spPr>
                <a:xfrm>
                  <a:off x="3604921" y="2571048"/>
                  <a:ext cx="160020" cy="16002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19" name="空心弧 47"/>
              <p:cNvSpPr/>
              <p:nvPr userDrawn="1"/>
            </p:nvSpPr>
            <p:spPr>
              <a:xfrm rot="14241491">
                <a:off x="5327421" y="2085993"/>
                <a:ext cx="275847" cy="745190"/>
              </a:xfrm>
              <a:custGeom>
                <a:avLst/>
                <a:gdLst>
                  <a:gd name="connsiteX0" fmla="*/ 2495502 w 2506733"/>
                  <a:gd name="connsiteY0" fmla="*/ 1085953 h 2506733"/>
                  <a:gd name="connsiteX1" fmla="*/ 2435265 w 2506733"/>
                  <a:gd name="connsiteY1" fmla="*/ 1670553 h 2506733"/>
                  <a:gd name="connsiteX2" fmla="*/ 2240370 w 2506733"/>
                  <a:gd name="connsiteY2" fmla="*/ 1601758 h 2506733"/>
                  <a:gd name="connsiteX3" fmla="*/ 2290674 w 2506733"/>
                  <a:gd name="connsiteY3" fmla="*/ 1113559 h 2506733"/>
                  <a:gd name="connsiteX4" fmla="*/ 2495502 w 2506733"/>
                  <a:gd name="connsiteY4" fmla="*/ 1085953 h 2506733"/>
                  <a:gd name="connsiteX0" fmla="*/ 263172 w 274403"/>
                  <a:gd name="connsiteY0" fmla="*/ 0 h 590337"/>
                  <a:gd name="connsiteX1" fmla="*/ 202935 w 274403"/>
                  <a:gd name="connsiteY1" fmla="*/ 584600 h 590337"/>
                  <a:gd name="connsiteX2" fmla="*/ 8040 w 274403"/>
                  <a:gd name="connsiteY2" fmla="*/ 515805 h 590337"/>
                  <a:gd name="connsiteX3" fmla="*/ 58344 w 274403"/>
                  <a:gd name="connsiteY3" fmla="*/ 27606 h 590337"/>
                  <a:gd name="connsiteX4" fmla="*/ 263172 w 274403"/>
                  <a:gd name="connsiteY4" fmla="*/ 0 h 590337"/>
                  <a:gd name="connsiteX0" fmla="*/ 261986 w 273217"/>
                  <a:gd name="connsiteY0" fmla="*/ 0 h 640020"/>
                  <a:gd name="connsiteX1" fmla="*/ 201749 w 273217"/>
                  <a:gd name="connsiteY1" fmla="*/ 584600 h 640020"/>
                  <a:gd name="connsiteX2" fmla="*/ 6854 w 273217"/>
                  <a:gd name="connsiteY2" fmla="*/ 515805 h 640020"/>
                  <a:gd name="connsiteX3" fmla="*/ 57158 w 273217"/>
                  <a:gd name="connsiteY3" fmla="*/ 27606 h 640020"/>
                  <a:gd name="connsiteX4" fmla="*/ 261986 w 273217"/>
                  <a:gd name="connsiteY4" fmla="*/ 0 h 640020"/>
                  <a:gd name="connsiteX0" fmla="*/ 257627 w 268858"/>
                  <a:gd name="connsiteY0" fmla="*/ 0 h 648612"/>
                  <a:gd name="connsiteX1" fmla="*/ 197390 w 268858"/>
                  <a:gd name="connsiteY1" fmla="*/ 584600 h 648612"/>
                  <a:gd name="connsiteX2" fmla="*/ 2495 w 268858"/>
                  <a:gd name="connsiteY2" fmla="*/ 515805 h 648612"/>
                  <a:gd name="connsiteX3" fmla="*/ 52799 w 268858"/>
                  <a:gd name="connsiteY3" fmla="*/ 27606 h 648612"/>
                  <a:gd name="connsiteX4" fmla="*/ 257627 w 268858"/>
                  <a:gd name="connsiteY4" fmla="*/ 0 h 648612"/>
                  <a:gd name="connsiteX0" fmla="*/ 257627 w 268858"/>
                  <a:gd name="connsiteY0" fmla="*/ 81629 h 730241"/>
                  <a:gd name="connsiteX1" fmla="*/ 197390 w 268858"/>
                  <a:gd name="connsiteY1" fmla="*/ 666229 h 730241"/>
                  <a:gd name="connsiteX2" fmla="*/ 2495 w 268858"/>
                  <a:gd name="connsiteY2" fmla="*/ 597434 h 730241"/>
                  <a:gd name="connsiteX3" fmla="*/ 52799 w 268858"/>
                  <a:gd name="connsiteY3" fmla="*/ 109235 h 730241"/>
                  <a:gd name="connsiteX4" fmla="*/ 257627 w 268858"/>
                  <a:gd name="connsiteY4" fmla="*/ 81629 h 730241"/>
                  <a:gd name="connsiteX0" fmla="*/ 257627 w 268858"/>
                  <a:gd name="connsiteY0" fmla="*/ 106343 h 754955"/>
                  <a:gd name="connsiteX1" fmla="*/ 197390 w 268858"/>
                  <a:gd name="connsiteY1" fmla="*/ 690943 h 754955"/>
                  <a:gd name="connsiteX2" fmla="*/ 2495 w 268858"/>
                  <a:gd name="connsiteY2" fmla="*/ 622148 h 754955"/>
                  <a:gd name="connsiteX3" fmla="*/ 52799 w 268858"/>
                  <a:gd name="connsiteY3" fmla="*/ 133949 h 754955"/>
                  <a:gd name="connsiteX4" fmla="*/ 257627 w 268858"/>
                  <a:gd name="connsiteY4" fmla="*/ 106343 h 754955"/>
                  <a:gd name="connsiteX0" fmla="*/ 257627 w 268858"/>
                  <a:gd name="connsiteY0" fmla="*/ 96083 h 744695"/>
                  <a:gd name="connsiteX1" fmla="*/ 197390 w 268858"/>
                  <a:gd name="connsiteY1" fmla="*/ 680683 h 744695"/>
                  <a:gd name="connsiteX2" fmla="*/ 2495 w 268858"/>
                  <a:gd name="connsiteY2" fmla="*/ 611888 h 744695"/>
                  <a:gd name="connsiteX3" fmla="*/ 52799 w 268858"/>
                  <a:gd name="connsiteY3" fmla="*/ 123689 h 744695"/>
                  <a:gd name="connsiteX4" fmla="*/ 257627 w 268858"/>
                  <a:gd name="connsiteY4" fmla="*/ 96083 h 744695"/>
                  <a:gd name="connsiteX0" fmla="*/ 257627 w 268858"/>
                  <a:gd name="connsiteY0" fmla="*/ 91035 h 739647"/>
                  <a:gd name="connsiteX1" fmla="*/ 197390 w 268858"/>
                  <a:gd name="connsiteY1" fmla="*/ 675635 h 739647"/>
                  <a:gd name="connsiteX2" fmla="*/ 2495 w 268858"/>
                  <a:gd name="connsiteY2" fmla="*/ 606840 h 739647"/>
                  <a:gd name="connsiteX3" fmla="*/ 52799 w 268858"/>
                  <a:gd name="connsiteY3" fmla="*/ 118641 h 739647"/>
                  <a:gd name="connsiteX4" fmla="*/ 257627 w 268858"/>
                  <a:gd name="connsiteY4" fmla="*/ 91035 h 739647"/>
                  <a:gd name="connsiteX0" fmla="*/ 257627 w 268858"/>
                  <a:gd name="connsiteY0" fmla="*/ 97969 h 746581"/>
                  <a:gd name="connsiteX1" fmla="*/ 197390 w 268858"/>
                  <a:gd name="connsiteY1" fmla="*/ 682569 h 746581"/>
                  <a:gd name="connsiteX2" fmla="*/ 2495 w 268858"/>
                  <a:gd name="connsiteY2" fmla="*/ 613774 h 746581"/>
                  <a:gd name="connsiteX3" fmla="*/ 52799 w 268858"/>
                  <a:gd name="connsiteY3" fmla="*/ 125575 h 746581"/>
                  <a:gd name="connsiteX4" fmla="*/ 257627 w 268858"/>
                  <a:gd name="connsiteY4" fmla="*/ 97969 h 746581"/>
                  <a:gd name="connsiteX0" fmla="*/ 257627 w 268858"/>
                  <a:gd name="connsiteY0" fmla="*/ 103163 h 751775"/>
                  <a:gd name="connsiteX1" fmla="*/ 197390 w 268858"/>
                  <a:gd name="connsiteY1" fmla="*/ 687763 h 751775"/>
                  <a:gd name="connsiteX2" fmla="*/ 2495 w 268858"/>
                  <a:gd name="connsiteY2" fmla="*/ 618968 h 751775"/>
                  <a:gd name="connsiteX3" fmla="*/ 52799 w 268858"/>
                  <a:gd name="connsiteY3" fmla="*/ 130769 h 751775"/>
                  <a:gd name="connsiteX4" fmla="*/ 257627 w 268858"/>
                  <a:gd name="connsiteY4" fmla="*/ 103163 h 751775"/>
                  <a:gd name="connsiteX0" fmla="*/ 257627 w 268858"/>
                  <a:gd name="connsiteY0" fmla="*/ 97387 h 745999"/>
                  <a:gd name="connsiteX1" fmla="*/ 197390 w 268858"/>
                  <a:gd name="connsiteY1" fmla="*/ 681987 h 745999"/>
                  <a:gd name="connsiteX2" fmla="*/ 2495 w 268858"/>
                  <a:gd name="connsiteY2" fmla="*/ 613192 h 745999"/>
                  <a:gd name="connsiteX3" fmla="*/ 52799 w 268858"/>
                  <a:gd name="connsiteY3" fmla="*/ 124993 h 745999"/>
                  <a:gd name="connsiteX4" fmla="*/ 257627 w 268858"/>
                  <a:gd name="connsiteY4" fmla="*/ 97387 h 745999"/>
                  <a:gd name="connsiteX0" fmla="*/ 257627 w 268858"/>
                  <a:gd name="connsiteY0" fmla="*/ 100879 h 749491"/>
                  <a:gd name="connsiteX1" fmla="*/ 197390 w 268858"/>
                  <a:gd name="connsiteY1" fmla="*/ 685479 h 749491"/>
                  <a:gd name="connsiteX2" fmla="*/ 2495 w 268858"/>
                  <a:gd name="connsiteY2" fmla="*/ 616684 h 749491"/>
                  <a:gd name="connsiteX3" fmla="*/ 52799 w 268858"/>
                  <a:gd name="connsiteY3" fmla="*/ 128485 h 749491"/>
                  <a:gd name="connsiteX4" fmla="*/ 257627 w 268858"/>
                  <a:gd name="connsiteY4" fmla="*/ 100879 h 749491"/>
                  <a:gd name="connsiteX0" fmla="*/ 257627 w 268858"/>
                  <a:gd name="connsiteY0" fmla="*/ 92567 h 741179"/>
                  <a:gd name="connsiteX1" fmla="*/ 197390 w 268858"/>
                  <a:gd name="connsiteY1" fmla="*/ 677167 h 741179"/>
                  <a:gd name="connsiteX2" fmla="*/ 2495 w 268858"/>
                  <a:gd name="connsiteY2" fmla="*/ 608372 h 741179"/>
                  <a:gd name="connsiteX3" fmla="*/ 52799 w 268858"/>
                  <a:gd name="connsiteY3" fmla="*/ 120173 h 741179"/>
                  <a:gd name="connsiteX4" fmla="*/ 257627 w 268858"/>
                  <a:gd name="connsiteY4" fmla="*/ 92567 h 741179"/>
                  <a:gd name="connsiteX0" fmla="*/ 257627 w 268858"/>
                  <a:gd name="connsiteY0" fmla="*/ 99493 h 748105"/>
                  <a:gd name="connsiteX1" fmla="*/ 197390 w 268858"/>
                  <a:gd name="connsiteY1" fmla="*/ 684093 h 748105"/>
                  <a:gd name="connsiteX2" fmla="*/ 2495 w 268858"/>
                  <a:gd name="connsiteY2" fmla="*/ 615298 h 748105"/>
                  <a:gd name="connsiteX3" fmla="*/ 52799 w 268858"/>
                  <a:gd name="connsiteY3" fmla="*/ 127099 h 748105"/>
                  <a:gd name="connsiteX4" fmla="*/ 257627 w 268858"/>
                  <a:gd name="connsiteY4" fmla="*/ 99493 h 748105"/>
                  <a:gd name="connsiteX0" fmla="*/ 257627 w 268858"/>
                  <a:gd name="connsiteY0" fmla="*/ 93853 h 742465"/>
                  <a:gd name="connsiteX1" fmla="*/ 197390 w 268858"/>
                  <a:gd name="connsiteY1" fmla="*/ 678453 h 742465"/>
                  <a:gd name="connsiteX2" fmla="*/ 2495 w 268858"/>
                  <a:gd name="connsiteY2" fmla="*/ 609658 h 742465"/>
                  <a:gd name="connsiteX3" fmla="*/ 52799 w 268858"/>
                  <a:gd name="connsiteY3" fmla="*/ 121459 h 742465"/>
                  <a:gd name="connsiteX4" fmla="*/ 257627 w 268858"/>
                  <a:gd name="connsiteY4" fmla="*/ 93853 h 742465"/>
                  <a:gd name="connsiteX0" fmla="*/ 257679 w 268910"/>
                  <a:gd name="connsiteY0" fmla="*/ 93853 h 740293"/>
                  <a:gd name="connsiteX1" fmla="*/ 197442 w 268910"/>
                  <a:gd name="connsiteY1" fmla="*/ 678453 h 740293"/>
                  <a:gd name="connsiteX2" fmla="*/ 2547 w 268910"/>
                  <a:gd name="connsiteY2" fmla="*/ 609658 h 740293"/>
                  <a:gd name="connsiteX3" fmla="*/ 52851 w 268910"/>
                  <a:gd name="connsiteY3" fmla="*/ 121459 h 740293"/>
                  <a:gd name="connsiteX4" fmla="*/ 257679 w 268910"/>
                  <a:gd name="connsiteY4" fmla="*/ 93853 h 740293"/>
                  <a:gd name="connsiteX0" fmla="*/ 257679 w 268910"/>
                  <a:gd name="connsiteY0" fmla="*/ 93853 h 740293"/>
                  <a:gd name="connsiteX1" fmla="*/ 197442 w 268910"/>
                  <a:gd name="connsiteY1" fmla="*/ 678453 h 740293"/>
                  <a:gd name="connsiteX2" fmla="*/ 2547 w 268910"/>
                  <a:gd name="connsiteY2" fmla="*/ 609658 h 740293"/>
                  <a:gd name="connsiteX3" fmla="*/ 52851 w 268910"/>
                  <a:gd name="connsiteY3" fmla="*/ 121459 h 740293"/>
                  <a:gd name="connsiteX4" fmla="*/ 257679 w 268910"/>
                  <a:gd name="connsiteY4" fmla="*/ 93853 h 740293"/>
                  <a:gd name="connsiteX0" fmla="*/ 266391 w 277622"/>
                  <a:gd name="connsiteY0" fmla="*/ 93853 h 737812"/>
                  <a:gd name="connsiteX1" fmla="*/ 206154 w 277622"/>
                  <a:gd name="connsiteY1" fmla="*/ 678453 h 737812"/>
                  <a:gd name="connsiteX2" fmla="*/ 11259 w 277622"/>
                  <a:gd name="connsiteY2" fmla="*/ 609658 h 737812"/>
                  <a:gd name="connsiteX3" fmla="*/ 61563 w 277622"/>
                  <a:gd name="connsiteY3" fmla="*/ 121459 h 737812"/>
                  <a:gd name="connsiteX4" fmla="*/ 266391 w 277622"/>
                  <a:gd name="connsiteY4" fmla="*/ 93853 h 737812"/>
                  <a:gd name="connsiteX0" fmla="*/ 266724 w 277955"/>
                  <a:gd name="connsiteY0" fmla="*/ 93853 h 747835"/>
                  <a:gd name="connsiteX1" fmla="*/ 206487 w 277955"/>
                  <a:gd name="connsiteY1" fmla="*/ 678453 h 747835"/>
                  <a:gd name="connsiteX2" fmla="*/ 11592 w 277955"/>
                  <a:gd name="connsiteY2" fmla="*/ 609658 h 747835"/>
                  <a:gd name="connsiteX3" fmla="*/ 61896 w 277955"/>
                  <a:gd name="connsiteY3" fmla="*/ 121459 h 747835"/>
                  <a:gd name="connsiteX4" fmla="*/ 266724 w 277955"/>
                  <a:gd name="connsiteY4" fmla="*/ 93853 h 747835"/>
                  <a:gd name="connsiteX0" fmla="*/ 266025 w 277256"/>
                  <a:gd name="connsiteY0" fmla="*/ 93853 h 750752"/>
                  <a:gd name="connsiteX1" fmla="*/ 205788 w 277256"/>
                  <a:gd name="connsiteY1" fmla="*/ 678453 h 750752"/>
                  <a:gd name="connsiteX2" fmla="*/ 10893 w 277256"/>
                  <a:gd name="connsiteY2" fmla="*/ 609658 h 750752"/>
                  <a:gd name="connsiteX3" fmla="*/ 61197 w 277256"/>
                  <a:gd name="connsiteY3" fmla="*/ 121459 h 750752"/>
                  <a:gd name="connsiteX4" fmla="*/ 266025 w 277256"/>
                  <a:gd name="connsiteY4" fmla="*/ 93853 h 750752"/>
                  <a:gd name="connsiteX0" fmla="*/ 266283 w 277514"/>
                  <a:gd name="connsiteY0" fmla="*/ 93853 h 749109"/>
                  <a:gd name="connsiteX1" fmla="*/ 206046 w 277514"/>
                  <a:gd name="connsiteY1" fmla="*/ 678453 h 749109"/>
                  <a:gd name="connsiteX2" fmla="*/ 11151 w 277514"/>
                  <a:gd name="connsiteY2" fmla="*/ 609658 h 749109"/>
                  <a:gd name="connsiteX3" fmla="*/ 61455 w 277514"/>
                  <a:gd name="connsiteY3" fmla="*/ 121459 h 749109"/>
                  <a:gd name="connsiteX4" fmla="*/ 266283 w 277514"/>
                  <a:gd name="connsiteY4" fmla="*/ 93853 h 749109"/>
                  <a:gd name="connsiteX0" fmla="*/ 266283 w 277514"/>
                  <a:gd name="connsiteY0" fmla="*/ 91155 h 746411"/>
                  <a:gd name="connsiteX1" fmla="*/ 206046 w 277514"/>
                  <a:gd name="connsiteY1" fmla="*/ 675755 h 746411"/>
                  <a:gd name="connsiteX2" fmla="*/ 11151 w 277514"/>
                  <a:gd name="connsiteY2" fmla="*/ 606960 h 746411"/>
                  <a:gd name="connsiteX3" fmla="*/ 61455 w 277514"/>
                  <a:gd name="connsiteY3" fmla="*/ 118761 h 746411"/>
                  <a:gd name="connsiteX4" fmla="*/ 266283 w 277514"/>
                  <a:gd name="connsiteY4" fmla="*/ 91155 h 746411"/>
                  <a:gd name="connsiteX0" fmla="*/ 267399 w 278630"/>
                  <a:gd name="connsiteY0" fmla="*/ 91155 h 751005"/>
                  <a:gd name="connsiteX1" fmla="*/ 207162 w 278630"/>
                  <a:gd name="connsiteY1" fmla="*/ 675755 h 751005"/>
                  <a:gd name="connsiteX2" fmla="*/ 12267 w 278630"/>
                  <a:gd name="connsiteY2" fmla="*/ 606960 h 751005"/>
                  <a:gd name="connsiteX3" fmla="*/ 62571 w 278630"/>
                  <a:gd name="connsiteY3" fmla="*/ 118761 h 751005"/>
                  <a:gd name="connsiteX4" fmla="*/ 267399 w 278630"/>
                  <a:gd name="connsiteY4" fmla="*/ 91155 h 751005"/>
                  <a:gd name="connsiteX0" fmla="*/ 264616 w 275847"/>
                  <a:gd name="connsiteY0" fmla="*/ 91155 h 745190"/>
                  <a:gd name="connsiteX1" fmla="*/ 204379 w 275847"/>
                  <a:gd name="connsiteY1" fmla="*/ 675755 h 745190"/>
                  <a:gd name="connsiteX2" fmla="*/ 9484 w 275847"/>
                  <a:gd name="connsiteY2" fmla="*/ 606960 h 745190"/>
                  <a:gd name="connsiteX3" fmla="*/ 59788 w 275847"/>
                  <a:gd name="connsiteY3" fmla="*/ 118761 h 745190"/>
                  <a:gd name="connsiteX4" fmla="*/ 264616 w 275847"/>
                  <a:gd name="connsiteY4" fmla="*/ 91155 h 74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847" h="745190">
                    <a:moveTo>
                      <a:pt x="264616" y="91155"/>
                    </a:moveTo>
                    <a:cubicBezTo>
                      <a:pt x="291152" y="288042"/>
                      <a:pt x="270506" y="488416"/>
                      <a:pt x="204379" y="675755"/>
                    </a:cubicBezTo>
                    <a:cubicBezTo>
                      <a:pt x="149785" y="805489"/>
                      <a:pt x="-44874" y="736631"/>
                      <a:pt x="9484" y="606960"/>
                    </a:cubicBezTo>
                    <a:cubicBezTo>
                      <a:pt x="64706" y="450514"/>
                      <a:pt x="81948" y="283181"/>
                      <a:pt x="59788" y="118761"/>
                    </a:cubicBezTo>
                    <a:cubicBezTo>
                      <a:pt x="34786" y="-13388"/>
                      <a:pt x="224175" y="-52590"/>
                      <a:pt x="264616" y="91155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空心弧 47"/>
              <p:cNvSpPr/>
              <p:nvPr userDrawn="1"/>
            </p:nvSpPr>
            <p:spPr>
              <a:xfrm rot="10800000">
                <a:off x="4610933" y="3038073"/>
                <a:ext cx="275847" cy="745190"/>
              </a:xfrm>
              <a:custGeom>
                <a:avLst/>
                <a:gdLst>
                  <a:gd name="connsiteX0" fmla="*/ 2495502 w 2506733"/>
                  <a:gd name="connsiteY0" fmla="*/ 1085953 h 2506733"/>
                  <a:gd name="connsiteX1" fmla="*/ 2435265 w 2506733"/>
                  <a:gd name="connsiteY1" fmla="*/ 1670553 h 2506733"/>
                  <a:gd name="connsiteX2" fmla="*/ 2240370 w 2506733"/>
                  <a:gd name="connsiteY2" fmla="*/ 1601758 h 2506733"/>
                  <a:gd name="connsiteX3" fmla="*/ 2290674 w 2506733"/>
                  <a:gd name="connsiteY3" fmla="*/ 1113559 h 2506733"/>
                  <a:gd name="connsiteX4" fmla="*/ 2495502 w 2506733"/>
                  <a:gd name="connsiteY4" fmla="*/ 1085953 h 2506733"/>
                  <a:gd name="connsiteX0" fmla="*/ 263172 w 274403"/>
                  <a:gd name="connsiteY0" fmla="*/ 0 h 590337"/>
                  <a:gd name="connsiteX1" fmla="*/ 202935 w 274403"/>
                  <a:gd name="connsiteY1" fmla="*/ 584600 h 590337"/>
                  <a:gd name="connsiteX2" fmla="*/ 8040 w 274403"/>
                  <a:gd name="connsiteY2" fmla="*/ 515805 h 590337"/>
                  <a:gd name="connsiteX3" fmla="*/ 58344 w 274403"/>
                  <a:gd name="connsiteY3" fmla="*/ 27606 h 590337"/>
                  <a:gd name="connsiteX4" fmla="*/ 263172 w 274403"/>
                  <a:gd name="connsiteY4" fmla="*/ 0 h 590337"/>
                  <a:gd name="connsiteX0" fmla="*/ 261986 w 273217"/>
                  <a:gd name="connsiteY0" fmla="*/ 0 h 640020"/>
                  <a:gd name="connsiteX1" fmla="*/ 201749 w 273217"/>
                  <a:gd name="connsiteY1" fmla="*/ 584600 h 640020"/>
                  <a:gd name="connsiteX2" fmla="*/ 6854 w 273217"/>
                  <a:gd name="connsiteY2" fmla="*/ 515805 h 640020"/>
                  <a:gd name="connsiteX3" fmla="*/ 57158 w 273217"/>
                  <a:gd name="connsiteY3" fmla="*/ 27606 h 640020"/>
                  <a:gd name="connsiteX4" fmla="*/ 261986 w 273217"/>
                  <a:gd name="connsiteY4" fmla="*/ 0 h 640020"/>
                  <a:gd name="connsiteX0" fmla="*/ 257627 w 268858"/>
                  <a:gd name="connsiteY0" fmla="*/ 0 h 648612"/>
                  <a:gd name="connsiteX1" fmla="*/ 197390 w 268858"/>
                  <a:gd name="connsiteY1" fmla="*/ 584600 h 648612"/>
                  <a:gd name="connsiteX2" fmla="*/ 2495 w 268858"/>
                  <a:gd name="connsiteY2" fmla="*/ 515805 h 648612"/>
                  <a:gd name="connsiteX3" fmla="*/ 52799 w 268858"/>
                  <a:gd name="connsiteY3" fmla="*/ 27606 h 648612"/>
                  <a:gd name="connsiteX4" fmla="*/ 257627 w 268858"/>
                  <a:gd name="connsiteY4" fmla="*/ 0 h 648612"/>
                  <a:gd name="connsiteX0" fmla="*/ 257627 w 268858"/>
                  <a:gd name="connsiteY0" fmla="*/ 81629 h 730241"/>
                  <a:gd name="connsiteX1" fmla="*/ 197390 w 268858"/>
                  <a:gd name="connsiteY1" fmla="*/ 666229 h 730241"/>
                  <a:gd name="connsiteX2" fmla="*/ 2495 w 268858"/>
                  <a:gd name="connsiteY2" fmla="*/ 597434 h 730241"/>
                  <a:gd name="connsiteX3" fmla="*/ 52799 w 268858"/>
                  <a:gd name="connsiteY3" fmla="*/ 109235 h 730241"/>
                  <a:gd name="connsiteX4" fmla="*/ 257627 w 268858"/>
                  <a:gd name="connsiteY4" fmla="*/ 81629 h 730241"/>
                  <a:gd name="connsiteX0" fmla="*/ 257627 w 268858"/>
                  <a:gd name="connsiteY0" fmla="*/ 106343 h 754955"/>
                  <a:gd name="connsiteX1" fmla="*/ 197390 w 268858"/>
                  <a:gd name="connsiteY1" fmla="*/ 690943 h 754955"/>
                  <a:gd name="connsiteX2" fmla="*/ 2495 w 268858"/>
                  <a:gd name="connsiteY2" fmla="*/ 622148 h 754955"/>
                  <a:gd name="connsiteX3" fmla="*/ 52799 w 268858"/>
                  <a:gd name="connsiteY3" fmla="*/ 133949 h 754955"/>
                  <a:gd name="connsiteX4" fmla="*/ 257627 w 268858"/>
                  <a:gd name="connsiteY4" fmla="*/ 106343 h 754955"/>
                  <a:gd name="connsiteX0" fmla="*/ 257627 w 268858"/>
                  <a:gd name="connsiteY0" fmla="*/ 96083 h 744695"/>
                  <a:gd name="connsiteX1" fmla="*/ 197390 w 268858"/>
                  <a:gd name="connsiteY1" fmla="*/ 680683 h 744695"/>
                  <a:gd name="connsiteX2" fmla="*/ 2495 w 268858"/>
                  <a:gd name="connsiteY2" fmla="*/ 611888 h 744695"/>
                  <a:gd name="connsiteX3" fmla="*/ 52799 w 268858"/>
                  <a:gd name="connsiteY3" fmla="*/ 123689 h 744695"/>
                  <a:gd name="connsiteX4" fmla="*/ 257627 w 268858"/>
                  <a:gd name="connsiteY4" fmla="*/ 96083 h 744695"/>
                  <a:gd name="connsiteX0" fmla="*/ 257627 w 268858"/>
                  <a:gd name="connsiteY0" fmla="*/ 91035 h 739647"/>
                  <a:gd name="connsiteX1" fmla="*/ 197390 w 268858"/>
                  <a:gd name="connsiteY1" fmla="*/ 675635 h 739647"/>
                  <a:gd name="connsiteX2" fmla="*/ 2495 w 268858"/>
                  <a:gd name="connsiteY2" fmla="*/ 606840 h 739647"/>
                  <a:gd name="connsiteX3" fmla="*/ 52799 w 268858"/>
                  <a:gd name="connsiteY3" fmla="*/ 118641 h 739647"/>
                  <a:gd name="connsiteX4" fmla="*/ 257627 w 268858"/>
                  <a:gd name="connsiteY4" fmla="*/ 91035 h 739647"/>
                  <a:gd name="connsiteX0" fmla="*/ 257627 w 268858"/>
                  <a:gd name="connsiteY0" fmla="*/ 97969 h 746581"/>
                  <a:gd name="connsiteX1" fmla="*/ 197390 w 268858"/>
                  <a:gd name="connsiteY1" fmla="*/ 682569 h 746581"/>
                  <a:gd name="connsiteX2" fmla="*/ 2495 w 268858"/>
                  <a:gd name="connsiteY2" fmla="*/ 613774 h 746581"/>
                  <a:gd name="connsiteX3" fmla="*/ 52799 w 268858"/>
                  <a:gd name="connsiteY3" fmla="*/ 125575 h 746581"/>
                  <a:gd name="connsiteX4" fmla="*/ 257627 w 268858"/>
                  <a:gd name="connsiteY4" fmla="*/ 97969 h 746581"/>
                  <a:gd name="connsiteX0" fmla="*/ 257627 w 268858"/>
                  <a:gd name="connsiteY0" fmla="*/ 103163 h 751775"/>
                  <a:gd name="connsiteX1" fmla="*/ 197390 w 268858"/>
                  <a:gd name="connsiteY1" fmla="*/ 687763 h 751775"/>
                  <a:gd name="connsiteX2" fmla="*/ 2495 w 268858"/>
                  <a:gd name="connsiteY2" fmla="*/ 618968 h 751775"/>
                  <a:gd name="connsiteX3" fmla="*/ 52799 w 268858"/>
                  <a:gd name="connsiteY3" fmla="*/ 130769 h 751775"/>
                  <a:gd name="connsiteX4" fmla="*/ 257627 w 268858"/>
                  <a:gd name="connsiteY4" fmla="*/ 103163 h 751775"/>
                  <a:gd name="connsiteX0" fmla="*/ 257627 w 268858"/>
                  <a:gd name="connsiteY0" fmla="*/ 97387 h 745999"/>
                  <a:gd name="connsiteX1" fmla="*/ 197390 w 268858"/>
                  <a:gd name="connsiteY1" fmla="*/ 681987 h 745999"/>
                  <a:gd name="connsiteX2" fmla="*/ 2495 w 268858"/>
                  <a:gd name="connsiteY2" fmla="*/ 613192 h 745999"/>
                  <a:gd name="connsiteX3" fmla="*/ 52799 w 268858"/>
                  <a:gd name="connsiteY3" fmla="*/ 124993 h 745999"/>
                  <a:gd name="connsiteX4" fmla="*/ 257627 w 268858"/>
                  <a:gd name="connsiteY4" fmla="*/ 97387 h 745999"/>
                  <a:gd name="connsiteX0" fmla="*/ 257627 w 268858"/>
                  <a:gd name="connsiteY0" fmla="*/ 100879 h 749491"/>
                  <a:gd name="connsiteX1" fmla="*/ 197390 w 268858"/>
                  <a:gd name="connsiteY1" fmla="*/ 685479 h 749491"/>
                  <a:gd name="connsiteX2" fmla="*/ 2495 w 268858"/>
                  <a:gd name="connsiteY2" fmla="*/ 616684 h 749491"/>
                  <a:gd name="connsiteX3" fmla="*/ 52799 w 268858"/>
                  <a:gd name="connsiteY3" fmla="*/ 128485 h 749491"/>
                  <a:gd name="connsiteX4" fmla="*/ 257627 w 268858"/>
                  <a:gd name="connsiteY4" fmla="*/ 100879 h 749491"/>
                  <a:gd name="connsiteX0" fmla="*/ 257627 w 268858"/>
                  <a:gd name="connsiteY0" fmla="*/ 92567 h 741179"/>
                  <a:gd name="connsiteX1" fmla="*/ 197390 w 268858"/>
                  <a:gd name="connsiteY1" fmla="*/ 677167 h 741179"/>
                  <a:gd name="connsiteX2" fmla="*/ 2495 w 268858"/>
                  <a:gd name="connsiteY2" fmla="*/ 608372 h 741179"/>
                  <a:gd name="connsiteX3" fmla="*/ 52799 w 268858"/>
                  <a:gd name="connsiteY3" fmla="*/ 120173 h 741179"/>
                  <a:gd name="connsiteX4" fmla="*/ 257627 w 268858"/>
                  <a:gd name="connsiteY4" fmla="*/ 92567 h 741179"/>
                  <a:gd name="connsiteX0" fmla="*/ 257627 w 268858"/>
                  <a:gd name="connsiteY0" fmla="*/ 99493 h 748105"/>
                  <a:gd name="connsiteX1" fmla="*/ 197390 w 268858"/>
                  <a:gd name="connsiteY1" fmla="*/ 684093 h 748105"/>
                  <a:gd name="connsiteX2" fmla="*/ 2495 w 268858"/>
                  <a:gd name="connsiteY2" fmla="*/ 615298 h 748105"/>
                  <a:gd name="connsiteX3" fmla="*/ 52799 w 268858"/>
                  <a:gd name="connsiteY3" fmla="*/ 127099 h 748105"/>
                  <a:gd name="connsiteX4" fmla="*/ 257627 w 268858"/>
                  <a:gd name="connsiteY4" fmla="*/ 99493 h 748105"/>
                  <a:gd name="connsiteX0" fmla="*/ 257627 w 268858"/>
                  <a:gd name="connsiteY0" fmla="*/ 93853 h 742465"/>
                  <a:gd name="connsiteX1" fmla="*/ 197390 w 268858"/>
                  <a:gd name="connsiteY1" fmla="*/ 678453 h 742465"/>
                  <a:gd name="connsiteX2" fmla="*/ 2495 w 268858"/>
                  <a:gd name="connsiteY2" fmla="*/ 609658 h 742465"/>
                  <a:gd name="connsiteX3" fmla="*/ 52799 w 268858"/>
                  <a:gd name="connsiteY3" fmla="*/ 121459 h 742465"/>
                  <a:gd name="connsiteX4" fmla="*/ 257627 w 268858"/>
                  <a:gd name="connsiteY4" fmla="*/ 93853 h 742465"/>
                  <a:gd name="connsiteX0" fmla="*/ 257679 w 268910"/>
                  <a:gd name="connsiteY0" fmla="*/ 93853 h 740293"/>
                  <a:gd name="connsiteX1" fmla="*/ 197442 w 268910"/>
                  <a:gd name="connsiteY1" fmla="*/ 678453 h 740293"/>
                  <a:gd name="connsiteX2" fmla="*/ 2547 w 268910"/>
                  <a:gd name="connsiteY2" fmla="*/ 609658 h 740293"/>
                  <a:gd name="connsiteX3" fmla="*/ 52851 w 268910"/>
                  <a:gd name="connsiteY3" fmla="*/ 121459 h 740293"/>
                  <a:gd name="connsiteX4" fmla="*/ 257679 w 268910"/>
                  <a:gd name="connsiteY4" fmla="*/ 93853 h 740293"/>
                  <a:gd name="connsiteX0" fmla="*/ 257679 w 268910"/>
                  <a:gd name="connsiteY0" fmla="*/ 93853 h 740293"/>
                  <a:gd name="connsiteX1" fmla="*/ 197442 w 268910"/>
                  <a:gd name="connsiteY1" fmla="*/ 678453 h 740293"/>
                  <a:gd name="connsiteX2" fmla="*/ 2547 w 268910"/>
                  <a:gd name="connsiteY2" fmla="*/ 609658 h 740293"/>
                  <a:gd name="connsiteX3" fmla="*/ 52851 w 268910"/>
                  <a:gd name="connsiteY3" fmla="*/ 121459 h 740293"/>
                  <a:gd name="connsiteX4" fmla="*/ 257679 w 268910"/>
                  <a:gd name="connsiteY4" fmla="*/ 93853 h 740293"/>
                  <a:gd name="connsiteX0" fmla="*/ 266391 w 277622"/>
                  <a:gd name="connsiteY0" fmla="*/ 93853 h 737812"/>
                  <a:gd name="connsiteX1" fmla="*/ 206154 w 277622"/>
                  <a:gd name="connsiteY1" fmla="*/ 678453 h 737812"/>
                  <a:gd name="connsiteX2" fmla="*/ 11259 w 277622"/>
                  <a:gd name="connsiteY2" fmla="*/ 609658 h 737812"/>
                  <a:gd name="connsiteX3" fmla="*/ 61563 w 277622"/>
                  <a:gd name="connsiteY3" fmla="*/ 121459 h 737812"/>
                  <a:gd name="connsiteX4" fmla="*/ 266391 w 277622"/>
                  <a:gd name="connsiteY4" fmla="*/ 93853 h 737812"/>
                  <a:gd name="connsiteX0" fmla="*/ 266724 w 277955"/>
                  <a:gd name="connsiteY0" fmla="*/ 93853 h 747835"/>
                  <a:gd name="connsiteX1" fmla="*/ 206487 w 277955"/>
                  <a:gd name="connsiteY1" fmla="*/ 678453 h 747835"/>
                  <a:gd name="connsiteX2" fmla="*/ 11592 w 277955"/>
                  <a:gd name="connsiteY2" fmla="*/ 609658 h 747835"/>
                  <a:gd name="connsiteX3" fmla="*/ 61896 w 277955"/>
                  <a:gd name="connsiteY3" fmla="*/ 121459 h 747835"/>
                  <a:gd name="connsiteX4" fmla="*/ 266724 w 277955"/>
                  <a:gd name="connsiteY4" fmla="*/ 93853 h 747835"/>
                  <a:gd name="connsiteX0" fmla="*/ 266025 w 277256"/>
                  <a:gd name="connsiteY0" fmla="*/ 93853 h 750752"/>
                  <a:gd name="connsiteX1" fmla="*/ 205788 w 277256"/>
                  <a:gd name="connsiteY1" fmla="*/ 678453 h 750752"/>
                  <a:gd name="connsiteX2" fmla="*/ 10893 w 277256"/>
                  <a:gd name="connsiteY2" fmla="*/ 609658 h 750752"/>
                  <a:gd name="connsiteX3" fmla="*/ 61197 w 277256"/>
                  <a:gd name="connsiteY3" fmla="*/ 121459 h 750752"/>
                  <a:gd name="connsiteX4" fmla="*/ 266025 w 277256"/>
                  <a:gd name="connsiteY4" fmla="*/ 93853 h 750752"/>
                  <a:gd name="connsiteX0" fmla="*/ 266283 w 277514"/>
                  <a:gd name="connsiteY0" fmla="*/ 93853 h 749109"/>
                  <a:gd name="connsiteX1" fmla="*/ 206046 w 277514"/>
                  <a:gd name="connsiteY1" fmla="*/ 678453 h 749109"/>
                  <a:gd name="connsiteX2" fmla="*/ 11151 w 277514"/>
                  <a:gd name="connsiteY2" fmla="*/ 609658 h 749109"/>
                  <a:gd name="connsiteX3" fmla="*/ 61455 w 277514"/>
                  <a:gd name="connsiteY3" fmla="*/ 121459 h 749109"/>
                  <a:gd name="connsiteX4" fmla="*/ 266283 w 277514"/>
                  <a:gd name="connsiteY4" fmla="*/ 93853 h 749109"/>
                  <a:gd name="connsiteX0" fmla="*/ 266283 w 277514"/>
                  <a:gd name="connsiteY0" fmla="*/ 91155 h 746411"/>
                  <a:gd name="connsiteX1" fmla="*/ 206046 w 277514"/>
                  <a:gd name="connsiteY1" fmla="*/ 675755 h 746411"/>
                  <a:gd name="connsiteX2" fmla="*/ 11151 w 277514"/>
                  <a:gd name="connsiteY2" fmla="*/ 606960 h 746411"/>
                  <a:gd name="connsiteX3" fmla="*/ 61455 w 277514"/>
                  <a:gd name="connsiteY3" fmla="*/ 118761 h 746411"/>
                  <a:gd name="connsiteX4" fmla="*/ 266283 w 277514"/>
                  <a:gd name="connsiteY4" fmla="*/ 91155 h 746411"/>
                  <a:gd name="connsiteX0" fmla="*/ 267399 w 278630"/>
                  <a:gd name="connsiteY0" fmla="*/ 91155 h 751005"/>
                  <a:gd name="connsiteX1" fmla="*/ 207162 w 278630"/>
                  <a:gd name="connsiteY1" fmla="*/ 675755 h 751005"/>
                  <a:gd name="connsiteX2" fmla="*/ 12267 w 278630"/>
                  <a:gd name="connsiteY2" fmla="*/ 606960 h 751005"/>
                  <a:gd name="connsiteX3" fmla="*/ 62571 w 278630"/>
                  <a:gd name="connsiteY3" fmla="*/ 118761 h 751005"/>
                  <a:gd name="connsiteX4" fmla="*/ 267399 w 278630"/>
                  <a:gd name="connsiteY4" fmla="*/ 91155 h 751005"/>
                  <a:gd name="connsiteX0" fmla="*/ 264616 w 275847"/>
                  <a:gd name="connsiteY0" fmla="*/ 91155 h 745190"/>
                  <a:gd name="connsiteX1" fmla="*/ 204379 w 275847"/>
                  <a:gd name="connsiteY1" fmla="*/ 675755 h 745190"/>
                  <a:gd name="connsiteX2" fmla="*/ 9484 w 275847"/>
                  <a:gd name="connsiteY2" fmla="*/ 606960 h 745190"/>
                  <a:gd name="connsiteX3" fmla="*/ 59788 w 275847"/>
                  <a:gd name="connsiteY3" fmla="*/ 118761 h 745190"/>
                  <a:gd name="connsiteX4" fmla="*/ 264616 w 275847"/>
                  <a:gd name="connsiteY4" fmla="*/ 91155 h 74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847" h="745190">
                    <a:moveTo>
                      <a:pt x="264616" y="91155"/>
                    </a:moveTo>
                    <a:cubicBezTo>
                      <a:pt x="291152" y="288042"/>
                      <a:pt x="270506" y="488416"/>
                      <a:pt x="204379" y="675755"/>
                    </a:cubicBezTo>
                    <a:cubicBezTo>
                      <a:pt x="149785" y="805489"/>
                      <a:pt x="-44874" y="736631"/>
                      <a:pt x="9484" y="606960"/>
                    </a:cubicBezTo>
                    <a:cubicBezTo>
                      <a:pt x="64706" y="450514"/>
                      <a:pt x="81948" y="283181"/>
                      <a:pt x="59788" y="118761"/>
                    </a:cubicBezTo>
                    <a:cubicBezTo>
                      <a:pt x="34786" y="-13388"/>
                      <a:pt x="224175" y="-52590"/>
                      <a:pt x="264616" y="91155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空心弧 47"/>
              <p:cNvSpPr/>
              <p:nvPr userDrawn="1"/>
            </p:nvSpPr>
            <p:spPr>
              <a:xfrm rot="7142557">
                <a:off x="5043153" y="4122233"/>
                <a:ext cx="275847" cy="745190"/>
              </a:xfrm>
              <a:custGeom>
                <a:avLst/>
                <a:gdLst>
                  <a:gd name="connsiteX0" fmla="*/ 2495502 w 2506733"/>
                  <a:gd name="connsiteY0" fmla="*/ 1085953 h 2506733"/>
                  <a:gd name="connsiteX1" fmla="*/ 2435265 w 2506733"/>
                  <a:gd name="connsiteY1" fmla="*/ 1670553 h 2506733"/>
                  <a:gd name="connsiteX2" fmla="*/ 2240370 w 2506733"/>
                  <a:gd name="connsiteY2" fmla="*/ 1601758 h 2506733"/>
                  <a:gd name="connsiteX3" fmla="*/ 2290674 w 2506733"/>
                  <a:gd name="connsiteY3" fmla="*/ 1113559 h 2506733"/>
                  <a:gd name="connsiteX4" fmla="*/ 2495502 w 2506733"/>
                  <a:gd name="connsiteY4" fmla="*/ 1085953 h 2506733"/>
                  <a:gd name="connsiteX0" fmla="*/ 263172 w 274403"/>
                  <a:gd name="connsiteY0" fmla="*/ 0 h 590337"/>
                  <a:gd name="connsiteX1" fmla="*/ 202935 w 274403"/>
                  <a:gd name="connsiteY1" fmla="*/ 584600 h 590337"/>
                  <a:gd name="connsiteX2" fmla="*/ 8040 w 274403"/>
                  <a:gd name="connsiteY2" fmla="*/ 515805 h 590337"/>
                  <a:gd name="connsiteX3" fmla="*/ 58344 w 274403"/>
                  <a:gd name="connsiteY3" fmla="*/ 27606 h 590337"/>
                  <a:gd name="connsiteX4" fmla="*/ 263172 w 274403"/>
                  <a:gd name="connsiteY4" fmla="*/ 0 h 590337"/>
                  <a:gd name="connsiteX0" fmla="*/ 261986 w 273217"/>
                  <a:gd name="connsiteY0" fmla="*/ 0 h 640020"/>
                  <a:gd name="connsiteX1" fmla="*/ 201749 w 273217"/>
                  <a:gd name="connsiteY1" fmla="*/ 584600 h 640020"/>
                  <a:gd name="connsiteX2" fmla="*/ 6854 w 273217"/>
                  <a:gd name="connsiteY2" fmla="*/ 515805 h 640020"/>
                  <a:gd name="connsiteX3" fmla="*/ 57158 w 273217"/>
                  <a:gd name="connsiteY3" fmla="*/ 27606 h 640020"/>
                  <a:gd name="connsiteX4" fmla="*/ 261986 w 273217"/>
                  <a:gd name="connsiteY4" fmla="*/ 0 h 640020"/>
                  <a:gd name="connsiteX0" fmla="*/ 257627 w 268858"/>
                  <a:gd name="connsiteY0" fmla="*/ 0 h 648612"/>
                  <a:gd name="connsiteX1" fmla="*/ 197390 w 268858"/>
                  <a:gd name="connsiteY1" fmla="*/ 584600 h 648612"/>
                  <a:gd name="connsiteX2" fmla="*/ 2495 w 268858"/>
                  <a:gd name="connsiteY2" fmla="*/ 515805 h 648612"/>
                  <a:gd name="connsiteX3" fmla="*/ 52799 w 268858"/>
                  <a:gd name="connsiteY3" fmla="*/ 27606 h 648612"/>
                  <a:gd name="connsiteX4" fmla="*/ 257627 w 268858"/>
                  <a:gd name="connsiteY4" fmla="*/ 0 h 648612"/>
                  <a:gd name="connsiteX0" fmla="*/ 257627 w 268858"/>
                  <a:gd name="connsiteY0" fmla="*/ 81629 h 730241"/>
                  <a:gd name="connsiteX1" fmla="*/ 197390 w 268858"/>
                  <a:gd name="connsiteY1" fmla="*/ 666229 h 730241"/>
                  <a:gd name="connsiteX2" fmla="*/ 2495 w 268858"/>
                  <a:gd name="connsiteY2" fmla="*/ 597434 h 730241"/>
                  <a:gd name="connsiteX3" fmla="*/ 52799 w 268858"/>
                  <a:gd name="connsiteY3" fmla="*/ 109235 h 730241"/>
                  <a:gd name="connsiteX4" fmla="*/ 257627 w 268858"/>
                  <a:gd name="connsiteY4" fmla="*/ 81629 h 730241"/>
                  <a:gd name="connsiteX0" fmla="*/ 257627 w 268858"/>
                  <a:gd name="connsiteY0" fmla="*/ 106343 h 754955"/>
                  <a:gd name="connsiteX1" fmla="*/ 197390 w 268858"/>
                  <a:gd name="connsiteY1" fmla="*/ 690943 h 754955"/>
                  <a:gd name="connsiteX2" fmla="*/ 2495 w 268858"/>
                  <a:gd name="connsiteY2" fmla="*/ 622148 h 754955"/>
                  <a:gd name="connsiteX3" fmla="*/ 52799 w 268858"/>
                  <a:gd name="connsiteY3" fmla="*/ 133949 h 754955"/>
                  <a:gd name="connsiteX4" fmla="*/ 257627 w 268858"/>
                  <a:gd name="connsiteY4" fmla="*/ 106343 h 754955"/>
                  <a:gd name="connsiteX0" fmla="*/ 257627 w 268858"/>
                  <a:gd name="connsiteY0" fmla="*/ 96083 h 744695"/>
                  <a:gd name="connsiteX1" fmla="*/ 197390 w 268858"/>
                  <a:gd name="connsiteY1" fmla="*/ 680683 h 744695"/>
                  <a:gd name="connsiteX2" fmla="*/ 2495 w 268858"/>
                  <a:gd name="connsiteY2" fmla="*/ 611888 h 744695"/>
                  <a:gd name="connsiteX3" fmla="*/ 52799 w 268858"/>
                  <a:gd name="connsiteY3" fmla="*/ 123689 h 744695"/>
                  <a:gd name="connsiteX4" fmla="*/ 257627 w 268858"/>
                  <a:gd name="connsiteY4" fmla="*/ 96083 h 744695"/>
                  <a:gd name="connsiteX0" fmla="*/ 257627 w 268858"/>
                  <a:gd name="connsiteY0" fmla="*/ 91035 h 739647"/>
                  <a:gd name="connsiteX1" fmla="*/ 197390 w 268858"/>
                  <a:gd name="connsiteY1" fmla="*/ 675635 h 739647"/>
                  <a:gd name="connsiteX2" fmla="*/ 2495 w 268858"/>
                  <a:gd name="connsiteY2" fmla="*/ 606840 h 739647"/>
                  <a:gd name="connsiteX3" fmla="*/ 52799 w 268858"/>
                  <a:gd name="connsiteY3" fmla="*/ 118641 h 739647"/>
                  <a:gd name="connsiteX4" fmla="*/ 257627 w 268858"/>
                  <a:gd name="connsiteY4" fmla="*/ 91035 h 739647"/>
                  <a:gd name="connsiteX0" fmla="*/ 257627 w 268858"/>
                  <a:gd name="connsiteY0" fmla="*/ 97969 h 746581"/>
                  <a:gd name="connsiteX1" fmla="*/ 197390 w 268858"/>
                  <a:gd name="connsiteY1" fmla="*/ 682569 h 746581"/>
                  <a:gd name="connsiteX2" fmla="*/ 2495 w 268858"/>
                  <a:gd name="connsiteY2" fmla="*/ 613774 h 746581"/>
                  <a:gd name="connsiteX3" fmla="*/ 52799 w 268858"/>
                  <a:gd name="connsiteY3" fmla="*/ 125575 h 746581"/>
                  <a:gd name="connsiteX4" fmla="*/ 257627 w 268858"/>
                  <a:gd name="connsiteY4" fmla="*/ 97969 h 746581"/>
                  <a:gd name="connsiteX0" fmla="*/ 257627 w 268858"/>
                  <a:gd name="connsiteY0" fmla="*/ 103163 h 751775"/>
                  <a:gd name="connsiteX1" fmla="*/ 197390 w 268858"/>
                  <a:gd name="connsiteY1" fmla="*/ 687763 h 751775"/>
                  <a:gd name="connsiteX2" fmla="*/ 2495 w 268858"/>
                  <a:gd name="connsiteY2" fmla="*/ 618968 h 751775"/>
                  <a:gd name="connsiteX3" fmla="*/ 52799 w 268858"/>
                  <a:gd name="connsiteY3" fmla="*/ 130769 h 751775"/>
                  <a:gd name="connsiteX4" fmla="*/ 257627 w 268858"/>
                  <a:gd name="connsiteY4" fmla="*/ 103163 h 751775"/>
                  <a:gd name="connsiteX0" fmla="*/ 257627 w 268858"/>
                  <a:gd name="connsiteY0" fmla="*/ 97387 h 745999"/>
                  <a:gd name="connsiteX1" fmla="*/ 197390 w 268858"/>
                  <a:gd name="connsiteY1" fmla="*/ 681987 h 745999"/>
                  <a:gd name="connsiteX2" fmla="*/ 2495 w 268858"/>
                  <a:gd name="connsiteY2" fmla="*/ 613192 h 745999"/>
                  <a:gd name="connsiteX3" fmla="*/ 52799 w 268858"/>
                  <a:gd name="connsiteY3" fmla="*/ 124993 h 745999"/>
                  <a:gd name="connsiteX4" fmla="*/ 257627 w 268858"/>
                  <a:gd name="connsiteY4" fmla="*/ 97387 h 745999"/>
                  <a:gd name="connsiteX0" fmla="*/ 257627 w 268858"/>
                  <a:gd name="connsiteY0" fmla="*/ 100879 h 749491"/>
                  <a:gd name="connsiteX1" fmla="*/ 197390 w 268858"/>
                  <a:gd name="connsiteY1" fmla="*/ 685479 h 749491"/>
                  <a:gd name="connsiteX2" fmla="*/ 2495 w 268858"/>
                  <a:gd name="connsiteY2" fmla="*/ 616684 h 749491"/>
                  <a:gd name="connsiteX3" fmla="*/ 52799 w 268858"/>
                  <a:gd name="connsiteY3" fmla="*/ 128485 h 749491"/>
                  <a:gd name="connsiteX4" fmla="*/ 257627 w 268858"/>
                  <a:gd name="connsiteY4" fmla="*/ 100879 h 749491"/>
                  <a:gd name="connsiteX0" fmla="*/ 257627 w 268858"/>
                  <a:gd name="connsiteY0" fmla="*/ 92567 h 741179"/>
                  <a:gd name="connsiteX1" fmla="*/ 197390 w 268858"/>
                  <a:gd name="connsiteY1" fmla="*/ 677167 h 741179"/>
                  <a:gd name="connsiteX2" fmla="*/ 2495 w 268858"/>
                  <a:gd name="connsiteY2" fmla="*/ 608372 h 741179"/>
                  <a:gd name="connsiteX3" fmla="*/ 52799 w 268858"/>
                  <a:gd name="connsiteY3" fmla="*/ 120173 h 741179"/>
                  <a:gd name="connsiteX4" fmla="*/ 257627 w 268858"/>
                  <a:gd name="connsiteY4" fmla="*/ 92567 h 741179"/>
                  <a:gd name="connsiteX0" fmla="*/ 257627 w 268858"/>
                  <a:gd name="connsiteY0" fmla="*/ 99493 h 748105"/>
                  <a:gd name="connsiteX1" fmla="*/ 197390 w 268858"/>
                  <a:gd name="connsiteY1" fmla="*/ 684093 h 748105"/>
                  <a:gd name="connsiteX2" fmla="*/ 2495 w 268858"/>
                  <a:gd name="connsiteY2" fmla="*/ 615298 h 748105"/>
                  <a:gd name="connsiteX3" fmla="*/ 52799 w 268858"/>
                  <a:gd name="connsiteY3" fmla="*/ 127099 h 748105"/>
                  <a:gd name="connsiteX4" fmla="*/ 257627 w 268858"/>
                  <a:gd name="connsiteY4" fmla="*/ 99493 h 748105"/>
                  <a:gd name="connsiteX0" fmla="*/ 257627 w 268858"/>
                  <a:gd name="connsiteY0" fmla="*/ 93853 h 742465"/>
                  <a:gd name="connsiteX1" fmla="*/ 197390 w 268858"/>
                  <a:gd name="connsiteY1" fmla="*/ 678453 h 742465"/>
                  <a:gd name="connsiteX2" fmla="*/ 2495 w 268858"/>
                  <a:gd name="connsiteY2" fmla="*/ 609658 h 742465"/>
                  <a:gd name="connsiteX3" fmla="*/ 52799 w 268858"/>
                  <a:gd name="connsiteY3" fmla="*/ 121459 h 742465"/>
                  <a:gd name="connsiteX4" fmla="*/ 257627 w 268858"/>
                  <a:gd name="connsiteY4" fmla="*/ 93853 h 742465"/>
                  <a:gd name="connsiteX0" fmla="*/ 257679 w 268910"/>
                  <a:gd name="connsiteY0" fmla="*/ 93853 h 740293"/>
                  <a:gd name="connsiteX1" fmla="*/ 197442 w 268910"/>
                  <a:gd name="connsiteY1" fmla="*/ 678453 h 740293"/>
                  <a:gd name="connsiteX2" fmla="*/ 2547 w 268910"/>
                  <a:gd name="connsiteY2" fmla="*/ 609658 h 740293"/>
                  <a:gd name="connsiteX3" fmla="*/ 52851 w 268910"/>
                  <a:gd name="connsiteY3" fmla="*/ 121459 h 740293"/>
                  <a:gd name="connsiteX4" fmla="*/ 257679 w 268910"/>
                  <a:gd name="connsiteY4" fmla="*/ 93853 h 740293"/>
                  <a:gd name="connsiteX0" fmla="*/ 257679 w 268910"/>
                  <a:gd name="connsiteY0" fmla="*/ 93853 h 740293"/>
                  <a:gd name="connsiteX1" fmla="*/ 197442 w 268910"/>
                  <a:gd name="connsiteY1" fmla="*/ 678453 h 740293"/>
                  <a:gd name="connsiteX2" fmla="*/ 2547 w 268910"/>
                  <a:gd name="connsiteY2" fmla="*/ 609658 h 740293"/>
                  <a:gd name="connsiteX3" fmla="*/ 52851 w 268910"/>
                  <a:gd name="connsiteY3" fmla="*/ 121459 h 740293"/>
                  <a:gd name="connsiteX4" fmla="*/ 257679 w 268910"/>
                  <a:gd name="connsiteY4" fmla="*/ 93853 h 740293"/>
                  <a:gd name="connsiteX0" fmla="*/ 266391 w 277622"/>
                  <a:gd name="connsiteY0" fmla="*/ 93853 h 737812"/>
                  <a:gd name="connsiteX1" fmla="*/ 206154 w 277622"/>
                  <a:gd name="connsiteY1" fmla="*/ 678453 h 737812"/>
                  <a:gd name="connsiteX2" fmla="*/ 11259 w 277622"/>
                  <a:gd name="connsiteY2" fmla="*/ 609658 h 737812"/>
                  <a:gd name="connsiteX3" fmla="*/ 61563 w 277622"/>
                  <a:gd name="connsiteY3" fmla="*/ 121459 h 737812"/>
                  <a:gd name="connsiteX4" fmla="*/ 266391 w 277622"/>
                  <a:gd name="connsiteY4" fmla="*/ 93853 h 737812"/>
                  <a:gd name="connsiteX0" fmla="*/ 266724 w 277955"/>
                  <a:gd name="connsiteY0" fmla="*/ 93853 h 747835"/>
                  <a:gd name="connsiteX1" fmla="*/ 206487 w 277955"/>
                  <a:gd name="connsiteY1" fmla="*/ 678453 h 747835"/>
                  <a:gd name="connsiteX2" fmla="*/ 11592 w 277955"/>
                  <a:gd name="connsiteY2" fmla="*/ 609658 h 747835"/>
                  <a:gd name="connsiteX3" fmla="*/ 61896 w 277955"/>
                  <a:gd name="connsiteY3" fmla="*/ 121459 h 747835"/>
                  <a:gd name="connsiteX4" fmla="*/ 266724 w 277955"/>
                  <a:gd name="connsiteY4" fmla="*/ 93853 h 747835"/>
                  <a:gd name="connsiteX0" fmla="*/ 266025 w 277256"/>
                  <a:gd name="connsiteY0" fmla="*/ 93853 h 750752"/>
                  <a:gd name="connsiteX1" fmla="*/ 205788 w 277256"/>
                  <a:gd name="connsiteY1" fmla="*/ 678453 h 750752"/>
                  <a:gd name="connsiteX2" fmla="*/ 10893 w 277256"/>
                  <a:gd name="connsiteY2" fmla="*/ 609658 h 750752"/>
                  <a:gd name="connsiteX3" fmla="*/ 61197 w 277256"/>
                  <a:gd name="connsiteY3" fmla="*/ 121459 h 750752"/>
                  <a:gd name="connsiteX4" fmla="*/ 266025 w 277256"/>
                  <a:gd name="connsiteY4" fmla="*/ 93853 h 750752"/>
                  <a:gd name="connsiteX0" fmla="*/ 266283 w 277514"/>
                  <a:gd name="connsiteY0" fmla="*/ 93853 h 749109"/>
                  <a:gd name="connsiteX1" fmla="*/ 206046 w 277514"/>
                  <a:gd name="connsiteY1" fmla="*/ 678453 h 749109"/>
                  <a:gd name="connsiteX2" fmla="*/ 11151 w 277514"/>
                  <a:gd name="connsiteY2" fmla="*/ 609658 h 749109"/>
                  <a:gd name="connsiteX3" fmla="*/ 61455 w 277514"/>
                  <a:gd name="connsiteY3" fmla="*/ 121459 h 749109"/>
                  <a:gd name="connsiteX4" fmla="*/ 266283 w 277514"/>
                  <a:gd name="connsiteY4" fmla="*/ 93853 h 749109"/>
                  <a:gd name="connsiteX0" fmla="*/ 266283 w 277514"/>
                  <a:gd name="connsiteY0" fmla="*/ 91155 h 746411"/>
                  <a:gd name="connsiteX1" fmla="*/ 206046 w 277514"/>
                  <a:gd name="connsiteY1" fmla="*/ 675755 h 746411"/>
                  <a:gd name="connsiteX2" fmla="*/ 11151 w 277514"/>
                  <a:gd name="connsiteY2" fmla="*/ 606960 h 746411"/>
                  <a:gd name="connsiteX3" fmla="*/ 61455 w 277514"/>
                  <a:gd name="connsiteY3" fmla="*/ 118761 h 746411"/>
                  <a:gd name="connsiteX4" fmla="*/ 266283 w 277514"/>
                  <a:gd name="connsiteY4" fmla="*/ 91155 h 746411"/>
                  <a:gd name="connsiteX0" fmla="*/ 267399 w 278630"/>
                  <a:gd name="connsiteY0" fmla="*/ 91155 h 751005"/>
                  <a:gd name="connsiteX1" fmla="*/ 207162 w 278630"/>
                  <a:gd name="connsiteY1" fmla="*/ 675755 h 751005"/>
                  <a:gd name="connsiteX2" fmla="*/ 12267 w 278630"/>
                  <a:gd name="connsiteY2" fmla="*/ 606960 h 751005"/>
                  <a:gd name="connsiteX3" fmla="*/ 62571 w 278630"/>
                  <a:gd name="connsiteY3" fmla="*/ 118761 h 751005"/>
                  <a:gd name="connsiteX4" fmla="*/ 267399 w 278630"/>
                  <a:gd name="connsiteY4" fmla="*/ 91155 h 751005"/>
                  <a:gd name="connsiteX0" fmla="*/ 264616 w 275847"/>
                  <a:gd name="connsiteY0" fmla="*/ 91155 h 745190"/>
                  <a:gd name="connsiteX1" fmla="*/ 204379 w 275847"/>
                  <a:gd name="connsiteY1" fmla="*/ 675755 h 745190"/>
                  <a:gd name="connsiteX2" fmla="*/ 9484 w 275847"/>
                  <a:gd name="connsiteY2" fmla="*/ 606960 h 745190"/>
                  <a:gd name="connsiteX3" fmla="*/ 59788 w 275847"/>
                  <a:gd name="connsiteY3" fmla="*/ 118761 h 745190"/>
                  <a:gd name="connsiteX4" fmla="*/ 264616 w 275847"/>
                  <a:gd name="connsiteY4" fmla="*/ 91155 h 74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847" h="745190">
                    <a:moveTo>
                      <a:pt x="264616" y="91155"/>
                    </a:moveTo>
                    <a:cubicBezTo>
                      <a:pt x="291152" y="288042"/>
                      <a:pt x="270506" y="488416"/>
                      <a:pt x="204379" y="675755"/>
                    </a:cubicBezTo>
                    <a:cubicBezTo>
                      <a:pt x="149785" y="805489"/>
                      <a:pt x="-44874" y="736631"/>
                      <a:pt x="9484" y="606960"/>
                    </a:cubicBezTo>
                    <a:cubicBezTo>
                      <a:pt x="64706" y="450514"/>
                      <a:pt x="81948" y="283181"/>
                      <a:pt x="59788" y="118761"/>
                    </a:cubicBezTo>
                    <a:cubicBezTo>
                      <a:pt x="34786" y="-13388"/>
                      <a:pt x="224175" y="-52590"/>
                      <a:pt x="264616" y="91155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空心弧 47"/>
              <p:cNvSpPr/>
              <p:nvPr userDrawn="1"/>
            </p:nvSpPr>
            <p:spPr>
              <a:xfrm rot="194171">
                <a:off x="6984046" y="3333577"/>
                <a:ext cx="275847" cy="745190"/>
              </a:xfrm>
              <a:custGeom>
                <a:avLst/>
                <a:gdLst>
                  <a:gd name="connsiteX0" fmla="*/ 2495502 w 2506733"/>
                  <a:gd name="connsiteY0" fmla="*/ 1085953 h 2506733"/>
                  <a:gd name="connsiteX1" fmla="*/ 2435265 w 2506733"/>
                  <a:gd name="connsiteY1" fmla="*/ 1670553 h 2506733"/>
                  <a:gd name="connsiteX2" fmla="*/ 2240370 w 2506733"/>
                  <a:gd name="connsiteY2" fmla="*/ 1601758 h 2506733"/>
                  <a:gd name="connsiteX3" fmla="*/ 2290674 w 2506733"/>
                  <a:gd name="connsiteY3" fmla="*/ 1113559 h 2506733"/>
                  <a:gd name="connsiteX4" fmla="*/ 2495502 w 2506733"/>
                  <a:gd name="connsiteY4" fmla="*/ 1085953 h 2506733"/>
                  <a:gd name="connsiteX0" fmla="*/ 263172 w 274403"/>
                  <a:gd name="connsiteY0" fmla="*/ 0 h 590337"/>
                  <a:gd name="connsiteX1" fmla="*/ 202935 w 274403"/>
                  <a:gd name="connsiteY1" fmla="*/ 584600 h 590337"/>
                  <a:gd name="connsiteX2" fmla="*/ 8040 w 274403"/>
                  <a:gd name="connsiteY2" fmla="*/ 515805 h 590337"/>
                  <a:gd name="connsiteX3" fmla="*/ 58344 w 274403"/>
                  <a:gd name="connsiteY3" fmla="*/ 27606 h 590337"/>
                  <a:gd name="connsiteX4" fmla="*/ 263172 w 274403"/>
                  <a:gd name="connsiteY4" fmla="*/ 0 h 590337"/>
                  <a:gd name="connsiteX0" fmla="*/ 261986 w 273217"/>
                  <a:gd name="connsiteY0" fmla="*/ 0 h 640020"/>
                  <a:gd name="connsiteX1" fmla="*/ 201749 w 273217"/>
                  <a:gd name="connsiteY1" fmla="*/ 584600 h 640020"/>
                  <a:gd name="connsiteX2" fmla="*/ 6854 w 273217"/>
                  <a:gd name="connsiteY2" fmla="*/ 515805 h 640020"/>
                  <a:gd name="connsiteX3" fmla="*/ 57158 w 273217"/>
                  <a:gd name="connsiteY3" fmla="*/ 27606 h 640020"/>
                  <a:gd name="connsiteX4" fmla="*/ 261986 w 273217"/>
                  <a:gd name="connsiteY4" fmla="*/ 0 h 640020"/>
                  <a:gd name="connsiteX0" fmla="*/ 257627 w 268858"/>
                  <a:gd name="connsiteY0" fmla="*/ 0 h 648612"/>
                  <a:gd name="connsiteX1" fmla="*/ 197390 w 268858"/>
                  <a:gd name="connsiteY1" fmla="*/ 584600 h 648612"/>
                  <a:gd name="connsiteX2" fmla="*/ 2495 w 268858"/>
                  <a:gd name="connsiteY2" fmla="*/ 515805 h 648612"/>
                  <a:gd name="connsiteX3" fmla="*/ 52799 w 268858"/>
                  <a:gd name="connsiteY3" fmla="*/ 27606 h 648612"/>
                  <a:gd name="connsiteX4" fmla="*/ 257627 w 268858"/>
                  <a:gd name="connsiteY4" fmla="*/ 0 h 648612"/>
                  <a:gd name="connsiteX0" fmla="*/ 257627 w 268858"/>
                  <a:gd name="connsiteY0" fmla="*/ 81629 h 730241"/>
                  <a:gd name="connsiteX1" fmla="*/ 197390 w 268858"/>
                  <a:gd name="connsiteY1" fmla="*/ 666229 h 730241"/>
                  <a:gd name="connsiteX2" fmla="*/ 2495 w 268858"/>
                  <a:gd name="connsiteY2" fmla="*/ 597434 h 730241"/>
                  <a:gd name="connsiteX3" fmla="*/ 52799 w 268858"/>
                  <a:gd name="connsiteY3" fmla="*/ 109235 h 730241"/>
                  <a:gd name="connsiteX4" fmla="*/ 257627 w 268858"/>
                  <a:gd name="connsiteY4" fmla="*/ 81629 h 730241"/>
                  <a:gd name="connsiteX0" fmla="*/ 257627 w 268858"/>
                  <a:gd name="connsiteY0" fmla="*/ 106343 h 754955"/>
                  <a:gd name="connsiteX1" fmla="*/ 197390 w 268858"/>
                  <a:gd name="connsiteY1" fmla="*/ 690943 h 754955"/>
                  <a:gd name="connsiteX2" fmla="*/ 2495 w 268858"/>
                  <a:gd name="connsiteY2" fmla="*/ 622148 h 754955"/>
                  <a:gd name="connsiteX3" fmla="*/ 52799 w 268858"/>
                  <a:gd name="connsiteY3" fmla="*/ 133949 h 754955"/>
                  <a:gd name="connsiteX4" fmla="*/ 257627 w 268858"/>
                  <a:gd name="connsiteY4" fmla="*/ 106343 h 754955"/>
                  <a:gd name="connsiteX0" fmla="*/ 257627 w 268858"/>
                  <a:gd name="connsiteY0" fmla="*/ 96083 h 744695"/>
                  <a:gd name="connsiteX1" fmla="*/ 197390 w 268858"/>
                  <a:gd name="connsiteY1" fmla="*/ 680683 h 744695"/>
                  <a:gd name="connsiteX2" fmla="*/ 2495 w 268858"/>
                  <a:gd name="connsiteY2" fmla="*/ 611888 h 744695"/>
                  <a:gd name="connsiteX3" fmla="*/ 52799 w 268858"/>
                  <a:gd name="connsiteY3" fmla="*/ 123689 h 744695"/>
                  <a:gd name="connsiteX4" fmla="*/ 257627 w 268858"/>
                  <a:gd name="connsiteY4" fmla="*/ 96083 h 744695"/>
                  <a:gd name="connsiteX0" fmla="*/ 257627 w 268858"/>
                  <a:gd name="connsiteY0" fmla="*/ 91035 h 739647"/>
                  <a:gd name="connsiteX1" fmla="*/ 197390 w 268858"/>
                  <a:gd name="connsiteY1" fmla="*/ 675635 h 739647"/>
                  <a:gd name="connsiteX2" fmla="*/ 2495 w 268858"/>
                  <a:gd name="connsiteY2" fmla="*/ 606840 h 739647"/>
                  <a:gd name="connsiteX3" fmla="*/ 52799 w 268858"/>
                  <a:gd name="connsiteY3" fmla="*/ 118641 h 739647"/>
                  <a:gd name="connsiteX4" fmla="*/ 257627 w 268858"/>
                  <a:gd name="connsiteY4" fmla="*/ 91035 h 739647"/>
                  <a:gd name="connsiteX0" fmla="*/ 257627 w 268858"/>
                  <a:gd name="connsiteY0" fmla="*/ 97969 h 746581"/>
                  <a:gd name="connsiteX1" fmla="*/ 197390 w 268858"/>
                  <a:gd name="connsiteY1" fmla="*/ 682569 h 746581"/>
                  <a:gd name="connsiteX2" fmla="*/ 2495 w 268858"/>
                  <a:gd name="connsiteY2" fmla="*/ 613774 h 746581"/>
                  <a:gd name="connsiteX3" fmla="*/ 52799 w 268858"/>
                  <a:gd name="connsiteY3" fmla="*/ 125575 h 746581"/>
                  <a:gd name="connsiteX4" fmla="*/ 257627 w 268858"/>
                  <a:gd name="connsiteY4" fmla="*/ 97969 h 746581"/>
                  <a:gd name="connsiteX0" fmla="*/ 257627 w 268858"/>
                  <a:gd name="connsiteY0" fmla="*/ 103163 h 751775"/>
                  <a:gd name="connsiteX1" fmla="*/ 197390 w 268858"/>
                  <a:gd name="connsiteY1" fmla="*/ 687763 h 751775"/>
                  <a:gd name="connsiteX2" fmla="*/ 2495 w 268858"/>
                  <a:gd name="connsiteY2" fmla="*/ 618968 h 751775"/>
                  <a:gd name="connsiteX3" fmla="*/ 52799 w 268858"/>
                  <a:gd name="connsiteY3" fmla="*/ 130769 h 751775"/>
                  <a:gd name="connsiteX4" fmla="*/ 257627 w 268858"/>
                  <a:gd name="connsiteY4" fmla="*/ 103163 h 751775"/>
                  <a:gd name="connsiteX0" fmla="*/ 257627 w 268858"/>
                  <a:gd name="connsiteY0" fmla="*/ 97387 h 745999"/>
                  <a:gd name="connsiteX1" fmla="*/ 197390 w 268858"/>
                  <a:gd name="connsiteY1" fmla="*/ 681987 h 745999"/>
                  <a:gd name="connsiteX2" fmla="*/ 2495 w 268858"/>
                  <a:gd name="connsiteY2" fmla="*/ 613192 h 745999"/>
                  <a:gd name="connsiteX3" fmla="*/ 52799 w 268858"/>
                  <a:gd name="connsiteY3" fmla="*/ 124993 h 745999"/>
                  <a:gd name="connsiteX4" fmla="*/ 257627 w 268858"/>
                  <a:gd name="connsiteY4" fmla="*/ 97387 h 745999"/>
                  <a:gd name="connsiteX0" fmla="*/ 257627 w 268858"/>
                  <a:gd name="connsiteY0" fmla="*/ 100879 h 749491"/>
                  <a:gd name="connsiteX1" fmla="*/ 197390 w 268858"/>
                  <a:gd name="connsiteY1" fmla="*/ 685479 h 749491"/>
                  <a:gd name="connsiteX2" fmla="*/ 2495 w 268858"/>
                  <a:gd name="connsiteY2" fmla="*/ 616684 h 749491"/>
                  <a:gd name="connsiteX3" fmla="*/ 52799 w 268858"/>
                  <a:gd name="connsiteY3" fmla="*/ 128485 h 749491"/>
                  <a:gd name="connsiteX4" fmla="*/ 257627 w 268858"/>
                  <a:gd name="connsiteY4" fmla="*/ 100879 h 749491"/>
                  <a:gd name="connsiteX0" fmla="*/ 257627 w 268858"/>
                  <a:gd name="connsiteY0" fmla="*/ 92567 h 741179"/>
                  <a:gd name="connsiteX1" fmla="*/ 197390 w 268858"/>
                  <a:gd name="connsiteY1" fmla="*/ 677167 h 741179"/>
                  <a:gd name="connsiteX2" fmla="*/ 2495 w 268858"/>
                  <a:gd name="connsiteY2" fmla="*/ 608372 h 741179"/>
                  <a:gd name="connsiteX3" fmla="*/ 52799 w 268858"/>
                  <a:gd name="connsiteY3" fmla="*/ 120173 h 741179"/>
                  <a:gd name="connsiteX4" fmla="*/ 257627 w 268858"/>
                  <a:gd name="connsiteY4" fmla="*/ 92567 h 741179"/>
                  <a:gd name="connsiteX0" fmla="*/ 257627 w 268858"/>
                  <a:gd name="connsiteY0" fmla="*/ 99493 h 748105"/>
                  <a:gd name="connsiteX1" fmla="*/ 197390 w 268858"/>
                  <a:gd name="connsiteY1" fmla="*/ 684093 h 748105"/>
                  <a:gd name="connsiteX2" fmla="*/ 2495 w 268858"/>
                  <a:gd name="connsiteY2" fmla="*/ 615298 h 748105"/>
                  <a:gd name="connsiteX3" fmla="*/ 52799 w 268858"/>
                  <a:gd name="connsiteY3" fmla="*/ 127099 h 748105"/>
                  <a:gd name="connsiteX4" fmla="*/ 257627 w 268858"/>
                  <a:gd name="connsiteY4" fmla="*/ 99493 h 748105"/>
                  <a:gd name="connsiteX0" fmla="*/ 257627 w 268858"/>
                  <a:gd name="connsiteY0" fmla="*/ 93853 h 742465"/>
                  <a:gd name="connsiteX1" fmla="*/ 197390 w 268858"/>
                  <a:gd name="connsiteY1" fmla="*/ 678453 h 742465"/>
                  <a:gd name="connsiteX2" fmla="*/ 2495 w 268858"/>
                  <a:gd name="connsiteY2" fmla="*/ 609658 h 742465"/>
                  <a:gd name="connsiteX3" fmla="*/ 52799 w 268858"/>
                  <a:gd name="connsiteY3" fmla="*/ 121459 h 742465"/>
                  <a:gd name="connsiteX4" fmla="*/ 257627 w 268858"/>
                  <a:gd name="connsiteY4" fmla="*/ 93853 h 742465"/>
                  <a:gd name="connsiteX0" fmla="*/ 257679 w 268910"/>
                  <a:gd name="connsiteY0" fmla="*/ 93853 h 740293"/>
                  <a:gd name="connsiteX1" fmla="*/ 197442 w 268910"/>
                  <a:gd name="connsiteY1" fmla="*/ 678453 h 740293"/>
                  <a:gd name="connsiteX2" fmla="*/ 2547 w 268910"/>
                  <a:gd name="connsiteY2" fmla="*/ 609658 h 740293"/>
                  <a:gd name="connsiteX3" fmla="*/ 52851 w 268910"/>
                  <a:gd name="connsiteY3" fmla="*/ 121459 h 740293"/>
                  <a:gd name="connsiteX4" fmla="*/ 257679 w 268910"/>
                  <a:gd name="connsiteY4" fmla="*/ 93853 h 740293"/>
                  <a:gd name="connsiteX0" fmla="*/ 257679 w 268910"/>
                  <a:gd name="connsiteY0" fmla="*/ 93853 h 740293"/>
                  <a:gd name="connsiteX1" fmla="*/ 197442 w 268910"/>
                  <a:gd name="connsiteY1" fmla="*/ 678453 h 740293"/>
                  <a:gd name="connsiteX2" fmla="*/ 2547 w 268910"/>
                  <a:gd name="connsiteY2" fmla="*/ 609658 h 740293"/>
                  <a:gd name="connsiteX3" fmla="*/ 52851 w 268910"/>
                  <a:gd name="connsiteY3" fmla="*/ 121459 h 740293"/>
                  <a:gd name="connsiteX4" fmla="*/ 257679 w 268910"/>
                  <a:gd name="connsiteY4" fmla="*/ 93853 h 740293"/>
                  <a:gd name="connsiteX0" fmla="*/ 266391 w 277622"/>
                  <a:gd name="connsiteY0" fmla="*/ 93853 h 737812"/>
                  <a:gd name="connsiteX1" fmla="*/ 206154 w 277622"/>
                  <a:gd name="connsiteY1" fmla="*/ 678453 h 737812"/>
                  <a:gd name="connsiteX2" fmla="*/ 11259 w 277622"/>
                  <a:gd name="connsiteY2" fmla="*/ 609658 h 737812"/>
                  <a:gd name="connsiteX3" fmla="*/ 61563 w 277622"/>
                  <a:gd name="connsiteY3" fmla="*/ 121459 h 737812"/>
                  <a:gd name="connsiteX4" fmla="*/ 266391 w 277622"/>
                  <a:gd name="connsiteY4" fmla="*/ 93853 h 737812"/>
                  <a:gd name="connsiteX0" fmla="*/ 266724 w 277955"/>
                  <a:gd name="connsiteY0" fmla="*/ 93853 h 747835"/>
                  <a:gd name="connsiteX1" fmla="*/ 206487 w 277955"/>
                  <a:gd name="connsiteY1" fmla="*/ 678453 h 747835"/>
                  <a:gd name="connsiteX2" fmla="*/ 11592 w 277955"/>
                  <a:gd name="connsiteY2" fmla="*/ 609658 h 747835"/>
                  <a:gd name="connsiteX3" fmla="*/ 61896 w 277955"/>
                  <a:gd name="connsiteY3" fmla="*/ 121459 h 747835"/>
                  <a:gd name="connsiteX4" fmla="*/ 266724 w 277955"/>
                  <a:gd name="connsiteY4" fmla="*/ 93853 h 747835"/>
                  <a:gd name="connsiteX0" fmla="*/ 266025 w 277256"/>
                  <a:gd name="connsiteY0" fmla="*/ 93853 h 750752"/>
                  <a:gd name="connsiteX1" fmla="*/ 205788 w 277256"/>
                  <a:gd name="connsiteY1" fmla="*/ 678453 h 750752"/>
                  <a:gd name="connsiteX2" fmla="*/ 10893 w 277256"/>
                  <a:gd name="connsiteY2" fmla="*/ 609658 h 750752"/>
                  <a:gd name="connsiteX3" fmla="*/ 61197 w 277256"/>
                  <a:gd name="connsiteY3" fmla="*/ 121459 h 750752"/>
                  <a:gd name="connsiteX4" fmla="*/ 266025 w 277256"/>
                  <a:gd name="connsiteY4" fmla="*/ 93853 h 750752"/>
                  <a:gd name="connsiteX0" fmla="*/ 266283 w 277514"/>
                  <a:gd name="connsiteY0" fmla="*/ 93853 h 749109"/>
                  <a:gd name="connsiteX1" fmla="*/ 206046 w 277514"/>
                  <a:gd name="connsiteY1" fmla="*/ 678453 h 749109"/>
                  <a:gd name="connsiteX2" fmla="*/ 11151 w 277514"/>
                  <a:gd name="connsiteY2" fmla="*/ 609658 h 749109"/>
                  <a:gd name="connsiteX3" fmla="*/ 61455 w 277514"/>
                  <a:gd name="connsiteY3" fmla="*/ 121459 h 749109"/>
                  <a:gd name="connsiteX4" fmla="*/ 266283 w 277514"/>
                  <a:gd name="connsiteY4" fmla="*/ 93853 h 749109"/>
                  <a:gd name="connsiteX0" fmla="*/ 266283 w 277514"/>
                  <a:gd name="connsiteY0" fmla="*/ 91155 h 746411"/>
                  <a:gd name="connsiteX1" fmla="*/ 206046 w 277514"/>
                  <a:gd name="connsiteY1" fmla="*/ 675755 h 746411"/>
                  <a:gd name="connsiteX2" fmla="*/ 11151 w 277514"/>
                  <a:gd name="connsiteY2" fmla="*/ 606960 h 746411"/>
                  <a:gd name="connsiteX3" fmla="*/ 61455 w 277514"/>
                  <a:gd name="connsiteY3" fmla="*/ 118761 h 746411"/>
                  <a:gd name="connsiteX4" fmla="*/ 266283 w 277514"/>
                  <a:gd name="connsiteY4" fmla="*/ 91155 h 746411"/>
                  <a:gd name="connsiteX0" fmla="*/ 267399 w 278630"/>
                  <a:gd name="connsiteY0" fmla="*/ 91155 h 751005"/>
                  <a:gd name="connsiteX1" fmla="*/ 207162 w 278630"/>
                  <a:gd name="connsiteY1" fmla="*/ 675755 h 751005"/>
                  <a:gd name="connsiteX2" fmla="*/ 12267 w 278630"/>
                  <a:gd name="connsiteY2" fmla="*/ 606960 h 751005"/>
                  <a:gd name="connsiteX3" fmla="*/ 62571 w 278630"/>
                  <a:gd name="connsiteY3" fmla="*/ 118761 h 751005"/>
                  <a:gd name="connsiteX4" fmla="*/ 267399 w 278630"/>
                  <a:gd name="connsiteY4" fmla="*/ 91155 h 751005"/>
                  <a:gd name="connsiteX0" fmla="*/ 264616 w 275847"/>
                  <a:gd name="connsiteY0" fmla="*/ 91155 h 745190"/>
                  <a:gd name="connsiteX1" fmla="*/ 204379 w 275847"/>
                  <a:gd name="connsiteY1" fmla="*/ 675755 h 745190"/>
                  <a:gd name="connsiteX2" fmla="*/ 9484 w 275847"/>
                  <a:gd name="connsiteY2" fmla="*/ 606960 h 745190"/>
                  <a:gd name="connsiteX3" fmla="*/ 59788 w 275847"/>
                  <a:gd name="connsiteY3" fmla="*/ 118761 h 745190"/>
                  <a:gd name="connsiteX4" fmla="*/ 264616 w 275847"/>
                  <a:gd name="connsiteY4" fmla="*/ 91155 h 74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847" h="745190">
                    <a:moveTo>
                      <a:pt x="264616" y="91155"/>
                    </a:moveTo>
                    <a:cubicBezTo>
                      <a:pt x="291152" y="288042"/>
                      <a:pt x="270506" y="488416"/>
                      <a:pt x="204379" y="675755"/>
                    </a:cubicBezTo>
                    <a:cubicBezTo>
                      <a:pt x="149785" y="805489"/>
                      <a:pt x="-44874" y="736631"/>
                      <a:pt x="9484" y="606960"/>
                    </a:cubicBezTo>
                    <a:cubicBezTo>
                      <a:pt x="64706" y="450514"/>
                      <a:pt x="81948" y="283181"/>
                      <a:pt x="59788" y="118761"/>
                    </a:cubicBezTo>
                    <a:cubicBezTo>
                      <a:pt x="34786" y="-13388"/>
                      <a:pt x="224175" y="-52590"/>
                      <a:pt x="264616" y="91155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空心弧 47"/>
              <p:cNvSpPr/>
              <p:nvPr userDrawn="1"/>
            </p:nvSpPr>
            <p:spPr>
              <a:xfrm rot="3644645">
                <a:off x="6277684" y="4253184"/>
                <a:ext cx="275847" cy="745190"/>
              </a:xfrm>
              <a:custGeom>
                <a:avLst/>
                <a:gdLst>
                  <a:gd name="connsiteX0" fmla="*/ 2495502 w 2506733"/>
                  <a:gd name="connsiteY0" fmla="*/ 1085953 h 2506733"/>
                  <a:gd name="connsiteX1" fmla="*/ 2435265 w 2506733"/>
                  <a:gd name="connsiteY1" fmla="*/ 1670553 h 2506733"/>
                  <a:gd name="connsiteX2" fmla="*/ 2240370 w 2506733"/>
                  <a:gd name="connsiteY2" fmla="*/ 1601758 h 2506733"/>
                  <a:gd name="connsiteX3" fmla="*/ 2290674 w 2506733"/>
                  <a:gd name="connsiteY3" fmla="*/ 1113559 h 2506733"/>
                  <a:gd name="connsiteX4" fmla="*/ 2495502 w 2506733"/>
                  <a:gd name="connsiteY4" fmla="*/ 1085953 h 2506733"/>
                  <a:gd name="connsiteX0" fmla="*/ 263172 w 274403"/>
                  <a:gd name="connsiteY0" fmla="*/ 0 h 590337"/>
                  <a:gd name="connsiteX1" fmla="*/ 202935 w 274403"/>
                  <a:gd name="connsiteY1" fmla="*/ 584600 h 590337"/>
                  <a:gd name="connsiteX2" fmla="*/ 8040 w 274403"/>
                  <a:gd name="connsiteY2" fmla="*/ 515805 h 590337"/>
                  <a:gd name="connsiteX3" fmla="*/ 58344 w 274403"/>
                  <a:gd name="connsiteY3" fmla="*/ 27606 h 590337"/>
                  <a:gd name="connsiteX4" fmla="*/ 263172 w 274403"/>
                  <a:gd name="connsiteY4" fmla="*/ 0 h 590337"/>
                  <a:gd name="connsiteX0" fmla="*/ 261986 w 273217"/>
                  <a:gd name="connsiteY0" fmla="*/ 0 h 640020"/>
                  <a:gd name="connsiteX1" fmla="*/ 201749 w 273217"/>
                  <a:gd name="connsiteY1" fmla="*/ 584600 h 640020"/>
                  <a:gd name="connsiteX2" fmla="*/ 6854 w 273217"/>
                  <a:gd name="connsiteY2" fmla="*/ 515805 h 640020"/>
                  <a:gd name="connsiteX3" fmla="*/ 57158 w 273217"/>
                  <a:gd name="connsiteY3" fmla="*/ 27606 h 640020"/>
                  <a:gd name="connsiteX4" fmla="*/ 261986 w 273217"/>
                  <a:gd name="connsiteY4" fmla="*/ 0 h 640020"/>
                  <a:gd name="connsiteX0" fmla="*/ 257627 w 268858"/>
                  <a:gd name="connsiteY0" fmla="*/ 0 h 648612"/>
                  <a:gd name="connsiteX1" fmla="*/ 197390 w 268858"/>
                  <a:gd name="connsiteY1" fmla="*/ 584600 h 648612"/>
                  <a:gd name="connsiteX2" fmla="*/ 2495 w 268858"/>
                  <a:gd name="connsiteY2" fmla="*/ 515805 h 648612"/>
                  <a:gd name="connsiteX3" fmla="*/ 52799 w 268858"/>
                  <a:gd name="connsiteY3" fmla="*/ 27606 h 648612"/>
                  <a:gd name="connsiteX4" fmla="*/ 257627 w 268858"/>
                  <a:gd name="connsiteY4" fmla="*/ 0 h 648612"/>
                  <a:gd name="connsiteX0" fmla="*/ 257627 w 268858"/>
                  <a:gd name="connsiteY0" fmla="*/ 81629 h 730241"/>
                  <a:gd name="connsiteX1" fmla="*/ 197390 w 268858"/>
                  <a:gd name="connsiteY1" fmla="*/ 666229 h 730241"/>
                  <a:gd name="connsiteX2" fmla="*/ 2495 w 268858"/>
                  <a:gd name="connsiteY2" fmla="*/ 597434 h 730241"/>
                  <a:gd name="connsiteX3" fmla="*/ 52799 w 268858"/>
                  <a:gd name="connsiteY3" fmla="*/ 109235 h 730241"/>
                  <a:gd name="connsiteX4" fmla="*/ 257627 w 268858"/>
                  <a:gd name="connsiteY4" fmla="*/ 81629 h 730241"/>
                  <a:gd name="connsiteX0" fmla="*/ 257627 w 268858"/>
                  <a:gd name="connsiteY0" fmla="*/ 106343 h 754955"/>
                  <a:gd name="connsiteX1" fmla="*/ 197390 w 268858"/>
                  <a:gd name="connsiteY1" fmla="*/ 690943 h 754955"/>
                  <a:gd name="connsiteX2" fmla="*/ 2495 w 268858"/>
                  <a:gd name="connsiteY2" fmla="*/ 622148 h 754955"/>
                  <a:gd name="connsiteX3" fmla="*/ 52799 w 268858"/>
                  <a:gd name="connsiteY3" fmla="*/ 133949 h 754955"/>
                  <a:gd name="connsiteX4" fmla="*/ 257627 w 268858"/>
                  <a:gd name="connsiteY4" fmla="*/ 106343 h 754955"/>
                  <a:gd name="connsiteX0" fmla="*/ 257627 w 268858"/>
                  <a:gd name="connsiteY0" fmla="*/ 96083 h 744695"/>
                  <a:gd name="connsiteX1" fmla="*/ 197390 w 268858"/>
                  <a:gd name="connsiteY1" fmla="*/ 680683 h 744695"/>
                  <a:gd name="connsiteX2" fmla="*/ 2495 w 268858"/>
                  <a:gd name="connsiteY2" fmla="*/ 611888 h 744695"/>
                  <a:gd name="connsiteX3" fmla="*/ 52799 w 268858"/>
                  <a:gd name="connsiteY3" fmla="*/ 123689 h 744695"/>
                  <a:gd name="connsiteX4" fmla="*/ 257627 w 268858"/>
                  <a:gd name="connsiteY4" fmla="*/ 96083 h 744695"/>
                  <a:gd name="connsiteX0" fmla="*/ 257627 w 268858"/>
                  <a:gd name="connsiteY0" fmla="*/ 91035 h 739647"/>
                  <a:gd name="connsiteX1" fmla="*/ 197390 w 268858"/>
                  <a:gd name="connsiteY1" fmla="*/ 675635 h 739647"/>
                  <a:gd name="connsiteX2" fmla="*/ 2495 w 268858"/>
                  <a:gd name="connsiteY2" fmla="*/ 606840 h 739647"/>
                  <a:gd name="connsiteX3" fmla="*/ 52799 w 268858"/>
                  <a:gd name="connsiteY3" fmla="*/ 118641 h 739647"/>
                  <a:gd name="connsiteX4" fmla="*/ 257627 w 268858"/>
                  <a:gd name="connsiteY4" fmla="*/ 91035 h 739647"/>
                  <a:gd name="connsiteX0" fmla="*/ 257627 w 268858"/>
                  <a:gd name="connsiteY0" fmla="*/ 97969 h 746581"/>
                  <a:gd name="connsiteX1" fmla="*/ 197390 w 268858"/>
                  <a:gd name="connsiteY1" fmla="*/ 682569 h 746581"/>
                  <a:gd name="connsiteX2" fmla="*/ 2495 w 268858"/>
                  <a:gd name="connsiteY2" fmla="*/ 613774 h 746581"/>
                  <a:gd name="connsiteX3" fmla="*/ 52799 w 268858"/>
                  <a:gd name="connsiteY3" fmla="*/ 125575 h 746581"/>
                  <a:gd name="connsiteX4" fmla="*/ 257627 w 268858"/>
                  <a:gd name="connsiteY4" fmla="*/ 97969 h 746581"/>
                  <a:gd name="connsiteX0" fmla="*/ 257627 w 268858"/>
                  <a:gd name="connsiteY0" fmla="*/ 103163 h 751775"/>
                  <a:gd name="connsiteX1" fmla="*/ 197390 w 268858"/>
                  <a:gd name="connsiteY1" fmla="*/ 687763 h 751775"/>
                  <a:gd name="connsiteX2" fmla="*/ 2495 w 268858"/>
                  <a:gd name="connsiteY2" fmla="*/ 618968 h 751775"/>
                  <a:gd name="connsiteX3" fmla="*/ 52799 w 268858"/>
                  <a:gd name="connsiteY3" fmla="*/ 130769 h 751775"/>
                  <a:gd name="connsiteX4" fmla="*/ 257627 w 268858"/>
                  <a:gd name="connsiteY4" fmla="*/ 103163 h 751775"/>
                  <a:gd name="connsiteX0" fmla="*/ 257627 w 268858"/>
                  <a:gd name="connsiteY0" fmla="*/ 97387 h 745999"/>
                  <a:gd name="connsiteX1" fmla="*/ 197390 w 268858"/>
                  <a:gd name="connsiteY1" fmla="*/ 681987 h 745999"/>
                  <a:gd name="connsiteX2" fmla="*/ 2495 w 268858"/>
                  <a:gd name="connsiteY2" fmla="*/ 613192 h 745999"/>
                  <a:gd name="connsiteX3" fmla="*/ 52799 w 268858"/>
                  <a:gd name="connsiteY3" fmla="*/ 124993 h 745999"/>
                  <a:gd name="connsiteX4" fmla="*/ 257627 w 268858"/>
                  <a:gd name="connsiteY4" fmla="*/ 97387 h 745999"/>
                  <a:gd name="connsiteX0" fmla="*/ 257627 w 268858"/>
                  <a:gd name="connsiteY0" fmla="*/ 100879 h 749491"/>
                  <a:gd name="connsiteX1" fmla="*/ 197390 w 268858"/>
                  <a:gd name="connsiteY1" fmla="*/ 685479 h 749491"/>
                  <a:gd name="connsiteX2" fmla="*/ 2495 w 268858"/>
                  <a:gd name="connsiteY2" fmla="*/ 616684 h 749491"/>
                  <a:gd name="connsiteX3" fmla="*/ 52799 w 268858"/>
                  <a:gd name="connsiteY3" fmla="*/ 128485 h 749491"/>
                  <a:gd name="connsiteX4" fmla="*/ 257627 w 268858"/>
                  <a:gd name="connsiteY4" fmla="*/ 100879 h 749491"/>
                  <a:gd name="connsiteX0" fmla="*/ 257627 w 268858"/>
                  <a:gd name="connsiteY0" fmla="*/ 92567 h 741179"/>
                  <a:gd name="connsiteX1" fmla="*/ 197390 w 268858"/>
                  <a:gd name="connsiteY1" fmla="*/ 677167 h 741179"/>
                  <a:gd name="connsiteX2" fmla="*/ 2495 w 268858"/>
                  <a:gd name="connsiteY2" fmla="*/ 608372 h 741179"/>
                  <a:gd name="connsiteX3" fmla="*/ 52799 w 268858"/>
                  <a:gd name="connsiteY3" fmla="*/ 120173 h 741179"/>
                  <a:gd name="connsiteX4" fmla="*/ 257627 w 268858"/>
                  <a:gd name="connsiteY4" fmla="*/ 92567 h 741179"/>
                  <a:gd name="connsiteX0" fmla="*/ 257627 w 268858"/>
                  <a:gd name="connsiteY0" fmla="*/ 99493 h 748105"/>
                  <a:gd name="connsiteX1" fmla="*/ 197390 w 268858"/>
                  <a:gd name="connsiteY1" fmla="*/ 684093 h 748105"/>
                  <a:gd name="connsiteX2" fmla="*/ 2495 w 268858"/>
                  <a:gd name="connsiteY2" fmla="*/ 615298 h 748105"/>
                  <a:gd name="connsiteX3" fmla="*/ 52799 w 268858"/>
                  <a:gd name="connsiteY3" fmla="*/ 127099 h 748105"/>
                  <a:gd name="connsiteX4" fmla="*/ 257627 w 268858"/>
                  <a:gd name="connsiteY4" fmla="*/ 99493 h 748105"/>
                  <a:gd name="connsiteX0" fmla="*/ 257627 w 268858"/>
                  <a:gd name="connsiteY0" fmla="*/ 93853 h 742465"/>
                  <a:gd name="connsiteX1" fmla="*/ 197390 w 268858"/>
                  <a:gd name="connsiteY1" fmla="*/ 678453 h 742465"/>
                  <a:gd name="connsiteX2" fmla="*/ 2495 w 268858"/>
                  <a:gd name="connsiteY2" fmla="*/ 609658 h 742465"/>
                  <a:gd name="connsiteX3" fmla="*/ 52799 w 268858"/>
                  <a:gd name="connsiteY3" fmla="*/ 121459 h 742465"/>
                  <a:gd name="connsiteX4" fmla="*/ 257627 w 268858"/>
                  <a:gd name="connsiteY4" fmla="*/ 93853 h 742465"/>
                  <a:gd name="connsiteX0" fmla="*/ 257679 w 268910"/>
                  <a:gd name="connsiteY0" fmla="*/ 93853 h 740293"/>
                  <a:gd name="connsiteX1" fmla="*/ 197442 w 268910"/>
                  <a:gd name="connsiteY1" fmla="*/ 678453 h 740293"/>
                  <a:gd name="connsiteX2" fmla="*/ 2547 w 268910"/>
                  <a:gd name="connsiteY2" fmla="*/ 609658 h 740293"/>
                  <a:gd name="connsiteX3" fmla="*/ 52851 w 268910"/>
                  <a:gd name="connsiteY3" fmla="*/ 121459 h 740293"/>
                  <a:gd name="connsiteX4" fmla="*/ 257679 w 268910"/>
                  <a:gd name="connsiteY4" fmla="*/ 93853 h 740293"/>
                  <a:gd name="connsiteX0" fmla="*/ 257679 w 268910"/>
                  <a:gd name="connsiteY0" fmla="*/ 93853 h 740293"/>
                  <a:gd name="connsiteX1" fmla="*/ 197442 w 268910"/>
                  <a:gd name="connsiteY1" fmla="*/ 678453 h 740293"/>
                  <a:gd name="connsiteX2" fmla="*/ 2547 w 268910"/>
                  <a:gd name="connsiteY2" fmla="*/ 609658 h 740293"/>
                  <a:gd name="connsiteX3" fmla="*/ 52851 w 268910"/>
                  <a:gd name="connsiteY3" fmla="*/ 121459 h 740293"/>
                  <a:gd name="connsiteX4" fmla="*/ 257679 w 268910"/>
                  <a:gd name="connsiteY4" fmla="*/ 93853 h 740293"/>
                  <a:gd name="connsiteX0" fmla="*/ 266391 w 277622"/>
                  <a:gd name="connsiteY0" fmla="*/ 93853 h 737812"/>
                  <a:gd name="connsiteX1" fmla="*/ 206154 w 277622"/>
                  <a:gd name="connsiteY1" fmla="*/ 678453 h 737812"/>
                  <a:gd name="connsiteX2" fmla="*/ 11259 w 277622"/>
                  <a:gd name="connsiteY2" fmla="*/ 609658 h 737812"/>
                  <a:gd name="connsiteX3" fmla="*/ 61563 w 277622"/>
                  <a:gd name="connsiteY3" fmla="*/ 121459 h 737812"/>
                  <a:gd name="connsiteX4" fmla="*/ 266391 w 277622"/>
                  <a:gd name="connsiteY4" fmla="*/ 93853 h 737812"/>
                  <a:gd name="connsiteX0" fmla="*/ 266724 w 277955"/>
                  <a:gd name="connsiteY0" fmla="*/ 93853 h 747835"/>
                  <a:gd name="connsiteX1" fmla="*/ 206487 w 277955"/>
                  <a:gd name="connsiteY1" fmla="*/ 678453 h 747835"/>
                  <a:gd name="connsiteX2" fmla="*/ 11592 w 277955"/>
                  <a:gd name="connsiteY2" fmla="*/ 609658 h 747835"/>
                  <a:gd name="connsiteX3" fmla="*/ 61896 w 277955"/>
                  <a:gd name="connsiteY3" fmla="*/ 121459 h 747835"/>
                  <a:gd name="connsiteX4" fmla="*/ 266724 w 277955"/>
                  <a:gd name="connsiteY4" fmla="*/ 93853 h 747835"/>
                  <a:gd name="connsiteX0" fmla="*/ 266025 w 277256"/>
                  <a:gd name="connsiteY0" fmla="*/ 93853 h 750752"/>
                  <a:gd name="connsiteX1" fmla="*/ 205788 w 277256"/>
                  <a:gd name="connsiteY1" fmla="*/ 678453 h 750752"/>
                  <a:gd name="connsiteX2" fmla="*/ 10893 w 277256"/>
                  <a:gd name="connsiteY2" fmla="*/ 609658 h 750752"/>
                  <a:gd name="connsiteX3" fmla="*/ 61197 w 277256"/>
                  <a:gd name="connsiteY3" fmla="*/ 121459 h 750752"/>
                  <a:gd name="connsiteX4" fmla="*/ 266025 w 277256"/>
                  <a:gd name="connsiteY4" fmla="*/ 93853 h 750752"/>
                  <a:gd name="connsiteX0" fmla="*/ 266283 w 277514"/>
                  <a:gd name="connsiteY0" fmla="*/ 93853 h 749109"/>
                  <a:gd name="connsiteX1" fmla="*/ 206046 w 277514"/>
                  <a:gd name="connsiteY1" fmla="*/ 678453 h 749109"/>
                  <a:gd name="connsiteX2" fmla="*/ 11151 w 277514"/>
                  <a:gd name="connsiteY2" fmla="*/ 609658 h 749109"/>
                  <a:gd name="connsiteX3" fmla="*/ 61455 w 277514"/>
                  <a:gd name="connsiteY3" fmla="*/ 121459 h 749109"/>
                  <a:gd name="connsiteX4" fmla="*/ 266283 w 277514"/>
                  <a:gd name="connsiteY4" fmla="*/ 93853 h 749109"/>
                  <a:gd name="connsiteX0" fmla="*/ 266283 w 277514"/>
                  <a:gd name="connsiteY0" fmla="*/ 91155 h 746411"/>
                  <a:gd name="connsiteX1" fmla="*/ 206046 w 277514"/>
                  <a:gd name="connsiteY1" fmla="*/ 675755 h 746411"/>
                  <a:gd name="connsiteX2" fmla="*/ 11151 w 277514"/>
                  <a:gd name="connsiteY2" fmla="*/ 606960 h 746411"/>
                  <a:gd name="connsiteX3" fmla="*/ 61455 w 277514"/>
                  <a:gd name="connsiteY3" fmla="*/ 118761 h 746411"/>
                  <a:gd name="connsiteX4" fmla="*/ 266283 w 277514"/>
                  <a:gd name="connsiteY4" fmla="*/ 91155 h 746411"/>
                  <a:gd name="connsiteX0" fmla="*/ 267399 w 278630"/>
                  <a:gd name="connsiteY0" fmla="*/ 91155 h 751005"/>
                  <a:gd name="connsiteX1" fmla="*/ 207162 w 278630"/>
                  <a:gd name="connsiteY1" fmla="*/ 675755 h 751005"/>
                  <a:gd name="connsiteX2" fmla="*/ 12267 w 278630"/>
                  <a:gd name="connsiteY2" fmla="*/ 606960 h 751005"/>
                  <a:gd name="connsiteX3" fmla="*/ 62571 w 278630"/>
                  <a:gd name="connsiteY3" fmla="*/ 118761 h 751005"/>
                  <a:gd name="connsiteX4" fmla="*/ 267399 w 278630"/>
                  <a:gd name="connsiteY4" fmla="*/ 91155 h 751005"/>
                  <a:gd name="connsiteX0" fmla="*/ 264616 w 275847"/>
                  <a:gd name="connsiteY0" fmla="*/ 91155 h 745190"/>
                  <a:gd name="connsiteX1" fmla="*/ 204379 w 275847"/>
                  <a:gd name="connsiteY1" fmla="*/ 675755 h 745190"/>
                  <a:gd name="connsiteX2" fmla="*/ 9484 w 275847"/>
                  <a:gd name="connsiteY2" fmla="*/ 606960 h 745190"/>
                  <a:gd name="connsiteX3" fmla="*/ 59788 w 275847"/>
                  <a:gd name="connsiteY3" fmla="*/ 118761 h 745190"/>
                  <a:gd name="connsiteX4" fmla="*/ 264616 w 275847"/>
                  <a:gd name="connsiteY4" fmla="*/ 91155 h 74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847" h="745190">
                    <a:moveTo>
                      <a:pt x="264616" y="91155"/>
                    </a:moveTo>
                    <a:cubicBezTo>
                      <a:pt x="291152" y="288042"/>
                      <a:pt x="270506" y="488416"/>
                      <a:pt x="204379" y="675755"/>
                    </a:cubicBezTo>
                    <a:cubicBezTo>
                      <a:pt x="149785" y="805489"/>
                      <a:pt x="-44874" y="736631"/>
                      <a:pt x="9484" y="606960"/>
                    </a:cubicBezTo>
                    <a:cubicBezTo>
                      <a:pt x="64706" y="450514"/>
                      <a:pt x="81948" y="283181"/>
                      <a:pt x="59788" y="118761"/>
                    </a:cubicBezTo>
                    <a:cubicBezTo>
                      <a:pt x="34786" y="-13388"/>
                      <a:pt x="224175" y="-52590"/>
                      <a:pt x="264616" y="91155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空心弧 47"/>
              <p:cNvSpPr/>
              <p:nvPr userDrawn="1"/>
            </p:nvSpPr>
            <p:spPr>
              <a:xfrm rot="18104051">
                <a:off x="6519469" y="2224897"/>
                <a:ext cx="275847" cy="745190"/>
              </a:xfrm>
              <a:custGeom>
                <a:avLst/>
                <a:gdLst>
                  <a:gd name="connsiteX0" fmla="*/ 2495502 w 2506733"/>
                  <a:gd name="connsiteY0" fmla="*/ 1085953 h 2506733"/>
                  <a:gd name="connsiteX1" fmla="*/ 2435265 w 2506733"/>
                  <a:gd name="connsiteY1" fmla="*/ 1670553 h 2506733"/>
                  <a:gd name="connsiteX2" fmla="*/ 2240370 w 2506733"/>
                  <a:gd name="connsiteY2" fmla="*/ 1601758 h 2506733"/>
                  <a:gd name="connsiteX3" fmla="*/ 2290674 w 2506733"/>
                  <a:gd name="connsiteY3" fmla="*/ 1113559 h 2506733"/>
                  <a:gd name="connsiteX4" fmla="*/ 2495502 w 2506733"/>
                  <a:gd name="connsiteY4" fmla="*/ 1085953 h 2506733"/>
                  <a:gd name="connsiteX0" fmla="*/ 263172 w 274403"/>
                  <a:gd name="connsiteY0" fmla="*/ 0 h 590337"/>
                  <a:gd name="connsiteX1" fmla="*/ 202935 w 274403"/>
                  <a:gd name="connsiteY1" fmla="*/ 584600 h 590337"/>
                  <a:gd name="connsiteX2" fmla="*/ 8040 w 274403"/>
                  <a:gd name="connsiteY2" fmla="*/ 515805 h 590337"/>
                  <a:gd name="connsiteX3" fmla="*/ 58344 w 274403"/>
                  <a:gd name="connsiteY3" fmla="*/ 27606 h 590337"/>
                  <a:gd name="connsiteX4" fmla="*/ 263172 w 274403"/>
                  <a:gd name="connsiteY4" fmla="*/ 0 h 590337"/>
                  <a:gd name="connsiteX0" fmla="*/ 261986 w 273217"/>
                  <a:gd name="connsiteY0" fmla="*/ 0 h 640020"/>
                  <a:gd name="connsiteX1" fmla="*/ 201749 w 273217"/>
                  <a:gd name="connsiteY1" fmla="*/ 584600 h 640020"/>
                  <a:gd name="connsiteX2" fmla="*/ 6854 w 273217"/>
                  <a:gd name="connsiteY2" fmla="*/ 515805 h 640020"/>
                  <a:gd name="connsiteX3" fmla="*/ 57158 w 273217"/>
                  <a:gd name="connsiteY3" fmla="*/ 27606 h 640020"/>
                  <a:gd name="connsiteX4" fmla="*/ 261986 w 273217"/>
                  <a:gd name="connsiteY4" fmla="*/ 0 h 640020"/>
                  <a:gd name="connsiteX0" fmla="*/ 257627 w 268858"/>
                  <a:gd name="connsiteY0" fmla="*/ 0 h 648612"/>
                  <a:gd name="connsiteX1" fmla="*/ 197390 w 268858"/>
                  <a:gd name="connsiteY1" fmla="*/ 584600 h 648612"/>
                  <a:gd name="connsiteX2" fmla="*/ 2495 w 268858"/>
                  <a:gd name="connsiteY2" fmla="*/ 515805 h 648612"/>
                  <a:gd name="connsiteX3" fmla="*/ 52799 w 268858"/>
                  <a:gd name="connsiteY3" fmla="*/ 27606 h 648612"/>
                  <a:gd name="connsiteX4" fmla="*/ 257627 w 268858"/>
                  <a:gd name="connsiteY4" fmla="*/ 0 h 648612"/>
                  <a:gd name="connsiteX0" fmla="*/ 257627 w 268858"/>
                  <a:gd name="connsiteY0" fmla="*/ 81629 h 730241"/>
                  <a:gd name="connsiteX1" fmla="*/ 197390 w 268858"/>
                  <a:gd name="connsiteY1" fmla="*/ 666229 h 730241"/>
                  <a:gd name="connsiteX2" fmla="*/ 2495 w 268858"/>
                  <a:gd name="connsiteY2" fmla="*/ 597434 h 730241"/>
                  <a:gd name="connsiteX3" fmla="*/ 52799 w 268858"/>
                  <a:gd name="connsiteY3" fmla="*/ 109235 h 730241"/>
                  <a:gd name="connsiteX4" fmla="*/ 257627 w 268858"/>
                  <a:gd name="connsiteY4" fmla="*/ 81629 h 730241"/>
                  <a:gd name="connsiteX0" fmla="*/ 257627 w 268858"/>
                  <a:gd name="connsiteY0" fmla="*/ 106343 h 754955"/>
                  <a:gd name="connsiteX1" fmla="*/ 197390 w 268858"/>
                  <a:gd name="connsiteY1" fmla="*/ 690943 h 754955"/>
                  <a:gd name="connsiteX2" fmla="*/ 2495 w 268858"/>
                  <a:gd name="connsiteY2" fmla="*/ 622148 h 754955"/>
                  <a:gd name="connsiteX3" fmla="*/ 52799 w 268858"/>
                  <a:gd name="connsiteY3" fmla="*/ 133949 h 754955"/>
                  <a:gd name="connsiteX4" fmla="*/ 257627 w 268858"/>
                  <a:gd name="connsiteY4" fmla="*/ 106343 h 754955"/>
                  <a:gd name="connsiteX0" fmla="*/ 257627 w 268858"/>
                  <a:gd name="connsiteY0" fmla="*/ 96083 h 744695"/>
                  <a:gd name="connsiteX1" fmla="*/ 197390 w 268858"/>
                  <a:gd name="connsiteY1" fmla="*/ 680683 h 744695"/>
                  <a:gd name="connsiteX2" fmla="*/ 2495 w 268858"/>
                  <a:gd name="connsiteY2" fmla="*/ 611888 h 744695"/>
                  <a:gd name="connsiteX3" fmla="*/ 52799 w 268858"/>
                  <a:gd name="connsiteY3" fmla="*/ 123689 h 744695"/>
                  <a:gd name="connsiteX4" fmla="*/ 257627 w 268858"/>
                  <a:gd name="connsiteY4" fmla="*/ 96083 h 744695"/>
                  <a:gd name="connsiteX0" fmla="*/ 257627 w 268858"/>
                  <a:gd name="connsiteY0" fmla="*/ 91035 h 739647"/>
                  <a:gd name="connsiteX1" fmla="*/ 197390 w 268858"/>
                  <a:gd name="connsiteY1" fmla="*/ 675635 h 739647"/>
                  <a:gd name="connsiteX2" fmla="*/ 2495 w 268858"/>
                  <a:gd name="connsiteY2" fmla="*/ 606840 h 739647"/>
                  <a:gd name="connsiteX3" fmla="*/ 52799 w 268858"/>
                  <a:gd name="connsiteY3" fmla="*/ 118641 h 739647"/>
                  <a:gd name="connsiteX4" fmla="*/ 257627 w 268858"/>
                  <a:gd name="connsiteY4" fmla="*/ 91035 h 739647"/>
                  <a:gd name="connsiteX0" fmla="*/ 257627 w 268858"/>
                  <a:gd name="connsiteY0" fmla="*/ 97969 h 746581"/>
                  <a:gd name="connsiteX1" fmla="*/ 197390 w 268858"/>
                  <a:gd name="connsiteY1" fmla="*/ 682569 h 746581"/>
                  <a:gd name="connsiteX2" fmla="*/ 2495 w 268858"/>
                  <a:gd name="connsiteY2" fmla="*/ 613774 h 746581"/>
                  <a:gd name="connsiteX3" fmla="*/ 52799 w 268858"/>
                  <a:gd name="connsiteY3" fmla="*/ 125575 h 746581"/>
                  <a:gd name="connsiteX4" fmla="*/ 257627 w 268858"/>
                  <a:gd name="connsiteY4" fmla="*/ 97969 h 746581"/>
                  <a:gd name="connsiteX0" fmla="*/ 257627 w 268858"/>
                  <a:gd name="connsiteY0" fmla="*/ 103163 h 751775"/>
                  <a:gd name="connsiteX1" fmla="*/ 197390 w 268858"/>
                  <a:gd name="connsiteY1" fmla="*/ 687763 h 751775"/>
                  <a:gd name="connsiteX2" fmla="*/ 2495 w 268858"/>
                  <a:gd name="connsiteY2" fmla="*/ 618968 h 751775"/>
                  <a:gd name="connsiteX3" fmla="*/ 52799 w 268858"/>
                  <a:gd name="connsiteY3" fmla="*/ 130769 h 751775"/>
                  <a:gd name="connsiteX4" fmla="*/ 257627 w 268858"/>
                  <a:gd name="connsiteY4" fmla="*/ 103163 h 751775"/>
                  <a:gd name="connsiteX0" fmla="*/ 257627 w 268858"/>
                  <a:gd name="connsiteY0" fmla="*/ 97387 h 745999"/>
                  <a:gd name="connsiteX1" fmla="*/ 197390 w 268858"/>
                  <a:gd name="connsiteY1" fmla="*/ 681987 h 745999"/>
                  <a:gd name="connsiteX2" fmla="*/ 2495 w 268858"/>
                  <a:gd name="connsiteY2" fmla="*/ 613192 h 745999"/>
                  <a:gd name="connsiteX3" fmla="*/ 52799 w 268858"/>
                  <a:gd name="connsiteY3" fmla="*/ 124993 h 745999"/>
                  <a:gd name="connsiteX4" fmla="*/ 257627 w 268858"/>
                  <a:gd name="connsiteY4" fmla="*/ 97387 h 745999"/>
                  <a:gd name="connsiteX0" fmla="*/ 257627 w 268858"/>
                  <a:gd name="connsiteY0" fmla="*/ 100879 h 749491"/>
                  <a:gd name="connsiteX1" fmla="*/ 197390 w 268858"/>
                  <a:gd name="connsiteY1" fmla="*/ 685479 h 749491"/>
                  <a:gd name="connsiteX2" fmla="*/ 2495 w 268858"/>
                  <a:gd name="connsiteY2" fmla="*/ 616684 h 749491"/>
                  <a:gd name="connsiteX3" fmla="*/ 52799 w 268858"/>
                  <a:gd name="connsiteY3" fmla="*/ 128485 h 749491"/>
                  <a:gd name="connsiteX4" fmla="*/ 257627 w 268858"/>
                  <a:gd name="connsiteY4" fmla="*/ 100879 h 749491"/>
                  <a:gd name="connsiteX0" fmla="*/ 257627 w 268858"/>
                  <a:gd name="connsiteY0" fmla="*/ 92567 h 741179"/>
                  <a:gd name="connsiteX1" fmla="*/ 197390 w 268858"/>
                  <a:gd name="connsiteY1" fmla="*/ 677167 h 741179"/>
                  <a:gd name="connsiteX2" fmla="*/ 2495 w 268858"/>
                  <a:gd name="connsiteY2" fmla="*/ 608372 h 741179"/>
                  <a:gd name="connsiteX3" fmla="*/ 52799 w 268858"/>
                  <a:gd name="connsiteY3" fmla="*/ 120173 h 741179"/>
                  <a:gd name="connsiteX4" fmla="*/ 257627 w 268858"/>
                  <a:gd name="connsiteY4" fmla="*/ 92567 h 741179"/>
                  <a:gd name="connsiteX0" fmla="*/ 257627 w 268858"/>
                  <a:gd name="connsiteY0" fmla="*/ 99493 h 748105"/>
                  <a:gd name="connsiteX1" fmla="*/ 197390 w 268858"/>
                  <a:gd name="connsiteY1" fmla="*/ 684093 h 748105"/>
                  <a:gd name="connsiteX2" fmla="*/ 2495 w 268858"/>
                  <a:gd name="connsiteY2" fmla="*/ 615298 h 748105"/>
                  <a:gd name="connsiteX3" fmla="*/ 52799 w 268858"/>
                  <a:gd name="connsiteY3" fmla="*/ 127099 h 748105"/>
                  <a:gd name="connsiteX4" fmla="*/ 257627 w 268858"/>
                  <a:gd name="connsiteY4" fmla="*/ 99493 h 748105"/>
                  <a:gd name="connsiteX0" fmla="*/ 257627 w 268858"/>
                  <a:gd name="connsiteY0" fmla="*/ 93853 h 742465"/>
                  <a:gd name="connsiteX1" fmla="*/ 197390 w 268858"/>
                  <a:gd name="connsiteY1" fmla="*/ 678453 h 742465"/>
                  <a:gd name="connsiteX2" fmla="*/ 2495 w 268858"/>
                  <a:gd name="connsiteY2" fmla="*/ 609658 h 742465"/>
                  <a:gd name="connsiteX3" fmla="*/ 52799 w 268858"/>
                  <a:gd name="connsiteY3" fmla="*/ 121459 h 742465"/>
                  <a:gd name="connsiteX4" fmla="*/ 257627 w 268858"/>
                  <a:gd name="connsiteY4" fmla="*/ 93853 h 742465"/>
                  <a:gd name="connsiteX0" fmla="*/ 257679 w 268910"/>
                  <a:gd name="connsiteY0" fmla="*/ 93853 h 740293"/>
                  <a:gd name="connsiteX1" fmla="*/ 197442 w 268910"/>
                  <a:gd name="connsiteY1" fmla="*/ 678453 h 740293"/>
                  <a:gd name="connsiteX2" fmla="*/ 2547 w 268910"/>
                  <a:gd name="connsiteY2" fmla="*/ 609658 h 740293"/>
                  <a:gd name="connsiteX3" fmla="*/ 52851 w 268910"/>
                  <a:gd name="connsiteY3" fmla="*/ 121459 h 740293"/>
                  <a:gd name="connsiteX4" fmla="*/ 257679 w 268910"/>
                  <a:gd name="connsiteY4" fmla="*/ 93853 h 740293"/>
                  <a:gd name="connsiteX0" fmla="*/ 257679 w 268910"/>
                  <a:gd name="connsiteY0" fmla="*/ 93853 h 740293"/>
                  <a:gd name="connsiteX1" fmla="*/ 197442 w 268910"/>
                  <a:gd name="connsiteY1" fmla="*/ 678453 h 740293"/>
                  <a:gd name="connsiteX2" fmla="*/ 2547 w 268910"/>
                  <a:gd name="connsiteY2" fmla="*/ 609658 h 740293"/>
                  <a:gd name="connsiteX3" fmla="*/ 52851 w 268910"/>
                  <a:gd name="connsiteY3" fmla="*/ 121459 h 740293"/>
                  <a:gd name="connsiteX4" fmla="*/ 257679 w 268910"/>
                  <a:gd name="connsiteY4" fmla="*/ 93853 h 740293"/>
                  <a:gd name="connsiteX0" fmla="*/ 266391 w 277622"/>
                  <a:gd name="connsiteY0" fmla="*/ 93853 h 737812"/>
                  <a:gd name="connsiteX1" fmla="*/ 206154 w 277622"/>
                  <a:gd name="connsiteY1" fmla="*/ 678453 h 737812"/>
                  <a:gd name="connsiteX2" fmla="*/ 11259 w 277622"/>
                  <a:gd name="connsiteY2" fmla="*/ 609658 h 737812"/>
                  <a:gd name="connsiteX3" fmla="*/ 61563 w 277622"/>
                  <a:gd name="connsiteY3" fmla="*/ 121459 h 737812"/>
                  <a:gd name="connsiteX4" fmla="*/ 266391 w 277622"/>
                  <a:gd name="connsiteY4" fmla="*/ 93853 h 737812"/>
                  <a:gd name="connsiteX0" fmla="*/ 266724 w 277955"/>
                  <a:gd name="connsiteY0" fmla="*/ 93853 h 747835"/>
                  <a:gd name="connsiteX1" fmla="*/ 206487 w 277955"/>
                  <a:gd name="connsiteY1" fmla="*/ 678453 h 747835"/>
                  <a:gd name="connsiteX2" fmla="*/ 11592 w 277955"/>
                  <a:gd name="connsiteY2" fmla="*/ 609658 h 747835"/>
                  <a:gd name="connsiteX3" fmla="*/ 61896 w 277955"/>
                  <a:gd name="connsiteY3" fmla="*/ 121459 h 747835"/>
                  <a:gd name="connsiteX4" fmla="*/ 266724 w 277955"/>
                  <a:gd name="connsiteY4" fmla="*/ 93853 h 747835"/>
                  <a:gd name="connsiteX0" fmla="*/ 266025 w 277256"/>
                  <a:gd name="connsiteY0" fmla="*/ 93853 h 750752"/>
                  <a:gd name="connsiteX1" fmla="*/ 205788 w 277256"/>
                  <a:gd name="connsiteY1" fmla="*/ 678453 h 750752"/>
                  <a:gd name="connsiteX2" fmla="*/ 10893 w 277256"/>
                  <a:gd name="connsiteY2" fmla="*/ 609658 h 750752"/>
                  <a:gd name="connsiteX3" fmla="*/ 61197 w 277256"/>
                  <a:gd name="connsiteY3" fmla="*/ 121459 h 750752"/>
                  <a:gd name="connsiteX4" fmla="*/ 266025 w 277256"/>
                  <a:gd name="connsiteY4" fmla="*/ 93853 h 750752"/>
                  <a:gd name="connsiteX0" fmla="*/ 266283 w 277514"/>
                  <a:gd name="connsiteY0" fmla="*/ 93853 h 749109"/>
                  <a:gd name="connsiteX1" fmla="*/ 206046 w 277514"/>
                  <a:gd name="connsiteY1" fmla="*/ 678453 h 749109"/>
                  <a:gd name="connsiteX2" fmla="*/ 11151 w 277514"/>
                  <a:gd name="connsiteY2" fmla="*/ 609658 h 749109"/>
                  <a:gd name="connsiteX3" fmla="*/ 61455 w 277514"/>
                  <a:gd name="connsiteY3" fmla="*/ 121459 h 749109"/>
                  <a:gd name="connsiteX4" fmla="*/ 266283 w 277514"/>
                  <a:gd name="connsiteY4" fmla="*/ 93853 h 749109"/>
                  <a:gd name="connsiteX0" fmla="*/ 266283 w 277514"/>
                  <a:gd name="connsiteY0" fmla="*/ 91155 h 746411"/>
                  <a:gd name="connsiteX1" fmla="*/ 206046 w 277514"/>
                  <a:gd name="connsiteY1" fmla="*/ 675755 h 746411"/>
                  <a:gd name="connsiteX2" fmla="*/ 11151 w 277514"/>
                  <a:gd name="connsiteY2" fmla="*/ 606960 h 746411"/>
                  <a:gd name="connsiteX3" fmla="*/ 61455 w 277514"/>
                  <a:gd name="connsiteY3" fmla="*/ 118761 h 746411"/>
                  <a:gd name="connsiteX4" fmla="*/ 266283 w 277514"/>
                  <a:gd name="connsiteY4" fmla="*/ 91155 h 746411"/>
                  <a:gd name="connsiteX0" fmla="*/ 267399 w 278630"/>
                  <a:gd name="connsiteY0" fmla="*/ 91155 h 751005"/>
                  <a:gd name="connsiteX1" fmla="*/ 207162 w 278630"/>
                  <a:gd name="connsiteY1" fmla="*/ 675755 h 751005"/>
                  <a:gd name="connsiteX2" fmla="*/ 12267 w 278630"/>
                  <a:gd name="connsiteY2" fmla="*/ 606960 h 751005"/>
                  <a:gd name="connsiteX3" fmla="*/ 62571 w 278630"/>
                  <a:gd name="connsiteY3" fmla="*/ 118761 h 751005"/>
                  <a:gd name="connsiteX4" fmla="*/ 267399 w 278630"/>
                  <a:gd name="connsiteY4" fmla="*/ 91155 h 751005"/>
                  <a:gd name="connsiteX0" fmla="*/ 264616 w 275847"/>
                  <a:gd name="connsiteY0" fmla="*/ 91155 h 745190"/>
                  <a:gd name="connsiteX1" fmla="*/ 204379 w 275847"/>
                  <a:gd name="connsiteY1" fmla="*/ 675755 h 745190"/>
                  <a:gd name="connsiteX2" fmla="*/ 9484 w 275847"/>
                  <a:gd name="connsiteY2" fmla="*/ 606960 h 745190"/>
                  <a:gd name="connsiteX3" fmla="*/ 59788 w 275847"/>
                  <a:gd name="connsiteY3" fmla="*/ 118761 h 745190"/>
                  <a:gd name="connsiteX4" fmla="*/ 264616 w 275847"/>
                  <a:gd name="connsiteY4" fmla="*/ 91155 h 74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847" h="745190">
                    <a:moveTo>
                      <a:pt x="264616" y="91155"/>
                    </a:moveTo>
                    <a:cubicBezTo>
                      <a:pt x="291152" y="288042"/>
                      <a:pt x="270506" y="488416"/>
                      <a:pt x="204379" y="675755"/>
                    </a:cubicBezTo>
                    <a:cubicBezTo>
                      <a:pt x="149785" y="805489"/>
                      <a:pt x="-44874" y="736631"/>
                      <a:pt x="9484" y="606960"/>
                    </a:cubicBezTo>
                    <a:cubicBezTo>
                      <a:pt x="64706" y="450514"/>
                      <a:pt x="81948" y="283181"/>
                      <a:pt x="59788" y="118761"/>
                    </a:cubicBezTo>
                    <a:cubicBezTo>
                      <a:pt x="34786" y="-13388"/>
                      <a:pt x="224175" y="-52590"/>
                      <a:pt x="264616" y="91155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5" name="组合 224"/>
              <p:cNvGrpSpPr/>
              <p:nvPr userDrawn="1"/>
            </p:nvGrpSpPr>
            <p:grpSpPr>
              <a:xfrm>
                <a:off x="6912411" y="2886893"/>
                <a:ext cx="349200" cy="349200"/>
                <a:chOff x="3510331" y="2476458"/>
                <a:chExt cx="349200" cy="349200"/>
              </a:xfrm>
            </p:grpSpPr>
            <p:sp>
              <p:nvSpPr>
                <p:cNvPr id="238" name="椭圆 237"/>
                <p:cNvSpPr/>
                <p:nvPr/>
              </p:nvSpPr>
              <p:spPr>
                <a:xfrm>
                  <a:off x="3510331" y="2476458"/>
                  <a:ext cx="349200" cy="3492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9" name="椭圆 238"/>
                <p:cNvSpPr/>
                <p:nvPr/>
              </p:nvSpPr>
              <p:spPr>
                <a:xfrm>
                  <a:off x="3604921" y="2571048"/>
                  <a:ext cx="160020" cy="16002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6" name="组合 225"/>
              <p:cNvGrpSpPr/>
              <p:nvPr userDrawn="1"/>
            </p:nvGrpSpPr>
            <p:grpSpPr>
              <a:xfrm>
                <a:off x="6738287" y="4110918"/>
                <a:ext cx="349200" cy="349200"/>
                <a:chOff x="3510331" y="2476458"/>
                <a:chExt cx="349200" cy="349200"/>
              </a:xfrm>
            </p:grpSpPr>
            <p:sp>
              <p:nvSpPr>
                <p:cNvPr id="236" name="椭圆 235"/>
                <p:cNvSpPr/>
                <p:nvPr/>
              </p:nvSpPr>
              <p:spPr>
                <a:xfrm>
                  <a:off x="3510331" y="2476458"/>
                  <a:ext cx="349200" cy="3492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7" name="椭圆 236"/>
                <p:cNvSpPr/>
                <p:nvPr/>
              </p:nvSpPr>
              <p:spPr>
                <a:xfrm>
                  <a:off x="3604921" y="2571048"/>
                  <a:ext cx="160020" cy="16002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7" name="组合 226"/>
              <p:cNvGrpSpPr/>
              <p:nvPr userDrawn="1"/>
            </p:nvGrpSpPr>
            <p:grpSpPr>
              <a:xfrm>
                <a:off x="4611046" y="3859232"/>
                <a:ext cx="349200" cy="349200"/>
                <a:chOff x="3510331" y="2476458"/>
                <a:chExt cx="349200" cy="349200"/>
              </a:xfrm>
            </p:grpSpPr>
            <p:sp>
              <p:nvSpPr>
                <p:cNvPr id="234" name="椭圆 233"/>
                <p:cNvSpPr/>
                <p:nvPr/>
              </p:nvSpPr>
              <p:spPr>
                <a:xfrm>
                  <a:off x="3510331" y="2476458"/>
                  <a:ext cx="349200" cy="3492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5" name="椭圆 234"/>
                <p:cNvSpPr/>
                <p:nvPr/>
              </p:nvSpPr>
              <p:spPr>
                <a:xfrm>
                  <a:off x="3604921" y="2571048"/>
                  <a:ext cx="160020" cy="16002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8" name="组合 227"/>
              <p:cNvGrpSpPr/>
              <p:nvPr userDrawn="1"/>
            </p:nvGrpSpPr>
            <p:grpSpPr>
              <a:xfrm>
                <a:off x="4767400" y="2644934"/>
                <a:ext cx="349200" cy="349200"/>
                <a:chOff x="3510331" y="2476458"/>
                <a:chExt cx="349200" cy="349200"/>
              </a:xfrm>
            </p:grpSpPr>
            <p:sp>
              <p:nvSpPr>
                <p:cNvPr id="232" name="椭圆 231"/>
                <p:cNvSpPr/>
                <p:nvPr/>
              </p:nvSpPr>
              <p:spPr>
                <a:xfrm>
                  <a:off x="3510331" y="2476458"/>
                  <a:ext cx="349200" cy="3492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3" name="椭圆 232"/>
                <p:cNvSpPr/>
                <p:nvPr/>
              </p:nvSpPr>
              <p:spPr>
                <a:xfrm>
                  <a:off x="3604921" y="2571048"/>
                  <a:ext cx="160020" cy="16002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9" name="组合 228"/>
              <p:cNvGrpSpPr/>
              <p:nvPr userDrawn="1"/>
            </p:nvGrpSpPr>
            <p:grpSpPr>
              <a:xfrm>
                <a:off x="5610804" y="4587579"/>
                <a:ext cx="349200" cy="349200"/>
                <a:chOff x="3510331" y="2476458"/>
                <a:chExt cx="349200" cy="349200"/>
              </a:xfrm>
            </p:grpSpPr>
            <p:sp>
              <p:nvSpPr>
                <p:cNvPr id="230" name="椭圆 229"/>
                <p:cNvSpPr/>
                <p:nvPr/>
              </p:nvSpPr>
              <p:spPr>
                <a:xfrm>
                  <a:off x="3510331" y="2476458"/>
                  <a:ext cx="349200" cy="3492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1" name="椭圆 230"/>
                <p:cNvSpPr/>
                <p:nvPr/>
              </p:nvSpPr>
              <p:spPr>
                <a:xfrm>
                  <a:off x="3604921" y="2571048"/>
                  <a:ext cx="160020" cy="16002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263" name="任意多边形 262"/>
          <p:cNvSpPr/>
          <p:nvPr/>
        </p:nvSpPr>
        <p:spPr>
          <a:xfrm>
            <a:off x="2001294" y="1013125"/>
            <a:ext cx="7891301" cy="5363952"/>
          </a:xfrm>
          <a:custGeom>
            <a:avLst/>
            <a:gdLst>
              <a:gd name="connsiteX0" fmla="*/ 2225040 w 7518400"/>
              <a:gd name="connsiteY0" fmla="*/ 60960 h 5110480"/>
              <a:gd name="connsiteX1" fmla="*/ 0 w 7518400"/>
              <a:gd name="connsiteY1" fmla="*/ 2590800 h 5110480"/>
              <a:gd name="connsiteX2" fmla="*/ 2479040 w 7518400"/>
              <a:gd name="connsiteY2" fmla="*/ 5110480 h 5110480"/>
              <a:gd name="connsiteX3" fmla="*/ 5140960 w 7518400"/>
              <a:gd name="connsiteY3" fmla="*/ 5080000 h 5110480"/>
              <a:gd name="connsiteX4" fmla="*/ 7518400 w 7518400"/>
              <a:gd name="connsiteY4" fmla="*/ 2651760 h 5110480"/>
              <a:gd name="connsiteX5" fmla="*/ 4937760 w 7518400"/>
              <a:gd name="connsiteY5" fmla="*/ 0 h 5110480"/>
              <a:gd name="connsiteX6" fmla="*/ 2225040 w 7518400"/>
              <a:gd name="connsiteY6" fmla="*/ 60960 h 51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8400" h="5110480">
                <a:moveTo>
                  <a:pt x="2225040" y="60960"/>
                </a:moveTo>
                <a:lnTo>
                  <a:pt x="0" y="2590800"/>
                </a:lnTo>
                <a:lnTo>
                  <a:pt x="2479040" y="5110480"/>
                </a:lnTo>
                <a:lnTo>
                  <a:pt x="5140960" y="5080000"/>
                </a:lnTo>
                <a:lnTo>
                  <a:pt x="7518400" y="2651760"/>
                </a:lnTo>
                <a:lnTo>
                  <a:pt x="4937760" y="0"/>
                </a:lnTo>
                <a:lnTo>
                  <a:pt x="2225040" y="60960"/>
                </a:lnTo>
                <a:close/>
              </a:path>
            </a:pathLst>
          </a:custGeom>
          <a:solidFill>
            <a:srgbClr val="28549C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1" name="文本框 260"/>
          <p:cNvSpPr txBox="1"/>
          <p:nvPr/>
        </p:nvSpPr>
        <p:spPr>
          <a:xfrm>
            <a:off x="1338092" y="2022075"/>
            <a:ext cx="99241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srgbClr val="F7F7F7"/>
                </a:solidFill>
              </a:rPr>
              <a:t>BETTER LIFE GROUP</a:t>
            </a:r>
            <a:endParaRPr lang="en-US" altLang="zh-TW" sz="4800" b="1" dirty="0" smtClean="0">
              <a:solidFill>
                <a:srgbClr val="F7F7F7"/>
              </a:solidFill>
            </a:endParaRPr>
          </a:p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Annual Investor Conference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0" name="文本框 259"/>
          <p:cNvSpPr txBox="1"/>
          <p:nvPr/>
        </p:nvSpPr>
        <p:spPr>
          <a:xfrm>
            <a:off x="3775621" y="2658651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</a:rPr>
              <a:t>201</a:t>
            </a:r>
            <a:r>
              <a:rPr lang="en-US" altLang="zh-CN" sz="4400" b="1" dirty="0">
                <a:solidFill>
                  <a:schemeClr val="bg1"/>
                </a:solidFill>
              </a:rPr>
              <a:t>7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10799877" y="5565941"/>
            <a:ext cx="1622995" cy="1622995"/>
            <a:chOff x="9919874" y="407800"/>
            <a:chExt cx="2268404" cy="2268404"/>
          </a:xfrm>
        </p:grpSpPr>
        <p:sp>
          <p:nvSpPr>
            <p:cNvPr id="255" name="椭圆 254"/>
            <p:cNvSpPr/>
            <p:nvPr/>
          </p:nvSpPr>
          <p:spPr>
            <a:xfrm>
              <a:off x="10250073" y="737999"/>
              <a:ext cx="1608007" cy="1608007"/>
            </a:xfrm>
            <a:prstGeom prst="ellipse">
              <a:avLst/>
            </a:prstGeom>
            <a:noFill/>
            <a:ln w="3175">
              <a:solidFill>
                <a:schemeClr val="bg1"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6" name="椭圆 255"/>
            <p:cNvSpPr/>
            <p:nvPr/>
          </p:nvSpPr>
          <p:spPr>
            <a:xfrm>
              <a:off x="9919874" y="407800"/>
              <a:ext cx="2268404" cy="2268404"/>
            </a:xfrm>
            <a:prstGeom prst="ellipse">
              <a:avLst/>
            </a:prstGeom>
            <a:noFill/>
            <a:ln w="3175">
              <a:solidFill>
                <a:schemeClr val="bg1"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7" name="椭圆 256"/>
            <p:cNvSpPr/>
            <p:nvPr/>
          </p:nvSpPr>
          <p:spPr>
            <a:xfrm>
              <a:off x="10287248" y="775174"/>
              <a:ext cx="1533656" cy="1533656"/>
            </a:xfrm>
            <a:prstGeom prst="ellipse">
              <a:avLst/>
            </a:prstGeom>
            <a:blipFill dpi="0" rotWithShape="1">
              <a:blip r:embed="rId2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alpha val="54000"/>
                </a:schemeClr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9" name="椭圆 258"/>
            <p:cNvSpPr/>
            <p:nvPr/>
          </p:nvSpPr>
          <p:spPr>
            <a:xfrm>
              <a:off x="10056381" y="544307"/>
              <a:ext cx="1995390" cy="1995390"/>
            </a:xfrm>
            <a:prstGeom prst="ellipse">
              <a:avLst/>
            </a:prstGeom>
            <a:noFill/>
            <a:ln w="3175" cmpd="sng">
              <a:solidFill>
                <a:schemeClr val="bg1">
                  <a:alpha val="54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02312" y="6085598"/>
            <a:ext cx="922220" cy="763785"/>
            <a:chOff x="8658759" y="5376728"/>
            <a:chExt cx="922220" cy="763785"/>
          </a:xfrm>
        </p:grpSpPr>
        <p:grpSp>
          <p:nvGrpSpPr>
            <p:cNvPr id="191" name="组合 190"/>
            <p:cNvGrpSpPr/>
            <p:nvPr/>
          </p:nvGrpSpPr>
          <p:grpSpPr>
            <a:xfrm>
              <a:off x="8658759" y="5376728"/>
              <a:ext cx="478777" cy="478777"/>
              <a:chOff x="9919874" y="407800"/>
              <a:chExt cx="2268404" cy="2268404"/>
            </a:xfrm>
          </p:grpSpPr>
          <p:sp>
            <p:nvSpPr>
              <p:cNvPr id="244" name="椭圆 243"/>
              <p:cNvSpPr/>
              <p:nvPr/>
            </p:nvSpPr>
            <p:spPr>
              <a:xfrm>
                <a:off x="9919874" y="407800"/>
                <a:ext cx="2268404" cy="2268404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椭圆 246"/>
              <p:cNvSpPr/>
              <p:nvPr/>
            </p:nvSpPr>
            <p:spPr>
              <a:xfrm>
                <a:off x="10056381" y="544307"/>
                <a:ext cx="1995390" cy="1995390"/>
              </a:xfrm>
              <a:prstGeom prst="ellipse">
                <a:avLst/>
              </a:prstGeom>
              <a:noFill/>
              <a:ln w="6350" cmpd="sng">
                <a:solidFill>
                  <a:schemeClr val="bg1">
                    <a:alpha val="54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8" name="椭圆 267"/>
            <p:cNvSpPr/>
            <p:nvPr/>
          </p:nvSpPr>
          <p:spPr>
            <a:xfrm>
              <a:off x="8744905" y="5661736"/>
              <a:ext cx="478777" cy="478777"/>
            </a:xfrm>
            <a:prstGeom prst="ellipse">
              <a:avLst/>
            </a:prstGeom>
            <a:noFill/>
            <a:ln w="6350">
              <a:solidFill>
                <a:schemeClr val="bg1"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9" name="椭圆 268"/>
            <p:cNvSpPr/>
            <p:nvPr/>
          </p:nvSpPr>
          <p:spPr>
            <a:xfrm>
              <a:off x="8942271" y="5384993"/>
              <a:ext cx="638708" cy="638708"/>
            </a:xfrm>
            <a:prstGeom prst="ellipse">
              <a:avLst/>
            </a:prstGeom>
            <a:noFill/>
            <a:ln w="6350">
              <a:solidFill>
                <a:schemeClr val="bg1"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346" y="156620"/>
            <a:ext cx="2187518" cy="17960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69" y="1978138"/>
            <a:ext cx="1106276" cy="158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99837" y="1413768"/>
            <a:ext cx="5227003" cy="4042367"/>
            <a:chOff x="3204345" y="1148987"/>
            <a:chExt cx="5227003" cy="4042367"/>
          </a:xfrm>
        </p:grpSpPr>
        <p:grpSp>
          <p:nvGrpSpPr>
            <p:cNvPr id="3" name="组合 2"/>
            <p:cNvGrpSpPr/>
            <p:nvPr/>
          </p:nvGrpSpPr>
          <p:grpSpPr>
            <a:xfrm>
              <a:off x="3941860" y="1686047"/>
              <a:ext cx="3240000" cy="3240000"/>
              <a:chOff x="4458000" y="1715032"/>
              <a:chExt cx="3240000" cy="3240000"/>
            </a:xfrm>
          </p:grpSpPr>
          <p:sp>
            <p:nvSpPr>
              <p:cNvPr id="76" name="椭圆 75"/>
              <p:cNvSpPr/>
              <p:nvPr userDrawn="1"/>
            </p:nvSpPr>
            <p:spPr>
              <a:xfrm>
                <a:off x="4530000" y="1787032"/>
                <a:ext cx="3096000" cy="30960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 userDrawn="1"/>
            </p:nvSpPr>
            <p:spPr>
              <a:xfrm>
                <a:off x="4494000" y="1751032"/>
                <a:ext cx="3168000" cy="31680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 userDrawn="1"/>
            </p:nvSpPr>
            <p:spPr>
              <a:xfrm>
                <a:off x="4458000" y="1715032"/>
                <a:ext cx="3240000" cy="32400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422292" y="2072905"/>
              <a:ext cx="279136" cy="279136"/>
              <a:chOff x="6915602" y="1431728"/>
              <a:chExt cx="301944" cy="301944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6915602" y="1431728"/>
                <a:ext cx="301944" cy="30194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 rot="1905853">
                <a:off x="6967540" y="1483666"/>
                <a:ext cx="198069" cy="1980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5" name="直接连接符 4"/>
            <p:cNvCxnSpPr/>
            <p:nvPr/>
          </p:nvCxnSpPr>
          <p:spPr>
            <a:xfrm flipV="1">
              <a:off x="3204345" y="3489380"/>
              <a:ext cx="4767309" cy="17755"/>
            </a:xfrm>
            <a:prstGeom prst="line">
              <a:avLst/>
            </a:prstGeom>
            <a:ln w="9525" cap="rnd">
              <a:gradFill>
                <a:gsLst>
                  <a:gs pos="16000">
                    <a:schemeClr val="accent1">
                      <a:lumMod val="5000"/>
                      <a:lumOff val="95000"/>
                      <a:alpha val="33000"/>
                    </a:schemeClr>
                  </a:gs>
                  <a:gs pos="54000">
                    <a:schemeClr val="bg1"/>
                  </a:gs>
                  <a:gs pos="88000">
                    <a:schemeClr val="bg1">
                      <a:alpha val="38000"/>
                    </a:schemeClr>
                  </a:gs>
                </a:gsLst>
                <a:lin ang="5400000" scaled="1"/>
              </a:gra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5422292" y="4260054"/>
              <a:ext cx="279136" cy="279136"/>
              <a:chOff x="6915602" y="1431728"/>
              <a:chExt cx="301944" cy="301944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6915602" y="1431728"/>
                <a:ext cx="301944" cy="30194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rot="1905853">
                <a:off x="6967540" y="1483666"/>
                <a:ext cx="198069" cy="1980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612292" y="2545470"/>
              <a:ext cx="279136" cy="279136"/>
              <a:chOff x="6915602" y="1431728"/>
              <a:chExt cx="301944" cy="301944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6915602" y="1431728"/>
                <a:ext cx="301944" cy="30194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 rot="1905853">
                <a:off x="6967540" y="1483666"/>
                <a:ext cx="198069" cy="1980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612292" y="3787489"/>
              <a:ext cx="279136" cy="279136"/>
              <a:chOff x="6915602" y="1431728"/>
              <a:chExt cx="301944" cy="301944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6915602" y="1431728"/>
                <a:ext cx="301944" cy="30194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rot="1905853">
                <a:off x="6967540" y="1483666"/>
                <a:ext cx="198069" cy="1980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236828" y="2545470"/>
              <a:ext cx="279136" cy="279136"/>
              <a:chOff x="6915602" y="1431728"/>
              <a:chExt cx="301944" cy="301944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6915602" y="1431728"/>
                <a:ext cx="301944" cy="30194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 rot="1905853">
                <a:off x="6967540" y="1483666"/>
                <a:ext cx="198069" cy="1980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236828" y="3787489"/>
              <a:ext cx="279136" cy="279136"/>
              <a:chOff x="6915602" y="1431728"/>
              <a:chExt cx="301944" cy="301944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6915602" y="1431728"/>
                <a:ext cx="301944" cy="30194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rot="1905853">
                <a:off x="6967540" y="1483666"/>
                <a:ext cx="198069" cy="1980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779520" y="1629602"/>
              <a:ext cx="3616960" cy="3561752"/>
              <a:chOff x="3779520" y="1629602"/>
              <a:chExt cx="3616960" cy="3561752"/>
            </a:xfrm>
          </p:grpSpPr>
          <p:cxnSp>
            <p:nvCxnSpPr>
              <p:cNvPr id="62" name="直接连接符 61"/>
              <p:cNvCxnSpPr/>
              <p:nvPr userDrawn="1"/>
            </p:nvCxnSpPr>
            <p:spPr>
              <a:xfrm>
                <a:off x="3779520" y="2394956"/>
                <a:ext cx="3616960" cy="1840976"/>
              </a:xfrm>
              <a:prstGeom prst="line">
                <a:avLst/>
              </a:prstGeom>
              <a:ln w="9525" cap="rnd">
                <a:gradFill>
                  <a:gsLst>
                    <a:gs pos="27000">
                      <a:schemeClr val="accent1">
                        <a:lumMod val="5000"/>
                        <a:lumOff val="95000"/>
                        <a:alpha val="33000"/>
                      </a:schemeClr>
                    </a:gs>
                    <a:gs pos="54000">
                      <a:schemeClr val="bg1"/>
                    </a:gs>
                    <a:gs pos="78000">
                      <a:schemeClr val="bg1">
                        <a:alpha val="38000"/>
                      </a:schemeClr>
                    </a:gs>
                  </a:gsLst>
                  <a:lin ang="5400000" scaled="1"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 userDrawn="1"/>
            </p:nvCxnSpPr>
            <p:spPr>
              <a:xfrm>
                <a:off x="4612292" y="1629602"/>
                <a:ext cx="2032348" cy="3561752"/>
              </a:xfrm>
              <a:prstGeom prst="line">
                <a:avLst/>
              </a:prstGeom>
              <a:ln w="9525" cap="rnd">
                <a:gradFill>
                  <a:gsLst>
                    <a:gs pos="26000">
                      <a:schemeClr val="accent1">
                        <a:lumMod val="5000"/>
                        <a:lumOff val="95000"/>
                        <a:alpha val="33000"/>
                      </a:schemeClr>
                    </a:gs>
                    <a:gs pos="54000">
                      <a:schemeClr val="bg1"/>
                    </a:gs>
                    <a:gs pos="79000">
                      <a:schemeClr val="bg1">
                        <a:alpha val="38000"/>
                      </a:schemeClr>
                    </a:gs>
                  </a:gsLst>
                  <a:lin ang="5400000" scaled="1"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/>
            <p:nvPr/>
          </p:nvGrpSpPr>
          <p:grpSpPr>
            <a:xfrm rot="16200000">
              <a:off x="3861896" y="1506940"/>
              <a:ext cx="3616960" cy="3561752"/>
              <a:chOff x="3779520" y="1629602"/>
              <a:chExt cx="3616960" cy="3561752"/>
            </a:xfrm>
          </p:grpSpPr>
          <p:cxnSp>
            <p:nvCxnSpPr>
              <p:cNvPr id="60" name="直接连接符 59"/>
              <p:cNvCxnSpPr/>
              <p:nvPr userDrawn="1"/>
            </p:nvCxnSpPr>
            <p:spPr>
              <a:xfrm>
                <a:off x="3779520" y="2394956"/>
                <a:ext cx="3616960" cy="1840976"/>
              </a:xfrm>
              <a:prstGeom prst="line">
                <a:avLst/>
              </a:prstGeom>
              <a:ln w="9525" cap="rnd">
                <a:gradFill>
                  <a:gsLst>
                    <a:gs pos="27000">
                      <a:schemeClr val="accent1">
                        <a:lumMod val="5000"/>
                        <a:lumOff val="95000"/>
                        <a:alpha val="33000"/>
                      </a:schemeClr>
                    </a:gs>
                    <a:gs pos="54000">
                      <a:schemeClr val="bg1"/>
                    </a:gs>
                    <a:gs pos="78000">
                      <a:schemeClr val="bg1">
                        <a:alpha val="38000"/>
                      </a:schemeClr>
                    </a:gs>
                  </a:gsLst>
                  <a:lin ang="5400000" scaled="1"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 userDrawn="1"/>
            </p:nvCxnSpPr>
            <p:spPr>
              <a:xfrm>
                <a:off x="4612292" y="1629602"/>
                <a:ext cx="2032348" cy="3561752"/>
              </a:xfrm>
              <a:prstGeom prst="line">
                <a:avLst/>
              </a:prstGeom>
              <a:ln w="9525" cap="rnd">
                <a:gradFill>
                  <a:gsLst>
                    <a:gs pos="26000">
                      <a:schemeClr val="accent1">
                        <a:lumMod val="5000"/>
                        <a:lumOff val="95000"/>
                        <a:alpha val="33000"/>
                      </a:schemeClr>
                    </a:gs>
                    <a:gs pos="54000">
                      <a:schemeClr val="bg1"/>
                    </a:gs>
                    <a:gs pos="79000">
                      <a:schemeClr val="bg1">
                        <a:alpha val="38000"/>
                      </a:schemeClr>
                    </a:gs>
                  </a:gsLst>
                  <a:lin ang="5400000" scaled="1"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>
              <a:off x="6397877" y="1380037"/>
              <a:ext cx="2033471" cy="2033471"/>
              <a:chOff x="8272465" y="1479335"/>
              <a:chExt cx="1613197" cy="1613197"/>
            </a:xfrm>
          </p:grpSpPr>
          <p:grpSp>
            <p:nvGrpSpPr>
              <p:cNvPr id="37" name="组合 36"/>
              <p:cNvGrpSpPr/>
              <p:nvPr userDrawn="1"/>
            </p:nvGrpSpPr>
            <p:grpSpPr>
              <a:xfrm>
                <a:off x="8272465" y="1479335"/>
                <a:ext cx="1613197" cy="1613197"/>
                <a:chOff x="4458000" y="1715032"/>
                <a:chExt cx="3240000" cy="3240000"/>
              </a:xfrm>
            </p:grpSpPr>
            <p:sp>
              <p:nvSpPr>
                <p:cNvPr id="57" name="椭圆 56"/>
                <p:cNvSpPr/>
                <p:nvPr userDrawn="1"/>
              </p:nvSpPr>
              <p:spPr>
                <a:xfrm>
                  <a:off x="4530000" y="1787032"/>
                  <a:ext cx="3096000" cy="3096000"/>
                </a:xfrm>
                <a:prstGeom prst="ellipse">
                  <a:avLst/>
                </a:prstGeom>
                <a:noFill/>
                <a:ln w="952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椭圆 57"/>
                <p:cNvSpPr/>
                <p:nvPr userDrawn="1"/>
              </p:nvSpPr>
              <p:spPr>
                <a:xfrm>
                  <a:off x="4494000" y="1751032"/>
                  <a:ext cx="3168000" cy="3168000"/>
                </a:xfrm>
                <a:prstGeom prst="ellipse">
                  <a:avLst/>
                </a:prstGeom>
                <a:noFill/>
                <a:ln w="952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/>
                <p:cNvSpPr/>
                <p:nvPr userDrawn="1"/>
              </p:nvSpPr>
              <p:spPr>
                <a:xfrm>
                  <a:off x="4458000" y="1715032"/>
                  <a:ext cx="3240000" cy="3240000"/>
                </a:xfrm>
                <a:prstGeom prst="ellipse">
                  <a:avLst/>
                </a:prstGeom>
                <a:noFill/>
                <a:ln w="952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8" name="组合 37"/>
              <p:cNvGrpSpPr/>
              <p:nvPr userDrawn="1"/>
            </p:nvGrpSpPr>
            <p:grpSpPr>
              <a:xfrm>
                <a:off x="8586067" y="1720236"/>
                <a:ext cx="985998" cy="1093816"/>
                <a:chOff x="8582069" y="1755978"/>
                <a:chExt cx="985998" cy="1093816"/>
              </a:xfrm>
            </p:grpSpPr>
            <p:grpSp>
              <p:nvGrpSpPr>
                <p:cNvPr id="39" name="组合 38"/>
                <p:cNvGrpSpPr/>
                <p:nvPr userDrawn="1"/>
              </p:nvGrpSpPr>
              <p:grpSpPr>
                <a:xfrm>
                  <a:off x="8998754" y="1755978"/>
                  <a:ext cx="192184" cy="192184"/>
                  <a:chOff x="8860143" y="2545060"/>
                  <a:chExt cx="139804" cy="139804"/>
                </a:xfrm>
              </p:grpSpPr>
              <p:sp>
                <p:nvSpPr>
                  <p:cNvPr id="55" name="椭圆 54"/>
                  <p:cNvSpPr/>
                  <p:nvPr/>
                </p:nvSpPr>
                <p:spPr>
                  <a:xfrm>
                    <a:off x="8860143" y="2545060"/>
                    <a:ext cx="139804" cy="139804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椭圆 55"/>
                  <p:cNvSpPr/>
                  <p:nvPr/>
                </p:nvSpPr>
                <p:spPr>
                  <a:xfrm rot="1905853">
                    <a:off x="8871775" y="2556692"/>
                    <a:ext cx="116539" cy="11653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" name="组合 39"/>
                <p:cNvGrpSpPr/>
                <p:nvPr userDrawn="1"/>
              </p:nvGrpSpPr>
              <p:grpSpPr>
                <a:xfrm>
                  <a:off x="8582069" y="2049911"/>
                  <a:ext cx="192184" cy="192184"/>
                  <a:chOff x="8860143" y="2545060"/>
                  <a:chExt cx="139804" cy="139804"/>
                </a:xfrm>
              </p:grpSpPr>
              <p:sp>
                <p:nvSpPr>
                  <p:cNvPr id="53" name="椭圆 52"/>
                  <p:cNvSpPr/>
                  <p:nvPr/>
                </p:nvSpPr>
                <p:spPr>
                  <a:xfrm>
                    <a:off x="8860143" y="2545060"/>
                    <a:ext cx="139804" cy="139804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椭圆 53"/>
                  <p:cNvSpPr/>
                  <p:nvPr/>
                </p:nvSpPr>
                <p:spPr>
                  <a:xfrm rot="1905853">
                    <a:off x="8871775" y="2556692"/>
                    <a:ext cx="116539" cy="11653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" name="组合 40"/>
                <p:cNvGrpSpPr/>
                <p:nvPr userDrawn="1"/>
              </p:nvGrpSpPr>
              <p:grpSpPr>
                <a:xfrm>
                  <a:off x="8582069" y="2441991"/>
                  <a:ext cx="192184" cy="192184"/>
                  <a:chOff x="8860143" y="2545060"/>
                  <a:chExt cx="139804" cy="139804"/>
                </a:xfrm>
              </p:grpSpPr>
              <p:sp>
                <p:nvSpPr>
                  <p:cNvPr id="51" name="椭圆 50"/>
                  <p:cNvSpPr/>
                  <p:nvPr/>
                </p:nvSpPr>
                <p:spPr>
                  <a:xfrm>
                    <a:off x="8860143" y="2545060"/>
                    <a:ext cx="139804" cy="139804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椭圆 51"/>
                  <p:cNvSpPr/>
                  <p:nvPr/>
                </p:nvSpPr>
                <p:spPr>
                  <a:xfrm rot="1905853">
                    <a:off x="8871775" y="2556692"/>
                    <a:ext cx="116539" cy="11653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" name="组合 41"/>
                <p:cNvGrpSpPr/>
                <p:nvPr userDrawn="1"/>
              </p:nvGrpSpPr>
              <p:grpSpPr>
                <a:xfrm>
                  <a:off x="9021276" y="2652765"/>
                  <a:ext cx="197029" cy="197029"/>
                  <a:chOff x="8858380" y="2543297"/>
                  <a:chExt cx="143329" cy="143329"/>
                </a:xfrm>
              </p:grpSpPr>
              <p:sp>
                <p:nvSpPr>
                  <p:cNvPr id="49" name="椭圆 48"/>
                  <p:cNvSpPr/>
                  <p:nvPr/>
                </p:nvSpPr>
                <p:spPr>
                  <a:xfrm>
                    <a:off x="8858380" y="2543297"/>
                    <a:ext cx="143329" cy="14332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椭圆 49"/>
                  <p:cNvSpPr/>
                  <p:nvPr/>
                </p:nvSpPr>
                <p:spPr>
                  <a:xfrm rot="1905853">
                    <a:off x="8871775" y="2556692"/>
                    <a:ext cx="116539" cy="11653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3" name="组合 42"/>
                <p:cNvGrpSpPr/>
                <p:nvPr userDrawn="1"/>
              </p:nvGrpSpPr>
              <p:grpSpPr>
                <a:xfrm>
                  <a:off x="9375883" y="2049911"/>
                  <a:ext cx="192184" cy="192184"/>
                  <a:chOff x="8860143" y="2545060"/>
                  <a:chExt cx="139804" cy="139804"/>
                </a:xfrm>
              </p:grpSpPr>
              <p:sp>
                <p:nvSpPr>
                  <p:cNvPr id="47" name="椭圆 46"/>
                  <p:cNvSpPr/>
                  <p:nvPr/>
                </p:nvSpPr>
                <p:spPr>
                  <a:xfrm>
                    <a:off x="8860143" y="2545060"/>
                    <a:ext cx="139804" cy="139804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椭圆 47"/>
                  <p:cNvSpPr/>
                  <p:nvPr/>
                </p:nvSpPr>
                <p:spPr>
                  <a:xfrm rot="1905853">
                    <a:off x="8871775" y="2556692"/>
                    <a:ext cx="116539" cy="11653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4" name="组合 43"/>
                <p:cNvGrpSpPr/>
                <p:nvPr userDrawn="1"/>
              </p:nvGrpSpPr>
              <p:grpSpPr>
                <a:xfrm>
                  <a:off x="9375883" y="2414592"/>
                  <a:ext cx="192184" cy="192184"/>
                  <a:chOff x="8860143" y="2545060"/>
                  <a:chExt cx="139804" cy="139804"/>
                </a:xfrm>
              </p:grpSpPr>
              <p:sp>
                <p:nvSpPr>
                  <p:cNvPr id="45" name="椭圆 44"/>
                  <p:cNvSpPr/>
                  <p:nvPr/>
                </p:nvSpPr>
                <p:spPr>
                  <a:xfrm>
                    <a:off x="8860143" y="2545060"/>
                    <a:ext cx="139804" cy="139804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椭圆 45"/>
                  <p:cNvSpPr/>
                  <p:nvPr/>
                </p:nvSpPr>
                <p:spPr>
                  <a:xfrm rot="1905853">
                    <a:off x="8871775" y="2556692"/>
                    <a:ext cx="116539" cy="11653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grpSp>
          <p:nvGrpSpPr>
            <p:cNvPr id="14" name="组合 13"/>
            <p:cNvGrpSpPr/>
            <p:nvPr/>
          </p:nvGrpSpPr>
          <p:grpSpPr>
            <a:xfrm>
              <a:off x="3290189" y="1148987"/>
              <a:ext cx="1209969" cy="1209969"/>
              <a:chOff x="3290189" y="1148987"/>
              <a:chExt cx="1209969" cy="1209969"/>
            </a:xfrm>
          </p:grpSpPr>
          <p:grpSp>
            <p:nvGrpSpPr>
              <p:cNvPr id="15" name="组合 14"/>
              <p:cNvGrpSpPr/>
              <p:nvPr userDrawn="1"/>
            </p:nvGrpSpPr>
            <p:grpSpPr>
              <a:xfrm>
                <a:off x="3290189" y="1148987"/>
                <a:ext cx="1209969" cy="1209969"/>
                <a:chOff x="4458000" y="1715032"/>
                <a:chExt cx="3240000" cy="3240000"/>
              </a:xfrm>
            </p:grpSpPr>
            <p:sp>
              <p:nvSpPr>
                <p:cNvPr id="34" name="椭圆 33"/>
                <p:cNvSpPr/>
                <p:nvPr userDrawn="1"/>
              </p:nvSpPr>
              <p:spPr>
                <a:xfrm>
                  <a:off x="4530000" y="1787032"/>
                  <a:ext cx="3096000" cy="3096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/>
                <p:cNvSpPr/>
                <p:nvPr userDrawn="1"/>
              </p:nvSpPr>
              <p:spPr>
                <a:xfrm>
                  <a:off x="4494000" y="1751032"/>
                  <a:ext cx="3168000" cy="3168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椭圆 35"/>
                <p:cNvSpPr/>
                <p:nvPr userDrawn="1"/>
              </p:nvSpPr>
              <p:spPr>
                <a:xfrm>
                  <a:off x="4458000" y="1715032"/>
                  <a:ext cx="3240000" cy="3240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/>
              <p:cNvGrpSpPr/>
              <p:nvPr userDrawn="1"/>
            </p:nvGrpSpPr>
            <p:grpSpPr>
              <a:xfrm>
                <a:off x="3838358" y="1330096"/>
                <a:ext cx="143299" cy="143299"/>
                <a:chOff x="8860553" y="2545471"/>
                <a:chExt cx="138982" cy="138982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8860553" y="2545471"/>
                  <a:ext cx="138982" cy="138982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 rot="1905853">
                  <a:off x="8894044" y="2578961"/>
                  <a:ext cx="72000" cy="72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" name="组合 16"/>
              <p:cNvGrpSpPr/>
              <p:nvPr userDrawn="1"/>
            </p:nvGrpSpPr>
            <p:grpSpPr>
              <a:xfrm>
                <a:off x="3525826" y="1550558"/>
                <a:ext cx="143299" cy="143299"/>
                <a:chOff x="8860553" y="2545470"/>
                <a:chExt cx="138982" cy="138982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8860553" y="2545470"/>
                  <a:ext cx="138982" cy="138982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 rot="1905853">
                  <a:off x="8894044" y="2578961"/>
                  <a:ext cx="72000" cy="72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/>
              <p:cNvGrpSpPr/>
              <p:nvPr userDrawn="1"/>
            </p:nvGrpSpPr>
            <p:grpSpPr>
              <a:xfrm>
                <a:off x="3525826" y="1844636"/>
                <a:ext cx="143299" cy="143299"/>
                <a:chOff x="8860553" y="2545470"/>
                <a:chExt cx="138982" cy="138982"/>
              </a:xfrm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8860553" y="2545470"/>
                  <a:ext cx="138982" cy="138982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 rot="1905853">
                  <a:off x="8894044" y="2578961"/>
                  <a:ext cx="72000" cy="72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9" name="组合 18"/>
              <p:cNvGrpSpPr/>
              <p:nvPr userDrawn="1"/>
            </p:nvGrpSpPr>
            <p:grpSpPr>
              <a:xfrm>
                <a:off x="3846365" y="2008020"/>
                <a:ext cx="143299" cy="143299"/>
                <a:chOff x="8850141" y="2548833"/>
                <a:chExt cx="138982" cy="138982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8850141" y="2548833"/>
                  <a:ext cx="138982" cy="138982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 rot="1905853">
                  <a:off x="8883632" y="2582324"/>
                  <a:ext cx="72000" cy="72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 userDrawn="1"/>
            </p:nvGrpSpPr>
            <p:grpSpPr>
              <a:xfrm>
                <a:off x="4121221" y="1550558"/>
                <a:ext cx="143299" cy="143299"/>
                <a:chOff x="8860553" y="2545470"/>
                <a:chExt cx="138982" cy="138982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8860553" y="2545470"/>
                  <a:ext cx="138982" cy="138982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 rot="1905853">
                  <a:off x="8894044" y="2578961"/>
                  <a:ext cx="72000" cy="72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 userDrawn="1"/>
            </p:nvGrpSpPr>
            <p:grpSpPr>
              <a:xfrm>
                <a:off x="4121221" y="1824085"/>
                <a:ext cx="143299" cy="143299"/>
                <a:chOff x="8860553" y="2545470"/>
                <a:chExt cx="138982" cy="138982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8860553" y="2545470"/>
                  <a:ext cx="138982" cy="138982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 rot="1905853">
                  <a:off x="8894044" y="2578961"/>
                  <a:ext cx="72000" cy="72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79" name="文本框 78"/>
          <p:cNvSpPr txBox="1"/>
          <p:nvPr/>
        </p:nvSpPr>
        <p:spPr>
          <a:xfrm>
            <a:off x="546667" y="2862528"/>
            <a:ext cx="3320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Catalogue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858416" y="1620278"/>
            <a:ext cx="4429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en-US" altLang="zh-TW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Basic Information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858416" y="2505419"/>
            <a:ext cx="4415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en-US" altLang="zh-TW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Strategy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858416" y="3427020"/>
            <a:ext cx="5333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en-US" altLang="zh-TW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Operating Performance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6917815" y="5118828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5.Q&amp;A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5" name="直接连接符 84"/>
          <p:cNvCxnSpPr/>
          <p:nvPr/>
        </p:nvCxnSpPr>
        <p:spPr>
          <a:xfrm flipV="1">
            <a:off x="6793733" y="3269150"/>
            <a:ext cx="5040000" cy="17755"/>
          </a:xfrm>
          <a:prstGeom prst="line">
            <a:avLst/>
          </a:prstGeom>
          <a:ln w="9525" cap="rnd">
            <a:gradFill>
              <a:gsLst>
                <a:gs pos="16000">
                  <a:schemeClr val="accent1">
                    <a:lumMod val="5000"/>
                    <a:lumOff val="95000"/>
                    <a:alpha val="33000"/>
                  </a:schemeClr>
                </a:gs>
                <a:gs pos="54000">
                  <a:schemeClr val="bg1"/>
                </a:gs>
                <a:gs pos="88000">
                  <a:schemeClr val="bg1">
                    <a:alpha val="38000"/>
                  </a:schemeClr>
                </a:gs>
              </a:gsLst>
              <a:lin ang="5400000" scaled="1"/>
            </a:gra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V="1">
            <a:off x="6841412" y="4104166"/>
            <a:ext cx="5040000" cy="17755"/>
          </a:xfrm>
          <a:prstGeom prst="line">
            <a:avLst/>
          </a:prstGeom>
          <a:ln w="9525" cap="rnd">
            <a:gradFill>
              <a:gsLst>
                <a:gs pos="16000">
                  <a:schemeClr val="accent1">
                    <a:lumMod val="5000"/>
                    <a:lumOff val="95000"/>
                    <a:alpha val="33000"/>
                  </a:schemeClr>
                </a:gs>
                <a:gs pos="54000">
                  <a:schemeClr val="bg1"/>
                </a:gs>
                <a:gs pos="88000">
                  <a:schemeClr val="bg1">
                    <a:alpha val="38000"/>
                  </a:schemeClr>
                </a:gs>
              </a:gsLst>
              <a:lin ang="5400000" scaled="1"/>
            </a:gra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6841412" y="4956519"/>
            <a:ext cx="5040000" cy="17755"/>
          </a:xfrm>
          <a:prstGeom prst="line">
            <a:avLst/>
          </a:prstGeom>
          <a:ln w="9525" cap="rnd">
            <a:gradFill>
              <a:gsLst>
                <a:gs pos="16000">
                  <a:schemeClr val="accent1">
                    <a:lumMod val="5000"/>
                    <a:lumOff val="95000"/>
                    <a:alpha val="33000"/>
                  </a:schemeClr>
                </a:gs>
                <a:gs pos="54000">
                  <a:schemeClr val="bg1"/>
                </a:gs>
                <a:gs pos="88000">
                  <a:schemeClr val="bg1">
                    <a:alpha val="38000"/>
                  </a:schemeClr>
                </a:gs>
              </a:gsLst>
              <a:lin ang="5400000" scaled="1"/>
            </a:gra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V="1">
            <a:off x="6777851" y="1004296"/>
            <a:ext cx="42127" cy="4860224"/>
          </a:xfrm>
          <a:prstGeom prst="line">
            <a:avLst/>
          </a:prstGeom>
          <a:ln w="9525" cap="rnd">
            <a:gradFill>
              <a:gsLst>
                <a:gs pos="16000">
                  <a:schemeClr val="accent1">
                    <a:lumMod val="5000"/>
                    <a:lumOff val="95000"/>
                    <a:alpha val="33000"/>
                  </a:schemeClr>
                </a:gs>
                <a:gs pos="54000">
                  <a:schemeClr val="bg1"/>
                </a:gs>
                <a:gs pos="88000">
                  <a:schemeClr val="bg1">
                    <a:alpha val="38000"/>
                  </a:schemeClr>
                </a:gs>
              </a:gsLst>
              <a:lin ang="5400000" scaled="1"/>
            </a:gra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V="1">
            <a:off x="5804890" y="1523595"/>
            <a:ext cx="6192000" cy="17755"/>
          </a:xfrm>
          <a:prstGeom prst="line">
            <a:avLst/>
          </a:prstGeom>
          <a:ln w="57150" cap="sq" cmpd="dbl">
            <a:gradFill>
              <a:gsLst>
                <a:gs pos="16000">
                  <a:schemeClr val="accent1">
                    <a:lumMod val="5000"/>
                    <a:lumOff val="95000"/>
                    <a:alpha val="33000"/>
                  </a:schemeClr>
                </a:gs>
                <a:gs pos="54000">
                  <a:schemeClr val="bg1"/>
                </a:gs>
                <a:gs pos="88000">
                  <a:schemeClr val="bg1">
                    <a:alpha val="38000"/>
                  </a:schemeClr>
                </a:gs>
              </a:gsLst>
              <a:lin ang="5400000" scaled="1"/>
            </a:gradFill>
            <a:miter lim="800000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5804890" y="2308708"/>
            <a:ext cx="6192000" cy="17755"/>
          </a:xfrm>
          <a:prstGeom prst="line">
            <a:avLst/>
          </a:prstGeom>
          <a:ln w="57150" cap="sq" cmpd="dbl">
            <a:gradFill>
              <a:gsLst>
                <a:gs pos="16000">
                  <a:schemeClr val="accent1">
                    <a:lumMod val="5000"/>
                    <a:lumOff val="95000"/>
                    <a:alpha val="33000"/>
                  </a:schemeClr>
                </a:gs>
                <a:gs pos="54000">
                  <a:schemeClr val="bg1"/>
                </a:gs>
                <a:gs pos="88000">
                  <a:schemeClr val="bg1">
                    <a:alpha val="38000"/>
                  </a:schemeClr>
                </a:gs>
              </a:gsLst>
              <a:lin ang="5400000" scaled="1"/>
            </a:gradFill>
            <a:miter lim="800000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flipV="1">
            <a:off x="6028840" y="1330960"/>
            <a:ext cx="32139" cy="1292777"/>
          </a:xfrm>
          <a:prstGeom prst="line">
            <a:avLst/>
          </a:prstGeom>
          <a:ln w="9525" cap="rnd">
            <a:gradFill>
              <a:gsLst>
                <a:gs pos="16000">
                  <a:schemeClr val="accent1">
                    <a:lumMod val="5000"/>
                    <a:lumOff val="95000"/>
                    <a:alpha val="33000"/>
                  </a:schemeClr>
                </a:gs>
                <a:gs pos="54000">
                  <a:schemeClr val="bg1"/>
                </a:gs>
                <a:gs pos="88000">
                  <a:schemeClr val="bg1">
                    <a:alpha val="38000"/>
                  </a:schemeClr>
                </a:gs>
              </a:gsLst>
              <a:lin ang="5400000" scaled="1"/>
            </a:gra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等腰三角形 94"/>
          <p:cNvSpPr/>
          <p:nvPr/>
        </p:nvSpPr>
        <p:spPr>
          <a:xfrm rot="5400000">
            <a:off x="6326206" y="1749614"/>
            <a:ext cx="408297" cy="351980"/>
          </a:xfrm>
          <a:prstGeom prst="triangl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6793733" y="1903521"/>
            <a:ext cx="64683" cy="646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8" name="等腰三角形 97"/>
          <p:cNvSpPr/>
          <p:nvPr/>
        </p:nvSpPr>
        <p:spPr>
          <a:xfrm rot="5400000">
            <a:off x="5877616" y="1761681"/>
            <a:ext cx="366724" cy="316141"/>
          </a:xfrm>
          <a:prstGeom prst="triangl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82"/>
          <p:cNvSpPr txBox="1"/>
          <p:nvPr/>
        </p:nvSpPr>
        <p:spPr>
          <a:xfrm>
            <a:off x="6917815" y="4347874"/>
            <a:ext cx="3966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en-US" altLang="zh-TW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Financial Results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8" name="圖片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15" y="2616822"/>
            <a:ext cx="1514616" cy="21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75257" y="2080046"/>
            <a:ext cx="3243970" cy="10276"/>
          </a:xfrm>
          <a:prstGeom prst="line">
            <a:avLst/>
          </a:prstGeom>
          <a:ln w="12700" cap="rnd">
            <a:gradFill>
              <a:gsLst>
                <a:gs pos="16000">
                  <a:schemeClr val="accent1">
                    <a:lumMod val="5000"/>
                    <a:lumOff val="95000"/>
                    <a:alpha val="33000"/>
                  </a:schemeClr>
                </a:gs>
                <a:gs pos="54000">
                  <a:schemeClr val="bg1"/>
                </a:gs>
                <a:gs pos="88000">
                  <a:schemeClr val="bg1">
                    <a:alpha val="38000"/>
                  </a:schemeClr>
                </a:gs>
              </a:gsLst>
              <a:lin ang="2400000" scaled="0"/>
            </a:gra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40725" y="127650"/>
            <a:ext cx="1356517" cy="2652620"/>
            <a:chOff x="3337925" y="1997090"/>
            <a:chExt cx="1356517" cy="2652620"/>
          </a:xfrm>
        </p:grpSpPr>
        <p:grpSp>
          <p:nvGrpSpPr>
            <p:cNvPr id="2" name="组合 1"/>
            <p:cNvGrpSpPr/>
            <p:nvPr/>
          </p:nvGrpSpPr>
          <p:grpSpPr>
            <a:xfrm>
              <a:off x="3388509" y="2631000"/>
              <a:ext cx="1305933" cy="1305933"/>
              <a:chOff x="9919874" y="407800"/>
              <a:chExt cx="2268404" cy="2268404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0250073" y="737999"/>
                <a:ext cx="1608007" cy="1608007"/>
              </a:xfrm>
              <a:prstGeom prst="ellipse">
                <a:avLst/>
              </a:prstGeom>
              <a:noFill/>
              <a:ln w="19050">
                <a:solidFill>
                  <a:schemeClr val="bg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9919874" y="407800"/>
                <a:ext cx="2268404" cy="2268404"/>
              </a:xfrm>
              <a:prstGeom prst="ellipse">
                <a:avLst/>
              </a:prstGeom>
              <a:noFill/>
              <a:ln w="19050">
                <a:solidFill>
                  <a:schemeClr val="bg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10287248" y="775174"/>
                <a:ext cx="1533656" cy="1533656"/>
              </a:xfrm>
              <a:prstGeom prst="ellipse">
                <a:avLst/>
              </a:prstGeom>
              <a:blipFill dpi="0" rotWithShape="1">
                <a:blip r:embed="rId2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alpha val="65000"/>
                  </a:schemeClr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10056381" y="544307"/>
                <a:ext cx="1995390" cy="1995390"/>
              </a:xfrm>
              <a:prstGeom prst="ellipse">
                <a:avLst/>
              </a:prstGeom>
              <a:noFill/>
              <a:ln w="19050" cmpd="sng">
                <a:solidFill>
                  <a:schemeClr val="bg1">
                    <a:alpha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 flipH="1">
              <a:off x="3337925" y="1997090"/>
              <a:ext cx="19899" cy="2652620"/>
            </a:xfrm>
            <a:prstGeom prst="line">
              <a:avLst/>
            </a:prstGeom>
            <a:ln w="12700" cap="rnd">
              <a:gradFill>
                <a:gsLst>
                  <a:gs pos="16000">
                    <a:schemeClr val="accent1">
                      <a:lumMod val="5000"/>
                      <a:lumOff val="95000"/>
                      <a:alpha val="33000"/>
                    </a:schemeClr>
                  </a:gs>
                  <a:gs pos="54000">
                    <a:schemeClr val="bg1"/>
                  </a:gs>
                  <a:gs pos="88000">
                    <a:schemeClr val="bg1">
                      <a:alpha val="38000"/>
                    </a:schemeClr>
                  </a:gs>
                </a:gsLst>
                <a:lin ang="2400000" scaled="0"/>
              </a:gra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3814196" y="2969457"/>
              <a:ext cx="3985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663874" y="1453960"/>
            <a:ext cx="3842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Basic Information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1406" y="2500303"/>
            <a:ext cx="115005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228600" algn="l"/>
              </a:tabLst>
            </a:pP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Founded in 1978</a:t>
            </a:r>
            <a:r>
              <a:rPr lang="en-US" altLang="zh-TW" sz="2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listed on TWSE in 1989. Renamed as </a:t>
            </a:r>
            <a:r>
              <a:rPr lang="en-US" altLang="zh-TW" sz="2800" b="1" dirty="0">
                <a:solidFill>
                  <a:srgbClr val="F7F7F7"/>
                </a:solidFill>
              </a:rPr>
              <a:t>KPT INDUSTRIES </a:t>
            </a:r>
            <a:r>
              <a:rPr lang="en-US" altLang="zh-TW" sz="2800" b="1" dirty="0" smtClean="0">
                <a:solidFill>
                  <a:srgbClr val="F7F7F7"/>
                </a:solidFill>
              </a:rPr>
              <a:t>LTD in 2009. Official website: </a:t>
            </a: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www.kpt.com.tw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Shares outstanding (</a:t>
            </a:r>
            <a:r>
              <a:rPr lang="en-US" altLang="zh-TW" sz="2800" b="1" kern="100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mn</a:t>
            </a: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81</a:t>
            </a:r>
            <a:endParaRPr lang="zh-TW" altLang="zh-TW" sz="2800" b="1" kern="1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Market cap. (</a:t>
            </a:r>
            <a:r>
              <a:rPr lang="en-US" altLang="zh-TW" sz="2800" b="1" kern="100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US$mn</a:t>
            </a: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10.4-11.2</a:t>
            </a:r>
            <a:endParaRPr lang="zh-TW" altLang="zh-TW" sz="2800" b="1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Stock ticker symbol</a:t>
            </a:r>
            <a:r>
              <a:rPr lang="zh-TW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1805</a:t>
            </a:r>
            <a:endParaRPr lang="zh-TW" altLang="zh-TW" sz="2800" b="1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Chairman</a:t>
            </a:r>
            <a:r>
              <a:rPr lang="zh-TW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Mr. </a:t>
            </a: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Xi-Ji </a:t>
            </a:r>
            <a:r>
              <a:rPr lang="en-US" altLang="zh-TW" sz="2800" b="1" kern="1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Zhong</a:t>
            </a:r>
            <a:r>
              <a:rPr lang="en-US" altLang="zh-TW" sz="2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鍾喜吉</a:t>
            </a: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kern="1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General Manager</a:t>
            </a:r>
            <a:r>
              <a:rPr lang="zh-TW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Mr</a:t>
            </a:r>
            <a:r>
              <a:rPr lang="en-US" altLang="zh-TW" sz="2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en-US" altLang="zh-TW" sz="2800" b="1" kern="100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hong</a:t>
            </a: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-Jian </a:t>
            </a:r>
            <a:r>
              <a:rPr lang="en-US" altLang="zh-TW" sz="2800" b="1" kern="100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Cai</a:t>
            </a: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蔡宏建</a:t>
            </a: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kern="1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Address</a:t>
            </a:r>
            <a:r>
              <a:rPr lang="zh-TW" altLang="zh-TW" sz="28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17F-C No.167, </a:t>
            </a:r>
            <a:r>
              <a:rPr lang="en-US" altLang="zh-TW" sz="2400" b="1" kern="1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Dunhua</a:t>
            </a:r>
            <a:r>
              <a:rPr lang="en-US" altLang="zh-TW" sz="24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N. Rd., </a:t>
            </a:r>
            <a:r>
              <a:rPr lang="en-US" altLang="zh-TW" sz="2400" b="1" kern="1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Songshan</a:t>
            </a:r>
            <a:r>
              <a:rPr lang="en-US" altLang="zh-TW" sz="24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Dist., Taipei </a:t>
            </a:r>
            <a:r>
              <a:rPr lang="en-US" altLang="zh-TW" sz="24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City 105     </a:t>
            </a:r>
            <a:endParaRPr lang="zh-TW" altLang="zh-TW" sz="2400" b="1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328">
            <a:off x="9022770" y="3750737"/>
            <a:ext cx="2409667" cy="1606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379" y="127650"/>
            <a:ext cx="1129086" cy="16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395"/>
            <a:ext cx="4057277" cy="347134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116390"/>
            <a:ext cx="3243970" cy="2450520"/>
            <a:chOff x="3396548" y="2199190"/>
            <a:chExt cx="3243970" cy="245052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396548" y="3949486"/>
              <a:ext cx="3243970" cy="10276"/>
            </a:xfrm>
            <a:prstGeom prst="line">
              <a:avLst/>
            </a:prstGeom>
            <a:ln w="12700" cap="rnd">
              <a:gradFill>
                <a:gsLst>
                  <a:gs pos="16000">
                    <a:schemeClr val="accent1">
                      <a:lumMod val="5000"/>
                      <a:lumOff val="95000"/>
                      <a:alpha val="33000"/>
                    </a:schemeClr>
                  </a:gs>
                  <a:gs pos="54000">
                    <a:schemeClr val="bg1"/>
                  </a:gs>
                  <a:gs pos="88000">
                    <a:schemeClr val="bg1">
                      <a:alpha val="38000"/>
                    </a:schemeClr>
                  </a:gs>
                </a:gsLst>
                <a:lin ang="2400000" scaled="0"/>
              </a:gra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3662017" y="2199190"/>
              <a:ext cx="1356516" cy="2450520"/>
              <a:chOff x="3662017" y="2199190"/>
              <a:chExt cx="1356516" cy="2450520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3712600" y="2631000"/>
                <a:ext cx="1305933" cy="1305933"/>
                <a:chOff x="9919874" y="407800"/>
                <a:chExt cx="2268404" cy="2268404"/>
              </a:xfrm>
            </p:grpSpPr>
            <p:sp>
              <p:nvSpPr>
                <p:cNvPr id="3" name="椭圆 2"/>
                <p:cNvSpPr/>
                <p:nvPr/>
              </p:nvSpPr>
              <p:spPr>
                <a:xfrm>
                  <a:off x="10250073" y="737999"/>
                  <a:ext cx="1608007" cy="1608007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alpha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" name="椭圆 3"/>
                <p:cNvSpPr/>
                <p:nvPr/>
              </p:nvSpPr>
              <p:spPr>
                <a:xfrm>
                  <a:off x="9919874" y="407800"/>
                  <a:ext cx="2268404" cy="2268404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alpha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" name="椭圆 4"/>
                <p:cNvSpPr/>
                <p:nvPr/>
              </p:nvSpPr>
              <p:spPr>
                <a:xfrm>
                  <a:off x="10287248" y="775174"/>
                  <a:ext cx="1533656" cy="1533656"/>
                </a:xfrm>
                <a:prstGeom prst="ellipse">
                  <a:avLst/>
                </a:prstGeom>
                <a:blipFill dpi="0" rotWithShape="1">
                  <a:blip r:embed="rId3">
                    <a:alphaModFix amt="55000"/>
                  </a:blip>
                  <a:srcRect/>
                  <a:stretch>
                    <a:fillRect/>
                  </a:stretch>
                </a:blipFill>
                <a:ln w="3175">
                  <a:solidFill>
                    <a:schemeClr val="bg1">
                      <a:alpha val="65000"/>
                    </a:schemeClr>
                  </a:solidFill>
                  <a:prstDash val="sys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椭圆 5"/>
                <p:cNvSpPr/>
                <p:nvPr/>
              </p:nvSpPr>
              <p:spPr>
                <a:xfrm>
                  <a:off x="10056381" y="544307"/>
                  <a:ext cx="1995390" cy="1995390"/>
                </a:xfrm>
                <a:prstGeom prst="ellipse">
                  <a:avLst/>
                </a:prstGeom>
                <a:noFill/>
                <a:ln w="19050" cmpd="sng">
                  <a:solidFill>
                    <a:schemeClr val="bg1">
                      <a:alpha val="6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7" name="直接连接符 6"/>
              <p:cNvCxnSpPr/>
              <p:nvPr/>
            </p:nvCxnSpPr>
            <p:spPr>
              <a:xfrm flipH="1">
                <a:off x="3662017" y="2199190"/>
                <a:ext cx="18382" cy="2450520"/>
              </a:xfrm>
              <a:prstGeom prst="line">
                <a:avLst/>
              </a:prstGeom>
              <a:ln w="12700" cap="rnd">
                <a:gradFill>
                  <a:gsLst>
                    <a:gs pos="16000">
                      <a:schemeClr val="accent1">
                        <a:lumMod val="5000"/>
                        <a:lumOff val="95000"/>
                        <a:alpha val="33000"/>
                      </a:schemeClr>
                    </a:gs>
                    <a:gs pos="54000">
                      <a:schemeClr val="bg1"/>
                    </a:gs>
                    <a:gs pos="88000">
                      <a:schemeClr val="bg1">
                        <a:alpha val="38000"/>
                      </a:schemeClr>
                    </a:gs>
                  </a:gsLst>
                  <a:lin ang="2400000" scaled="0"/>
                </a:gradFill>
                <a:round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/>
              <p:cNvSpPr txBox="1"/>
              <p:nvPr/>
            </p:nvSpPr>
            <p:spPr>
              <a:xfrm>
                <a:off x="4138287" y="2969457"/>
                <a:ext cx="3985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654186" y="1240600"/>
            <a:ext cx="418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en-US" altLang="zh-TW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Strategy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1"/>
          <p:cNvGrpSpPr/>
          <p:nvPr/>
        </p:nvGrpSpPr>
        <p:grpSpPr>
          <a:xfrm>
            <a:off x="3182130" y="5168786"/>
            <a:ext cx="9299624" cy="1677480"/>
            <a:chOff x="6504105" y="2184521"/>
            <a:chExt cx="9299624" cy="1677480"/>
          </a:xfrm>
        </p:grpSpPr>
        <p:cxnSp>
          <p:nvCxnSpPr>
            <p:cNvPr id="41" name="直接连接符 51"/>
            <p:cNvCxnSpPr/>
            <p:nvPr/>
          </p:nvCxnSpPr>
          <p:spPr>
            <a:xfrm>
              <a:off x="6504105" y="2296024"/>
              <a:ext cx="8933864" cy="0"/>
            </a:xfrm>
            <a:prstGeom prst="line">
              <a:avLst/>
            </a:prstGeom>
            <a:ln w="12700" cap="rnd">
              <a:gradFill flip="none" rotWithShape="1">
                <a:gsLst>
                  <a:gs pos="53312">
                    <a:srgbClr val="C6DCF0"/>
                  </a:gs>
                  <a:gs pos="30000">
                    <a:schemeClr val="bg1"/>
                  </a:gs>
                  <a:gs pos="77000">
                    <a:srgbClr val="DCEAF6"/>
                  </a:gs>
                  <a:gs pos="0">
                    <a:schemeClr val="accent1">
                      <a:lumMod val="45000"/>
                      <a:lumOff val="55000"/>
                      <a:alpha val="9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52"/>
            <p:cNvCxnSpPr/>
            <p:nvPr/>
          </p:nvCxnSpPr>
          <p:spPr>
            <a:xfrm flipV="1">
              <a:off x="6512768" y="3601011"/>
              <a:ext cx="9290961" cy="6347"/>
            </a:xfrm>
            <a:prstGeom prst="line">
              <a:avLst/>
            </a:prstGeom>
            <a:ln w="12700" cap="rnd">
              <a:gradFill flip="none" rotWithShape="1">
                <a:gsLst>
                  <a:gs pos="53312">
                    <a:srgbClr val="C6DCF0"/>
                  </a:gs>
                  <a:gs pos="30000">
                    <a:schemeClr val="bg1"/>
                  </a:gs>
                  <a:gs pos="77000">
                    <a:srgbClr val="DCEAF6"/>
                  </a:gs>
                  <a:gs pos="0">
                    <a:schemeClr val="accent1">
                      <a:lumMod val="45000"/>
                      <a:lumOff val="55000"/>
                      <a:alpha val="9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53"/>
            <p:cNvCxnSpPr/>
            <p:nvPr/>
          </p:nvCxnSpPr>
          <p:spPr>
            <a:xfrm>
              <a:off x="6605366" y="2296024"/>
              <a:ext cx="0" cy="1565977"/>
            </a:xfrm>
            <a:prstGeom prst="line">
              <a:avLst/>
            </a:prstGeom>
            <a:ln w="12700" cap="rnd">
              <a:gradFill>
                <a:gsLst>
                  <a:gs pos="53312">
                    <a:srgbClr val="C6DCF0"/>
                  </a:gs>
                  <a:gs pos="30000">
                    <a:schemeClr val="bg1"/>
                  </a:gs>
                  <a:gs pos="77000">
                    <a:srgbClr val="DCEAF6"/>
                  </a:gs>
                  <a:gs pos="100000">
                    <a:schemeClr val="accent1">
                      <a:lumMod val="45000"/>
                      <a:lumOff val="55000"/>
                      <a:alpha val="15000"/>
                    </a:schemeClr>
                  </a:gs>
                  <a:gs pos="0">
                    <a:schemeClr val="bg1"/>
                  </a:gs>
                </a:gsLst>
                <a:lin ang="5400000" scaled="1"/>
              </a:gra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54"/>
            <p:cNvCxnSpPr/>
            <p:nvPr/>
          </p:nvCxnSpPr>
          <p:spPr>
            <a:xfrm flipV="1">
              <a:off x="7312175" y="2184521"/>
              <a:ext cx="0" cy="1444289"/>
            </a:xfrm>
            <a:prstGeom prst="line">
              <a:avLst/>
            </a:prstGeom>
            <a:ln w="12700" cap="rnd">
              <a:gradFill>
                <a:gsLst>
                  <a:gs pos="53312">
                    <a:srgbClr val="C6DCF0"/>
                  </a:gs>
                  <a:gs pos="30000">
                    <a:schemeClr val="bg1"/>
                  </a:gs>
                  <a:gs pos="77000">
                    <a:srgbClr val="DCEAF6"/>
                  </a:gs>
                  <a:gs pos="100000">
                    <a:schemeClr val="accent1">
                      <a:lumMod val="45000"/>
                      <a:lumOff val="55000"/>
                      <a:alpha val="15000"/>
                    </a:schemeClr>
                  </a:gs>
                  <a:gs pos="0">
                    <a:schemeClr val="bg1"/>
                  </a:gs>
                </a:gsLst>
                <a:lin ang="5400000" scaled="1"/>
              </a:gra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图片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2938" y="2314311"/>
              <a:ext cx="699237" cy="1286700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>
              <a:off x="6666214" y="2591757"/>
              <a:ext cx="56457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6" name="圖片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379" y="127650"/>
            <a:ext cx="1129086" cy="1620347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1944405" y="1961905"/>
            <a:ext cx="9862941" cy="4758882"/>
            <a:chOff x="1140339" y="1961905"/>
            <a:chExt cx="9862941" cy="4758882"/>
          </a:xfrm>
        </p:grpSpPr>
        <p:grpSp>
          <p:nvGrpSpPr>
            <p:cNvPr id="20" name="组合 4"/>
            <p:cNvGrpSpPr/>
            <p:nvPr/>
          </p:nvGrpSpPr>
          <p:grpSpPr>
            <a:xfrm>
              <a:off x="1140339" y="1961905"/>
              <a:ext cx="8603101" cy="1677480"/>
              <a:chOff x="1378445" y="2188464"/>
              <a:chExt cx="10704016" cy="1677480"/>
            </a:xfrm>
          </p:grpSpPr>
          <p:cxnSp>
            <p:nvCxnSpPr>
              <p:cNvPr id="21" name="直接连接符 8"/>
              <p:cNvCxnSpPr/>
              <p:nvPr/>
            </p:nvCxnSpPr>
            <p:spPr>
              <a:xfrm>
                <a:off x="1378445" y="2299967"/>
                <a:ext cx="10704016" cy="62061"/>
              </a:xfrm>
              <a:prstGeom prst="line">
                <a:avLst/>
              </a:prstGeom>
              <a:ln w="12700" cap="rnd">
                <a:gradFill flip="none" rotWithShape="1">
                  <a:gsLst>
                    <a:gs pos="53312">
                      <a:srgbClr val="C6DCF0"/>
                    </a:gs>
                    <a:gs pos="30000">
                      <a:schemeClr val="bg1"/>
                    </a:gs>
                    <a:gs pos="77000">
                      <a:srgbClr val="DCEAF6"/>
                    </a:gs>
                    <a:gs pos="0">
                      <a:schemeClr val="accent1">
                        <a:lumMod val="45000"/>
                        <a:lumOff val="55000"/>
                        <a:alpha val="9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10"/>
              <p:cNvCxnSpPr/>
              <p:nvPr/>
            </p:nvCxnSpPr>
            <p:spPr>
              <a:xfrm flipV="1">
                <a:off x="1387108" y="3604954"/>
                <a:ext cx="10328759" cy="6347"/>
              </a:xfrm>
              <a:prstGeom prst="line">
                <a:avLst/>
              </a:prstGeom>
              <a:ln w="12700" cap="rnd">
                <a:gradFill flip="none" rotWithShape="1">
                  <a:gsLst>
                    <a:gs pos="53312">
                      <a:srgbClr val="C6DCF0"/>
                    </a:gs>
                    <a:gs pos="30000">
                      <a:schemeClr val="bg1"/>
                    </a:gs>
                    <a:gs pos="77000">
                      <a:srgbClr val="DCEAF6"/>
                    </a:gs>
                    <a:gs pos="0">
                      <a:schemeClr val="accent1">
                        <a:lumMod val="45000"/>
                        <a:lumOff val="55000"/>
                        <a:alpha val="9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14"/>
              <p:cNvCxnSpPr/>
              <p:nvPr/>
            </p:nvCxnSpPr>
            <p:spPr>
              <a:xfrm>
                <a:off x="1479706" y="2299967"/>
                <a:ext cx="0" cy="1565977"/>
              </a:xfrm>
              <a:prstGeom prst="line">
                <a:avLst/>
              </a:prstGeom>
              <a:ln w="12700" cap="rnd">
                <a:gradFill>
                  <a:gsLst>
                    <a:gs pos="53312">
                      <a:srgbClr val="C6DCF0"/>
                    </a:gs>
                    <a:gs pos="30000">
                      <a:schemeClr val="bg1"/>
                    </a:gs>
                    <a:gs pos="77000">
                      <a:srgbClr val="DCEAF6"/>
                    </a:gs>
                    <a:gs pos="100000">
                      <a:schemeClr val="accent1">
                        <a:lumMod val="45000"/>
                        <a:lumOff val="55000"/>
                        <a:alpha val="15000"/>
                      </a:schemeClr>
                    </a:gs>
                    <a:gs pos="0">
                      <a:schemeClr val="bg1"/>
                    </a:gs>
                  </a:gsLst>
                  <a:lin ang="5400000" scaled="1"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16"/>
              <p:cNvCxnSpPr/>
              <p:nvPr/>
            </p:nvCxnSpPr>
            <p:spPr>
              <a:xfrm flipV="1">
                <a:off x="2186515" y="2188464"/>
                <a:ext cx="0" cy="1444289"/>
              </a:xfrm>
              <a:prstGeom prst="line">
                <a:avLst/>
              </a:prstGeom>
              <a:ln w="12700" cap="rnd">
                <a:gradFill>
                  <a:gsLst>
                    <a:gs pos="53312">
                      <a:srgbClr val="C6DCF0"/>
                    </a:gs>
                    <a:gs pos="30000">
                      <a:schemeClr val="bg1"/>
                    </a:gs>
                    <a:gs pos="77000">
                      <a:srgbClr val="DCEAF6"/>
                    </a:gs>
                    <a:gs pos="100000">
                      <a:schemeClr val="accent1">
                        <a:lumMod val="45000"/>
                        <a:lumOff val="55000"/>
                        <a:alpha val="15000"/>
                      </a:schemeClr>
                    </a:gs>
                    <a:gs pos="0">
                      <a:schemeClr val="bg1"/>
                    </a:gs>
                  </a:gsLst>
                  <a:lin ang="5400000" scaled="1"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图片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7278" y="2318254"/>
                <a:ext cx="699237" cy="1286700"/>
              </a:xfrm>
              <a:prstGeom prst="rect">
                <a:avLst/>
              </a:prstGeom>
            </p:spPr>
          </p:pic>
          <p:sp>
            <p:nvSpPr>
              <p:cNvPr id="26" name="文本框 21"/>
              <p:cNvSpPr txBox="1"/>
              <p:nvPr/>
            </p:nvSpPr>
            <p:spPr>
              <a:xfrm>
                <a:off x="1782677" y="2324263"/>
                <a:ext cx="14157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140029" y="2846399"/>
                <a:ext cx="3657267" cy="349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 sz="1400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558797" y="2591757"/>
                <a:ext cx="56457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4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组合 3"/>
            <p:cNvGrpSpPr/>
            <p:nvPr/>
          </p:nvGrpSpPr>
          <p:grpSpPr>
            <a:xfrm>
              <a:off x="1739059" y="3491306"/>
              <a:ext cx="8674941" cy="1677480"/>
              <a:chOff x="1369782" y="4265069"/>
              <a:chExt cx="8674941" cy="1677480"/>
            </a:xfrm>
          </p:grpSpPr>
          <p:cxnSp>
            <p:nvCxnSpPr>
              <p:cNvPr id="31" name="直接连接符 43"/>
              <p:cNvCxnSpPr/>
              <p:nvPr/>
            </p:nvCxnSpPr>
            <p:spPr>
              <a:xfrm>
                <a:off x="1369782" y="4376572"/>
                <a:ext cx="8329501" cy="0"/>
              </a:xfrm>
              <a:prstGeom prst="line">
                <a:avLst/>
              </a:prstGeom>
              <a:ln w="12700" cap="rnd">
                <a:gradFill flip="none" rotWithShape="1">
                  <a:gsLst>
                    <a:gs pos="53312">
                      <a:srgbClr val="C6DCF0"/>
                    </a:gs>
                    <a:gs pos="30000">
                      <a:schemeClr val="bg1"/>
                    </a:gs>
                    <a:gs pos="77000">
                      <a:srgbClr val="DCEAF6"/>
                    </a:gs>
                    <a:gs pos="0">
                      <a:schemeClr val="accent1">
                        <a:lumMod val="45000"/>
                        <a:lumOff val="55000"/>
                        <a:alpha val="9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44"/>
              <p:cNvCxnSpPr/>
              <p:nvPr/>
            </p:nvCxnSpPr>
            <p:spPr>
              <a:xfrm flipV="1">
                <a:off x="1378445" y="5681559"/>
                <a:ext cx="8666278" cy="6347"/>
              </a:xfrm>
              <a:prstGeom prst="line">
                <a:avLst/>
              </a:prstGeom>
              <a:ln w="12700" cap="rnd">
                <a:gradFill flip="none" rotWithShape="1">
                  <a:gsLst>
                    <a:gs pos="53312">
                      <a:srgbClr val="C6DCF0"/>
                    </a:gs>
                    <a:gs pos="30000">
                      <a:schemeClr val="bg1"/>
                    </a:gs>
                    <a:gs pos="77000">
                      <a:srgbClr val="DCEAF6"/>
                    </a:gs>
                    <a:gs pos="0">
                      <a:schemeClr val="accent1">
                        <a:lumMod val="45000"/>
                        <a:lumOff val="55000"/>
                        <a:alpha val="9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45"/>
              <p:cNvCxnSpPr/>
              <p:nvPr/>
            </p:nvCxnSpPr>
            <p:spPr>
              <a:xfrm>
                <a:off x="1471043" y="4376572"/>
                <a:ext cx="0" cy="1565977"/>
              </a:xfrm>
              <a:prstGeom prst="line">
                <a:avLst/>
              </a:prstGeom>
              <a:ln w="12700" cap="rnd">
                <a:gradFill>
                  <a:gsLst>
                    <a:gs pos="53312">
                      <a:srgbClr val="C6DCF0"/>
                    </a:gs>
                    <a:gs pos="30000">
                      <a:schemeClr val="bg1"/>
                    </a:gs>
                    <a:gs pos="77000">
                      <a:srgbClr val="DCEAF6"/>
                    </a:gs>
                    <a:gs pos="100000">
                      <a:schemeClr val="accent1">
                        <a:lumMod val="45000"/>
                        <a:lumOff val="55000"/>
                        <a:alpha val="15000"/>
                      </a:schemeClr>
                    </a:gs>
                    <a:gs pos="0">
                      <a:schemeClr val="bg1"/>
                    </a:gs>
                  </a:gsLst>
                  <a:lin ang="5400000" scaled="1"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46"/>
              <p:cNvCxnSpPr/>
              <p:nvPr/>
            </p:nvCxnSpPr>
            <p:spPr>
              <a:xfrm flipV="1">
                <a:off x="2177852" y="4265069"/>
                <a:ext cx="0" cy="1444289"/>
              </a:xfrm>
              <a:prstGeom prst="line">
                <a:avLst/>
              </a:prstGeom>
              <a:ln w="12700" cap="rnd">
                <a:gradFill>
                  <a:gsLst>
                    <a:gs pos="53312">
                      <a:srgbClr val="C6DCF0"/>
                    </a:gs>
                    <a:gs pos="30000">
                      <a:schemeClr val="bg1"/>
                    </a:gs>
                    <a:gs pos="77000">
                      <a:srgbClr val="DCEAF6"/>
                    </a:gs>
                    <a:gs pos="100000">
                      <a:schemeClr val="accent1">
                        <a:lumMod val="45000"/>
                        <a:lumOff val="55000"/>
                        <a:alpha val="15000"/>
                      </a:schemeClr>
                    </a:gs>
                    <a:gs pos="0">
                      <a:schemeClr val="bg1"/>
                    </a:gs>
                  </a:gsLst>
                  <a:lin ang="5400000" scaled="1"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图片 4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8615" y="4394859"/>
                <a:ext cx="699237" cy="1286700"/>
              </a:xfrm>
              <a:prstGeom prst="rect">
                <a:avLst/>
              </a:prstGeom>
            </p:spPr>
          </p:pic>
          <p:sp>
            <p:nvSpPr>
              <p:cNvPr id="39" name="矩形 38"/>
              <p:cNvSpPr/>
              <p:nvPr/>
            </p:nvSpPr>
            <p:spPr>
              <a:xfrm>
                <a:off x="1550134" y="4622710"/>
                <a:ext cx="56457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4800" dirty="0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803191" y="2292899"/>
              <a:ext cx="898784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  <a:tabLst>
                  <a:tab pos="228600" algn="l"/>
                </a:tabLst>
              </a:pPr>
              <a:r>
                <a:rPr lang="en-US" altLang="zh-TW" sz="2400" b="1" kern="1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Planning various of products to satisfy a variety of consumer demand, </a:t>
              </a:r>
              <a:r>
                <a:rPr lang="en-US" altLang="zh-TW" sz="2400" b="1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including </a:t>
              </a:r>
              <a:r>
                <a:rPr lang="en-US" altLang="zh-TW" sz="2400" b="1" kern="100" dirty="0" err="1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daping</a:t>
              </a:r>
              <a:r>
                <a:rPr lang="en-US" altLang="zh-TW" sz="2400" b="1" kern="1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400" b="1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number </a:t>
              </a:r>
              <a:r>
                <a:rPr lang="en-US" altLang="zh-TW" sz="2400" b="1" kern="1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mansion, the </a:t>
              </a:r>
              <a:r>
                <a:rPr lang="en-US" altLang="zh-TW" sz="2400" b="1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first </a:t>
              </a:r>
              <a:r>
                <a:rPr lang="en-US" altLang="zh-TW" sz="2400" b="1" kern="1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home buyers </a:t>
              </a:r>
              <a:r>
                <a:rPr lang="en-US" altLang="zh-TW" sz="2400" b="1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and </a:t>
              </a:r>
              <a:r>
                <a:rPr lang="en-US" altLang="zh-TW" sz="2400" b="1" kern="1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upgrade buyers.</a:t>
              </a:r>
              <a:endParaRPr lang="zh-TW" altLang="zh-TW" sz="24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668517" y="3858405"/>
              <a:ext cx="789799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  <a:tabLst>
                  <a:tab pos="228600" algn="l"/>
                </a:tabLst>
              </a:pPr>
              <a:r>
                <a:rPr lang="en-US" altLang="zh-TW" sz="2400" b="1" kern="1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Assessing the development </a:t>
              </a:r>
              <a:r>
                <a:rPr lang="en-US" altLang="zh-TW" sz="2400" b="1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opportunities in Greater Taipei area with </a:t>
              </a:r>
              <a:r>
                <a:rPr lang="en-US" altLang="zh-TW" sz="2400" b="1" kern="1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 flexible </a:t>
              </a:r>
              <a:r>
                <a:rPr lang="en-US" altLang="zh-TW" sz="2400" b="1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sales strategy to capitalize quickly on individual </a:t>
              </a:r>
              <a:r>
                <a:rPr lang="en-US" altLang="zh-TW" sz="2400" b="1" kern="1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cases.</a:t>
              </a:r>
              <a:endParaRPr lang="zh-TW" altLang="zh-TW" sz="24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476588" y="5520458"/>
              <a:ext cx="75266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  <a:tabLst>
                  <a:tab pos="228600" algn="l"/>
                </a:tabLst>
              </a:pPr>
              <a:r>
                <a:rPr lang="en-US" altLang="zh-TW" sz="2400" b="1" kern="1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Enhancing </a:t>
              </a:r>
              <a:r>
                <a:rPr lang="en-US" altLang="zh-TW" sz="2400" b="1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the brand value t</a:t>
              </a:r>
              <a:r>
                <a:rPr lang="en-US" altLang="zh-TW" sz="2400" b="1" kern="1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hrough deeply </a:t>
              </a:r>
              <a:r>
                <a:rPr lang="en-US" altLang="zh-TW" sz="2400" b="1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case studies, product value </a:t>
              </a:r>
              <a:r>
                <a:rPr lang="en-US" altLang="zh-TW" sz="2400" b="1" kern="1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creation, differentiation </a:t>
              </a:r>
              <a:r>
                <a:rPr lang="en-US" altLang="zh-TW" sz="2400" b="1" kern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and </a:t>
              </a:r>
              <a:r>
                <a:rPr lang="en-US" altLang="zh-TW" sz="2400" b="1" kern="1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irreplaceability. </a:t>
              </a:r>
              <a:endParaRPr lang="zh-TW" altLang="zh-TW" sz="24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3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55637" y="97170"/>
            <a:ext cx="3243970" cy="2652620"/>
            <a:chOff x="2898837" y="1997090"/>
            <a:chExt cx="3243970" cy="2652620"/>
          </a:xfrm>
        </p:grpSpPr>
        <p:grpSp>
          <p:nvGrpSpPr>
            <p:cNvPr id="2" name="组合 1"/>
            <p:cNvGrpSpPr/>
            <p:nvPr/>
          </p:nvGrpSpPr>
          <p:grpSpPr>
            <a:xfrm>
              <a:off x="3214889" y="2631000"/>
              <a:ext cx="1305933" cy="1305933"/>
              <a:chOff x="9919874" y="407800"/>
              <a:chExt cx="2268404" cy="2268404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0250073" y="737999"/>
                <a:ext cx="1608007" cy="1608007"/>
              </a:xfrm>
              <a:prstGeom prst="ellipse">
                <a:avLst/>
              </a:prstGeom>
              <a:noFill/>
              <a:ln w="19050">
                <a:solidFill>
                  <a:schemeClr val="bg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9919874" y="407800"/>
                <a:ext cx="2268404" cy="2268404"/>
              </a:xfrm>
              <a:prstGeom prst="ellipse">
                <a:avLst/>
              </a:prstGeom>
              <a:noFill/>
              <a:ln w="19050">
                <a:solidFill>
                  <a:schemeClr val="bg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10287248" y="775174"/>
                <a:ext cx="1533656" cy="1533656"/>
              </a:xfrm>
              <a:prstGeom prst="ellipse">
                <a:avLst/>
              </a:prstGeom>
              <a:blipFill dpi="0" rotWithShape="1">
                <a:blip r:embed="rId2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alpha val="65000"/>
                  </a:schemeClr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10056381" y="544307"/>
                <a:ext cx="1995390" cy="1995390"/>
              </a:xfrm>
              <a:prstGeom prst="ellipse">
                <a:avLst/>
              </a:prstGeom>
              <a:noFill/>
              <a:ln w="19050" cmpd="sng">
                <a:solidFill>
                  <a:schemeClr val="bg1">
                    <a:alpha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 flipH="1">
              <a:off x="3164305" y="1997090"/>
              <a:ext cx="19899" cy="2652620"/>
            </a:xfrm>
            <a:prstGeom prst="line">
              <a:avLst/>
            </a:prstGeom>
            <a:ln w="12700" cap="rnd">
              <a:gradFill>
                <a:gsLst>
                  <a:gs pos="16000">
                    <a:schemeClr val="accent1">
                      <a:lumMod val="5000"/>
                      <a:lumOff val="95000"/>
                      <a:alpha val="33000"/>
                    </a:schemeClr>
                  </a:gs>
                  <a:gs pos="54000">
                    <a:schemeClr val="bg1"/>
                  </a:gs>
                  <a:gs pos="88000">
                    <a:schemeClr val="bg1">
                      <a:alpha val="38000"/>
                    </a:schemeClr>
                  </a:gs>
                </a:gsLst>
                <a:lin ang="2400000" scaled="0"/>
              </a:gra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98837" y="3949486"/>
              <a:ext cx="3243970" cy="10276"/>
            </a:xfrm>
            <a:prstGeom prst="line">
              <a:avLst/>
            </a:prstGeom>
            <a:ln w="12700" cap="rnd">
              <a:gradFill>
                <a:gsLst>
                  <a:gs pos="16000">
                    <a:schemeClr val="accent1">
                      <a:lumMod val="5000"/>
                      <a:lumOff val="95000"/>
                      <a:alpha val="33000"/>
                    </a:schemeClr>
                  </a:gs>
                  <a:gs pos="54000">
                    <a:schemeClr val="bg1"/>
                  </a:gs>
                  <a:gs pos="88000">
                    <a:schemeClr val="bg1">
                      <a:alpha val="38000"/>
                    </a:schemeClr>
                  </a:gs>
                </a:gsLst>
                <a:lin ang="2400000" scaled="0"/>
              </a:gra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3640576" y="2969457"/>
              <a:ext cx="3985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720436" y="1423480"/>
            <a:ext cx="5416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en-US" altLang="zh-TW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Operating Performance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3188" y="2308355"/>
            <a:ext cx="510482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altLang="zh-TW" sz="24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kern="1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Cingpu</a:t>
            </a:r>
            <a:r>
              <a:rPr lang="en-US" altLang="zh-TW" sz="2000" b="1" dirty="0"/>
              <a:t> </a:t>
            </a:r>
            <a:r>
              <a:rPr lang="en-US" altLang="zh-TW" sz="20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–BLG </a:t>
            </a:r>
            <a:r>
              <a:rPr lang="en-US" altLang="zh-TW" sz="20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Garden </a:t>
            </a:r>
            <a:r>
              <a:rPr lang="en-US" altLang="zh-TW" sz="20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will </a:t>
            </a:r>
            <a:r>
              <a:rPr lang="en-US" altLang="zh-TW" sz="20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be </a:t>
            </a:r>
            <a:r>
              <a:rPr lang="en-US" altLang="zh-TW" sz="20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handed over </a:t>
            </a:r>
            <a:r>
              <a:rPr lang="en-US" altLang="zh-TW" sz="20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 Nov. 106, and can be regarded as revenue recognition accordingly.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zh-TW" altLang="zh-TW" sz="2400" b="1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altLang="zh-TW" sz="2000" b="1" kern="1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Hwaseong</a:t>
            </a:r>
            <a:r>
              <a:rPr lang="en-US" altLang="zh-TW" sz="20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en-US" altLang="zh-TW" sz="20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BLG </a:t>
            </a:r>
            <a:r>
              <a:rPr lang="en-US" altLang="zh-TW" sz="20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Garden will be completed by the end of </a:t>
            </a:r>
            <a:r>
              <a:rPr lang="en-US" altLang="zh-TW" sz="20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2017, and sale </a:t>
            </a:r>
            <a:r>
              <a:rPr lang="en-US" altLang="zh-TW" sz="20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 </a:t>
            </a:r>
            <a:r>
              <a:rPr lang="en-US" altLang="zh-TW" sz="20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2007 1Q  as revenue recognition accordingly.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zh-TW" altLang="zh-TW" sz="2400" b="1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altLang="zh-TW" sz="20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Xin Yi</a:t>
            </a:r>
            <a:r>
              <a:rPr lang="en-US" altLang="zh-TW" sz="20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en-US" altLang="zh-TW" sz="20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BLG </a:t>
            </a:r>
            <a:r>
              <a:rPr lang="en-US" altLang="zh-TW" sz="2000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Garden applied the construction permit in Oct. 2017, and will be built in 2018 1Q.</a:t>
            </a:r>
            <a:endParaRPr lang="zh-TW" altLang="zh-TW" sz="2000" b="1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379" y="127650"/>
            <a:ext cx="1129086" cy="162034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365" y="2308355"/>
            <a:ext cx="2101655" cy="3475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25" y="2275108"/>
            <a:ext cx="2026673" cy="3446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774" y="2257385"/>
            <a:ext cx="2113688" cy="34672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cxnSp>
        <p:nvCxnSpPr>
          <p:cNvPr id="28" name="直接连接符 7"/>
          <p:cNvCxnSpPr/>
          <p:nvPr/>
        </p:nvCxnSpPr>
        <p:spPr>
          <a:xfrm>
            <a:off x="5687365" y="5938394"/>
            <a:ext cx="6447666" cy="10276"/>
          </a:xfrm>
          <a:prstGeom prst="line">
            <a:avLst/>
          </a:prstGeom>
          <a:ln w="12700" cap="rnd">
            <a:gradFill>
              <a:gsLst>
                <a:gs pos="16000">
                  <a:schemeClr val="accent1">
                    <a:lumMod val="5000"/>
                    <a:lumOff val="95000"/>
                    <a:alpha val="33000"/>
                  </a:schemeClr>
                </a:gs>
                <a:gs pos="54000">
                  <a:schemeClr val="bg1"/>
                </a:gs>
                <a:gs pos="88000">
                  <a:schemeClr val="bg1">
                    <a:alpha val="38000"/>
                  </a:schemeClr>
                </a:gs>
              </a:gsLst>
              <a:lin ang="2400000" scaled="0"/>
            </a:gra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8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"/>
          <p:cNvGrpSpPr/>
          <p:nvPr/>
        </p:nvGrpSpPr>
        <p:grpSpPr>
          <a:xfrm>
            <a:off x="6964997" y="28382"/>
            <a:ext cx="5227003" cy="4042367"/>
            <a:chOff x="3204345" y="1148987"/>
            <a:chExt cx="5227003" cy="4042367"/>
          </a:xfrm>
        </p:grpSpPr>
        <p:grpSp>
          <p:nvGrpSpPr>
            <p:cNvPr id="16" name="组合 2"/>
            <p:cNvGrpSpPr/>
            <p:nvPr userDrawn="1"/>
          </p:nvGrpSpPr>
          <p:grpSpPr>
            <a:xfrm>
              <a:off x="3941860" y="1686047"/>
              <a:ext cx="3240000" cy="3240000"/>
              <a:chOff x="4458000" y="1715032"/>
              <a:chExt cx="3240000" cy="3240000"/>
            </a:xfrm>
          </p:grpSpPr>
          <p:sp>
            <p:nvSpPr>
              <p:cNvPr id="89" name="椭圆 75"/>
              <p:cNvSpPr/>
              <p:nvPr userDrawn="1"/>
            </p:nvSpPr>
            <p:spPr>
              <a:xfrm>
                <a:off x="4530000" y="1787032"/>
                <a:ext cx="3096000" cy="30960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76"/>
              <p:cNvSpPr/>
              <p:nvPr userDrawn="1"/>
            </p:nvSpPr>
            <p:spPr>
              <a:xfrm>
                <a:off x="4494000" y="1751032"/>
                <a:ext cx="3168000" cy="31680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77"/>
              <p:cNvSpPr/>
              <p:nvPr userDrawn="1"/>
            </p:nvSpPr>
            <p:spPr>
              <a:xfrm>
                <a:off x="4458000" y="1715032"/>
                <a:ext cx="3240000" cy="32400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3"/>
            <p:cNvGrpSpPr/>
            <p:nvPr userDrawn="1"/>
          </p:nvGrpSpPr>
          <p:grpSpPr>
            <a:xfrm>
              <a:off x="5422292" y="2072905"/>
              <a:ext cx="279136" cy="279136"/>
              <a:chOff x="6915602" y="1431728"/>
              <a:chExt cx="301944" cy="301944"/>
            </a:xfrm>
          </p:grpSpPr>
          <p:sp>
            <p:nvSpPr>
              <p:cNvPr id="87" name="椭圆 73"/>
              <p:cNvSpPr/>
              <p:nvPr/>
            </p:nvSpPr>
            <p:spPr>
              <a:xfrm>
                <a:off x="6915602" y="1431728"/>
                <a:ext cx="301944" cy="30194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74"/>
              <p:cNvSpPr/>
              <p:nvPr/>
            </p:nvSpPr>
            <p:spPr>
              <a:xfrm rot="1905853">
                <a:off x="6967540" y="1483666"/>
                <a:ext cx="198069" cy="1980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8" name="直接连接符 4"/>
            <p:cNvCxnSpPr/>
            <p:nvPr userDrawn="1"/>
          </p:nvCxnSpPr>
          <p:spPr>
            <a:xfrm flipV="1">
              <a:off x="3204345" y="3489380"/>
              <a:ext cx="4767309" cy="17755"/>
            </a:xfrm>
            <a:prstGeom prst="line">
              <a:avLst/>
            </a:prstGeom>
            <a:ln w="9525" cap="rnd">
              <a:gradFill>
                <a:gsLst>
                  <a:gs pos="16000">
                    <a:schemeClr val="accent1">
                      <a:lumMod val="5000"/>
                      <a:lumOff val="95000"/>
                      <a:alpha val="33000"/>
                    </a:schemeClr>
                  </a:gs>
                  <a:gs pos="54000">
                    <a:schemeClr val="bg1"/>
                  </a:gs>
                  <a:gs pos="88000">
                    <a:schemeClr val="bg1">
                      <a:alpha val="38000"/>
                    </a:schemeClr>
                  </a:gs>
                </a:gsLst>
                <a:lin ang="5400000" scaled="1"/>
              </a:gra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5"/>
            <p:cNvGrpSpPr/>
            <p:nvPr userDrawn="1"/>
          </p:nvGrpSpPr>
          <p:grpSpPr>
            <a:xfrm>
              <a:off x="5422292" y="4260054"/>
              <a:ext cx="279136" cy="279136"/>
              <a:chOff x="6915602" y="1431728"/>
              <a:chExt cx="301944" cy="301944"/>
            </a:xfrm>
          </p:grpSpPr>
          <p:sp>
            <p:nvSpPr>
              <p:cNvPr id="85" name="椭圆 71"/>
              <p:cNvSpPr/>
              <p:nvPr/>
            </p:nvSpPr>
            <p:spPr>
              <a:xfrm>
                <a:off x="6915602" y="1431728"/>
                <a:ext cx="301944" cy="30194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72"/>
              <p:cNvSpPr/>
              <p:nvPr/>
            </p:nvSpPr>
            <p:spPr>
              <a:xfrm rot="1905853">
                <a:off x="6967540" y="1483666"/>
                <a:ext cx="198069" cy="1980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6"/>
            <p:cNvGrpSpPr/>
            <p:nvPr userDrawn="1"/>
          </p:nvGrpSpPr>
          <p:grpSpPr>
            <a:xfrm>
              <a:off x="4612292" y="2545470"/>
              <a:ext cx="279136" cy="279136"/>
              <a:chOff x="6915602" y="1431728"/>
              <a:chExt cx="301944" cy="301944"/>
            </a:xfrm>
          </p:grpSpPr>
          <p:sp>
            <p:nvSpPr>
              <p:cNvPr id="83" name="椭圆 69"/>
              <p:cNvSpPr/>
              <p:nvPr/>
            </p:nvSpPr>
            <p:spPr>
              <a:xfrm>
                <a:off x="6915602" y="1431728"/>
                <a:ext cx="301944" cy="30194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70"/>
              <p:cNvSpPr/>
              <p:nvPr/>
            </p:nvSpPr>
            <p:spPr>
              <a:xfrm rot="1905853">
                <a:off x="6967540" y="1483666"/>
                <a:ext cx="198069" cy="1980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7"/>
            <p:cNvGrpSpPr/>
            <p:nvPr userDrawn="1"/>
          </p:nvGrpSpPr>
          <p:grpSpPr>
            <a:xfrm>
              <a:off x="4612292" y="3787489"/>
              <a:ext cx="279136" cy="279136"/>
              <a:chOff x="6915602" y="1431728"/>
              <a:chExt cx="301944" cy="301944"/>
            </a:xfrm>
          </p:grpSpPr>
          <p:sp>
            <p:nvSpPr>
              <p:cNvPr id="81" name="椭圆 67"/>
              <p:cNvSpPr/>
              <p:nvPr/>
            </p:nvSpPr>
            <p:spPr>
              <a:xfrm>
                <a:off x="6915602" y="1431728"/>
                <a:ext cx="301944" cy="30194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68"/>
              <p:cNvSpPr/>
              <p:nvPr/>
            </p:nvSpPr>
            <p:spPr>
              <a:xfrm rot="1905853">
                <a:off x="6967540" y="1483666"/>
                <a:ext cx="198069" cy="1980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8"/>
            <p:cNvGrpSpPr/>
            <p:nvPr userDrawn="1"/>
          </p:nvGrpSpPr>
          <p:grpSpPr>
            <a:xfrm>
              <a:off x="6236828" y="2545470"/>
              <a:ext cx="279136" cy="279136"/>
              <a:chOff x="6915602" y="1431728"/>
              <a:chExt cx="301944" cy="301944"/>
            </a:xfrm>
          </p:grpSpPr>
          <p:sp>
            <p:nvSpPr>
              <p:cNvPr id="79" name="椭圆 65"/>
              <p:cNvSpPr/>
              <p:nvPr/>
            </p:nvSpPr>
            <p:spPr>
              <a:xfrm>
                <a:off x="6915602" y="1431728"/>
                <a:ext cx="301944" cy="30194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66"/>
              <p:cNvSpPr/>
              <p:nvPr/>
            </p:nvSpPr>
            <p:spPr>
              <a:xfrm rot="1905853">
                <a:off x="6967540" y="1483666"/>
                <a:ext cx="198069" cy="1980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9"/>
            <p:cNvGrpSpPr/>
            <p:nvPr userDrawn="1"/>
          </p:nvGrpSpPr>
          <p:grpSpPr>
            <a:xfrm>
              <a:off x="6236828" y="3787489"/>
              <a:ext cx="279136" cy="279136"/>
              <a:chOff x="6915602" y="1431728"/>
              <a:chExt cx="301944" cy="301944"/>
            </a:xfrm>
          </p:grpSpPr>
          <p:sp>
            <p:nvSpPr>
              <p:cNvPr id="77" name="椭圆 63"/>
              <p:cNvSpPr/>
              <p:nvPr/>
            </p:nvSpPr>
            <p:spPr>
              <a:xfrm>
                <a:off x="6915602" y="1431728"/>
                <a:ext cx="301944" cy="301944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64"/>
              <p:cNvSpPr/>
              <p:nvPr/>
            </p:nvSpPr>
            <p:spPr>
              <a:xfrm rot="1905853">
                <a:off x="6967540" y="1483666"/>
                <a:ext cx="198069" cy="1980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10"/>
            <p:cNvGrpSpPr/>
            <p:nvPr userDrawn="1"/>
          </p:nvGrpSpPr>
          <p:grpSpPr>
            <a:xfrm>
              <a:off x="3779520" y="1629602"/>
              <a:ext cx="3616960" cy="3561752"/>
              <a:chOff x="3779520" y="1629602"/>
              <a:chExt cx="3616960" cy="3561752"/>
            </a:xfrm>
          </p:grpSpPr>
          <p:cxnSp>
            <p:nvCxnSpPr>
              <p:cNvPr id="75" name="直接连接符 61"/>
              <p:cNvCxnSpPr/>
              <p:nvPr userDrawn="1"/>
            </p:nvCxnSpPr>
            <p:spPr>
              <a:xfrm>
                <a:off x="3779520" y="2394956"/>
                <a:ext cx="3616960" cy="1840976"/>
              </a:xfrm>
              <a:prstGeom prst="line">
                <a:avLst/>
              </a:prstGeom>
              <a:ln w="9525" cap="rnd">
                <a:gradFill>
                  <a:gsLst>
                    <a:gs pos="27000">
                      <a:schemeClr val="accent1">
                        <a:lumMod val="5000"/>
                        <a:lumOff val="95000"/>
                        <a:alpha val="33000"/>
                      </a:schemeClr>
                    </a:gs>
                    <a:gs pos="54000">
                      <a:schemeClr val="bg1"/>
                    </a:gs>
                    <a:gs pos="78000">
                      <a:schemeClr val="bg1">
                        <a:alpha val="38000"/>
                      </a:schemeClr>
                    </a:gs>
                  </a:gsLst>
                  <a:lin ang="5400000" scaled="1"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62"/>
              <p:cNvCxnSpPr/>
              <p:nvPr userDrawn="1"/>
            </p:nvCxnSpPr>
            <p:spPr>
              <a:xfrm>
                <a:off x="4612292" y="1629602"/>
                <a:ext cx="2032348" cy="3561752"/>
              </a:xfrm>
              <a:prstGeom prst="line">
                <a:avLst/>
              </a:prstGeom>
              <a:ln w="9525" cap="rnd">
                <a:gradFill>
                  <a:gsLst>
                    <a:gs pos="26000">
                      <a:schemeClr val="accent1">
                        <a:lumMod val="5000"/>
                        <a:lumOff val="95000"/>
                        <a:alpha val="33000"/>
                      </a:schemeClr>
                    </a:gs>
                    <a:gs pos="54000">
                      <a:schemeClr val="bg1"/>
                    </a:gs>
                    <a:gs pos="79000">
                      <a:schemeClr val="bg1">
                        <a:alpha val="38000"/>
                      </a:schemeClr>
                    </a:gs>
                  </a:gsLst>
                  <a:lin ang="5400000" scaled="1"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11"/>
            <p:cNvGrpSpPr/>
            <p:nvPr userDrawn="1"/>
          </p:nvGrpSpPr>
          <p:grpSpPr>
            <a:xfrm rot="16200000">
              <a:off x="3861896" y="1506940"/>
              <a:ext cx="3616960" cy="3561752"/>
              <a:chOff x="3779520" y="1629602"/>
              <a:chExt cx="3616960" cy="3561752"/>
            </a:xfrm>
          </p:grpSpPr>
          <p:cxnSp>
            <p:nvCxnSpPr>
              <p:cNvPr id="73" name="直接连接符 59"/>
              <p:cNvCxnSpPr/>
              <p:nvPr userDrawn="1"/>
            </p:nvCxnSpPr>
            <p:spPr>
              <a:xfrm>
                <a:off x="3779520" y="2394956"/>
                <a:ext cx="3616960" cy="1840976"/>
              </a:xfrm>
              <a:prstGeom prst="line">
                <a:avLst/>
              </a:prstGeom>
              <a:ln w="9525" cap="rnd">
                <a:gradFill>
                  <a:gsLst>
                    <a:gs pos="27000">
                      <a:schemeClr val="accent1">
                        <a:lumMod val="5000"/>
                        <a:lumOff val="95000"/>
                        <a:alpha val="33000"/>
                      </a:schemeClr>
                    </a:gs>
                    <a:gs pos="54000">
                      <a:schemeClr val="bg1"/>
                    </a:gs>
                    <a:gs pos="78000">
                      <a:schemeClr val="bg1">
                        <a:alpha val="38000"/>
                      </a:schemeClr>
                    </a:gs>
                  </a:gsLst>
                  <a:lin ang="5400000" scaled="1"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60"/>
              <p:cNvCxnSpPr/>
              <p:nvPr userDrawn="1"/>
            </p:nvCxnSpPr>
            <p:spPr>
              <a:xfrm>
                <a:off x="4612292" y="1629602"/>
                <a:ext cx="2032348" cy="3561752"/>
              </a:xfrm>
              <a:prstGeom prst="line">
                <a:avLst/>
              </a:prstGeom>
              <a:ln w="9525" cap="rnd">
                <a:gradFill>
                  <a:gsLst>
                    <a:gs pos="26000">
                      <a:schemeClr val="accent1">
                        <a:lumMod val="5000"/>
                        <a:lumOff val="95000"/>
                        <a:alpha val="33000"/>
                      </a:schemeClr>
                    </a:gs>
                    <a:gs pos="54000">
                      <a:schemeClr val="bg1"/>
                    </a:gs>
                    <a:gs pos="79000">
                      <a:schemeClr val="bg1">
                        <a:alpha val="38000"/>
                      </a:schemeClr>
                    </a:gs>
                  </a:gsLst>
                  <a:lin ang="5400000" scaled="1"/>
                </a:gra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12"/>
            <p:cNvGrpSpPr/>
            <p:nvPr userDrawn="1"/>
          </p:nvGrpSpPr>
          <p:grpSpPr>
            <a:xfrm>
              <a:off x="6397877" y="1380037"/>
              <a:ext cx="2033471" cy="2033471"/>
              <a:chOff x="8272465" y="1479335"/>
              <a:chExt cx="1613197" cy="1613197"/>
            </a:xfrm>
          </p:grpSpPr>
          <p:grpSp>
            <p:nvGrpSpPr>
              <p:cNvPr id="50" name="组合 36"/>
              <p:cNvGrpSpPr/>
              <p:nvPr userDrawn="1"/>
            </p:nvGrpSpPr>
            <p:grpSpPr>
              <a:xfrm>
                <a:off x="8272465" y="1479335"/>
                <a:ext cx="1613197" cy="1613197"/>
                <a:chOff x="4458000" y="1715032"/>
                <a:chExt cx="3240000" cy="3240000"/>
              </a:xfrm>
            </p:grpSpPr>
            <p:sp>
              <p:nvSpPr>
                <p:cNvPr id="70" name="椭圆 56"/>
                <p:cNvSpPr/>
                <p:nvPr userDrawn="1"/>
              </p:nvSpPr>
              <p:spPr>
                <a:xfrm>
                  <a:off x="4530000" y="1787032"/>
                  <a:ext cx="3096000" cy="3096000"/>
                </a:xfrm>
                <a:prstGeom prst="ellipse">
                  <a:avLst/>
                </a:prstGeom>
                <a:noFill/>
                <a:ln w="952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1" name="椭圆 57"/>
                <p:cNvSpPr/>
                <p:nvPr userDrawn="1"/>
              </p:nvSpPr>
              <p:spPr>
                <a:xfrm>
                  <a:off x="4494000" y="1751032"/>
                  <a:ext cx="3168000" cy="3168000"/>
                </a:xfrm>
                <a:prstGeom prst="ellipse">
                  <a:avLst/>
                </a:prstGeom>
                <a:noFill/>
                <a:ln w="952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椭圆 58"/>
                <p:cNvSpPr/>
                <p:nvPr userDrawn="1"/>
              </p:nvSpPr>
              <p:spPr>
                <a:xfrm>
                  <a:off x="4458000" y="1715032"/>
                  <a:ext cx="3240000" cy="3240000"/>
                </a:xfrm>
                <a:prstGeom prst="ellipse">
                  <a:avLst/>
                </a:prstGeom>
                <a:noFill/>
                <a:ln w="952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1" name="组合 37"/>
              <p:cNvGrpSpPr/>
              <p:nvPr userDrawn="1"/>
            </p:nvGrpSpPr>
            <p:grpSpPr>
              <a:xfrm>
                <a:off x="8586067" y="1720236"/>
                <a:ext cx="985998" cy="1093816"/>
                <a:chOff x="8582069" y="1755978"/>
                <a:chExt cx="985998" cy="1093816"/>
              </a:xfrm>
            </p:grpSpPr>
            <p:grpSp>
              <p:nvGrpSpPr>
                <p:cNvPr id="52" name="组合 38"/>
                <p:cNvGrpSpPr/>
                <p:nvPr userDrawn="1"/>
              </p:nvGrpSpPr>
              <p:grpSpPr>
                <a:xfrm>
                  <a:off x="8998754" y="1755978"/>
                  <a:ext cx="192184" cy="192184"/>
                  <a:chOff x="8860143" y="2545060"/>
                  <a:chExt cx="139804" cy="139804"/>
                </a:xfrm>
              </p:grpSpPr>
              <p:sp>
                <p:nvSpPr>
                  <p:cNvPr id="68" name="椭圆 54"/>
                  <p:cNvSpPr/>
                  <p:nvPr/>
                </p:nvSpPr>
                <p:spPr>
                  <a:xfrm>
                    <a:off x="8860143" y="2545060"/>
                    <a:ext cx="139804" cy="139804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" name="椭圆 55"/>
                  <p:cNvSpPr/>
                  <p:nvPr/>
                </p:nvSpPr>
                <p:spPr>
                  <a:xfrm rot="1905853">
                    <a:off x="8871775" y="2556692"/>
                    <a:ext cx="116539" cy="11653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3" name="组合 39"/>
                <p:cNvGrpSpPr/>
                <p:nvPr userDrawn="1"/>
              </p:nvGrpSpPr>
              <p:grpSpPr>
                <a:xfrm>
                  <a:off x="8582069" y="2049911"/>
                  <a:ext cx="192184" cy="192184"/>
                  <a:chOff x="8860143" y="2545060"/>
                  <a:chExt cx="139804" cy="139804"/>
                </a:xfrm>
              </p:grpSpPr>
              <p:sp>
                <p:nvSpPr>
                  <p:cNvPr id="66" name="椭圆 52"/>
                  <p:cNvSpPr/>
                  <p:nvPr/>
                </p:nvSpPr>
                <p:spPr>
                  <a:xfrm>
                    <a:off x="8860143" y="2545060"/>
                    <a:ext cx="139804" cy="139804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椭圆 53"/>
                  <p:cNvSpPr/>
                  <p:nvPr/>
                </p:nvSpPr>
                <p:spPr>
                  <a:xfrm rot="1905853">
                    <a:off x="8871775" y="2556692"/>
                    <a:ext cx="116539" cy="11653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4" name="组合 40"/>
                <p:cNvGrpSpPr/>
                <p:nvPr userDrawn="1"/>
              </p:nvGrpSpPr>
              <p:grpSpPr>
                <a:xfrm>
                  <a:off x="8582069" y="2441991"/>
                  <a:ext cx="192184" cy="192184"/>
                  <a:chOff x="8860143" y="2545060"/>
                  <a:chExt cx="139804" cy="139804"/>
                </a:xfrm>
              </p:grpSpPr>
              <p:sp>
                <p:nvSpPr>
                  <p:cNvPr id="64" name="椭圆 50"/>
                  <p:cNvSpPr/>
                  <p:nvPr/>
                </p:nvSpPr>
                <p:spPr>
                  <a:xfrm>
                    <a:off x="8860143" y="2545060"/>
                    <a:ext cx="139804" cy="139804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椭圆 51"/>
                  <p:cNvSpPr/>
                  <p:nvPr/>
                </p:nvSpPr>
                <p:spPr>
                  <a:xfrm rot="1905853">
                    <a:off x="8871775" y="2556692"/>
                    <a:ext cx="116539" cy="11653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5" name="组合 41"/>
                <p:cNvGrpSpPr/>
                <p:nvPr userDrawn="1"/>
              </p:nvGrpSpPr>
              <p:grpSpPr>
                <a:xfrm>
                  <a:off x="9021276" y="2652765"/>
                  <a:ext cx="197029" cy="197029"/>
                  <a:chOff x="8858380" y="2543297"/>
                  <a:chExt cx="143329" cy="143329"/>
                </a:xfrm>
              </p:grpSpPr>
              <p:sp>
                <p:nvSpPr>
                  <p:cNvPr id="62" name="椭圆 48"/>
                  <p:cNvSpPr/>
                  <p:nvPr/>
                </p:nvSpPr>
                <p:spPr>
                  <a:xfrm>
                    <a:off x="8858380" y="2543297"/>
                    <a:ext cx="143329" cy="14332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椭圆 49"/>
                  <p:cNvSpPr/>
                  <p:nvPr/>
                </p:nvSpPr>
                <p:spPr>
                  <a:xfrm rot="1905853">
                    <a:off x="8871775" y="2556692"/>
                    <a:ext cx="116539" cy="11653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6" name="组合 42"/>
                <p:cNvGrpSpPr/>
                <p:nvPr userDrawn="1"/>
              </p:nvGrpSpPr>
              <p:grpSpPr>
                <a:xfrm>
                  <a:off x="9375883" y="2049911"/>
                  <a:ext cx="192184" cy="192184"/>
                  <a:chOff x="8860143" y="2545060"/>
                  <a:chExt cx="139804" cy="139804"/>
                </a:xfrm>
              </p:grpSpPr>
              <p:sp>
                <p:nvSpPr>
                  <p:cNvPr id="60" name="椭圆 46"/>
                  <p:cNvSpPr/>
                  <p:nvPr/>
                </p:nvSpPr>
                <p:spPr>
                  <a:xfrm>
                    <a:off x="8860143" y="2545060"/>
                    <a:ext cx="139804" cy="139804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椭圆 47"/>
                  <p:cNvSpPr/>
                  <p:nvPr/>
                </p:nvSpPr>
                <p:spPr>
                  <a:xfrm rot="1905853">
                    <a:off x="8871775" y="2556692"/>
                    <a:ext cx="116539" cy="11653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7" name="组合 43"/>
                <p:cNvGrpSpPr/>
                <p:nvPr userDrawn="1"/>
              </p:nvGrpSpPr>
              <p:grpSpPr>
                <a:xfrm>
                  <a:off x="9375883" y="2414592"/>
                  <a:ext cx="192184" cy="192184"/>
                  <a:chOff x="8860143" y="2545060"/>
                  <a:chExt cx="139804" cy="139804"/>
                </a:xfrm>
              </p:grpSpPr>
              <p:sp>
                <p:nvSpPr>
                  <p:cNvPr id="58" name="椭圆 44"/>
                  <p:cNvSpPr/>
                  <p:nvPr/>
                </p:nvSpPr>
                <p:spPr>
                  <a:xfrm>
                    <a:off x="8860143" y="2545060"/>
                    <a:ext cx="139804" cy="139804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椭圆 45"/>
                  <p:cNvSpPr/>
                  <p:nvPr/>
                </p:nvSpPr>
                <p:spPr>
                  <a:xfrm rot="1905853">
                    <a:off x="8871775" y="2556692"/>
                    <a:ext cx="116539" cy="116539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grpSp>
          <p:nvGrpSpPr>
            <p:cNvPr id="27" name="组合 13"/>
            <p:cNvGrpSpPr/>
            <p:nvPr userDrawn="1"/>
          </p:nvGrpSpPr>
          <p:grpSpPr>
            <a:xfrm>
              <a:off x="3290189" y="1148987"/>
              <a:ext cx="1209969" cy="1209969"/>
              <a:chOff x="3290189" y="1148987"/>
              <a:chExt cx="1209969" cy="1209969"/>
            </a:xfrm>
          </p:grpSpPr>
          <p:grpSp>
            <p:nvGrpSpPr>
              <p:cNvPr id="28" name="组合 14"/>
              <p:cNvGrpSpPr/>
              <p:nvPr userDrawn="1"/>
            </p:nvGrpSpPr>
            <p:grpSpPr>
              <a:xfrm>
                <a:off x="3290189" y="1148987"/>
                <a:ext cx="1209969" cy="1209969"/>
                <a:chOff x="4458000" y="1715032"/>
                <a:chExt cx="3240000" cy="3240000"/>
              </a:xfrm>
            </p:grpSpPr>
            <p:sp>
              <p:nvSpPr>
                <p:cNvPr id="47" name="椭圆 33"/>
                <p:cNvSpPr/>
                <p:nvPr userDrawn="1"/>
              </p:nvSpPr>
              <p:spPr>
                <a:xfrm>
                  <a:off x="4530000" y="1787032"/>
                  <a:ext cx="3096000" cy="3096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椭圆 34"/>
                <p:cNvSpPr/>
                <p:nvPr userDrawn="1"/>
              </p:nvSpPr>
              <p:spPr>
                <a:xfrm>
                  <a:off x="4494000" y="1751032"/>
                  <a:ext cx="3168000" cy="3168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35"/>
                <p:cNvSpPr/>
                <p:nvPr userDrawn="1"/>
              </p:nvSpPr>
              <p:spPr>
                <a:xfrm>
                  <a:off x="4458000" y="1715032"/>
                  <a:ext cx="3240000" cy="3240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15"/>
              <p:cNvGrpSpPr/>
              <p:nvPr userDrawn="1"/>
            </p:nvGrpSpPr>
            <p:grpSpPr>
              <a:xfrm>
                <a:off x="3838358" y="1330096"/>
                <a:ext cx="143299" cy="143299"/>
                <a:chOff x="8860553" y="2545471"/>
                <a:chExt cx="138982" cy="138982"/>
              </a:xfrm>
            </p:grpSpPr>
            <p:sp>
              <p:nvSpPr>
                <p:cNvPr id="45" name="椭圆 31"/>
                <p:cNvSpPr/>
                <p:nvPr/>
              </p:nvSpPr>
              <p:spPr>
                <a:xfrm>
                  <a:off x="8860553" y="2545471"/>
                  <a:ext cx="138982" cy="138982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椭圆 32"/>
                <p:cNvSpPr/>
                <p:nvPr/>
              </p:nvSpPr>
              <p:spPr>
                <a:xfrm rot="1905853">
                  <a:off x="8894044" y="2578961"/>
                  <a:ext cx="72000" cy="72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16"/>
              <p:cNvGrpSpPr/>
              <p:nvPr userDrawn="1"/>
            </p:nvGrpSpPr>
            <p:grpSpPr>
              <a:xfrm>
                <a:off x="3525826" y="1550558"/>
                <a:ext cx="143299" cy="143299"/>
                <a:chOff x="8860553" y="2545470"/>
                <a:chExt cx="138982" cy="138982"/>
              </a:xfrm>
            </p:grpSpPr>
            <p:sp>
              <p:nvSpPr>
                <p:cNvPr id="43" name="椭圆 29"/>
                <p:cNvSpPr/>
                <p:nvPr/>
              </p:nvSpPr>
              <p:spPr>
                <a:xfrm>
                  <a:off x="8860553" y="2545470"/>
                  <a:ext cx="138982" cy="138982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椭圆 30"/>
                <p:cNvSpPr/>
                <p:nvPr/>
              </p:nvSpPr>
              <p:spPr>
                <a:xfrm rot="1905853">
                  <a:off x="8894044" y="2578961"/>
                  <a:ext cx="72000" cy="72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17"/>
              <p:cNvGrpSpPr/>
              <p:nvPr userDrawn="1"/>
            </p:nvGrpSpPr>
            <p:grpSpPr>
              <a:xfrm>
                <a:off x="3525826" y="1844636"/>
                <a:ext cx="143299" cy="143299"/>
                <a:chOff x="8860553" y="2545470"/>
                <a:chExt cx="138982" cy="138982"/>
              </a:xfrm>
            </p:grpSpPr>
            <p:sp>
              <p:nvSpPr>
                <p:cNvPr id="41" name="椭圆 27"/>
                <p:cNvSpPr/>
                <p:nvPr/>
              </p:nvSpPr>
              <p:spPr>
                <a:xfrm>
                  <a:off x="8860553" y="2545470"/>
                  <a:ext cx="138982" cy="138982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椭圆 28"/>
                <p:cNvSpPr/>
                <p:nvPr/>
              </p:nvSpPr>
              <p:spPr>
                <a:xfrm rot="1905853">
                  <a:off x="8894044" y="2578961"/>
                  <a:ext cx="72000" cy="72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18"/>
              <p:cNvGrpSpPr/>
              <p:nvPr userDrawn="1"/>
            </p:nvGrpSpPr>
            <p:grpSpPr>
              <a:xfrm>
                <a:off x="3846365" y="2008020"/>
                <a:ext cx="143299" cy="143299"/>
                <a:chOff x="8850141" y="2548833"/>
                <a:chExt cx="138982" cy="138982"/>
              </a:xfrm>
            </p:grpSpPr>
            <p:sp>
              <p:nvSpPr>
                <p:cNvPr id="39" name="椭圆 25"/>
                <p:cNvSpPr/>
                <p:nvPr/>
              </p:nvSpPr>
              <p:spPr>
                <a:xfrm>
                  <a:off x="8850141" y="2548833"/>
                  <a:ext cx="138982" cy="138982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椭圆 26"/>
                <p:cNvSpPr/>
                <p:nvPr/>
              </p:nvSpPr>
              <p:spPr>
                <a:xfrm rot="1905853">
                  <a:off x="8883632" y="2582324"/>
                  <a:ext cx="72000" cy="72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19"/>
              <p:cNvGrpSpPr/>
              <p:nvPr userDrawn="1"/>
            </p:nvGrpSpPr>
            <p:grpSpPr>
              <a:xfrm>
                <a:off x="4121221" y="1550558"/>
                <a:ext cx="143299" cy="143299"/>
                <a:chOff x="8860553" y="2545470"/>
                <a:chExt cx="138982" cy="138982"/>
              </a:xfrm>
            </p:grpSpPr>
            <p:sp>
              <p:nvSpPr>
                <p:cNvPr id="37" name="椭圆 23"/>
                <p:cNvSpPr/>
                <p:nvPr/>
              </p:nvSpPr>
              <p:spPr>
                <a:xfrm>
                  <a:off x="8860553" y="2545470"/>
                  <a:ext cx="138982" cy="138982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椭圆 24"/>
                <p:cNvSpPr/>
                <p:nvPr/>
              </p:nvSpPr>
              <p:spPr>
                <a:xfrm rot="1905853">
                  <a:off x="8894044" y="2578961"/>
                  <a:ext cx="72000" cy="72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4" name="组合 20"/>
              <p:cNvGrpSpPr/>
              <p:nvPr userDrawn="1"/>
            </p:nvGrpSpPr>
            <p:grpSpPr>
              <a:xfrm>
                <a:off x="4121221" y="1824085"/>
                <a:ext cx="143299" cy="143299"/>
                <a:chOff x="8860553" y="2545470"/>
                <a:chExt cx="138982" cy="138982"/>
              </a:xfrm>
            </p:grpSpPr>
            <p:sp>
              <p:nvSpPr>
                <p:cNvPr id="35" name="椭圆 21"/>
                <p:cNvSpPr/>
                <p:nvPr/>
              </p:nvSpPr>
              <p:spPr>
                <a:xfrm>
                  <a:off x="8860553" y="2545470"/>
                  <a:ext cx="138982" cy="138982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椭圆 22"/>
                <p:cNvSpPr/>
                <p:nvPr/>
              </p:nvSpPr>
              <p:spPr>
                <a:xfrm rot="1905853">
                  <a:off x="8894044" y="2578961"/>
                  <a:ext cx="72000" cy="72000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2" name="组合 8"/>
          <p:cNvGrpSpPr/>
          <p:nvPr/>
        </p:nvGrpSpPr>
        <p:grpSpPr>
          <a:xfrm>
            <a:off x="155637" y="97170"/>
            <a:ext cx="3243970" cy="2652620"/>
            <a:chOff x="2898837" y="1997090"/>
            <a:chExt cx="3243970" cy="2652620"/>
          </a:xfrm>
        </p:grpSpPr>
        <p:grpSp>
          <p:nvGrpSpPr>
            <p:cNvPr id="3" name="组合 1"/>
            <p:cNvGrpSpPr/>
            <p:nvPr/>
          </p:nvGrpSpPr>
          <p:grpSpPr>
            <a:xfrm>
              <a:off x="3214889" y="2631000"/>
              <a:ext cx="1305933" cy="1305933"/>
              <a:chOff x="9919874" y="407800"/>
              <a:chExt cx="2268404" cy="2268404"/>
            </a:xfrm>
          </p:grpSpPr>
          <p:sp>
            <p:nvSpPr>
              <p:cNvPr id="7" name="椭圆 2"/>
              <p:cNvSpPr/>
              <p:nvPr/>
            </p:nvSpPr>
            <p:spPr>
              <a:xfrm>
                <a:off x="10250073" y="737999"/>
                <a:ext cx="1608007" cy="1608007"/>
              </a:xfrm>
              <a:prstGeom prst="ellipse">
                <a:avLst/>
              </a:prstGeom>
              <a:noFill/>
              <a:ln w="19050">
                <a:solidFill>
                  <a:schemeClr val="bg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3"/>
              <p:cNvSpPr/>
              <p:nvPr/>
            </p:nvSpPr>
            <p:spPr>
              <a:xfrm>
                <a:off x="9919874" y="407800"/>
                <a:ext cx="2268404" cy="2268404"/>
              </a:xfrm>
              <a:prstGeom prst="ellipse">
                <a:avLst/>
              </a:prstGeom>
              <a:noFill/>
              <a:ln w="19050">
                <a:solidFill>
                  <a:schemeClr val="bg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4"/>
              <p:cNvSpPr/>
              <p:nvPr/>
            </p:nvSpPr>
            <p:spPr>
              <a:xfrm>
                <a:off x="10287248" y="775174"/>
                <a:ext cx="1533656" cy="1533656"/>
              </a:xfrm>
              <a:prstGeom prst="ellipse">
                <a:avLst/>
              </a:prstGeom>
              <a:blipFill dpi="0" rotWithShape="1">
                <a:blip r:embed="rId2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alpha val="65000"/>
                  </a:schemeClr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5"/>
              <p:cNvSpPr/>
              <p:nvPr/>
            </p:nvSpPr>
            <p:spPr>
              <a:xfrm>
                <a:off x="10056381" y="544307"/>
                <a:ext cx="1995390" cy="1995390"/>
              </a:xfrm>
              <a:prstGeom prst="ellipse">
                <a:avLst/>
              </a:prstGeom>
              <a:noFill/>
              <a:ln w="19050" cmpd="sng">
                <a:solidFill>
                  <a:schemeClr val="bg1">
                    <a:alpha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4" name="直接连接符 6"/>
            <p:cNvCxnSpPr/>
            <p:nvPr/>
          </p:nvCxnSpPr>
          <p:spPr>
            <a:xfrm flipH="1">
              <a:off x="3164305" y="1997090"/>
              <a:ext cx="19899" cy="2652620"/>
            </a:xfrm>
            <a:prstGeom prst="line">
              <a:avLst/>
            </a:prstGeom>
            <a:ln w="12700" cap="rnd">
              <a:gradFill>
                <a:gsLst>
                  <a:gs pos="16000">
                    <a:schemeClr val="accent1">
                      <a:lumMod val="5000"/>
                      <a:lumOff val="95000"/>
                      <a:alpha val="33000"/>
                    </a:schemeClr>
                  </a:gs>
                  <a:gs pos="54000">
                    <a:schemeClr val="bg1"/>
                  </a:gs>
                  <a:gs pos="88000">
                    <a:schemeClr val="bg1">
                      <a:alpha val="38000"/>
                    </a:schemeClr>
                  </a:gs>
                </a:gsLst>
                <a:lin ang="2400000" scaled="0"/>
              </a:gra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7"/>
            <p:cNvCxnSpPr/>
            <p:nvPr/>
          </p:nvCxnSpPr>
          <p:spPr>
            <a:xfrm>
              <a:off x="2898837" y="3949486"/>
              <a:ext cx="3243970" cy="10276"/>
            </a:xfrm>
            <a:prstGeom prst="line">
              <a:avLst/>
            </a:prstGeom>
            <a:ln w="12700" cap="rnd">
              <a:gradFill>
                <a:gsLst>
                  <a:gs pos="16000">
                    <a:schemeClr val="accent1">
                      <a:lumMod val="5000"/>
                      <a:lumOff val="95000"/>
                      <a:alpha val="33000"/>
                    </a:schemeClr>
                  </a:gs>
                  <a:gs pos="54000">
                    <a:schemeClr val="bg1"/>
                  </a:gs>
                  <a:gs pos="88000">
                    <a:schemeClr val="bg1">
                      <a:alpha val="38000"/>
                    </a:schemeClr>
                  </a:gs>
                </a:gsLst>
                <a:lin ang="2400000" scaled="0"/>
              </a:gra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18"/>
            <p:cNvSpPr txBox="1"/>
            <p:nvPr/>
          </p:nvSpPr>
          <p:spPr>
            <a:xfrm>
              <a:off x="3640576" y="2969457"/>
              <a:ext cx="3985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720436" y="1423480"/>
            <a:ext cx="4087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en-US" altLang="zh-TW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Financial Results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504037"/>
              </p:ext>
            </p:extLst>
          </p:nvPr>
        </p:nvGraphicFramePr>
        <p:xfrm>
          <a:off x="1295400" y="2310304"/>
          <a:ext cx="10075240" cy="4237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8299"/>
                <a:gridCol w="1644649"/>
                <a:gridCol w="1495902"/>
                <a:gridCol w="1495902"/>
                <a:gridCol w="1494848"/>
                <a:gridCol w="1375640"/>
              </a:tblGrid>
              <a:tr h="4708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</a:t>
                      </a:r>
                      <a:r>
                        <a:rPr lang="en-US" sz="2000" b="1" kern="1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Year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Item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latest 5 years financial</a:t>
                      </a:r>
                      <a:r>
                        <a:rPr lang="en-US" altLang="zh-TW" sz="2000" b="1" kern="1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information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0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2012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2013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2014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</a:tr>
              <a:tr h="549266">
                <a:tc>
                  <a:txBody>
                    <a:bodyPr/>
                    <a:lstStyle/>
                    <a:p>
                      <a:pPr marR="96520" indent="31115" algn="l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Revenue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2390"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190,829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2,472,297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1,031,785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119,632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31,086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</a:tr>
              <a:tr h="549266">
                <a:tc>
                  <a:txBody>
                    <a:bodyPr/>
                    <a:lstStyle/>
                    <a:p>
                      <a:pPr marR="96520" indent="31115" algn="l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Gross Profit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2390"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45,946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386,306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147,008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8,391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(16,131)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</a:tr>
              <a:tr h="549266">
                <a:tc>
                  <a:txBody>
                    <a:bodyPr/>
                    <a:lstStyle/>
                    <a:p>
                      <a:pPr marR="96520" indent="31115" algn="l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Operating</a:t>
                      </a:r>
                      <a:r>
                        <a:rPr lang="en-US" altLang="zh-TW" sz="2000" b="1" kern="1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Profit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(62,748)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188,865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7,770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(145,615)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(130,777)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</a:tr>
              <a:tr h="549266">
                <a:tc>
                  <a:txBody>
                    <a:bodyPr/>
                    <a:lstStyle/>
                    <a:p>
                      <a:pPr marR="96520" indent="31115" algn="l">
                        <a:spcAft>
                          <a:spcPts val="0"/>
                        </a:spcAft>
                      </a:pPr>
                      <a:r>
                        <a:rPr lang="en-US" altLang="zh-TW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Non-Op. Income and Exp.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2390"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10,759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18,624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1,190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250,142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18,979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</a:tr>
              <a:tr h="549266">
                <a:tc>
                  <a:txBody>
                    <a:bodyPr/>
                    <a:lstStyle/>
                    <a:p>
                      <a:pPr marR="96520" indent="31115" algn="l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Pre-tax income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(51,989)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207,489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8,960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104,527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(111,798)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</a:tr>
              <a:tr h="549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0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EPS</a:t>
                      </a:r>
                      <a:r>
                        <a:rPr lang="en-US" sz="2000" b="1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(NT$)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(1.04)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2.66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1.42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(1.39)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13" name="Line 1"/>
          <p:cNvSpPr>
            <a:spLocks noChangeShapeType="1"/>
          </p:cNvSpPr>
          <p:nvPr/>
        </p:nvSpPr>
        <p:spPr bwMode="auto">
          <a:xfrm>
            <a:off x="1295976" y="2346961"/>
            <a:ext cx="2564824" cy="833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8791767" y="1825513"/>
            <a:ext cx="2547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Currency</a:t>
            </a:r>
            <a:r>
              <a:rPr lang="zh-TW" altLang="zh-TW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b="1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NT$1,000.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" name="圖片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379" y="127650"/>
            <a:ext cx="1129086" cy="16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135317" y="117490"/>
            <a:ext cx="3243970" cy="2652620"/>
            <a:chOff x="2898837" y="1997090"/>
            <a:chExt cx="3243970" cy="2652620"/>
          </a:xfrm>
        </p:grpSpPr>
        <p:grpSp>
          <p:nvGrpSpPr>
            <p:cNvPr id="3" name="组合 1"/>
            <p:cNvGrpSpPr/>
            <p:nvPr/>
          </p:nvGrpSpPr>
          <p:grpSpPr>
            <a:xfrm>
              <a:off x="3214889" y="2631000"/>
              <a:ext cx="1305933" cy="1305933"/>
              <a:chOff x="9919874" y="407800"/>
              <a:chExt cx="2268404" cy="2268404"/>
            </a:xfrm>
          </p:grpSpPr>
          <p:sp>
            <p:nvSpPr>
              <p:cNvPr id="7" name="椭圆 2"/>
              <p:cNvSpPr/>
              <p:nvPr/>
            </p:nvSpPr>
            <p:spPr>
              <a:xfrm>
                <a:off x="10250073" y="737999"/>
                <a:ext cx="1608007" cy="1608007"/>
              </a:xfrm>
              <a:prstGeom prst="ellipse">
                <a:avLst/>
              </a:prstGeom>
              <a:noFill/>
              <a:ln w="19050">
                <a:solidFill>
                  <a:schemeClr val="bg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3"/>
              <p:cNvSpPr/>
              <p:nvPr/>
            </p:nvSpPr>
            <p:spPr>
              <a:xfrm>
                <a:off x="9919874" y="407800"/>
                <a:ext cx="2268404" cy="2268404"/>
              </a:xfrm>
              <a:prstGeom prst="ellipse">
                <a:avLst/>
              </a:prstGeom>
              <a:noFill/>
              <a:ln w="19050">
                <a:solidFill>
                  <a:schemeClr val="bg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4"/>
              <p:cNvSpPr/>
              <p:nvPr/>
            </p:nvSpPr>
            <p:spPr>
              <a:xfrm>
                <a:off x="10287248" y="775174"/>
                <a:ext cx="1533656" cy="1533656"/>
              </a:xfrm>
              <a:prstGeom prst="ellipse">
                <a:avLst/>
              </a:prstGeom>
              <a:blipFill dpi="0" rotWithShape="1">
                <a:blip r:embed="rId2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alpha val="65000"/>
                  </a:schemeClr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5"/>
              <p:cNvSpPr/>
              <p:nvPr/>
            </p:nvSpPr>
            <p:spPr>
              <a:xfrm>
                <a:off x="10056381" y="544307"/>
                <a:ext cx="1995390" cy="1995390"/>
              </a:xfrm>
              <a:prstGeom prst="ellipse">
                <a:avLst/>
              </a:prstGeom>
              <a:noFill/>
              <a:ln w="19050" cmpd="sng">
                <a:solidFill>
                  <a:schemeClr val="bg1">
                    <a:alpha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4" name="直接连接符 6"/>
            <p:cNvCxnSpPr/>
            <p:nvPr/>
          </p:nvCxnSpPr>
          <p:spPr>
            <a:xfrm flipH="1">
              <a:off x="3164305" y="1997090"/>
              <a:ext cx="19899" cy="2652620"/>
            </a:xfrm>
            <a:prstGeom prst="line">
              <a:avLst/>
            </a:prstGeom>
            <a:ln w="12700" cap="rnd">
              <a:gradFill>
                <a:gsLst>
                  <a:gs pos="16000">
                    <a:schemeClr val="accent1">
                      <a:lumMod val="5000"/>
                      <a:lumOff val="95000"/>
                      <a:alpha val="33000"/>
                    </a:schemeClr>
                  </a:gs>
                  <a:gs pos="54000">
                    <a:schemeClr val="bg1"/>
                  </a:gs>
                  <a:gs pos="88000">
                    <a:schemeClr val="bg1">
                      <a:alpha val="38000"/>
                    </a:schemeClr>
                  </a:gs>
                </a:gsLst>
                <a:lin ang="2400000" scaled="0"/>
              </a:gra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7"/>
            <p:cNvCxnSpPr/>
            <p:nvPr/>
          </p:nvCxnSpPr>
          <p:spPr>
            <a:xfrm>
              <a:off x="2898837" y="3949486"/>
              <a:ext cx="3243970" cy="10276"/>
            </a:xfrm>
            <a:prstGeom prst="line">
              <a:avLst/>
            </a:prstGeom>
            <a:ln w="12700" cap="rnd">
              <a:gradFill>
                <a:gsLst>
                  <a:gs pos="16000">
                    <a:schemeClr val="accent1">
                      <a:lumMod val="5000"/>
                      <a:lumOff val="95000"/>
                      <a:alpha val="33000"/>
                    </a:schemeClr>
                  </a:gs>
                  <a:gs pos="54000">
                    <a:schemeClr val="bg1"/>
                  </a:gs>
                  <a:gs pos="88000">
                    <a:schemeClr val="bg1">
                      <a:alpha val="38000"/>
                    </a:schemeClr>
                  </a:gs>
                </a:gsLst>
                <a:lin ang="2400000" scaled="0"/>
              </a:gra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18"/>
            <p:cNvSpPr txBox="1"/>
            <p:nvPr/>
          </p:nvSpPr>
          <p:spPr>
            <a:xfrm>
              <a:off x="3640576" y="2969457"/>
              <a:ext cx="3985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700116" y="1443800"/>
            <a:ext cx="1326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Q&amp;A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57"/>
          <p:cNvCxnSpPr/>
          <p:nvPr/>
        </p:nvCxnSpPr>
        <p:spPr>
          <a:xfrm>
            <a:off x="2222006" y="6459858"/>
            <a:ext cx="7585602" cy="0"/>
          </a:xfrm>
          <a:prstGeom prst="line">
            <a:avLst/>
          </a:prstGeom>
          <a:ln w="12700" cap="rnd">
            <a:gradFill flip="none" rotWithShape="1">
              <a:gsLst>
                <a:gs pos="53312">
                  <a:srgbClr val="C6DCF0"/>
                </a:gs>
                <a:gs pos="30000">
                  <a:schemeClr val="bg1"/>
                </a:gs>
                <a:gs pos="77000">
                  <a:srgbClr val="DCEAF6"/>
                </a:gs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"/>
          <p:cNvGrpSpPr/>
          <p:nvPr/>
        </p:nvGrpSpPr>
        <p:grpSpPr>
          <a:xfrm>
            <a:off x="2268522" y="2092715"/>
            <a:ext cx="7646736" cy="3378819"/>
            <a:chOff x="2272632" y="1659758"/>
            <a:chExt cx="7646736" cy="3378819"/>
          </a:xfrm>
        </p:grpSpPr>
        <p:cxnSp>
          <p:nvCxnSpPr>
            <p:cNvPr id="15" name="直接连接符 22"/>
            <p:cNvCxnSpPr/>
            <p:nvPr/>
          </p:nvCxnSpPr>
          <p:spPr>
            <a:xfrm>
              <a:off x="2674620" y="1659758"/>
              <a:ext cx="6842760" cy="0"/>
            </a:xfrm>
            <a:prstGeom prst="line">
              <a:avLst/>
            </a:prstGeom>
            <a:ln w="12700" cap="rnd">
              <a:gradFill flip="none" rotWithShape="1">
                <a:gsLst>
                  <a:gs pos="53312">
                    <a:srgbClr val="C6DCF0"/>
                  </a:gs>
                  <a:gs pos="30000">
                    <a:schemeClr val="bg1"/>
                  </a:gs>
                  <a:gs pos="77000">
                    <a:srgbClr val="DCEAF6"/>
                  </a:gs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28"/>
            <p:cNvCxnSpPr/>
            <p:nvPr/>
          </p:nvCxnSpPr>
          <p:spPr>
            <a:xfrm>
              <a:off x="2272632" y="5038577"/>
              <a:ext cx="7646736" cy="0"/>
            </a:xfrm>
            <a:prstGeom prst="line">
              <a:avLst/>
            </a:prstGeom>
            <a:ln w="12700" cap="rnd">
              <a:gradFill flip="none" rotWithShape="1">
                <a:gsLst>
                  <a:gs pos="53312">
                    <a:srgbClr val="C6DCF0"/>
                  </a:gs>
                  <a:gs pos="30000">
                    <a:schemeClr val="bg1"/>
                  </a:gs>
                  <a:gs pos="77000">
                    <a:srgbClr val="DCEAF6"/>
                  </a:gs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29"/>
            <p:cNvCxnSpPr/>
            <p:nvPr/>
          </p:nvCxnSpPr>
          <p:spPr>
            <a:xfrm>
              <a:off x="2272632" y="4194178"/>
              <a:ext cx="7646736" cy="0"/>
            </a:xfrm>
            <a:prstGeom prst="line">
              <a:avLst/>
            </a:prstGeom>
            <a:ln w="12700" cap="rnd">
              <a:gradFill flip="none" rotWithShape="1">
                <a:gsLst>
                  <a:gs pos="53312">
                    <a:srgbClr val="C6DCF0"/>
                  </a:gs>
                  <a:gs pos="30000">
                    <a:schemeClr val="bg1"/>
                  </a:gs>
                  <a:gs pos="77000">
                    <a:srgbClr val="DCEAF6"/>
                  </a:gs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3382135" y="4227061"/>
              <a:ext cx="5680585" cy="781036"/>
            </a:xfrm>
            <a:prstGeom prst="rect">
              <a:avLst/>
            </a:prstGeom>
            <a:blipFill dpi="0" rotWithShape="0">
              <a:blip r:embed="rId3">
                <a:alphaModFix amt="2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69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7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6" b="23555"/>
            <a:stretch/>
          </p:blipFill>
          <p:spPr>
            <a:xfrm>
              <a:off x="3382135" y="1667205"/>
              <a:ext cx="5680585" cy="252697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3382135" y="1664803"/>
              <a:ext cx="5680585" cy="2512297"/>
            </a:xfrm>
            <a:prstGeom prst="rect">
              <a:avLst/>
            </a:prstGeom>
            <a:solidFill>
              <a:srgbClr val="28549C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4416515" y="5946492"/>
            <a:ext cx="31446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7F7F7"/>
                </a:solidFill>
              </a:rPr>
              <a:t>BETTER LIFE GROUP</a:t>
            </a:r>
          </a:p>
          <a:p>
            <a:pPr algn="ctr"/>
            <a:endParaRPr lang="en-US" altLang="zh-TW" sz="2800" b="1" dirty="0">
              <a:solidFill>
                <a:srgbClr val="F7F7F7"/>
              </a:solidFill>
            </a:endParaRPr>
          </a:p>
        </p:txBody>
      </p:sp>
      <p:sp>
        <p:nvSpPr>
          <p:cNvPr id="22" name="文本框 260"/>
          <p:cNvSpPr txBox="1"/>
          <p:nvPr/>
        </p:nvSpPr>
        <p:spPr>
          <a:xfrm>
            <a:off x="3540569" y="4623458"/>
            <a:ext cx="4581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THANK  YOU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6" y="2451447"/>
            <a:ext cx="1730858" cy="248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1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/>
          </a:solidFill>
          <a:round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327</Words>
  <Application>Microsoft Office PowerPoint</Application>
  <PresentationFormat>寬螢幕</PresentationFormat>
  <Paragraphs>85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微软雅黑</vt:lpstr>
      <vt:lpstr>宋体</vt:lpstr>
      <vt:lpstr>微軟正黑體</vt:lpstr>
      <vt:lpstr>新細明體</vt:lpstr>
      <vt:lpstr>Arial</vt:lpstr>
      <vt:lpstr>Calibri</vt:lpstr>
      <vt:lpstr>Calibri Light</vt:lpstr>
      <vt:lpstr>Times New Roman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杨健</dc:creator>
  <cp:lastModifiedBy>anice瓊慧</cp:lastModifiedBy>
  <cp:revision>121</cp:revision>
  <cp:lastPrinted>2017-12-12T02:37:22Z</cp:lastPrinted>
  <dcterms:created xsi:type="dcterms:W3CDTF">2015-11-30T07:24:09Z</dcterms:created>
  <dcterms:modified xsi:type="dcterms:W3CDTF">2017-12-12T02:37:25Z</dcterms:modified>
</cp:coreProperties>
</file>