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17" r:id="rId2"/>
    <p:sldId id="432" r:id="rId3"/>
    <p:sldId id="257" r:id="rId4"/>
    <p:sldId id="364" r:id="rId5"/>
    <p:sldId id="363" r:id="rId6"/>
    <p:sldId id="365" r:id="rId7"/>
    <p:sldId id="380" r:id="rId8"/>
    <p:sldId id="381" r:id="rId9"/>
    <p:sldId id="383" r:id="rId10"/>
    <p:sldId id="382" r:id="rId11"/>
    <p:sldId id="258" r:id="rId12"/>
    <p:sldId id="434" r:id="rId13"/>
    <p:sldId id="441" r:id="rId14"/>
    <p:sldId id="442" r:id="rId15"/>
    <p:sldId id="443" r:id="rId16"/>
    <p:sldId id="437" r:id="rId17"/>
    <p:sldId id="438" r:id="rId18"/>
    <p:sldId id="440" r:id="rId19"/>
  </p:sldIdLst>
  <p:sldSz cx="9144000" cy="6858000" type="screen4x3"/>
  <p:notesSz cx="6735763" cy="98663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FFFF"/>
    <a:srgbClr val="0000FF"/>
    <a:srgbClr val="FFFFCC"/>
    <a:srgbClr val="800000"/>
    <a:srgbClr val="D9B3FF"/>
    <a:srgbClr val="CEEEF2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2998" autoAdjust="0"/>
  </p:normalViewPr>
  <p:slideViewPr>
    <p:cSldViewPr>
      <p:cViewPr varScale="1">
        <p:scale>
          <a:sx n="73" d="100"/>
          <a:sy n="73" d="100"/>
        </p:scale>
        <p:origin x="84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400" b="1" dirty="0" smtClean="0">
                <a:solidFill>
                  <a:schemeClr val="tx1"/>
                </a:solidFill>
              </a:rPr>
              <a:t>Revenue</a:t>
            </a:r>
            <a:r>
              <a:rPr lang="en-US" altLang="zh-TW" sz="2400" b="1" baseline="0" dirty="0" smtClean="0">
                <a:solidFill>
                  <a:schemeClr val="tx1"/>
                </a:solidFill>
              </a:rPr>
              <a:t> Sources</a:t>
            </a:r>
            <a:endParaRPr lang="zh-TW" altLang="en-US" sz="24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營收來源</c:v>
                </c:pt>
              </c:strCache>
            </c:strRef>
          </c:tx>
          <c:spPr>
            <a:solidFill>
              <a:srgbClr val="C2735E"/>
            </a:solidFill>
          </c:spPr>
          <c:dPt>
            <c:idx val="0"/>
            <c:bubble3D val="0"/>
            <c:spPr>
              <a:solidFill>
                <a:srgbClr val="C2735E">
                  <a:alpha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B1-494D-9D5F-05CAB5AB2A56}"/>
              </c:ext>
            </c:extLst>
          </c:dPt>
          <c:dPt>
            <c:idx val="1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B1-494D-9D5F-05CAB5AB2A56}"/>
              </c:ext>
            </c:extLst>
          </c:dPt>
          <c:dLbls>
            <c:dLbl>
              <c:idx val="0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2C3DE5-03C0-4F4A-B8E1-2C47E4924349}" type="VALUE">
                      <a:rPr lang="en-US" altLang="zh-TW" sz="2200"/>
                      <a:pPr>
                        <a:def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defRPr>
                      </a:pPr>
                      <a:t>[值]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EB1-494D-9D5F-05CAB5AB2A56}"/>
                </c:ext>
              </c:extLst>
            </c:dLbl>
            <c:dLbl>
              <c:idx val="1"/>
              <c:layout>
                <c:manualLayout>
                  <c:x val="-0.17830358523800147"/>
                  <c:y val="0.20275602057204078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179948-2412-475E-83A4-D99CD05EC9B7}" type="VALUE">
                      <a:rPr lang="en-US" altLang="zh-TW" sz="2200"/>
                      <a:pPr>
                        <a:def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defRPr>
                      </a:pPr>
                      <a:t>[值]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8127535122079045"/>
                      <c:h val="0.166276266043133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EB1-494D-9D5F-05CAB5AB2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工作表1!$A$2:$A$3</c:f>
              <c:strCache>
                <c:ptCount val="2"/>
                <c:pt idx="0">
                  <c:v>Steel</c:v>
                </c:pt>
                <c:pt idx="1">
                  <c:v>Leisure/Tourism</c:v>
                </c:pt>
              </c:strCache>
            </c:strRef>
          </c:cat>
          <c:val>
            <c:numRef>
              <c:f>工作表1!$B$2:$B$3</c:f>
              <c:numCache>
                <c:formatCode>0%</c:formatCode>
                <c:ptCount val="2"/>
                <c:pt idx="0">
                  <c:v>0.79259999999999997</c:v>
                </c:pt>
                <c:pt idx="1">
                  <c:v>0.2074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B1-494D-9D5F-05CAB5AB2A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9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4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Domestic and</a:t>
            </a:r>
            <a:r>
              <a:rPr lang="en-US" altLang="zh-TW" sz="2400" b="1" baseline="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 foreign sales ratio</a:t>
            </a:r>
            <a:endParaRPr lang="zh-TW" altLang="en-US" sz="24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內外銷比例</c:v>
                </c:pt>
              </c:strCache>
            </c:strRef>
          </c:tx>
          <c:spPr>
            <a:solidFill>
              <a:srgbClr val="C2735E"/>
            </a:solidFill>
          </c:spPr>
          <c:dPt>
            <c:idx val="0"/>
            <c:bubble3D val="0"/>
            <c:spPr>
              <a:solidFill>
                <a:srgbClr val="C2735E">
                  <a:alpha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04-4CA8-9248-A19551BCD519}"/>
              </c:ext>
            </c:extLst>
          </c:dPt>
          <c:dPt>
            <c:idx val="1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04-4CA8-9248-A19551BCD519}"/>
              </c:ext>
            </c:extLst>
          </c:dPt>
          <c:dLbls>
            <c:dLbl>
              <c:idx val="0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2C3DE5-03C0-4F4A-B8E1-2C47E4924349}" type="VALUE">
                      <a:rPr lang="en-US" altLang="zh-TW" sz="2200"/>
                      <a:pPr>
                        <a:def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defRPr>
                      </a:pPr>
                      <a:t>[值]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704-4CA8-9248-A19551BCD519}"/>
                </c:ext>
              </c:extLst>
            </c:dLbl>
            <c:dLbl>
              <c:idx val="1"/>
              <c:layout>
                <c:manualLayout>
                  <c:x val="8.9701050279677716E-2"/>
                  <c:y val="2.4188106133132724E-2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179948-2412-475E-83A4-D99CD05EC9B7}" type="VALUE">
                      <a:rPr lang="en-US" altLang="zh-TW" sz="2200"/>
                      <a:pPr>
                        <a:defRPr sz="2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defRPr>
                      </a:pPr>
                      <a:t>[值]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704-4CA8-9248-A19551BCD5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工作表1!$A$2:$A$3</c:f>
              <c:strCache>
                <c:ptCount val="2"/>
                <c:pt idx="0">
                  <c:v>Domestic</c:v>
                </c:pt>
                <c:pt idx="1">
                  <c:v>Foreign</c:v>
                </c:pt>
              </c:strCache>
            </c:strRef>
          </c:cat>
          <c:val>
            <c:numRef>
              <c:f>工作表1!$B$2:$B$3</c:f>
              <c:numCache>
                <c:formatCode>0%</c:formatCode>
                <c:ptCount val="2"/>
                <c:pt idx="0">
                  <c:v>0.81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04-4CA8-9248-A19551BCD51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6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8468743636733859E-2"/>
          <c:y val="0.90383705440012807"/>
          <c:w val="0.86306251272653223"/>
          <c:h val="8.2567386271975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D3E529-1913-44FB-9FE9-CA1105500477}" type="doc">
      <dgm:prSet loTypeId="urn:microsoft.com/office/officeart/2005/8/layout/orgChart1" loCatId="hierarchy" qsTypeId="urn:microsoft.com/office/officeart/2005/8/quickstyle/simple1" qsCatId="simple" csTypeId="urn:microsoft.com/office/officeart/2005/8/colors/accent2_3" csCatId="accent2" phldr="1"/>
      <dgm:spPr/>
    </dgm:pt>
    <dgm:pt modelId="{3FBF4CBC-5271-4C61-8146-62F3020B7791}">
      <dgm:prSet/>
      <dgm:spPr/>
      <dgm:t>
        <a:bodyPr vert="horz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altLang="zh-TW" b="1" dirty="0" err="1" smtClean="0">
              <a:solidFill>
                <a:schemeClr val="bg1"/>
              </a:solidFill>
              <a:latin typeface="+mn-ea"/>
              <a:ea typeface="+mj-ea"/>
              <a:cs typeface="+mj-cs"/>
            </a:rPr>
            <a:t>Kuan</a:t>
          </a:r>
          <a:r>
            <a:rPr lang="en-US" altLang="zh-TW" b="1" dirty="0" smtClean="0">
              <a:solidFill>
                <a:schemeClr val="bg1"/>
              </a:solidFill>
              <a:latin typeface="+mn-ea"/>
              <a:ea typeface="+mj-ea"/>
              <a:cs typeface="+mj-cs"/>
            </a:rPr>
            <a:t>-Tien Plant: </a:t>
          </a:r>
          <a:r>
            <a:rPr lang="en-US" altLang="zh-TW" b="1" dirty="0" err="1" smtClean="0">
              <a:solidFill>
                <a:schemeClr val="bg1"/>
              </a:solidFill>
              <a:latin typeface="+mn-ea"/>
              <a:ea typeface="+mj-ea"/>
              <a:cs typeface="+mj-cs"/>
            </a:rPr>
            <a:t>WireRod</a:t>
          </a:r>
          <a:endParaRPr kumimoji="1" lang="zh-TW" altLang="en-US" b="1" i="0" u="none" strike="noStrike" cap="none" normalizeH="0" baseline="0" dirty="0" smtClean="0">
            <a:ln/>
            <a:solidFill>
              <a:schemeClr val="bg1"/>
            </a:solidFill>
            <a:effectLst/>
            <a:latin typeface="Arial" charset="0"/>
            <a:ea typeface="標楷體" pitchFamily="65" charset="-120"/>
          </a:endParaRPr>
        </a:p>
      </dgm:t>
    </dgm:pt>
    <dgm:pt modelId="{A960FEB4-D1BE-4108-8205-FDE1AB3D32CC}" type="parTrans" cxnId="{741554EF-2081-4854-A19F-53305F6FD7D2}">
      <dgm:prSet/>
      <dgm:spPr/>
      <dgm:t>
        <a:bodyPr/>
        <a:lstStyle/>
        <a:p>
          <a:endParaRPr lang="zh-TW" altLang="en-US"/>
        </a:p>
      </dgm:t>
    </dgm:pt>
    <dgm:pt modelId="{29FEC491-D6DE-4A5F-A7E8-EADC19B36CDB}" type="sibTrans" cxnId="{741554EF-2081-4854-A19F-53305F6FD7D2}">
      <dgm:prSet/>
      <dgm:spPr/>
      <dgm:t>
        <a:bodyPr/>
        <a:lstStyle/>
        <a:p>
          <a:endParaRPr lang="zh-TW" altLang="en-US"/>
        </a:p>
      </dgm:t>
    </dgm:pt>
    <dgm:pt modelId="{3B5BEEE0-B347-4204-AFC7-8030E9F77A31}">
      <dgm:prSet/>
      <dgm:spPr>
        <a:solidFill>
          <a:srgbClr val="990000"/>
        </a:solidFill>
      </dgm:spPr>
      <dgm:t>
        <a:bodyPr vert="eaVert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zh-TW" dirty="0" err="1" smtClean="0">
              <a:solidFill>
                <a:schemeClr val="bg1"/>
              </a:solidFill>
              <a:ea typeface="標楷體" pitchFamily="65" charset="-120"/>
            </a:rPr>
            <a:t>Spheridized</a:t>
          </a:r>
          <a:r>
            <a:rPr kumimoji="0" lang="en-US" altLang="zh-TW" dirty="0" smtClean="0">
              <a:solidFill>
                <a:schemeClr val="bg1"/>
              </a:solidFill>
              <a:ea typeface="標楷體" pitchFamily="65" charset="-120"/>
            </a:rPr>
            <a:t> Wire</a:t>
          </a:r>
          <a:endParaRPr kumimoji="1" lang="zh-TW" altLang="en-US" b="0" i="0" u="none" strike="noStrike" cap="none" normalizeH="0" baseline="0" dirty="0" smtClean="0">
            <a:ln/>
            <a:solidFill>
              <a:schemeClr val="bg1"/>
            </a:solidFill>
            <a:effectLst/>
            <a:latin typeface="Arial" charset="0"/>
            <a:ea typeface="標楷體" pitchFamily="65" charset="-120"/>
          </a:endParaRPr>
        </a:p>
      </dgm:t>
    </dgm:pt>
    <dgm:pt modelId="{83116A07-B07A-4682-9E82-F190F85E5FAF}" type="parTrans" cxnId="{750CAE34-8542-4530-B68A-59138A7F43E3}">
      <dgm:prSet/>
      <dgm:spPr/>
      <dgm:t>
        <a:bodyPr/>
        <a:lstStyle/>
        <a:p>
          <a:endParaRPr lang="zh-TW" altLang="en-US"/>
        </a:p>
      </dgm:t>
    </dgm:pt>
    <dgm:pt modelId="{1A2E499C-39A6-43A8-B288-D28D06EFBA4F}" type="sibTrans" cxnId="{750CAE34-8542-4530-B68A-59138A7F43E3}">
      <dgm:prSet/>
      <dgm:spPr/>
      <dgm:t>
        <a:bodyPr/>
        <a:lstStyle/>
        <a:p>
          <a:endParaRPr lang="zh-TW" altLang="en-US"/>
        </a:p>
      </dgm:t>
    </dgm:pt>
    <dgm:pt modelId="{A1A9D46F-61A5-4DC4-B4D9-DEBA681C841E}">
      <dgm:prSet/>
      <dgm:spPr>
        <a:solidFill>
          <a:srgbClr val="990000"/>
        </a:solidFill>
      </dgm:spPr>
      <dgm:t>
        <a:bodyPr vert="eaVert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b="0" i="0" u="none" strike="noStrike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HardDrawingWire</a:t>
          </a:r>
          <a:endParaRPr kumimoji="1" lang="zh-TW" altLang="en-US" b="0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E3ACF26C-061E-4A31-86A7-CC6058DF4606}" type="parTrans" cxnId="{659F23DB-5642-44F3-BBA2-890B823B993C}">
      <dgm:prSet/>
      <dgm:spPr/>
      <dgm:t>
        <a:bodyPr/>
        <a:lstStyle/>
        <a:p>
          <a:endParaRPr lang="zh-TW" altLang="en-US"/>
        </a:p>
      </dgm:t>
    </dgm:pt>
    <dgm:pt modelId="{1B777E50-EF72-4D48-9224-23E5FF23DFCD}" type="sibTrans" cxnId="{659F23DB-5642-44F3-BBA2-890B823B993C}">
      <dgm:prSet/>
      <dgm:spPr/>
      <dgm:t>
        <a:bodyPr/>
        <a:lstStyle/>
        <a:p>
          <a:endParaRPr lang="zh-TW" altLang="en-US"/>
        </a:p>
      </dgm:t>
    </dgm:pt>
    <dgm:pt modelId="{608BADFC-7A40-4EC2-8196-15CF542F57D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b="1" i="0" u="none" strike="noStrike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MetalPlasticProcessingPlant</a:t>
          </a:r>
          <a:endParaRPr kumimoji="1" lang="zh-TW" altLang="en-US" b="1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300BF987-6B7F-43F3-8A9C-75C203467D99}" type="parTrans" cxnId="{B08F2369-21F4-48D3-A8BA-C0EBDDAF8822}">
      <dgm:prSet/>
      <dgm:spPr/>
      <dgm:t>
        <a:bodyPr/>
        <a:lstStyle/>
        <a:p>
          <a:endParaRPr lang="zh-TW" altLang="en-US"/>
        </a:p>
      </dgm:t>
    </dgm:pt>
    <dgm:pt modelId="{E3B84848-7448-42C1-B9ED-6B0BA41ACE4D}" type="sibTrans" cxnId="{B08F2369-21F4-48D3-A8BA-C0EBDDAF8822}">
      <dgm:prSet/>
      <dgm:spPr/>
      <dgm:t>
        <a:bodyPr/>
        <a:lstStyle/>
        <a:p>
          <a:endParaRPr lang="zh-TW" altLang="en-US"/>
        </a:p>
      </dgm:t>
    </dgm:pt>
    <dgm:pt modelId="{9F2149C6-7047-4E8E-BA07-DA959242FA1A}">
      <dgm:prSet/>
      <dgm:spPr>
        <a:solidFill>
          <a:srgbClr val="990000"/>
        </a:solidFill>
      </dgm:spPr>
      <dgm:t>
        <a:bodyPr vert="eaVert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b="0" i="0" u="none" strike="noStrike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AllThreadRod</a:t>
          </a:r>
          <a:endParaRPr kumimoji="1" lang="zh-TW" altLang="en-US" b="0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6372404D-A286-4604-BD05-142E06FE0B6C}" type="parTrans" cxnId="{92A406C8-420A-443D-840E-37F0AF5B7B0D}">
      <dgm:prSet/>
      <dgm:spPr/>
      <dgm:t>
        <a:bodyPr/>
        <a:lstStyle/>
        <a:p>
          <a:endParaRPr lang="zh-TW" altLang="en-US"/>
        </a:p>
      </dgm:t>
    </dgm:pt>
    <dgm:pt modelId="{D9B0796C-2F34-46E4-AA7F-BAE3C68785FA}" type="sibTrans" cxnId="{92A406C8-420A-443D-840E-37F0AF5B7B0D}">
      <dgm:prSet/>
      <dgm:spPr/>
      <dgm:t>
        <a:bodyPr/>
        <a:lstStyle/>
        <a:p>
          <a:endParaRPr lang="zh-TW" altLang="en-US"/>
        </a:p>
      </dgm:t>
    </dgm:pt>
    <dgm:pt modelId="{31EA49AD-D2B2-422D-865A-F3CE4BD247F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endParaRPr lang="en-US" altLang="zh-TW" b="1" dirty="0" smtClean="0">
            <a:solidFill>
              <a:schemeClr val="bg1"/>
            </a:solidFill>
            <a:latin typeface="+mn-ea"/>
            <a:ea typeface="+mj-ea"/>
            <a:cs typeface="+mj-cs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zh-TW" b="1" dirty="0" smtClean="0">
              <a:solidFill>
                <a:schemeClr val="bg1"/>
              </a:solidFill>
              <a:latin typeface="+mn-ea"/>
              <a:ea typeface="+mj-ea"/>
              <a:cs typeface="+mj-cs"/>
            </a:rPr>
            <a:t>Ma-</a:t>
          </a:r>
          <a:r>
            <a:rPr lang="en-US" altLang="zh-TW" b="1" dirty="0" err="1" smtClean="0">
              <a:solidFill>
                <a:schemeClr val="bg1"/>
              </a:solidFill>
              <a:latin typeface="+mn-ea"/>
              <a:ea typeface="+mj-ea"/>
              <a:cs typeface="+mj-cs"/>
            </a:rPr>
            <a:t>TouPlant</a:t>
          </a:r>
          <a:endParaRPr lang="zh-TW" altLang="en-US" dirty="0" smtClean="0">
            <a:solidFill>
              <a:schemeClr val="bg1"/>
            </a:solidFill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zh-TW" altLang="en-US" b="1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B8241640-000E-4A0B-B52C-B6C84CB76517}" type="sibTrans" cxnId="{88C36D94-560B-42A1-8E0D-F01044EA5D70}">
      <dgm:prSet/>
      <dgm:spPr/>
      <dgm:t>
        <a:bodyPr/>
        <a:lstStyle/>
        <a:p>
          <a:endParaRPr lang="zh-TW" altLang="en-US"/>
        </a:p>
      </dgm:t>
    </dgm:pt>
    <dgm:pt modelId="{76F512F8-B81B-41FD-8625-3E2DC5E35779}" type="parTrans" cxnId="{88C36D94-560B-42A1-8E0D-F01044EA5D70}">
      <dgm:prSet/>
      <dgm:spPr/>
      <dgm:t>
        <a:bodyPr/>
        <a:lstStyle/>
        <a:p>
          <a:endParaRPr lang="zh-TW" altLang="en-US"/>
        </a:p>
      </dgm:t>
    </dgm:pt>
    <dgm:pt modelId="{5F52D83E-0B08-4DBD-80EA-2F88DA681AF5}">
      <dgm:prSet/>
      <dgm:spPr>
        <a:solidFill>
          <a:srgbClr val="990000"/>
        </a:solidFill>
      </dgm:spPr>
      <dgm:t>
        <a:bodyPr vert="eaVert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b="0" i="0" u="none" strike="noStrike" cap="none" normalizeH="0" baseline="0" dirty="0" smtClean="0">
              <a:ln/>
              <a:effectLst/>
              <a:latin typeface="Arial" charset="0"/>
              <a:ea typeface="標楷體" pitchFamily="65" charset="-120"/>
            </a:rPr>
            <a:t>Screws</a:t>
          </a:r>
          <a:endParaRPr kumimoji="1" lang="zh-TW" altLang="en-US" b="0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8F2A0FCB-4D35-4345-99D2-16B27B942A4D}" type="parTrans" cxnId="{17835DB6-EE14-485F-BB13-C4D77A3B8F4A}">
      <dgm:prSet/>
      <dgm:spPr/>
      <dgm:t>
        <a:bodyPr/>
        <a:lstStyle/>
        <a:p>
          <a:endParaRPr lang="zh-TW" altLang="en-US"/>
        </a:p>
      </dgm:t>
    </dgm:pt>
    <dgm:pt modelId="{FD72E783-8669-4FD5-A2C6-38D00CAC5E03}" type="sibTrans" cxnId="{17835DB6-EE14-485F-BB13-C4D77A3B8F4A}">
      <dgm:prSet/>
      <dgm:spPr/>
      <dgm:t>
        <a:bodyPr/>
        <a:lstStyle/>
        <a:p>
          <a:endParaRPr lang="zh-TW" altLang="en-US"/>
        </a:p>
      </dgm:t>
    </dgm:pt>
    <dgm:pt modelId="{FA4C5D59-E16D-473C-8FBC-D5B7C1511271}">
      <dgm:prSet/>
      <dgm:spPr>
        <a:solidFill>
          <a:srgbClr val="990000"/>
        </a:solidFill>
      </dgm:spPr>
      <dgm:t>
        <a:bodyPr vert="eaVert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b="0" i="0" u="none" strike="noStrike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BlackWire</a:t>
          </a:r>
          <a:endParaRPr kumimoji="1" lang="zh-TW" altLang="en-US" b="0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4438B6AC-E175-4010-86C3-934EC242871C}" type="parTrans" cxnId="{BB4FBA18-0A3E-4A41-AECB-D6C944CE2EBE}">
      <dgm:prSet/>
      <dgm:spPr/>
      <dgm:t>
        <a:bodyPr/>
        <a:lstStyle/>
        <a:p>
          <a:endParaRPr lang="zh-TW" altLang="en-US"/>
        </a:p>
      </dgm:t>
    </dgm:pt>
    <dgm:pt modelId="{D42F552F-3D79-4864-AFA3-CA85CF07E4D8}" type="sibTrans" cxnId="{BB4FBA18-0A3E-4A41-AECB-D6C944CE2EBE}">
      <dgm:prSet/>
      <dgm:spPr/>
      <dgm:t>
        <a:bodyPr/>
        <a:lstStyle/>
        <a:p>
          <a:endParaRPr lang="zh-TW" altLang="en-US"/>
        </a:p>
      </dgm:t>
    </dgm:pt>
    <dgm:pt modelId="{987127A5-968C-487C-8A34-C0B489A39338}">
      <dgm:prSet/>
      <dgm:spPr>
        <a:solidFill>
          <a:srgbClr val="990000"/>
        </a:solidFill>
      </dgm:spPr>
      <dgm:t>
        <a:bodyPr vert="eaVert"/>
        <a:lstStyle/>
        <a:p>
          <a:pPr marR="0" rtl="0" eaLnBrk="1" fontAlgn="base" latinLnBrk="0" hangingPunct="1">
            <a:buClrTx/>
            <a:buSzTx/>
            <a:buFontTx/>
            <a:tabLst/>
            <a:defRPr/>
          </a:pPr>
          <a:r>
            <a:rPr kumimoji="1" lang="en-US" altLang="zh-TW" b="0" i="0" u="none" strike="noStrike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AnnealedWire</a:t>
          </a:r>
          <a:endParaRPr kumimoji="1" lang="zh-TW" altLang="en-US" b="0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7701959C-64A0-4317-AAE6-CBBDD6AC3CBE}" type="parTrans" cxnId="{1ABB7951-DD35-4762-9E83-70F66BCD1296}">
      <dgm:prSet/>
      <dgm:spPr/>
      <dgm:t>
        <a:bodyPr/>
        <a:lstStyle/>
        <a:p>
          <a:endParaRPr lang="zh-TW" altLang="en-US"/>
        </a:p>
      </dgm:t>
    </dgm:pt>
    <dgm:pt modelId="{96C2E72B-2BD3-4D34-B1AA-B0568680A517}" type="sibTrans" cxnId="{1ABB7951-DD35-4762-9E83-70F66BCD1296}">
      <dgm:prSet/>
      <dgm:spPr/>
      <dgm:t>
        <a:bodyPr/>
        <a:lstStyle/>
        <a:p>
          <a:endParaRPr lang="zh-TW" altLang="en-US"/>
        </a:p>
      </dgm:t>
    </dgm:pt>
    <dgm:pt modelId="{B2375499-5EA5-4A17-8112-4AC568621237}">
      <dgm:prSet/>
      <dgm:spPr>
        <a:solidFill>
          <a:srgbClr val="990000"/>
        </a:solidFill>
      </dgm:spPr>
      <dgm:t>
        <a:bodyPr vert="eaVert"/>
        <a:lstStyle/>
        <a:p>
          <a:pPr marR="0" rtl="0" eaLnBrk="1" fontAlgn="base" latinLnBrk="0" hangingPunct="1">
            <a:buClrTx/>
            <a:buSzTx/>
            <a:buFontTx/>
            <a:tabLst/>
            <a:defRPr/>
          </a:pPr>
          <a:r>
            <a:rPr kumimoji="1" lang="en-US" altLang="zh-TW" b="0" i="0" u="none" strike="noStrike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GalvanizedWire</a:t>
          </a:r>
          <a:endParaRPr kumimoji="1" lang="zh-TW" altLang="en-US" b="0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C99D9637-C367-46B1-8C59-6F72F2A3B26A}" type="parTrans" cxnId="{C2C53C4B-B344-471B-9FEC-AF505FC0DE83}">
      <dgm:prSet/>
      <dgm:spPr/>
      <dgm:t>
        <a:bodyPr/>
        <a:lstStyle/>
        <a:p>
          <a:endParaRPr lang="zh-TW" altLang="en-US"/>
        </a:p>
      </dgm:t>
    </dgm:pt>
    <dgm:pt modelId="{809726CF-7A0D-4D09-AF79-397BF83A08BC}" type="sibTrans" cxnId="{C2C53C4B-B344-471B-9FEC-AF505FC0DE83}">
      <dgm:prSet/>
      <dgm:spPr/>
      <dgm:t>
        <a:bodyPr/>
        <a:lstStyle/>
        <a:p>
          <a:endParaRPr lang="zh-TW" altLang="en-US"/>
        </a:p>
      </dgm:t>
    </dgm:pt>
    <dgm:pt modelId="{BF3306FD-ED90-4885-A080-DC5A3035211C}">
      <dgm:prSet/>
      <dgm:spPr>
        <a:solidFill>
          <a:srgbClr val="990000"/>
        </a:solidFill>
      </dgm:spPr>
      <dgm:t>
        <a:bodyPr vert="eaVert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b="0" i="0" u="none" strike="noStrike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HeatTreatment</a:t>
          </a:r>
          <a:endParaRPr kumimoji="1" lang="zh-TW" altLang="en-US" b="0" i="0" u="none" strike="noStrike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gm:t>
    </dgm:pt>
    <dgm:pt modelId="{7994FEBF-9C29-46C9-A40A-7FBDFB22FFBA}" type="parTrans" cxnId="{3DA9F033-5E39-42BA-8DB7-E4122095494F}">
      <dgm:prSet/>
      <dgm:spPr/>
      <dgm:t>
        <a:bodyPr/>
        <a:lstStyle/>
        <a:p>
          <a:endParaRPr lang="zh-TW" altLang="en-US"/>
        </a:p>
      </dgm:t>
    </dgm:pt>
    <dgm:pt modelId="{23C7C0A6-7B28-4F28-AC18-D360FBD71550}" type="sibTrans" cxnId="{3DA9F033-5E39-42BA-8DB7-E4122095494F}">
      <dgm:prSet/>
      <dgm:spPr/>
      <dgm:t>
        <a:bodyPr/>
        <a:lstStyle/>
        <a:p>
          <a:endParaRPr lang="zh-TW" altLang="en-US"/>
        </a:p>
      </dgm:t>
    </dgm:pt>
    <dgm:pt modelId="{E7854CC1-95DB-4251-9C90-CEEC1E7D57B5}" type="pres">
      <dgm:prSet presAssocID="{00D3E529-1913-44FB-9FE9-CA11055004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0651D9E-06ED-4D21-8B6B-0D03D1202015}" type="pres">
      <dgm:prSet presAssocID="{3FBF4CBC-5271-4C61-8146-62F3020B7791}" presName="hierRoot1" presStyleCnt="0">
        <dgm:presLayoutVars>
          <dgm:hierBranch/>
        </dgm:presLayoutVars>
      </dgm:prSet>
      <dgm:spPr/>
    </dgm:pt>
    <dgm:pt modelId="{307CEB2E-2FE7-49CE-9C0A-2DB779B862F2}" type="pres">
      <dgm:prSet presAssocID="{3FBF4CBC-5271-4C61-8146-62F3020B7791}" presName="rootComposite1" presStyleCnt="0"/>
      <dgm:spPr/>
    </dgm:pt>
    <dgm:pt modelId="{A5EAC552-0BF4-4C16-AA56-DD6410E9F531}" type="pres">
      <dgm:prSet presAssocID="{3FBF4CBC-5271-4C61-8146-62F3020B7791}" presName="rootText1" presStyleLbl="node0" presStyleIdx="0" presStyleCnt="1" custScaleX="270379" custScaleY="8211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91584FF-C496-4A8D-8A5C-1FC81A17C21E}" type="pres">
      <dgm:prSet presAssocID="{3FBF4CBC-5271-4C61-8146-62F3020B7791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95F2035B-B1B9-469F-9918-0918E4A3E0CF}" type="pres">
      <dgm:prSet presAssocID="{3FBF4CBC-5271-4C61-8146-62F3020B7791}" presName="hierChild2" presStyleCnt="0"/>
      <dgm:spPr/>
    </dgm:pt>
    <dgm:pt modelId="{C0E86BBF-BBE2-4FC2-B482-E0DD336F3B64}" type="pres">
      <dgm:prSet presAssocID="{76F512F8-B81B-41FD-8625-3E2DC5E35779}" presName="Name35" presStyleLbl="parChTrans1D2" presStyleIdx="0" presStyleCnt="2"/>
      <dgm:spPr/>
      <dgm:t>
        <a:bodyPr/>
        <a:lstStyle/>
        <a:p>
          <a:endParaRPr lang="zh-TW" altLang="en-US"/>
        </a:p>
      </dgm:t>
    </dgm:pt>
    <dgm:pt modelId="{1BB6DF53-7500-4953-8197-40794D25FD9B}" type="pres">
      <dgm:prSet presAssocID="{31EA49AD-D2B2-422D-865A-F3CE4BD247F2}" presName="hierRoot2" presStyleCnt="0">
        <dgm:presLayoutVars>
          <dgm:hierBranch/>
        </dgm:presLayoutVars>
      </dgm:prSet>
      <dgm:spPr/>
    </dgm:pt>
    <dgm:pt modelId="{A5A45DF0-A10A-4CB6-8EF7-A712DC90A00B}" type="pres">
      <dgm:prSet presAssocID="{31EA49AD-D2B2-422D-865A-F3CE4BD247F2}" presName="rootComposite" presStyleCnt="0"/>
      <dgm:spPr/>
    </dgm:pt>
    <dgm:pt modelId="{4EC927D3-75B7-4C61-B4C1-A429F228EFE5}" type="pres">
      <dgm:prSet presAssocID="{31EA49AD-D2B2-422D-865A-F3CE4BD247F2}" presName="rootText" presStyleLbl="node2" presStyleIdx="0" presStyleCnt="2" custLinFactNeighborX="1334" custLinFactNeighborY="-44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1BDA7FB-A274-4313-87BC-354CDB12F32C}" type="pres">
      <dgm:prSet presAssocID="{31EA49AD-D2B2-422D-865A-F3CE4BD247F2}" presName="rootConnector" presStyleLbl="node2" presStyleIdx="0" presStyleCnt="2"/>
      <dgm:spPr/>
      <dgm:t>
        <a:bodyPr/>
        <a:lstStyle/>
        <a:p>
          <a:endParaRPr lang="zh-TW" altLang="en-US"/>
        </a:p>
      </dgm:t>
    </dgm:pt>
    <dgm:pt modelId="{B703BE62-5AB2-46CB-B559-223FE90D739B}" type="pres">
      <dgm:prSet presAssocID="{31EA49AD-D2B2-422D-865A-F3CE4BD247F2}" presName="hierChild4" presStyleCnt="0"/>
      <dgm:spPr/>
    </dgm:pt>
    <dgm:pt modelId="{FE7DFA02-24AA-457E-9C90-53A6DD169065}" type="pres">
      <dgm:prSet presAssocID="{83116A07-B07A-4682-9E82-F190F85E5FAF}" presName="Name35" presStyleLbl="parChTrans1D3" presStyleIdx="0" presStyleCnt="8"/>
      <dgm:spPr/>
      <dgm:t>
        <a:bodyPr/>
        <a:lstStyle/>
        <a:p>
          <a:endParaRPr lang="zh-TW" altLang="en-US"/>
        </a:p>
      </dgm:t>
    </dgm:pt>
    <dgm:pt modelId="{F463E6AC-5102-40EC-97EC-BB0F53105934}" type="pres">
      <dgm:prSet presAssocID="{3B5BEEE0-B347-4204-AFC7-8030E9F77A31}" presName="hierRoot2" presStyleCnt="0">
        <dgm:presLayoutVars>
          <dgm:hierBranch val="r"/>
        </dgm:presLayoutVars>
      </dgm:prSet>
      <dgm:spPr/>
    </dgm:pt>
    <dgm:pt modelId="{99F18E36-8AB6-43B2-A024-D31BDED466FC}" type="pres">
      <dgm:prSet presAssocID="{3B5BEEE0-B347-4204-AFC7-8030E9F77A31}" presName="rootComposite" presStyleCnt="0"/>
      <dgm:spPr/>
    </dgm:pt>
    <dgm:pt modelId="{7B00390B-7711-486F-A09D-B0B61FAF7A4E}" type="pres">
      <dgm:prSet presAssocID="{3B5BEEE0-B347-4204-AFC7-8030E9F77A31}" presName="rootText" presStyleLbl="node3" presStyleIdx="0" presStyleCnt="8" custScaleX="36818" custScaleY="21403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3C00BE-4838-4CFD-8FF3-30F931D09EB4}" type="pres">
      <dgm:prSet presAssocID="{3B5BEEE0-B347-4204-AFC7-8030E9F77A31}" presName="rootConnector" presStyleLbl="node3" presStyleIdx="0" presStyleCnt="8"/>
      <dgm:spPr/>
      <dgm:t>
        <a:bodyPr/>
        <a:lstStyle/>
        <a:p>
          <a:endParaRPr lang="zh-TW" altLang="en-US"/>
        </a:p>
      </dgm:t>
    </dgm:pt>
    <dgm:pt modelId="{3FE3A733-B7A1-4BC5-8410-5D8EC6B0913F}" type="pres">
      <dgm:prSet presAssocID="{3B5BEEE0-B347-4204-AFC7-8030E9F77A31}" presName="hierChild4" presStyleCnt="0"/>
      <dgm:spPr/>
    </dgm:pt>
    <dgm:pt modelId="{B634EC2F-A784-49B6-B01B-38FF618A2931}" type="pres">
      <dgm:prSet presAssocID="{3B5BEEE0-B347-4204-AFC7-8030E9F77A31}" presName="hierChild5" presStyleCnt="0"/>
      <dgm:spPr/>
    </dgm:pt>
    <dgm:pt modelId="{100E4346-DDA0-42E8-8992-5A03D4653D95}" type="pres">
      <dgm:prSet presAssocID="{E3ACF26C-061E-4A31-86A7-CC6058DF4606}" presName="Name35" presStyleLbl="parChTrans1D3" presStyleIdx="1" presStyleCnt="8"/>
      <dgm:spPr/>
      <dgm:t>
        <a:bodyPr/>
        <a:lstStyle/>
        <a:p>
          <a:endParaRPr lang="zh-TW" altLang="en-US"/>
        </a:p>
      </dgm:t>
    </dgm:pt>
    <dgm:pt modelId="{A5562444-6F71-406C-9833-AF2EBB9C848A}" type="pres">
      <dgm:prSet presAssocID="{A1A9D46F-61A5-4DC4-B4D9-DEBA681C841E}" presName="hierRoot2" presStyleCnt="0">
        <dgm:presLayoutVars>
          <dgm:hierBranch val="r"/>
        </dgm:presLayoutVars>
      </dgm:prSet>
      <dgm:spPr/>
    </dgm:pt>
    <dgm:pt modelId="{1FA04892-9629-4D03-95A1-3B39A59E869D}" type="pres">
      <dgm:prSet presAssocID="{A1A9D46F-61A5-4DC4-B4D9-DEBA681C841E}" presName="rootComposite" presStyleCnt="0"/>
      <dgm:spPr/>
    </dgm:pt>
    <dgm:pt modelId="{CB795162-4C84-4013-9B7D-068BBA11E93F}" type="pres">
      <dgm:prSet presAssocID="{A1A9D46F-61A5-4DC4-B4D9-DEBA681C841E}" presName="rootText" presStyleLbl="node3" presStyleIdx="1" presStyleCnt="8" custScaleX="36818" custScaleY="21403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26A61E2-AE6C-4D61-BE93-66001C87CD25}" type="pres">
      <dgm:prSet presAssocID="{A1A9D46F-61A5-4DC4-B4D9-DEBA681C841E}" presName="rootConnector" presStyleLbl="node3" presStyleIdx="1" presStyleCnt="8"/>
      <dgm:spPr/>
      <dgm:t>
        <a:bodyPr/>
        <a:lstStyle/>
        <a:p>
          <a:endParaRPr lang="zh-TW" altLang="en-US"/>
        </a:p>
      </dgm:t>
    </dgm:pt>
    <dgm:pt modelId="{00D489F1-FCA4-4976-8AD5-ECFE43681639}" type="pres">
      <dgm:prSet presAssocID="{A1A9D46F-61A5-4DC4-B4D9-DEBA681C841E}" presName="hierChild4" presStyleCnt="0"/>
      <dgm:spPr/>
    </dgm:pt>
    <dgm:pt modelId="{01552BD7-227B-4D27-8542-7ED078C2121B}" type="pres">
      <dgm:prSet presAssocID="{A1A9D46F-61A5-4DC4-B4D9-DEBA681C841E}" presName="hierChild5" presStyleCnt="0"/>
      <dgm:spPr/>
    </dgm:pt>
    <dgm:pt modelId="{F8C63FF0-6D08-488A-94DC-4647916F0B1B}" type="pres">
      <dgm:prSet presAssocID="{4438B6AC-E175-4010-86C3-934EC242871C}" presName="Name35" presStyleLbl="parChTrans1D3" presStyleIdx="2" presStyleCnt="8"/>
      <dgm:spPr/>
      <dgm:t>
        <a:bodyPr/>
        <a:lstStyle/>
        <a:p>
          <a:endParaRPr lang="zh-TW" altLang="en-US"/>
        </a:p>
      </dgm:t>
    </dgm:pt>
    <dgm:pt modelId="{9713EB36-0EA1-4815-9077-B238020F55F6}" type="pres">
      <dgm:prSet presAssocID="{FA4C5D59-E16D-473C-8FBC-D5B7C1511271}" presName="hierRoot2" presStyleCnt="0">
        <dgm:presLayoutVars>
          <dgm:hierBranch val="init"/>
        </dgm:presLayoutVars>
      </dgm:prSet>
      <dgm:spPr/>
    </dgm:pt>
    <dgm:pt modelId="{28AD2303-C4CF-47D0-A417-FF12150CA96E}" type="pres">
      <dgm:prSet presAssocID="{FA4C5D59-E16D-473C-8FBC-D5B7C1511271}" presName="rootComposite" presStyleCnt="0"/>
      <dgm:spPr/>
    </dgm:pt>
    <dgm:pt modelId="{252D69FE-5DD3-4F0A-9C1C-29B9E6CE88A5}" type="pres">
      <dgm:prSet presAssocID="{FA4C5D59-E16D-473C-8FBC-D5B7C1511271}" presName="rootText" presStyleLbl="node3" presStyleIdx="2" presStyleCnt="8" custScaleX="36818" custScaleY="21403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1BCF3CF-D10C-4A4F-A325-98645C3FC848}" type="pres">
      <dgm:prSet presAssocID="{FA4C5D59-E16D-473C-8FBC-D5B7C1511271}" presName="rootConnector" presStyleLbl="node3" presStyleIdx="2" presStyleCnt="8"/>
      <dgm:spPr/>
      <dgm:t>
        <a:bodyPr/>
        <a:lstStyle/>
        <a:p>
          <a:endParaRPr lang="zh-TW" altLang="en-US"/>
        </a:p>
      </dgm:t>
    </dgm:pt>
    <dgm:pt modelId="{CFC98FF6-9CDA-4CE8-A043-79E867B8AB3D}" type="pres">
      <dgm:prSet presAssocID="{FA4C5D59-E16D-473C-8FBC-D5B7C1511271}" presName="hierChild4" presStyleCnt="0"/>
      <dgm:spPr/>
    </dgm:pt>
    <dgm:pt modelId="{79188754-308C-4B8A-AE1D-6B576281A82C}" type="pres">
      <dgm:prSet presAssocID="{FA4C5D59-E16D-473C-8FBC-D5B7C1511271}" presName="hierChild5" presStyleCnt="0"/>
      <dgm:spPr/>
    </dgm:pt>
    <dgm:pt modelId="{1FA948A2-BC3E-474D-94FC-CB4BE6FC76E6}" type="pres">
      <dgm:prSet presAssocID="{7701959C-64A0-4317-AAE6-CBBDD6AC3CBE}" presName="Name35" presStyleLbl="parChTrans1D3" presStyleIdx="3" presStyleCnt="8"/>
      <dgm:spPr/>
      <dgm:t>
        <a:bodyPr/>
        <a:lstStyle/>
        <a:p>
          <a:endParaRPr lang="zh-TW" altLang="en-US"/>
        </a:p>
      </dgm:t>
    </dgm:pt>
    <dgm:pt modelId="{162B2321-639B-4D0B-AEB1-D9F34DEF2517}" type="pres">
      <dgm:prSet presAssocID="{987127A5-968C-487C-8A34-C0B489A39338}" presName="hierRoot2" presStyleCnt="0">
        <dgm:presLayoutVars>
          <dgm:hierBranch val="init"/>
        </dgm:presLayoutVars>
      </dgm:prSet>
      <dgm:spPr/>
    </dgm:pt>
    <dgm:pt modelId="{7F1D1A2C-DA1C-4D85-BA1B-47CE1E683C48}" type="pres">
      <dgm:prSet presAssocID="{987127A5-968C-487C-8A34-C0B489A39338}" presName="rootComposite" presStyleCnt="0"/>
      <dgm:spPr/>
    </dgm:pt>
    <dgm:pt modelId="{C04FF6F3-BB28-4A93-8A88-7DB4F9AE712A}" type="pres">
      <dgm:prSet presAssocID="{987127A5-968C-487C-8A34-C0B489A39338}" presName="rootText" presStyleLbl="node3" presStyleIdx="3" presStyleCnt="8" custScaleX="36818" custScaleY="21403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F3FE87-5C57-493C-A6E8-730FF5DEA692}" type="pres">
      <dgm:prSet presAssocID="{987127A5-968C-487C-8A34-C0B489A39338}" presName="rootConnector" presStyleLbl="node3" presStyleIdx="3" presStyleCnt="8"/>
      <dgm:spPr/>
      <dgm:t>
        <a:bodyPr/>
        <a:lstStyle/>
        <a:p>
          <a:endParaRPr lang="zh-TW" altLang="en-US"/>
        </a:p>
      </dgm:t>
    </dgm:pt>
    <dgm:pt modelId="{8B78D319-5C51-4D89-AF9A-AEAFD1C8CC8A}" type="pres">
      <dgm:prSet presAssocID="{987127A5-968C-487C-8A34-C0B489A39338}" presName="hierChild4" presStyleCnt="0"/>
      <dgm:spPr/>
    </dgm:pt>
    <dgm:pt modelId="{6E1E3BF7-621F-4748-83A8-7F542623EB94}" type="pres">
      <dgm:prSet presAssocID="{987127A5-968C-487C-8A34-C0B489A39338}" presName="hierChild5" presStyleCnt="0"/>
      <dgm:spPr/>
    </dgm:pt>
    <dgm:pt modelId="{1C3DC4F3-A379-45C9-8345-3F927901BDA1}" type="pres">
      <dgm:prSet presAssocID="{C99D9637-C367-46B1-8C59-6F72F2A3B26A}" presName="Name35" presStyleLbl="parChTrans1D3" presStyleIdx="4" presStyleCnt="8"/>
      <dgm:spPr/>
      <dgm:t>
        <a:bodyPr/>
        <a:lstStyle/>
        <a:p>
          <a:endParaRPr lang="zh-TW" altLang="en-US"/>
        </a:p>
      </dgm:t>
    </dgm:pt>
    <dgm:pt modelId="{9F84ECE2-904F-41A6-BC0C-93925543246E}" type="pres">
      <dgm:prSet presAssocID="{B2375499-5EA5-4A17-8112-4AC568621237}" presName="hierRoot2" presStyleCnt="0">
        <dgm:presLayoutVars>
          <dgm:hierBranch val="init"/>
        </dgm:presLayoutVars>
      </dgm:prSet>
      <dgm:spPr/>
    </dgm:pt>
    <dgm:pt modelId="{66689A82-E40B-4D5C-A3B2-826860030DBD}" type="pres">
      <dgm:prSet presAssocID="{B2375499-5EA5-4A17-8112-4AC568621237}" presName="rootComposite" presStyleCnt="0"/>
      <dgm:spPr/>
    </dgm:pt>
    <dgm:pt modelId="{B1460295-53EA-46C4-ADAA-589D97517CDB}" type="pres">
      <dgm:prSet presAssocID="{B2375499-5EA5-4A17-8112-4AC568621237}" presName="rootText" presStyleLbl="node3" presStyleIdx="4" presStyleCnt="8" custScaleX="36818" custScaleY="21403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F8C891E-9F26-4F77-BBBB-A7DDAC500B80}" type="pres">
      <dgm:prSet presAssocID="{B2375499-5EA5-4A17-8112-4AC568621237}" presName="rootConnector" presStyleLbl="node3" presStyleIdx="4" presStyleCnt="8"/>
      <dgm:spPr/>
      <dgm:t>
        <a:bodyPr/>
        <a:lstStyle/>
        <a:p>
          <a:endParaRPr lang="zh-TW" altLang="en-US"/>
        </a:p>
      </dgm:t>
    </dgm:pt>
    <dgm:pt modelId="{2BA8420A-168F-4E46-AB80-3C8CA4E87812}" type="pres">
      <dgm:prSet presAssocID="{B2375499-5EA5-4A17-8112-4AC568621237}" presName="hierChild4" presStyleCnt="0"/>
      <dgm:spPr/>
    </dgm:pt>
    <dgm:pt modelId="{B23E9732-0A7E-47C9-A2DD-93E4F0DA0C16}" type="pres">
      <dgm:prSet presAssocID="{B2375499-5EA5-4A17-8112-4AC568621237}" presName="hierChild5" presStyleCnt="0"/>
      <dgm:spPr/>
    </dgm:pt>
    <dgm:pt modelId="{64C88A16-76C7-4107-9F58-EFB4067DD676}" type="pres">
      <dgm:prSet presAssocID="{31EA49AD-D2B2-422D-865A-F3CE4BD247F2}" presName="hierChild5" presStyleCnt="0"/>
      <dgm:spPr/>
    </dgm:pt>
    <dgm:pt modelId="{4C830C27-5FB1-4B9A-9016-03A24F19552E}" type="pres">
      <dgm:prSet presAssocID="{300BF987-6B7F-43F3-8A9C-75C203467D99}" presName="Name35" presStyleLbl="parChTrans1D2" presStyleIdx="1" presStyleCnt="2"/>
      <dgm:spPr/>
      <dgm:t>
        <a:bodyPr/>
        <a:lstStyle/>
        <a:p>
          <a:endParaRPr lang="zh-TW" altLang="en-US"/>
        </a:p>
      </dgm:t>
    </dgm:pt>
    <dgm:pt modelId="{FDB2DBD2-3064-4D06-8B21-B3D8EC93FA03}" type="pres">
      <dgm:prSet presAssocID="{608BADFC-7A40-4EC2-8196-15CF542F57D0}" presName="hierRoot2" presStyleCnt="0">
        <dgm:presLayoutVars>
          <dgm:hierBranch/>
        </dgm:presLayoutVars>
      </dgm:prSet>
      <dgm:spPr/>
    </dgm:pt>
    <dgm:pt modelId="{314C47EE-A314-4D44-A219-6F775B4D6949}" type="pres">
      <dgm:prSet presAssocID="{608BADFC-7A40-4EC2-8196-15CF542F57D0}" presName="rootComposite" presStyleCnt="0"/>
      <dgm:spPr/>
    </dgm:pt>
    <dgm:pt modelId="{56E81FFC-DC04-493C-9034-5783A1C417AB}" type="pres">
      <dgm:prSet presAssocID="{608BADFC-7A40-4EC2-8196-15CF542F57D0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CA99926-43AA-48C0-8986-306ED9CC109E}" type="pres">
      <dgm:prSet presAssocID="{608BADFC-7A40-4EC2-8196-15CF542F57D0}" presName="rootConnector" presStyleLbl="node2" presStyleIdx="1" presStyleCnt="2"/>
      <dgm:spPr/>
      <dgm:t>
        <a:bodyPr/>
        <a:lstStyle/>
        <a:p>
          <a:endParaRPr lang="zh-TW" altLang="en-US"/>
        </a:p>
      </dgm:t>
    </dgm:pt>
    <dgm:pt modelId="{9B899ADC-131F-4074-8B99-4934A0715EBC}" type="pres">
      <dgm:prSet presAssocID="{608BADFC-7A40-4EC2-8196-15CF542F57D0}" presName="hierChild4" presStyleCnt="0"/>
      <dgm:spPr/>
    </dgm:pt>
    <dgm:pt modelId="{E1C0A37C-2BCE-427C-8399-C781F350F702}" type="pres">
      <dgm:prSet presAssocID="{6372404D-A286-4604-BD05-142E06FE0B6C}" presName="Name35" presStyleLbl="parChTrans1D3" presStyleIdx="5" presStyleCnt="8"/>
      <dgm:spPr/>
      <dgm:t>
        <a:bodyPr/>
        <a:lstStyle/>
        <a:p>
          <a:endParaRPr lang="zh-TW" altLang="en-US"/>
        </a:p>
      </dgm:t>
    </dgm:pt>
    <dgm:pt modelId="{6F06363B-1A79-45F4-9EE8-3622C96B698E}" type="pres">
      <dgm:prSet presAssocID="{9F2149C6-7047-4E8E-BA07-DA959242FA1A}" presName="hierRoot2" presStyleCnt="0">
        <dgm:presLayoutVars>
          <dgm:hierBranch val="r"/>
        </dgm:presLayoutVars>
      </dgm:prSet>
      <dgm:spPr/>
    </dgm:pt>
    <dgm:pt modelId="{F9BD4BFB-670D-474B-BBDA-8D6ACA1FCD2E}" type="pres">
      <dgm:prSet presAssocID="{9F2149C6-7047-4E8E-BA07-DA959242FA1A}" presName="rootComposite" presStyleCnt="0"/>
      <dgm:spPr/>
    </dgm:pt>
    <dgm:pt modelId="{C7C35AD5-85D7-41DC-807B-A3B5E1B1C20A}" type="pres">
      <dgm:prSet presAssocID="{9F2149C6-7047-4E8E-BA07-DA959242FA1A}" presName="rootText" presStyleLbl="node3" presStyleIdx="5" presStyleCnt="8" custScaleX="36818" custScaleY="21403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DD25336-33BF-4BBE-BCDF-69FBFC1AA527}" type="pres">
      <dgm:prSet presAssocID="{9F2149C6-7047-4E8E-BA07-DA959242FA1A}" presName="rootConnector" presStyleLbl="node3" presStyleIdx="5" presStyleCnt="8"/>
      <dgm:spPr/>
      <dgm:t>
        <a:bodyPr/>
        <a:lstStyle/>
        <a:p>
          <a:endParaRPr lang="zh-TW" altLang="en-US"/>
        </a:p>
      </dgm:t>
    </dgm:pt>
    <dgm:pt modelId="{FC915A62-744A-4FF5-BF8B-B1166BAB727C}" type="pres">
      <dgm:prSet presAssocID="{9F2149C6-7047-4E8E-BA07-DA959242FA1A}" presName="hierChild4" presStyleCnt="0"/>
      <dgm:spPr/>
    </dgm:pt>
    <dgm:pt modelId="{244BF53F-D0AD-4E50-8C41-3E198E6AA80C}" type="pres">
      <dgm:prSet presAssocID="{9F2149C6-7047-4E8E-BA07-DA959242FA1A}" presName="hierChild5" presStyleCnt="0"/>
      <dgm:spPr/>
    </dgm:pt>
    <dgm:pt modelId="{C9374D25-BFA3-4D46-A6D6-B24A8AFC0745}" type="pres">
      <dgm:prSet presAssocID="{8F2A0FCB-4D35-4345-99D2-16B27B942A4D}" presName="Name35" presStyleLbl="parChTrans1D3" presStyleIdx="6" presStyleCnt="8"/>
      <dgm:spPr/>
      <dgm:t>
        <a:bodyPr/>
        <a:lstStyle/>
        <a:p>
          <a:endParaRPr lang="zh-TW" altLang="en-US"/>
        </a:p>
      </dgm:t>
    </dgm:pt>
    <dgm:pt modelId="{A5D563D6-472F-4706-A0AC-5ED018028257}" type="pres">
      <dgm:prSet presAssocID="{5F52D83E-0B08-4DBD-80EA-2F88DA681AF5}" presName="hierRoot2" presStyleCnt="0">
        <dgm:presLayoutVars>
          <dgm:hierBranch val="init"/>
        </dgm:presLayoutVars>
      </dgm:prSet>
      <dgm:spPr/>
    </dgm:pt>
    <dgm:pt modelId="{DBB2D0EC-8F96-4A39-B962-30C9A8AFA106}" type="pres">
      <dgm:prSet presAssocID="{5F52D83E-0B08-4DBD-80EA-2F88DA681AF5}" presName="rootComposite" presStyleCnt="0"/>
      <dgm:spPr/>
    </dgm:pt>
    <dgm:pt modelId="{1C9097BA-1E1A-4FDA-AC2F-08C7F76CECC9}" type="pres">
      <dgm:prSet presAssocID="{5F52D83E-0B08-4DBD-80EA-2F88DA681AF5}" presName="rootText" presStyleLbl="node3" presStyleIdx="6" presStyleCnt="8" custFlipHor="1" custScaleX="36551" custScaleY="22095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0FFCE63-3659-4993-937C-8D5CD22B398B}" type="pres">
      <dgm:prSet presAssocID="{5F52D83E-0B08-4DBD-80EA-2F88DA681AF5}" presName="rootConnector" presStyleLbl="node3" presStyleIdx="6" presStyleCnt="8"/>
      <dgm:spPr/>
      <dgm:t>
        <a:bodyPr/>
        <a:lstStyle/>
        <a:p>
          <a:endParaRPr lang="zh-TW" altLang="en-US"/>
        </a:p>
      </dgm:t>
    </dgm:pt>
    <dgm:pt modelId="{25647935-AB95-4369-9C21-556D8E677A48}" type="pres">
      <dgm:prSet presAssocID="{5F52D83E-0B08-4DBD-80EA-2F88DA681AF5}" presName="hierChild4" presStyleCnt="0"/>
      <dgm:spPr/>
    </dgm:pt>
    <dgm:pt modelId="{7E2EC870-7AB2-45CD-8167-C6184C21DF78}" type="pres">
      <dgm:prSet presAssocID="{5F52D83E-0B08-4DBD-80EA-2F88DA681AF5}" presName="hierChild5" presStyleCnt="0"/>
      <dgm:spPr/>
    </dgm:pt>
    <dgm:pt modelId="{C5D89340-4892-463D-9DC7-B8C781051F24}" type="pres">
      <dgm:prSet presAssocID="{7994FEBF-9C29-46C9-A40A-7FBDFB22FFBA}" presName="Name35" presStyleLbl="parChTrans1D3" presStyleIdx="7" presStyleCnt="8"/>
      <dgm:spPr/>
      <dgm:t>
        <a:bodyPr/>
        <a:lstStyle/>
        <a:p>
          <a:endParaRPr lang="zh-TW" altLang="en-US"/>
        </a:p>
      </dgm:t>
    </dgm:pt>
    <dgm:pt modelId="{266FFFCA-6A2F-47DE-9DA0-F2F01922F64E}" type="pres">
      <dgm:prSet presAssocID="{BF3306FD-ED90-4885-A080-DC5A3035211C}" presName="hierRoot2" presStyleCnt="0">
        <dgm:presLayoutVars>
          <dgm:hierBranch val="init"/>
        </dgm:presLayoutVars>
      </dgm:prSet>
      <dgm:spPr/>
    </dgm:pt>
    <dgm:pt modelId="{9099D317-CBDD-46C1-A03E-40D9679C1D0F}" type="pres">
      <dgm:prSet presAssocID="{BF3306FD-ED90-4885-A080-DC5A3035211C}" presName="rootComposite" presStyleCnt="0"/>
      <dgm:spPr/>
    </dgm:pt>
    <dgm:pt modelId="{31E9CA44-3560-4A22-8345-0EF121B0997D}" type="pres">
      <dgm:prSet presAssocID="{BF3306FD-ED90-4885-A080-DC5A3035211C}" presName="rootText" presStyleLbl="node3" presStyleIdx="7" presStyleCnt="8" custScaleX="36606" custScaleY="22099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BCE7A-5BF1-4A47-BD97-4C51EF487DD8}" type="pres">
      <dgm:prSet presAssocID="{BF3306FD-ED90-4885-A080-DC5A3035211C}" presName="rootConnector" presStyleLbl="node3" presStyleIdx="7" presStyleCnt="8"/>
      <dgm:spPr/>
      <dgm:t>
        <a:bodyPr/>
        <a:lstStyle/>
        <a:p>
          <a:endParaRPr lang="zh-TW" altLang="en-US"/>
        </a:p>
      </dgm:t>
    </dgm:pt>
    <dgm:pt modelId="{FE250393-96CA-4294-8B7B-0D796924B898}" type="pres">
      <dgm:prSet presAssocID="{BF3306FD-ED90-4885-A080-DC5A3035211C}" presName="hierChild4" presStyleCnt="0"/>
      <dgm:spPr/>
    </dgm:pt>
    <dgm:pt modelId="{A074EF66-1CD4-4491-B865-FD7348EC2A1B}" type="pres">
      <dgm:prSet presAssocID="{BF3306FD-ED90-4885-A080-DC5A3035211C}" presName="hierChild5" presStyleCnt="0"/>
      <dgm:spPr/>
    </dgm:pt>
    <dgm:pt modelId="{218F32D7-0AF7-4B78-818A-4892760E0DCF}" type="pres">
      <dgm:prSet presAssocID="{608BADFC-7A40-4EC2-8196-15CF542F57D0}" presName="hierChild5" presStyleCnt="0"/>
      <dgm:spPr/>
    </dgm:pt>
    <dgm:pt modelId="{38419E06-0A94-4FBA-8EF8-6ED89E756D79}" type="pres">
      <dgm:prSet presAssocID="{3FBF4CBC-5271-4C61-8146-62F3020B7791}" presName="hierChild3" presStyleCnt="0"/>
      <dgm:spPr/>
    </dgm:pt>
  </dgm:ptLst>
  <dgm:cxnLst>
    <dgm:cxn modelId="{E9574324-1E87-4BD0-B86D-123D506A2187}" type="presOf" srcId="{3B5BEEE0-B347-4204-AFC7-8030E9F77A31}" destId="{953C00BE-4838-4CFD-8FF3-30F931D09EB4}" srcOrd="1" destOrd="0" presId="urn:microsoft.com/office/officeart/2005/8/layout/orgChart1"/>
    <dgm:cxn modelId="{7429184B-8E6B-4E91-8E33-B8703E8C521E}" type="presOf" srcId="{5F52D83E-0B08-4DBD-80EA-2F88DA681AF5}" destId="{60FFCE63-3659-4993-937C-8D5CD22B398B}" srcOrd="1" destOrd="0" presId="urn:microsoft.com/office/officeart/2005/8/layout/orgChart1"/>
    <dgm:cxn modelId="{6C997EB8-EA98-4803-B0C8-A6412A9A7066}" type="presOf" srcId="{608BADFC-7A40-4EC2-8196-15CF542F57D0}" destId="{56E81FFC-DC04-493C-9034-5783A1C417AB}" srcOrd="0" destOrd="0" presId="urn:microsoft.com/office/officeart/2005/8/layout/orgChart1"/>
    <dgm:cxn modelId="{99299CC2-16A6-4813-8099-DD39B9C92179}" type="presOf" srcId="{9F2149C6-7047-4E8E-BA07-DA959242FA1A}" destId="{9DD25336-33BF-4BBE-BCDF-69FBFC1AA527}" srcOrd="1" destOrd="0" presId="urn:microsoft.com/office/officeart/2005/8/layout/orgChart1"/>
    <dgm:cxn modelId="{1DF5821E-0E34-4947-91DD-368637425870}" type="presOf" srcId="{FA4C5D59-E16D-473C-8FBC-D5B7C1511271}" destId="{01BCF3CF-D10C-4A4F-A325-98645C3FC848}" srcOrd="1" destOrd="0" presId="urn:microsoft.com/office/officeart/2005/8/layout/orgChart1"/>
    <dgm:cxn modelId="{B1EE4165-8B7B-48C3-B051-99BCB8A1B147}" type="presOf" srcId="{A1A9D46F-61A5-4DC4-B4D9-DEBA681C841E}" destId="{226A61E2-AE6C-4D61-BE93-66001C87CD25}" srcOrd="1" destOrd="0" presId="urn:microsoft.com/office/officeart/2005/8/layout/orgChart1"/>
    <dgm:cxn modelId="{95C407E2-0BF7-4F1E-BFA3-8BB08EB80201}" type="presOf" srcId="{7994FEBF-9C29-46C9-A40A-7FBDFB22FFBA}" destId="{C5D89340-4892-463D-9DC7-B8C781051F24}" srcOrd="0" destOrd="0" presId="urn:microsoft.com/office/officeart/2005/8/layout/orgChart1"/>
    <dgm:cxn modelId="{750CAE34-8542-4530-B68A-59138A7F43E3}" srcId="{31EA49AD-D2B2-422D-865A-F3CE4BD247F2}" destId="{3B5BEEE0-B347-4204-AFC7-8030E9F77A31}" srcOrd="0" destOrd="0" parTransId="{83116A07-B07A-4682-9E82-F190F85E5FAF}" sibTransId="{1A2E499C-39A6-43A8-B288-D28D06EFBA4F}"/>
    <dgm:cxn modelId="{08010430-7E94-46B1-8E3F-25E0B5E087A5}" type="presOf" srcId="{E3ACF26C-061E-4A31-86A7-CC6058DF4606}" destId="{100E4346-DDA0-42E8-8992-5A03D4653D95}" srcOrd="0" destOrd="0" presId="urn:microsoft.com/office/officeart/2005/8/layout/orgChart1"/>
    <dgm:cxn modelId="{CE6AAD09-4713-44E3-B83E-BADCEAFE178D}" type="presOf" srcId="{83116A07-B07A-4682-9E82-F190F85E5FAF}" destId="{FE7DFA02-24AA-457E-9C90-53A6DD169065}" srcOrd="0" destOrd="0" presId="urn:microsoft.com/office/officeart/2005/8/layout/orgChart1"/>
    <dgm:cxn modelId="{5FE5CD53-9243-4752-9E6F-66B0CD00AEFC}" type="presOf" srcId="{A1A9D46F-61A5-4DC4-B4D9-DEBA681C841E}" destId="{CB795162-4C84-4013-9B7D-068BBA11E93F}" srcOrd="0" destOrd="0" presId="urn:microsoft.com/office/officeart/2005/8/layout/orgChart1"/>
    <dgm:cxn modelId="{A271AABE-9741-47D2-B8FC-DB829A429793}" type="presOf" srcId="{B2375499-5EA5-4A17-8112-4AC568621237}" destId="{B1460295-53EA-46C4-ADAA-589D97517CDB}" srcOrd="0" destOrd="0" presId="urn:microsoft.com/office/officeart/2005/8/layout/orgChart1"/>
    <dgm:cxn modelId="{3DA9F033-5E39-42BA-8DB7-E4122095494F}" srcId="{608BADFC-7A40-4EC2-8196-15CF542F57D0}" destId="{BF3306FD-ED90-4885-A080-DC5A3035211C}" srcOrd="2" destOrd="0" parTransId="{7994FEBF-9C29-46C9-A40A-7FBDFB22FFBA}" sibTransId="{23C7C0A6-7B28-4F28-AC18-D360FBD71550}"/>
    <dgm:cxn modelId="{178B83D2-E4A2-43BC-AC15-7987F871F18D}" type="presOf" srcId="{00D3E529-1913-44FB-9FE9-CA1105500477}" destId="{E7854CC1-95DB-4251-9C90-CEEC1E7D57B5}" srcOrd="0" destOrd="0" presId="urn:microsoft.com/office/officeart/2005/8/layout/orgChart1"/>
    <dgm:cxn modelId="{1ABB7951-DD35-4762-9E83-70F66BCD1296}" srcId="{31EA49AD-D2B2-422D-865A-F3CE4BD247F2}" destId="{987127A5-968C-487C-8A34-C0B489A39338}" srcOrd="3" destOrd="0" parTransId="{7701959C-64A0-4317-AAE6-CBBDD6AC3CBE}" sibTransId="{96C2E72B-2BD3-4D34-B1AA-B0568680A517}"/>
    <dgm:cxn modelId="{A87C43DD-5EDE-4802-826B-8E9D1D7939AC}" type="presOf" srcId="{3B5BEEE0-B347-4204-AFC7-8030E9F77A31}" destId="{7B00390B-7711-486F-A09D-B0B61FAF7A4E}" srcOrd="0" destOrd="0" presId="urn:microsoft.com/office/officeart/2005/8/layout/orgChart1"/>
    <dgm:cxn modelId="{659F23DB-5642-44F3-BBA2-890B823B993C}" srcId="{31EA49AD-D2B2-422D-865A-F3CE4BD247F2}" destId="{A1A9D46F-61A5-4DC4-B4D9-DEBA681C841E}" srcOrd="1" destOrd="0" parTransId="{E3ACF26C-061E-4A31-86A7-CC6058DF4606}" sibTransId="{1B777E50-EF72-4D48-9224-23E5FF23DFCD}"/>
    <dgm:cxn modelId="{23B13129-0E0A-4C4A-B5C8-FC85E2A57C39}" type="presOf" srcId="{B2375499-5EA5-4A17-8112-4AC568621237}" destId="{1F8C891E-9F26-4F77-BBBB-A7DDAC500B80}" srcOrd="1" destOrd="0" presId="urn:microsoft.com/office/officeart/2005/8/layout/orgChart1"/>
    <dgm:cxn modelId="{1A33EEA2-DD6C-4196-A051-D29C3741955A}" type="presOf" srcId="{31EA49AD-D2B2-422D-865A-F3CE4BD247F2}" destId="{71BDA7FB-A274-4313-87BC-354CDB12F32C}" srcOrd="1" destOrd="0" presId="urn:microsoft.com/office/officeart/2005/8/layout/orgChart1"/>
    <dgm:cxn modelId="{24A9BC3B-6406-440B-B253-6E41FD64FDD7}" type="presOf" srcId="{31EA49AD-D2B2-422D-865A-F3CE4BD247F2}" destId="{4EC927D3-75B7-4C61-B4C1-A429F228EFE5}" srcOrd="0" destOrd="0" presId="urn:microsoft.com/office/officeart/2005/8/layout/orgChart1"/>
    <dgm:cxn modelId="{957F86CC-B5A9-470D-A6A2-E3D3346D5586}" type="presOf" srcId="{300BF987-6B7F-43F3-8A9C-75C203467D99}" destId="{4C830C27-5FB1-4B9A-9016-03A24F19552E}" srcOrd="0" destOrd="0" presId="urn:microsoft.com/office/officeart/2005/8/layout/orgChart1"/>
    <dgm:cxn modelId="{462EB8E6-ED8C-42CA-B38F-F85F9286D664}" type="presOf" srcId="{987127A5-968C-487C-8A34-C0B489A39338}" destId="{AAF3FE87-5C57-493C-A6E8-730FF5DEA692}" srcOrd="1" destOrd="0" presId="urn:microsoft.com/office/officeart/2005/8/layout/orgChart1"/>
    <dgm:cxn modelId="{ACAA9FD9-6B93-4083-B0DD-39369B56F690}" type="presOf" srcId="{3FBF4CBC-5271-4C61-8146-62F3020B7791}" destId="{B91584FF-C496-4A8D-8A5C-1FC81A17C21E}" srcOrd="1" destOrd="0" presId="urn:microsoft.com/office/officeart/2005/8/layout/orgChart1"/>
    <dgm:cxn modelId="{8F9713D0-3FDA-4770-9BC6-43A5F3D777FE}" type="presOf" srcId="{7701959C-64A0-4317-AAE6-CBBDD6AC3CBE}" destId="{1FA948A2-BC3E-474D-94FC-CB4BE6FC76E6}" srcOrd="0" destOrd="0" presId="urn:microsoft.com/office/officeart/2005/8/layout/orgChart1"/>
    <dgm:cxn modelId="{88C36D94-560B-42A1-8E0D-F01044EA5D70}" srcId="{3FBF4CBC-5271-4C61-8146-62F3020B7791}" destId="{31EA49AD-D2B2-422D-865A-F3CE4BD247F2}" srcOrd="0" destOrd="0" parTransId="{76F512F8-B81B-41FD-8625-3E2DC5E35779}" sibTransId="{B8241640-000E-4A0B-B52C-B6C84CB76517}"/>
    <dgm:cxn modelId="{F3F220AF-3133-4456-AB78-E0B3BC41D54D}" type="presOf" srcId="{76F512F8-B81B-41FD-8625-3E2DC5E35779}" destId="{C0E86BBF-BBE2-4FC2-B482-E0DD336F3B64}" srcOrd="0" destOrd="0" presId="urn:microsoft.com/office/officeart/2005/8/layout/orgChart1"/>
    <dgm:cxn modelId="{E40FD51A-FC19-48BE-913D-A3A2580F7B31}" type="presOf" srcId="{987127A5-968C-487C-8A34-C0B489A39338}" destId="{C04FF6F3-BB28-4A93-8A88-7DB4F9AE712A}" srcOrd="0" destOrd="0" presId="urn:microsoft.com/office/officeart/2005/8/layout/orgChart1"/>
    <dgm:cxn modelId="{741554EF-2081-4854-A19F-53305F6FD7D2}" srcId="{00D3E529-1913-44FB-9FE9-CA1105500477}" destId="{3FBF4CBC-5271-4C61-8146-62F3020B7791}" srcOrd="0" destOrd="0" parTransId="{A960FEB4-D1BE-4108-8205-FDE1AB3D32CC}" sibTransId="{29FEC491-D6DE-4A5F-A7E8-EADC19B36CDB}"/>
    <dgm:cxn modelId="{17835DB6-EE14-485F-BB13-C4D77A3B8F4A}" srcId="{608BADFC-7A40-4EC2-8196-15CF542F57D0}" destId="{5F52D83E-0B08-4DBD-80EA-2F88DA681AF5}" srcOrd="1" destOrd="0" parTransId="{8F2A0FCB-4D35-4345-99D2-16B27B942A4D}" sibTransId="{FD72E783-8669-4FD5-A2C6-38D00CAC5E03}"/>
    <dgm:cxn modelId="{BB4FBA18-0A3E-4A41-AECB-D6C944CE2EBE}" srcId="{31EA49AD-D2B2-422D-865A-F3CE4BD247F2}" destId="{FA4C5D59-E16D-473C-8FBC-D5B7C1511271}" srcOrd="2" destOrd="0" parTransId="{4438B6AC-E175-4010-86C3-934EC242871C}" sibTransId="{D42F552F-3D79-4864-AFA3-CA85CF07E4D8}"/>
    <dgm:cxn modelId="{C2C53C4B-B344-471B-9FEC-AF505FC0DE83}" srcId="{31EA49AD-D2B2-422D-865A-F3CE4BD247F2}" destId="{B2375499-5EA5-4A17-8112-4AC568621237}" srcOrd="4" destOrd="0" parTransId="{C99D9637-C367-46B1-8C59-6F72F2A3B26A}" sibTransId="{809726CF-7A0D-4D09-AF79-397BF83A08BC}"/>
    <dgm:cxn modelId="{4AA4D70C-BF87-4FEE-A1FC-60667D7A39C0}" type="presOf" srcId="{FA4C5D59-E16D-473C-8FBC-D5B7C1511271}" destId="{252D69FE-5DD3-4F0A-9C1C-29B9E6CE88A5}" srcOrd="0" destOrd="0" presId="urn:microsoft.com/office/officeart/2005/8/layout/orgChart1"/>
    <dgm:cxn modelId="{892DE23E-CEF0-4942-87F0-B5CEBB75251D}" type="presOf" srcId="{BF3306FD-ED90-4885-A080-DC5A3035211C}" destId="{19FBCE7A-5BF1-4A47-BD97-4C51EF487DD8}" srcOrd="1" destOrd="0" presId="urn:microsoft.com/office/officeart/2005/8/layout/orgChart1"/>
    <dgm:cxn modelId="{B08F2369-21F4-48D3-A8BA-C0EBDDAF8822}" srcId="{3FBF4CBC-5271-4C61-8146-62F3020B7791}" destId="{608BADFC-7A40-4EC2-8196-15CF542F57D0}" srcOrd="1" destOrd="0" parTransId="{300BF987-6B7F-43F3-8A9C-75C203467D99}" sibTransId="{E3B84848-7448-42C1-B9ED-6B0BA41ACE4D}"/>
    <dgm:cxn modelId="{92A406C8-420A-443D-840E-37F0AF5B7B0D}" srcId="{608BADFC-7A40-4EC2-8196-15CF542F57D0}" destId="{9F2149C6-7047-4E8E-BA07-DA959242FA1A}" srcOrd="0" destOrd="0" parTransId="{6372404D-A286-4604-BD05-142E06FE0B6C}" sibTransId="{D9B0796C-2F34-46E4-AA7F-BAE3C68785FA}"/>
    <dgm:cxn modelId="{12361CEE-0317-4C80-A23E-7032AB1AC4CE}" type="presOf" srcId="{4438B6AC-E175-4010-86C3-934EC242871C}" destId="{F8C63FF0-6D08-488A-94DC-4647916F0B1B}" srcOrd="0" destOrd="0" presId="urn:microsoft.com/office/officeart/2005/8/layout/orgChart1"/>
    <dgm:cxn modelId="{B0AE1E8B-5AE8-4D09-B526-00BF1FC95981}" type="presOf" srcId="{9F2149C6-7047-4E8E-BA07-DA959242FA1A}" destId="{C7C35AD5-85D7-41DC-807B-A3B5E1B1C20A}" srcOrd="0" destOrd="0" presId="urn:microsoft.com/office/officeart/2005/8/layout/orgChart1"/>
    <dgm:cxn modelId="{5E207A85-49F6-43AF-9D4D-D52BB854A999}" type="presOf" srcId="{608BADFC-7A40-4EC2-8196-15CF542F57D0}" destId="{2CA99926-43AA-48C0-8986-306ED9CC109E}" srcOrd="1" destOrd="0" presId="urn:microsoft.com/office/officeart/2005/8/layout/orgChart1"/>
    <dgm:cxn modelId="{7A0DAA7D-DA21-46C2-822D-46967578D82E}" type="presOf" srcId="{BF3306FD-ED90-4885-A080-DC5A3035211C}" destId="{31E9CA44-3560-4A22-8345-0EF121B0997D}" srcOrd="0" destOrd="0" presId="urn:microsoft.com/office/officeart/2005/8/layout/orgChart1"/>
    <dgm:cxn modelId="{D4BEA73F-5B33-473A-B9BA-410C82A9139F}" type="presOf" srcId="{3FBF4CBC-5271-4C61-8146-62F3020B7791}" destId="{A5EAC552-0BF4-4C16-AA56-DD6410E9F531}" srcOrd="0" destOrd="0" presId="urn:microsoft.com/office/officeart/2005/8/layout/orgChart1"/>
    <dgm:cxn modelId="{AE8F1CEC-538B-420A-B242-F7ED7872D1AB}" type="presOf" srcId="{5F52D83E-0B08-4DBD-80EA-2F88DA681AF5}" destId="{1C9097BA-1E1A-4FDA-AC2F-08C7F76CECC9}" srcOrd="0" destOrd="0" presId="urn:microsoft.com/office/officeart/2005/8/layout/orgChart1"/>
    <dgm:cxn modelId="{09532ECB-FCB3-4919-9007-6DAB01097A69}" type="presOf" srcId="{8F2A0FCB-4D35-4345-99D2-16B27B942A4D}" destId="{C9374D25-BFA3-4D46-A6D6-B24A8AFC0745}" srcOrd="0" destOrd="0" presId="urn:microsoft.com/office/officeart/2005/8/layout/orgChart1"/>
    <dgm:cxn modelId="{CA557006-CF98-4253-AEB6-E42867552488}" type="presOf" srcId="{C99D9637-C367-46B1-8C59-6F72F2A3B26A}" destId="{1C3DC4F3-A379-45C9-8345-3F927901BDA1}" srcOrd="0" destOrd="0" presId="urn:microsoft.com/office/officeart/2005/8/layout/orgChart1"/>
    <dgm:cxn modelId="{CAD5283E-8173-4B76-9D23-6934ED0037CD}" type="presOf" srcId="{6372404D-A286-4604-BD05-142E06FE0B6C}" destId="{E1C0A37C-2BCE-427C-8399-C781F350F702}" srcOrd="0" destOrd="0" presId="urn:microsoft.com/office/officeart/2005/8/layout/orgChart1"/>
    <dgm:cxn modelId="{C4821B53-DBD4-4017-BCDD-5C470E39EA95}" type="presParOf" srcId="{E7854CC1-95DB-4251-9C90-CEEC1E7D57B5}" destId="{20651D9E-06ED-4D21-8B6B-0D03D1202015}" srcOrd="0" destOrd="0" presId="urn:microsoft.com/office/officeart/2005/8/layout/orgChart1"/>
    <dgm:cxn modelId="{197E30E9-E82B-473B-84AF-A63809576279}" type="presParOf" srcId="{20651D9E-06ED-4D21-8B6B-0D03D1202015}" destId="{307CEB2E-2FE7-49CE-9C0A-2DB779B862F2}" srcOrd="0" destOrd="0" presId="urn:microsoft.com/office/officeart/2005/8/layout/orgChart1"/>
    <dgm:cxn modelId="{EDE7965B-C254-4C81-A93F-2F46292C08E2}" type="presParOf" srcId="{307CEB2E-2FE7-49CE-9C0A-2DB779B862F2}" destId="{A5EAC552-0BF4-4C16-AA56-DD6410E9F531}" srcOrd="0" destOrd="0" presId="urn:microsoft.com/office/officeart/2005/8/layout/orgChart1"/>
    <dgm:cxn modelId="{3F995361-3B91-429C-8BF6-04C24046B93F}" type="presParOf" srcId="{307CEB2E-2FE7-49CE-9C0A-2DB779B862F2}" destId="{B91584FF-C496-4A8D-8A5C-1FC81A17C21E}" srcOrd="1" destOrd="0" presId="urn:microsoft.com/office/officeart/2005/8/layout/orgChart1"/>
    <dgm:cxn modelId="{9458F62D-48AA-46CF-B16B-370B16599923}" type="presParOf" srcId="{20651D9E-06ED-4D21-8B6B-0D03D1202015}" destId="{95F2035B-B1B9-469F-9918-0918E4A3E0CF}" srcOrd="1" destOrd="0" presId="urn:microsoft.com/office/officeart/2005/8/layout/orgChart1"/>
    <dgm:cxn modelId="{6A5F8917-CB90-4CE9-93CA-D80EB981DC45}" type="presParOf" srcId="{95F2035B-B1B9-469F-9918-0918E4A3E0CF}" destId="{C0E86BBF-BBE2-4FC2-B482-E0DD336F3B64}" srcOrd="0" destOrd="0" presId="urn:microsoft.com/office/officeart/2005/8/layout/orgChart1"/>
    <dgm:cxn modelId="{E4025EEB-BD24-4E9E-9CF7-E19AF2915C10}" type="presParOf" srcId="{95F2035B-B1B9-469F-9918-0918E4A3E0CF}" destId="{1BB6DF53-7500-4953-8197-40794D25FD9B}" srcOrd="1" destOrd="0" presId="urn:microsoft.com/office/officeart/2005/8/layout/orgChart1"/>
    <dgm:cxn modelId="{B259784D-6E76-4EF3-8893-6723CE8E72EE}" type="presParOf" srcId="{1BB6DF53-7500-4953-8197-40794D25FD9B}" destId="{A5A45DF0-A10A-4CB6-8EF7-A712DC90A00B}" srcOrd="0" destOrd="0" presId="urn:microsoft.com/office/officeart/2005/8/layout/orgChart1"/>
    <dgm:cxn modelId="{8FBEF2B2-8C20-41D9-8BBF-F9D1E13D1C01}" type="presParOf" srcId="{A5A45DF0-A10A-4CB6-8EF7-A712DC90A00B}" destId="{4EC927D3-75B7-4C61-B4C1-A429F228EFE5}" srcOrd="0" destOrd="0" presId="urn:microsoft.com/office/officeart/2005/8/layout/orgChart1"/>
    <dgm:cxn modelId="{CA019499-A6BD-4244-A5C4-926509BF164D}" type="presParOf" srcId="{A5A45DF0-A10A-4CB6-8EF7-A712DC90A00B}" destId="{71BDA7FB-A274-4313-87BC-354CDB12F32C}" srcOrd="1" destOrd="0" presId="urn:microsoft.com/office/officeart/2005/8/layout/orgChart1"/>
    <dgm:cxn modelId="{7D49C132-71D2-47B3-84BA-62AF8E589E0D}" type="presParOf" srcId="{1BB6DF53-7500-4953-8197-40794D25FD9B}" destId="{B703BE62-5AB2-46CB-B559-223FE90D739B}" srcOrd="1" destOrd="0" presId="urn:microsoft.com/office/officeart/2005/8/layout/orgChart1"/>
    <dgm:cxn modelId="{B918E2D3-3A91-488C-AC25-BBAAFA5E016E}" type="presParOf" srcId="{B703BE62-5AB2-46CB-B559-223FE90D739B}" destId="{FE7DFA02-24AA-457E-9C90-53A6DD169065}" srcOrd="0" destOrd="0" presId="urn:microsoft.com/office/officeart/2005/8/layout/orgChart1"/>
    <dgm:cxn modelId="{A613D974-B6AC-476B-BD0F-AC2EEDBA9AEA}" type="presParOf" srcId="{B703BE62-5AB2-46CB-B559-223FE90D739B}" destId="{F463E6AC-5102-40EC-97EC-BB0F53105934}" srcOrd="1" destOrd="0" presId="urn:microsoft.com/office/officeart/2005/8/layout/orgChart1"/>
    <dgm:cxn modelId="{39B5F7C0-D823-4FAF-AFA0-3013D63C2F44}" type="presParOf" srcId="{F463E6AC-5102-40EC-97EC-BB0F53105934}" destId="{99F18E36-8AB6-43B2-A024-D31BDED466FC}" srcOrd="0" destOrd="0" presId="urn:microsoft.com/office/officeart/2005/8/layout/orgChart1"/>
    <dgm:cxn modelId="{309D6782-0281-44CD-8F5D-F85DD62A3FB2}" type="presParOf" srcId="{99F18E36-8AB6-43B2-A024-D31BDED466FC}" destId="{7B00390B-7711-486F-A09D-B0B61FAF7A4E}" srcOrd="0" destOrd="0" presId="urn:microsoft.com/office/officeart/2005/8/layout/orgChart1"/>
    <dgm:cxn modelId="{5A6404B6-0822-4EF4-BEA8-B41E7BAF424C}" type="presParOf" srcId="{99F18E36-8AB6-43B2-A024-D31BDED466FC}" destId="{953C00BE-4838-4CFD-8FF3-30F931D09EB4}" srcOrd="1" destOrd="0" presId="urn:microsoft.com/office/officeart/2005/8/layout/orgChart1"/>
    <dgm:cxn modelId="{7E4355FA-9599-4630-959E-61A7E2F3D1B9}" type="presParOf" srcId="{F463E6AC-5102-40EC-97EC-BB0F53105934}" destId="{3FE3A733-B7A1-4BC5-8410-5D8EC6B0913F}" srcOrd="1" destOrd="0" presId="urn:microsoft.com/office/officeart/2005/8/layout/orgChart1"/>
    <dgm:cxn modelId="{5CB61AC2-499D-4146-9CFF-8F7502A62895}" type="presParOf" srcId="{F463E6AC-5102-40EC-97EC-BB0F53105934}" destId="{B634EC2F-A784-49B6-B01B-38FF618A2931}" srcOrd="2" destOrd="0" presId="urn:microsoft.com/office/officeart/2005/8/layout/orgChart1"/>
    <dgm:cxn modelId="{67E8AC58-3670-4D1D-98B3-B6B6034C2435}" type="presParOf" srcId="{B703BE62-5AB2-46CB-B559-223FE90D739B}" destId="{100E4346-DDA0-42E8-8992-5A03D4653D95}" srcOrd="2" destOrd="0" presId="urn:microsoft.com/office/officeart/2005/8/layout/orgChart1"/>
    <dgm:cxn modelId="{9EC5D7D9-F5D1-4BB6-906B-577BF127F0A0}" type="presParOf" srcId="{B703BE62-5AB2-46CB-B559-223FE90D739B}" destId="{A5562444-6F71-406C-9833-AF2EBB9C848A}" srcOrd="3" destOrd="0" presId="urn:microsoft.com/office/officeart/2005/8/layout/orgChart1"/>
    <dgm:cxn modelId="{6933E835-7833-4120-9183-B400A64AA745}" type="presParOf" srcId="{A5562444-6F71-406C-9833-AF2EBB9C848A}" destId="{1FA04892-9629-4D03-95A1-3B39A59E869D}" srcOrd="0" destOrd="0" presId="urn:microsoft.com/office/officeart/2005/8/layout/orgChart1"/>
    <dgm:cxn modelId="{EB7790F1-0284-42A8-ABA1-FBF67FD848F9}" type="presParOf" srcId="{1FA04892-9629-4D03-95A1-3B39A59E869D}" destId="{CB795162-4C84-4013-9B7D-068BBA11E93F}" srcOrd="0" destOrd="0" presId="urn:microsoft.com/office/officeart/2005/8/layout/orgChart1"/>
    <dgm:cxn modelId="{4C4A1585-28CD-4AA0-9BC4-11D5FEF25673}" type="presParOf" srcId="{1FA04892-9629-4D03-95A1-3B39A59E869D}" destId="{226A61E2-AE6C-4D61-BE93-66001C87CD25}" srcOrd="1" destOrd="0" presId="urn:microsoft.com/office/officeart/2005/8/layout/orgChart1"/>
    <dgm:cxn modelId="{DB175B62-7AF0-4C0C-8FFA-6EF0BDD959D7}" type="presParOf" srcId="{A5562444-6F71-406C-9833-AF2EBB9C848A}" destId="{00D489F1-FCA4-4976-8AD5-ECFE43681639}" srcOrd="1" destOrd="0" presId="urn:microsoft.com/office/officeart/2005/8/layout/orgChart1"/>
    <dgm:cxn modelId="{4BA0D9A5-739B-4DBC-808F-A8F4C385F34B}" type="presParOf" srcId="{A5562444-6F71-406C-9833-AF2EBB9C848A}" destId="{01552BD7-227B-4D27-8542-7ED078C2121B}" srcOrd="2" destOrd="0" presId="urn:microsoft.com/office/officeart/2005/8/layout/orgChart1"/>
    <dgm:cxn modelId="{07F6863D-3B6E-42E3-90D3-046908F115FF}" type="presParOf" srcId="{B703BE62-5AB2-46CB-B559-223FE90D739B}" destId="{F8C63FF0-6D08-488A-94DC-4647916F0B1B}" srcOrd="4" destOrd="0" presId="urn:microsoft.com/office/officeart/2005/8/layout/orgChart1"/>
    <dgm:cxn modelId="{DE2A42E7-EB2D-4CDC-B3E7-778BF0352CDC}" type="presParOf" srcId="{B703BE62-5AB2-46CB-B559-223FE90D739B}" destId="{9713EB36-0EA1-4815-9077-B238020F55F6}" srcOrd="5" destOrd="0" presId="urn:microsoft.com/office/officeart/2005/8/layout/orgChart1"/>
    <dgm:cxn modelId="{987BE6B7-D3E3-4774-8899-89F893DF7134}" type="presParOf" srcId="{9713EB36-0EA1-4815-9077-B238020F55F6}" destId="{28AD2303-C4CF-47D0-A417-FF12150CA96E}" srcOrd="0" destOrd="0" presId="urn:microsoft.com/office/officeart/2005/8/layout/orgChart1"/>
    <dgm:cxn modelId="{A91DC6BC-B083-4D1A-9F59-AF257F6C7EB7}" type="presParOf" srcId="{28AD2303-C4CF-47D0-A417-FF12150CA96E}" destId="{252D69FE-5DD3-4F0A-9C1C-29B9E6CE88A5}" srcOrd="0" destOrd="0" presId="urn:microsoft.com/office/officeart/2005/8/layout/orgChart1"/>
    <dgm:cxn modelId="{AF58BD3A-5C67-4183-92DE-21B117346159}" type="presParOf" srcId="{28AD2303-C4CF-47D0-A417-FF12150CA96E}" destId="{01BCF3CF-D10C-4A4F-A325-98645C3FC848}" srcOrd="1" destOrd="0" presId="urn:microsoft.com/office/officeart/2005/8/layout/orgChart1"/>
    <dgm:cxn modelId="{F44A84D6-B034-4A75-AC3E-F587E0DB0E0E}" type="presParOf" srcId="{9713EB36-0EA1-4815-9077-B238020F55F6}" destId="{CFC98FF6-9CDA-4CE8-A043-79E867B8AB3D}" srcOrd="1" destOrd="0" presId="urn:microsoft.com/office/officeart/2005/8/layout/orgChart1"/>
    <dgm:cxn modelId="{3F4B4BA7-C6E9-4EFC-B9C3-1C0FA14135E6}" type="presParOf" srcId="{9713EB36-0EA1-4815-9077-B238020F55F6}" destId="{79188754-308C-4B8A-AE1D-6B576281A82C}" srcOrd="2" destOrd="0" presId="urn:microsoft.com/office/officeart/2005/8/layout/orgChart1"/>
    <dgm:cxn modelId="{3FCDFFE4-22A0-4AA2-9408-1A0E1D36CAEF}" type="presParOf" srcId="{B703BE62-5AB2-46CB-B559-223FE90D739B}" destId="{1FA948A2-BC3E-474D-94FC-CB4BE6FC76E6}" srcOrd="6" destOrd="0" presId="urn:microsoft.com/office/officeart/2005/8/layout/orgChart1"/>
    <dgm:cxn modelId="{6DE5AF83-F068-4744-AFE1-77AC7F687891}" type="presParOf" srcId="{B703BE62-5AB2-46CB-B559-223FE90D739B}" destId="{162B2321-639B-4D0B-AEB1-D9F34DEF2517}" srcOrd="7" destOrd="0" presId="urn:microsoft.com/office/officeart/2005/8/layout/orgChart1"/>
    <dgm:cxn modelId="{58C3C0CC-7664-4CA9-ABD0-339A75B237B2}" type="presParOf" srcId="{162B2321-639B-4D0B-AEB1-D9F34DEF2517}" destId="{7F1D1A2C-DA1C-4D85-BA1B-47CE1E683C48}" srcOrd="0" destOrd="0" presId="urn:microsoft.com/office/officeart/2005/8/layout/orgChart1"/>
    <dgm:cxn modelId="{448DD760-0CD4-4959-A22A-99500599AED1}" type="presParOf" srcId="{7F1D1A2C-DA1C-4D85-BA1B-47CE1E683C48}" destId="{C04FF6F3-BB28-4A93-8A88-7DB4F9AE712A}" srcOrd="0" destOrd="0" presId="urn:microsoft.com/office/officeart/2005/8/layout/orgChart1"/>
    <dgm:cxn modelId="{A4E0C54C-E4DD-4D8A-9EF6-0E787F0C041C}" type="presParOf" srcId="{7F1D1A2C-DA1C-4D85-BA1B-47CE1E683C48}" destId="{AAF3FE87-5C57-493C-A6E8-730FF5DEA692}" srcOrd="1" destOrd="0" presId="urn:microsoft.com/office/officeart/2005/8/layout/orgChart1"/>
    <dgm:cxn modelId="{BFCA1158-5A06-416C-AD7B-1F9D7057061B}" type="presParOf" srcId="{162B2321-639B-4D0B-AEB1-D9F34DEF2517}" destId="{8B78D319-5C51-4D89-AF9A-AEAFD1C8CC8A}" srcOrd="1" destOrd="0" presId="urn:microsoft.com/office/officeart/2005/8/layout/orgChart1"/>
    <dgm:cxn modelId="{2BEA752A-5836-46D1-B819-2A2EE5BBB987}" type="presParOf" srcId="{162B2321-639B-4D0B-AEB1-D9F34DEF2517}" destId="{6E1E3BF7-621F-4748-83A8-7F542623EB94}" srcOrd="2" destOrd="0" presId="urn:microsoft.com/office/officeart/2005/8/layout/orgChart1"/>
    <dgm:cxn modelId="{F74C9B0A-C56A-47E8-9B23-7B396681A15D}" type="presParOf" srcId="{B703BE62-5AB2-46CB-B559-223FE90D739B}" destId="{1C3DC4F3-A379-45C9-8345-3F927901BDA1}" srcOrd="8" destOrd="0" presId="urn:microsoft.com/office/officeart/2005/8/layout/orgChart1"/>
    <dgm:cxn modelId="{B7BA20E2-F279-4C24-920B-8A1E95FCFDF8}" type="presParOf" srcId="{B703BE62-5AB2-46CB-B559-223FE90D739B}" destId="{9F84ECE2-904F-41A6-BC0C-93925543246E}" srcOrd="9" destOrd="0" presId="urn:microsoft.com/office/officeart/2005/8/layout/orgChart1"/>
    <dgm:cxn modelId="{AD00FE9B-A22B-4887-975D-C4246ABE31F6}" type="presParOf" srcId="{9F84ECE2-904F-41A6-BC0C-93925543246E}" destId="{66689A82-E40B-4D5C-A3B2-826860030DBD}" srcOrd="0" destOrd="0" presId="urn:microsoft.com/office/officeart/2005/8/layout/orgChart1"/>
    <dgm:cxn modelId="{455FFD30-C26F-4463-BD60-BCDAB310BC80}" type="presParOf" srcId="{66689A82-E40B-4D5C-A3B2-826860030DBD}" destId="{B1460295-53EA-46C4-ADAA-589D97517CDB}" srcOrd="0" destOrd="0" presId="urn:microsoft.com/office/officeart/2005/8/layout/orgChart1"/>
    <dgm:cxn modelId="{9E37EFE0-95DC-42AC-BF8A-00BBA87BB1F5}" type="presParOf" srcId="{66689A82-E40B-4D5C-A3B2-826860030DBD}" destId="{1F8C891E-9F26-4F77-BBBB-A7DDAC500B80}" srcOrd="1" destOrd="0" presId="urn:microsoft.com/office/officeart/2005/8/layout/orgChart1"/>
    <dgm:cxn modelId="{F3B17623-BC39-4A56-A84A-6679D516DE65}" type="presParOf" srcId="{9F84ECE2-904F-41A6-BC0C-93925543246E}" destId="{2BA8420A-168F-4E46-AB80-3C8CA4E87812}" srcOrd="1" destOrd="0" presId="urn:microsoft.com/office/officeart/2005/8/layout/orgChart1"/>
    <dgm:cxn modelId="{997AB16C-4AE9-407A-9FFD-0E090372C008}" type="presParOf" srcId="{9F84ECE2-904F-41A6-BC0C-93925543246E}" destId="{B23E9732-0A7E-47C9-A2DD-93E4F0DA0C16}" srcOrd="2" destOrd="0" presId="urn:microsoft.com/office/officeart/2005/8/layout/orgChart1"/>
    <dgm:cxn modelId="{56A7264A-034F-49BD-8E7F-53A58A27AED7}" type="presParOf" srcId="{1BB6DF53-7500-4953-8197-40794D25FD9B}" destId="{64C88A16-76C7-4107-9F58-EFB4067DD676}" srcOrd="2" destOrd="0" presId="urn:microsoft.com/office/officeart/2005/8/layout/orgChart1"/>
    <dgm:cxn modelId="{4ADD3505-90B6-4FD4-9344-DC3ECC92A9A7}" type="presParOf" srcId="{95F2035B-B1B9-469F-9918-0918E4A3E0CF}" destId="{4C830C27-5FB1-4B9A-9016-03A24F19552E}" srcOrd="2" destOrd="0" presId="urn:microsoft.com/office/officeart/2005/8/layout/orgChart1"/>
    <dgm:cxn modelId="{8B5DD641-DB2F-45CA-A89C-AD6732201692}" type="presParOf" srcId="{95F2035B-B1B9-469F-9918-0918E4A3E0CF}" destId="{FDB2DBD2-3064-4D06-8B21-B3D8EC93FA03}" srcOrd="3" destOrd="0" presId="urn:microsoft.com/office/officeart/2005/8/layout/orgChart1"/>
    <dgm:cxn modelId="{39A9F85E-A9FA-4E32-A17A-79BDE571DA7B}" type="presParOf" srcId="{FDB2DBD2-3064-4D06-8B21-B3D8EC93FA03}" destId="{314C47EE-A314-4D44-A219-6F775B4D6949}" srcOrd="0" destOrd="0" presId="urn:microsoft.com/office/officeart/2005/8/layout/orgChart1"/>
    <dgm:cxn modelId="{D2ADDE14-A831-4BEA-8EF5-A01235E189BA}" type="presParOf" srcId="{314C47EE-A314-4D44-A219-6F775B4D6949}" destId="{56E81FFC-DC04-493C-9034-5783A1C417AB}" srcOrd="0" destOrd="0" presId="urn:microsoft.com/office/officeart/2005/8/layout/orgChart1"/>
    <dgm:cxn modelId="{17F5E4FF-EF3D-446C-9544-FF79E21BAE64}" type="presParOf" srcId="{314C47EE-A314-4D44-A219-6F775B4D6949}" destId="{2CA99926-43AA-48C0-8986-306ED9CC109E}" srcOrd="1" destOrd="0" presId="urn:microsoft.com/office/officeart/2005/8/layout/orgChart1"/>
    <dgm:cxn modelId="{2D99AE5C-4889-4C0E-8BDB-3F59C7586AF8}" type="presParOf" srcId="{FDB2DBD2-3064-4D06-8B21-B3D8EC93FA03}" destId="{9B899ADC-131F-4074-8B99-4934A0715EBC}" srcOrd="1" destOrd="0" presId="urn:microsoft.com/office/officeart/2005/8/layout/orgChart1"/>
    <dgm:cxn modelId="{8C1F0114-0CB6-4BE5-B683-C4BB8BE2B05B}" type="presParOf" srcId="{9B899ADC-131F-4074-8B99-4934A0715EBC}" destId="{E1C0A37C-2BCE-427C-8399-C781F350F702}" srcOrd="0" destOrd="0" presId="urn:microsoft.com/office/officeart/2005/8/layout/orgChart1"/>
    <dgm:cxn modelId="{4C915A92-283A-453B-82E7-A7ED696B116A}" type="presParOf" srcId="{9B899ADC-131F-4074-8B99-4934A0715EBC}" destId="{6F06363B-1A79-45F4-9EE8-3622C96B698E}" srcOrd="1" destOrd="0" presId="urn:microsoft.com/office/officeart/2005/8/layout/orgChart1"/>
    <dgm:cxn modelId="{F67AF0AD-1342-4F57-8F83-5E7072724089}" type="presParOf" srcId="{6F06363B-1A79-45F4-9EE8-3622C96B698E}" destId="{F9BD4BFB-670D-474B-BBDA-8D6ACA1FCD2E}" srcOrd="0" destOrd="0" presId="urn:microsoft.com/office/officeart/2005/8/layout/orgChart1"/>
    <dgm:cxn modelId="{35147F72-8EA6-434C-A7F7-A4BC5034A2E2}" type="presParOf" srcId="{F9BD4BFB-670D-474B-BBDA-8D6ACA1FCD2E}" destId="{C7C35AD5-85D7-41DC-807B-A3B5E1B1C20A}" srcOrd="0" destOrd="0" presId="urn:microsoft.com/office/officeart/2005/8/layout/orgChart1"/>
    <dgm:cxn modelId="{C2ECDF9E-AAD7-4168-8141-B5451C0BCFAD}" type="presParOf" srcId="{F9BD4BFB-670D-474B-BBDA-8D6ACA1FCD2E}" destId="{9DD25336-33BF-4BBE-BCDF-69FBFC1AA527}" srcOrd="1" destOrd="0" presId="urn:microsoft.com/office/officeart/2005/8/layout/orgChart1"/>
    <dgm:cxn modelId="{2DAEC421-E251-4683-9688-63149FCE94DC}" type="presParOf" srcId="{6F06363B-1A79-45F4-9EE8-3622C96B698E}" destId="{FC915A62-744A-4FF5-BF8B-B1166BAB727C}" srcOrd="1" destOrd="0" presId="urn:microsoft.com/office/officeart/2005/8/layout/orgChart1"/>
    <dgm:cxn modelId="{D7FEA587-F0C2-439E-A0A6-505BA9F2BA28}" type="presParOf" srcId="{6F06363B-1A79-45F4-9EE8-3622C96B698E}" destId="{244BF53F-D0AD-4E50-8C41-3E198E6AA80C}" srcOrd="2" destOrd="0" presId="urn:microsoft.com/office/officeart/2005/8/layout/orgChart1"/>
    <dgm:cxn modelId="{1897961F-F3E8-4148-AF47-5BA26540635E}" type="presParOf" srcId="{9B899ADC-131F-4074-8B99-4934A0715EBC}" destId="{C9374D25-BFA3-4D46-A6D6-B24A8AFC0745}" srcOrd="2" destOrd="0" presId="urn:microsoft.com/office/officeart/2005/8/layout/orgChart1"/>
    <dgm:cxn modelId="{EB2E52E1-54E4-4A4F-B17A-AFB82731E88B}" type="presParOf" srcId="{9B899ADC-131F-4074-8B99-4934A0715EBC}" destId="{A5D563D6-472F-4706-A0AC-5ED018028257}" srcOrd="3" destOrd="0" presId="urn:microsoft.com/office/officeart/2005/8/layout/orgChart1"/>
    <dgm:cxn modelId="{5B377741-B656-4858-B168-BB21A762C2E8}" type="presParOf" srcId="{A5D563D6-472F-4706-A0AC-5ED018028257}" destId="{DBB2D0EC-8F96-4A39-B962-30C9A8AFA106}" srcOrd="0" destOrd="0" presId="urn:microsoft.com/office/officeart/2005/8/layout/orgChart1"/>
    <dgm:cxn modelId="{B88372ED-49CB-45B2-815A-D30BE3B1B2BD}" type="presParOf" srcId="{DBB2D0EC-8F96-4A39-B962-30C9A8AFA106}" destId="{1C9097BA-1E1A-4FDA-AC2F-08C7F76CECC9}" srcOrd="0" destOrd="0" presId="urn:microsoft.com/office/officeart/2005/8/layout/orgChart1"/>
    <dgm:cxn modelId="{35A7996B-E103-4E43-8B72-66A34C36489C}" type="presParOf" srcId="{DBB2D0EC-8F96-4A39-B962-30C9A8AFA106}" destId="{60FFCE63-3659-4993-937C-8D5CD22B398B}" srcOrd="1" destOrd="0" presId="urn:microsoft.com/office/officeart/2005/8/layout/orgChart1"/>
    <dgm:cxn modelId="{698C8080-B5A2-4E49-984D-85979E54C45E}" type="presParOf" srcId="{A5D563D6-472F-4706-A0AC-5ED018028257}" destId="{25647935-AB95-4369-9C21-556D8E677A48}" srcOrd="1" destOrd="0" presId="urn:microsoft.com/office/officeart/2005/8/layout/orgChart1"/>
    <dgm:cxn modelId="{5D690111-879F-4A00-BC48-16CF1530D296}" type="presParOf" srcId="{A5D563D6-472F-4706-A0AC-5ED018028257}" destId="{7E2EC870-7AB2-45CD-8167-C6184C21DF78}" srcOrd="2" destOrd="0" presId="urn:microsoft.com/office/officeart/2005/8/layout/orgChart1"/>
    <dgm:cxn modelId="{93FDDF63-8EFD-4629-AD32-E07E115FDC8C}" type="presParOf" srcId="{9B899ADC-131F-4074-8B99-4934A0715EBC}" destId="{C5D89340-4892-463D-9DC7-B8C781051F24}" srcOrd="4" destOrd="0" presId="urn:microsoft.com/office/officeart/2005/8/layout/orgChart1"/>
    <dgm:cxn modelId="{9A9CD912-E61F-4BA4-B0B9-B969A85A330B}" type="presParOf" srcId="{9B899ADC-131F-4074-8B99-4934A0715EBC}" destId="{266FFFCA-6A2F-47DE-9DA0-F2F01922F64E}" srcOrd="5" destOrd="0" presId="urn:microsoft.com/office/officeart/2005/8/layout/orgChart1"/>
    <dgm:cxn modelId="{1E884071-2D9B-4CBC-9EA1-481B88F3A961}" type="presParOf" srcId="{266FFFCA-6A2F-47DE-9DA0-F2F01922F64E}" destId="{9099D317-CBDD-46C1-A03E-40D9679C1D0F}" srcOrd="0" destOrd="0" presId="urn:microsoft.com/office/officeart/2005/8/layout/orgChart1"/>
    <dgm:cxn modelId="{7D80CA7D-E231-465F-B8A1-366A25905BBC}" type="presParOf" srcId="{9099D317-CBDD-46C1-A03E-40D9679C1D0F}" destId="{31E9CA44-3560-4A22-8345-0EF121B0997D}" srcOrd="0" destOrd="0" presId="urn:microsoft.com/office/officeart/2005/8/layout/orgChart1"/>
    <dgm:cxn modelId="{E8657D1F-5B4D-4656-BC58-7393512E7B49}" type="presParOf" srcId="{9099D317-CBDD-46C1-A03E-40D9679C1D0F}" destId="{19FBCE7A-5BF1-4A47-BD97-4C51EF487DD8}" srcOrd="1" destOrd="0" presId="urn:microsoft.com/office/officeart/2005/8/layout/orgChart1"/>
    <dgm:cxn modelId="{8842EFB7-333A-4BC7-8285-BF064A72249A}" type="presParOf" srcId="{266FFFCA-6A2F-47DE-9DA0-F2F01922F64E}" destId="{FE250393-96CA-4294-8B7B-0D796924B898}" srcOrd="1" destOrd="0" presId="urn:microsoft.com/office/officeart/2005/8/layout/orgChart1"/>
    <dgm:cxn modelId="{AC4F7AA7-4196-4AA1-9328-9782028EC3CF}" type="presParOf" srcId="{266FFFCA-6A2F-47DE-9DA0-F2F01922F64E}" destId="{A074EF66-1CD4-4491-B865-FD7348EC2A1B}" srcOrd="2" destOrd="0" presId="urn:microsoft.com/office/officeart/2005/8/layout/orgChart1"/>
    <dgm:cxn modelId="{669B2DAC-2D49-4D4D-8F13-D65F08C082E7}" type="presParOf" srcId="{FDB2DBD2-3064-4D06-8B21-B3D8EC93FA03}" destId="{218F32D7-0AF7-4B78-818A-4892760E0DCF}" srcOrd="2" destOrd="0" presId="urn:microsoft.com/office/officeart/2005/8/layout/orgChart1"/>
    <dgm:cxn modelId="{C147B7E0-5A71-434F-8E59-2B67699DB2E5}" type="presParOf" srcId="{20651D9E-06ED-4D21-8B6B-0D03D1202015}" destId="{38419E06-0A94-4FBA-8EF8-6ED89E756D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89340-4892-463D-9DC7-B8C781051F24}">
      <dsp:nvSpPr>
        <dsp:cNvPr id="0" name=""/>
        <dsp:cNvSpPr/>
      </dsp:nvSpPr>
      <dsp:spPr>
        <a:xfrm>
          <a:off x="6654754" y="2198963"/>
          <a:ext cx="1050697" cy="382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252"/>
              </a:lnTo>
              <a:lnTo>
                <a:pt x="1050697" y="191252"/>
              </a:lnTo>
              <a:lnTo>
                <a:pt x="1050697" y="382505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74D25-BFA3-4D46-A6D6-B24A8AFC0745}">
      <dsp:nvSpPr>
        <dsp:cNvPr id="0" name=""/>
        <dsp:cNvSpPr/>
      </dsp:nvSpPr>
      <dsp:spPr>
        <a:xfrm>
          <a:off x="6609034" y="2198963"/>
          <a:ext cx="91440" cy="3825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252"/>
              </a:lnTo>
              <a:lnTo>
                <a:pt x="47650" y="191252"/>
              </a:lnTo>
              <a:lnTo>
                <a:pt x="47650" y="382505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0A37C-2BCE-427C-8399-C781F350F702}">
      <dsp:nvSpPr>
        <dsp:cNvPr id="0" name=""/>
        <dsp:cNvSpPr/>
      </dsp:nvSpPr>
      <dsp:spPr>
        <a:xfrm>
          <a:off x="5605987" y="2198963"/>
          <a:ext cx="1048766" cy="382505"/>
        </a:xfrm>
        <a:custGeom>
          <a:avLst/>
          <a:gdLst/>
          <a:ahLst/>
          <a:cxnLst/>
          <a:rect l="0" t="0" r="0" b="0"/>
          <a:pathLst>
            <a:path>
              <a:moveTo>
                <a:pt x="1048766" y="0"/>
              </a:moveTo>
              <a:lnTo>
                <a:pt x="1048766" y="191252"/>
              </a:lnTo>
              <a:lnTo>
                <a:pt x="0" y="191252"/>
              </a:lnTo>
              <a:lnTo>
                <a:pt x="0" y="382505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830C27-5FB1-4B9A-9016-03A24F19552E}">
      <dsp:nvSpPr>
        <dsp:cNvPr id="0" name=""/>
        <dsp:cNvSpPr/>
      </dsp:nvSpPr>
      <dsp:spPr>
        <a:xfrm>
          <a:off x="4550677" y="905729"/>
          <a:ext cx="2104077" cy="382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252"/>
              </a:lnTo>
              <a:lnTo>
                <a:pt x="2104077" y="191252"/>
              </a:lnTo>
              <a:lnTo>
                <a:pt x="2104077" y="382505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DC4F3-A379-45C9-8345-3F927901BDA1}">
      <dsp:nvSpPr>
        <dsp:cNvPr id="0" name=""/>
        <dsp:cNvSpPr/>
      </dsp:nvSpPr>
      <dsp:spPr>
        <a:xfrm>
          <a:off x="2470898" y="2194901"/>
          <a:ext cx="2081960" cy="386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314"/>
              </a:lnTo>
              <a:lnTo>
                <a:pt x="2081960" y="195314"/>
              </a:lnTo>
              <a:lnTo>
                <a:pt x="2081960" y="386567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948A2-BC3E-474D-94FC-CB4BE6FC76E6}">
      <dsp:nvSpPr>
        <dsp:cNvPr id="0" name=""/>
        <dsp:cNvSpPr/>
      </dsp:nvSpPr>
      <dsp:spPr>
        <a:xfrm>
          <a:off x="2470898" y="2194901"/>
          <a:ext cx="1028831" cy="386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314"/>
              </a:lnTo>
              <a:lnTo>
                <a:pt x="1028831" y="195314"/>
              </a:lnTo>
              <a:lnTo>
                <a:pt x="1028831" y="386567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C63FF0-6D08-488A-94DC-4647916F0B1B}">
      <dsp:nvSpPr>
        <dsp:cNvPr id="0" name=""/>
        <dsp:cNvSpPr/>
      </dsp:nvSpPr>
      <dsp:spPr>
        <a:xfrm>
          <a:off x="2400879" y="2194901"/>
          <a:ext cx="91440" cy="386567"/>
        </a:xfrm>
        <a:custGeom>
          <a:avLst/>
          <a:gdLst/>
          <a:ahLst/>
          <a:cxnLst/>
          <a:rect l="0" t="0" r="0" b="0"/>
          <a:pathLst>
            <a:path>
              <a:moveTo>
                <a:pt x="70018" y="0"/>
              </a:moveTo>
              <a:lnTo>
                <a:pt x="70018" y="195314"/>
              </a:lnTo>
              <a:lnTo>
                <a:pt x="45720" y="195314"/>
              </a:lnTo>
              <a:lnTo>
                <a:pt x="45720" y="386567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0E4346-DDA0-42E8-8992-5A03D4653D95}">
      <dsp:nvSpPr>
        <dsp:cNvPr id="0" name=""/>
        <dsp:cNvSpPr/>
      </dsp:nvSpPr>
      <dsp:spPr>
        <a:xfrm>
          <a:off x="1393470" y="2194901"/>
          <a:ext cx="1077427" cy="386567"/>
        </a:xfrm>
        <a:custGeom>
          <a:avLst/>
          <a:gdLst/>
          <a:ahLst/>
          <a:cxnLst/>
          <a:rect l="0" t="0" r="0" b="0"/>
          <a:pathLst>
            <a:path>
              <a:moveTo>
                <a:pt x="1077427" y="0"/>
              </a:moveTo>
              <a:lnTo>
                <a:pt x="1077427" y="195314"/>
              </a:lnTo>
              <a:lnTo>
                <a:pt x="0" y="195314"/>
              </a:lnTo>
              <a:lnTo>
                <a:pt x="0" y="386567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DFA02-24AA-457E-9C90-53A6DD169065}">
      <dsp:nvSpPr>
        <dsp:cNvPr id="0" name=""/>
        <dsp:cNvSpPr/>
      </dsp:nvSpPr>
      <dsp:spPr>
        <a:xfrm>
          <a:off x="340341" y="2194901"/>
          <a:ext cx="2130556" cy="386567"/>
        </a:xfrm>
        <a:custGeom>
          <a:avLst/>
          <a:gdLst/>
          <a:ahLst/>
          <a:cxnLst/>
          <a:rect l="0" t="0" r="0" b="0"/>
          <a:pathLst>
            <a:path>
              <a:moveTo>
                <a:pt x="2130556" y="0"/>
              </a:moveTo>
              <a:lnTo>
                <a:pt x="2130556" y="195314"/>
              </a:lnTo>
              <a:lnTo>
                <a:pt x="0" y="195314"/>
              </a:lnTo>
              <a:lnTo>
                <a:pt x="0" y="386567"/>
              </a:lnTo>
            </a:path>
          </a:pathLst>
        </a:custGeom>
        <a:noFill/>
        <a:ln w="254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86BBF-BBE2-4FC2-B482-E0DD336F3B64}">
      <dsp:nvSpPr>
        <dsp:cNvPr id="0" name=""/>
        <dsp:cNvSpPr/>
      </dsp:nvSpPr>
      <dsp:spPr>
        <a:xfrm>
          <a:off x="2470898" y="905729"/>
          <a:ext cx="2079779" cy="378443"/>
        </a:xfrm>
        <a:custGeom>
          <a:avLst/>
          <a:gdLst/>
          <a:ahLst/>
          <a:cxnLst/>
          <a:rect l="0" t="0" r="0" b="0"/>
          <a:pathLst>
            <a:path>
              <a:moveTo>
                <a:pt x="2079779" y="0"/>
              </a:moveTo>
              <a:lnTo>
                <a:pt x="2079779" y="187191"/>
              </a:lnTo>
              <a:lnTo>
                <a:pt x="0" y="187191"/>
              </a:lnTo>
              <a:lnTo>
                <a:pt x="0" y="378443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EAC552-0BF4-4C16-AA56-DD6410E9F531}">
      <dsp:nvSpPr>
        <dsp:cNvPr id="0" name=""/>
        <dsp:cNvSpPr/>
      </dsp:nvSpPr>
      <dsp:spPr>
        <a:xfrm>
          <a:off x="2088260" y="157867"/>
          <a:ext cx="4924833" cy="74786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altLang="zh-TW" sz="1000" b="1" kern="1200" dirty="0" err="1" smtClean="0">
              <a:solidFill>
                <a:schemeClr val="bg1"/>
              </a:solidFill>
              <a:latin typeface="+mn-ea"/>
              <a:ea typeface="+mj-ea"/>
              <a:cs typeface="+mj-cs"/>
            </a:rPr>
            <a:t>Kuan</a:t>
          </a:r>
          <a:r>
            <a:rPr lang="en-US" altLang="zh-TW" sz="1000" b="1" kern="1200" dirty="0" smtClean="0">
              <a:solidFill>
                <a:schemeClr val="bg1"/>
              </a:solidFill>
              <a:latin typeface="+mn-ea"/>
              <a:ea typeface="+mj-ea"/>
              <a:cs typeface="+mj-cs"/>
            </a:rPr>
            <a:t>-Tien Plant: </a:t>
          </a:r>
          <a:r>
            <a:rPr lang="en-US" altLang="zh-TW" sz="1000" b="1" kern="1200" dirty="0" err="1" smtClean="0">
              <a:solidFill>
                <a:schemeClr val="bg1"/>
              </a:solidFill>
              <a:latin typeface="+mn-ea"/>
              <a:ea typeface="+mj-ea"/>
              <a:cs typeface="+mj-cs"/>
            </a:rPr>
            <a:t>WireRod</a:t>
          </a:r>
          <a:endParaRPr kumimoji="1" lang="zh-TW" altLang="en-US" sz="1000" b="1" i="0" u="none" strike="noStrike" kern="1200" cap="none" normalizeH="0" baseline="0" dirty="0" smtClean="0">
            <a:ln/>
            <a:solidFill>
              <a:schemeClr val="bg1"/>
            </a:solidFill>
            <a:effectLst/>
            <a:latin typeface="Arial" charset="0"/>
            <a:ea typeface="標楷體" pitchFamily="65" charset="-120"/>
          </a:endParaRPr>
        </a:p>
      </dsp:txBody>
      <dsp:txXfrm>
        <a:off x="2088260" y="157867"/>
        <a:ext cx="4924833" cy="747862"/>
      </dsp:txXfrm>
    </dsp:sp>
    <dsp:sp modelId="{4EC927D3-75B7-4C61-B4C1-A429F228EFE5}">
      <dsp:nvSpPr>
        <dsp:cNvPr id="0" name=""/>
        <dsp:cNvSpPr/>
      </dsp:nvSpPr>
      <dsp:spPr>
        <a:xfrm>
          <a:off x="1560170" y="1284173"/>
          <a:ext cx="1821455" cy="910727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endParaRPr lang="en-US" altLang="zh-TW" sz="1000" b="1" kern="1200" dirty="0" smtClean="0">
            <a:solidFill>
              <a:schemeClr val="bg1"/>
            </a:solidFill>
            <a:latin typeface="+mn-ea"/>
            <a:ea typeface="+mj-ea"/>
            <a:cs typeface="+mj-cs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lang="en-US" altLang="zh-TW" sz="1000" b="1" kern="1200" dirty="0" smtClean="0">
              <a:solidFill>
                <a:schemeClr val="bg1"/>
              </a:solidFill>
              <a:latin typeface="+mn-ea"/>
              <a:ea typeface="+mj-ea"/>
              <a:cs typeface="+mj-cs"/>
            </a:rPr>
            <a:t>Ma-</a:t>
          </a:r>
          <a:r>
            <a:rPr lang="en-US" altLang="zh-TW" sz="1000" b="1" kern="1200" dirty="0" err="1" smtClean="0">
              <a:solidFill>
                <a:schemeClr val="bg1"/>
              </a:solidFill>
              <a:latin typeface="+mn-ea"/>
              <a:ea typeface="+mj-ea"/>
              <a:cs typeface="+mj-cs"/>
            </a:rPr>
            <a:t>TouPlant</a:t>
          </a:r>
          <a:endParaRPr lang="zh-TW" altLang="en-US" sz="1000" kern="1200" dirty="0" smtClean="0">
            <a:solidFill>
              <a:schemeClr val="bg1"/>
            </a:solidFill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zh-TW" altLang="en-US" sz="1000" b="1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1560170" y="1284173"/>
        <a:ext cx="1821455" cy="910727"/>
      </dsp:txXfrm>
    </dsp:sp>
    <dsp:sp modelId="{7B00390B-7711-486F-A09D-B0B61FAF7A4E}">
      <dsp:nvSpPr>
        <dsp:cNvPr id="0" name=""/>
        <dsp:cNvSpPr/>
      </dsp:nvSpPr>
      <dsp:spPr>
        <a:xfrm>
          <a:off x="5029" y="2581469"/>
          <a:ext cx="670623" cy="1949240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zh-TW" sz="1000" kern="1200" dirty="0" err="1" smtClean="0">
              <a:solidFill>
                <a:schemeClr val="bg1"/>
              </a:solidFill>
              <a:ea typeface="標楷體" pitchFamily="65" charset="-120"/>
            </a:rPr>
            <a:t>Spheridized</a:t>
          </a:r>
          <a:r>
            <a:rPr kumimoji="0" lang="en-US" altLang="zh-TW" sz="1000" kern="1200" dirty="0" smtClean="0">
              <a:solidFill>
                <a:schemeClr val="bg1"/>
              </a:solidFill>
              <a:ea typeface="標楷體" pitchFamily="65" charset="-120"/>
            </a:rPr>
            <a:t> Wire</a:t>
          </a:r>
          <a:endParaRPr kumimoji="1" lang="zh-TW" altLang="en-US" sz="1000" b="0" i="0" u="none" strike="noStrike" kern="1200" cap="none" normalizeH="0" baseline="0" dirty="0" smtClean="0">
            <a:ln/>
            <a:solidFill>
              <a:schemeClr val="bg1"/>
            </a:solidFill>
            <a:effectLst/>
            <a:latin typeface="Arial" charset="0"/>
            <a:ea typeface="標楷體" pitchFamily="65" charset="-120"/>
          </a:endParaRPr>
        </a:p>
      </dsp:txBody>
      <dsp:txXfrm>
        <a:off x="5029" y="2581469"/>
        <a:ext cx="670623" cy="1949240"/>
      </dsp:txXfrm>
    </dsp:sp>
    <dsp:sp modelId="{CB795162-4C84-4013-9B7D-068BBA11E93F}">
      <dsp:nvSpPr>
        <dsp:cNvPr id="0" name=""/>
        <dsp:cNvSpPr/>
      </dsp:nvSpPr>
      <dsp:spPr>
        <a:xfrm>
          <a:off x="1058158" y="2581469"/>
          <a:ext cx="670623" cy="1949240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sz="1000" b="0" i="0" u="none" strike="noStrike" kern="1200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HardDrawingWire</a:t>
          </a:r>
          <a:endParaRPr kumimoji="1" lang="zh-TW" altLang="en-US" sz="1000" b="0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1058158" y="2581469"/>
        <a:ext cx="670623" cy="1949240"/>
      </dsp:txXfrm>
    </dsp:sp>
    <dsp:sp modelId="{252D69FE-5DD3-4F0A-9C1C-29B9E6CE88A5}">
      <dsp:nvSpPr>
        <dsp:cNvPr id="0" name=""/>
        <dsp:cNvSpPr/>
      </dsp:nvSpPr>
      <dsp:spPr>
        <a:xfrm>
          <a:off x="2111288" y="2581469"/>
          <a:ext cx="670623" cy="1949240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sz="1000" b="0" i="0" u="none" strike="noStrike" kern="1200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BlackWire</a:t>
          </a:r>
          <a:endParaRPr kumimoji="1" lang="zh-TW" altLang="en-US" sz="1000" b="0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2111288" y="2581469"/>
        <a:ext cx="670623" cy="1949240"/>
      </dsp:txXfrm>
    </dsp:sp>
    <dsp:sp modelId="{C04FF6F3-BB28-4A93-8A88-7DB4F9AE712A}">
      <dsp:nvSpPr>
        <dsp:cNvPr id="0" name=""/>
        <dsp:cNvSpPr/>
      </dsp:nvSpPr>
      <dsp:spPr>
        <a:xfrm>
          <a:off x="3164417" y="2581469"/>
          <a:ext cx="670623" cy="1949240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R="0" lvl="0" algn="ctr" defTabSz="4445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kumimoji="1" lang="en-US" altLang="zh-TW" sz="1000" b="0" i="0" u="none" strike="noStrike" kern="1200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AnnealedWire</a:t>
          </a:r>
          <a:endParaRPr kumimoji="1" lang="zh-TW" altLang="en-US" sz="1000" b="0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3164417" y="2581469"/>
        <a:ext cx="670623" cy="1949240"/>
      </dsp:txXfrm>
    </dsp:sp>
    <dsp:sp modelId="{B1460295-53EA-46C4-ADAA-589D97517CDB}">
      <dsp:nvSpPr>
        <dsp:cNvPr id="0" name=""/>
        <dsp:cNvSpPr/>
      </dsp:nvSpPr>
      <dsp:spPr>
        <a:xfrm>
          <a:off x="4217546" y="2581469"/>
          <a:ext cx="670623" cy="1949240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R="0" lvl="0" algn="ctr" defTabSz="4445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kumimoji="1" lang="en-US" altLang="zh-TW" sz="1000" b="0" i="0" u="none" strike="noStrike" kern="1200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GalvanizedWire</a:t>
          </a:r>
          <a:endParaRPr kumimoji="1" lang="zh-TW" altLang="en-US" sz="1000" b="0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4217546" y="2581469"/>
        <a:ext cx="670623" cy="1949240"/>
      </dsp:txXfrm>
    </dsp:sp>
    <dsp:sp modelId="{56E81FFC-DC04-493C-9034-5783A1C417AB}">
      <dsp:nvSpPr>
        <dsp:cNvPr id="0" name=""/>
        <dsp:cNvSpPr/>
      </dsp:nvSpPr>
      <dsp:spPr>
        <a:xfrm>
          <a:off x="5744026" y="1288235"/>
          <a:ext cx="1821455" cy="910727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sz="1000" b="1" i="0" u="none" strike="noStrike" kern="1200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MetalPlasticProcessingPlant</a:t>
          </a:r>
          <a:endParaRPr kumimoji="1" lang="zh-TW" altLang="en-US" sz="1000" b="1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5744026" y="1288235"/>
        <a:ext cx="1821455" cy="910727"/>
      </dsp:txXfrm>
    </dsp:sp>
    <dsp:sp modelId="{C7C35AD5-85D7-41DC-807B-A3B5E1B1C20A}">
      <dsp:nvSpPr>
        <dsp:cNvPr id="0" name=""/>
        <dsp:cNvSpPr/>
      </dsp:nvSpPr>
      <dsp:spPr>
        <a:xfrm>
          <a:off x="5270676" y="2581469"/>
          <a:ext cx="670623" cy="1949240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sz="1000" b="0" i="0" u="none" strike="noStrike" kern="1200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AllThreadRod</a:t>
          </a:r>
          <a:endParaRPr kumimoji="1" lang="zh-TW" altLang="en-US" sz="1000" b="0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5270676" y="2581469"/>
        <a:ext cx="670623" cy="1949240"/>
      </dsp:txXfrm>
    </dsp:sp>
    <dsp:sp modelId="{1C9097BA-1E1A-4FDA-AC2F-08C7F76CECC9}">
      <dsp:nvSpPr>
        <dsp:cNvPr id="0" name=""/>
        <dsp:cNvSpPr/>
      </dsp:nvSpPr>
      <dsp:spPr>
        <a:xfrm flipH="1">
          <a:off x="6323805" y="2581469"/>
          <a:ext cx="665760" cy="2012253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sz="1000" b="0" i="0" u="none" strike="noStrike" kern="1200" cap="none" normalizeH="0" baseline="0" dirty="0" smtClean="0">
              <a:ln/>
              <a:effectLst/>
              <a:latin typeface="Arial" charset="0"/>
              <a:ea typeface="標楷體" pitchFamily="65" charset="-120"/>
            </a:rPr>
            <a:t>Screws</a:t>
          </a:r>
          <a:endParaRPr kumimoji="1" lang="zh-TW" altLang="en-US" sz="1000" b="0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6323805" y="2581469"/>
        <a:ext cx="665760" cy="2012253"/>
      </dsp:txXfrm>
    </dsp:sp>
    <dsp:sp modelId="{31E9CA44-3560-4A22-8345-0EF121B0997D}">
      <dsp:nvSpPr>
        <dsp:cNvPr id="0" name=""/>
        <dsp:cNvSpPr/>
      </dsp:nvSpPr>
      <dsp:spPr>
        <a:xfrm>
          <a:off x="7372071" y="2581469"/>
          <a:ext cx="666762" cy="2012663"/>
        </a:xfrm>
        <a:prstGeom prst="rect">
          <a:avLst/>
        </a:prstGeom>
        <a:solidFill>
          <a:srgbClr val="9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eaVert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altLang="zh-TW" sz="1000" b="0" i="0" u="none" strike="noStrike" kern="1200" cap="none" normalizeH="0" baseline="0" dirty="0" err="1" smtClean="0">
              <a:ln/>
              <a:effectLst/>
              <a:latin typeface="Arial" charset="0"/>
              <a:ea typeface="標楷體" pitchFamily="65" charset="-120"/>
            </a:rPr>
            <a:t>HeatTreatment</a:t>
          </a:r>
          <a:endParaRPr kumimoji="1" lang="zh-TW" altLang="en-US" sz="1000" b="0" i="0" u="none" strike="noStrike" kern="1200" cap="none" normalizeH="0" baseline="0" dirty="0" smtClean="0">
            <a:ln/>
            <a:effectLst/>
            <a:latin typeface="Arial" charset="0"/>
            <a:ea typeface="標楷體" pitchFamily="65" charset="-120"/>
          </a:endParaRPr>
        </a:p>
      </dsp:txBody>
      <dsp:txXfrm>
        <a:off x="7372071" y="2581469"/>
        <a:ext cx="666762" cy="2012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19031" cy="49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227" y="2"/>
            <a:ext cx="2919031" cy="49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68941"/>
            <a:ext cx="2919031" cy="495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227" y="9368941"/>
            <a:ext cx="2919031" cy="495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B60E889-37E8-479F-B47D-AED88D9E86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19031" cy="49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227" y="2"/>
            <a:ext cx="2919031" cy="49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41363"/>
            <a:ext cx="4927600" cy="3697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781" y="4686001"/>
            <a:ext cx="5387707" cy="44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68941"/>
            <a:ext cx="2919031" cy="495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227" y="9368941"/>
            <a:ext cx="2919031" cy="495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4" tIns="45662" rIns="91324" bIns="4566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E106558-96E5-4C6D-B223-F1F52EED9C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AD140-D7E9-4605-A9B9-880FE49B03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7569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E3A8F-45D5-4180-8BE9-4DB7A5C11E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770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4DBF3-E57A-4922-938A-6FAC4FAB65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3370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5BA58-B18A-4A77-B14B-36A04C3C05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444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14C96-366C-4E19-BC82-7D49151B41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8390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1994C-3B53-4B99-89C9-5629C62AFD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0017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E2338-6552-4A2D-9136-B1D4EC3441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886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FB3D6-429C-48AD-9EE8-0ADDCFB37A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212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BA4E0-2E3E-4A54-9FDB-270F007478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7932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CD3A3-E7BB-4C0B-91BB-C0E4DDA8AD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5269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BC185-8FEE-49A2-8D8C-7A5EFED8C5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89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96A06-0F5A-4FD1-94F4-0DF9C864A8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7152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C17B084-B949-4913-8BE3-713D5886F6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ChangeArrowheads="1"/>
          </p:cNvSpPr>
          <p:nvPr/>
        </p:nvSpPr>
        <p:spPr bwMode="auto">
          <a:xfrm>
            <a:off x="250825" y="1341438"/>
            <a:ext cx="8893175" cy="4103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6000" dirty="0">
              <a:ea typeface="新細明體" panose="02020500000000000000" pitchFamily="18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6000" dirty="0" smtClean="0">
                <a:ea typeface="新細明體" panose="02020500000000000000" pitchFamily="18" charset="-120"/>
              </a:rPr>
              <a:t>Quintain Steel </a:t>
            </a:r>
            <a:r>
              <a:rPr lang="en-US" altLang="zh-TW" sz="6000" dirty="0" err="1" smtClean="0">
                <a:ea typeface="新細明體" panose="02020500000000000000" pitchFamily="18" charset="-120"/>
              </a:rPr>
              <a:t>Co</a:t>
            </a:r>
            <a:r>
              <a:rPr lang="en-US" altLang="zh-TW" sz="6000" dirty="0" err="1">
                <a:ea typeface="新細明體" panose="02020500000000000000" pitchFamily="18" charset="-120"/>
              </a:rPr>
              <a:t>.,LTD</a:t>
            </a:r>
            <a:endParaRPr lang="en-US" altLang="zh-TW" sz="6000" dirty="0">
              <a:ea typeface="新細明體" panose="02020500000000000000" pitchFamily="18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200" dirty="0" smtClean="0">
                <a:ea typeface="新細明體" panose="02020500000000000000" pitchFamily="18" charset="-120"/>
              </a:rPr>
              <a:t>03/24/2026</a:t>
            </a:r>
            <a:endParaRPr lang="zh-TW" altLang="en-US" sz="4200" dirty="0">
              <a:ea typeface="新細明體" panose="02020500000000000000" pitchFamily="18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4000" dirty="0">
              <a:latin typeface="標楷體" panose="03000509000000000000" pitchFamily="65" charset="-12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9B22AE-2D78-4A5C-84CA-5A2F3EC52ECE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379551932"/>
              </p:ext>
            </p:extLst>
          </p:nvPr>
        </p:nvGraphicFramePr>
        <p:xfrm>
          <a:off x="539552" y="1412776"/>
          <a:ext cx="8043863" cy="475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333375"/>
            <a:ext cx="3671888" cy="792163"/>
          </a:xfrm>
          <a:solidFill>
            <a:srgbClr val="FFC000"/>
          </a:solidFill>
          <a:ln>
            <a:solidFill>
              <a:schemeClr val="tx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altLang="zh-TW" sz="2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PlantProductAssociationGraph</a:t>
            </a:r>
            <a:endParaRPr lang="zh-TW" altLang="en-US" sz="2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編號版面配置區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86679-08C8-4EE1-B76B-F46A53F3609E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5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err="1" smtClean="0"/>
              <a:t>ManagementConcept</a:t>
            </a:r>
            <a:endParaRPr lang="zh-TW" altLang="en-US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6388" name="圖片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49500"/>
            <a:ext cx="61817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547813" y="2636838"/>
            <a:ext cx="59055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200" b="1" dirty="0" smtClean="0">
                <a:latin typeface="Century Schoolbook" pitchFamily="18" charset="0"/>
                <a:ea typeface="新細明體" panose="02020500000000000000" pitchFamily="18" charset="-120"/>
              </a:rPr>
              <a:t>Thanksgiving</a:t>
            </a:r>
            <a:r>
              <a:rPr lang="en-US" altLang="zh-TW" sz="4200" b="1" dirty="0">
                <a:latin typeface="超研澤中粗隸"/>
              </a:rPr>
              <a:t/>
            </a:r>
            <a:br>
              <a:rPr lang="en-US" altLang="zh-TW" sz="4200" b="1" dirty="0">
                <a:latin typeface="超研澤中粗隸"/>
              </a:rPr>
            </a:br>
            <a:r>
              <a:rPr lang="en-US" altLang="zh-TW" sz="4200" b="1" dirty="0" smtClean="0">
                <a:latin typeface="Century Schoolbook" pitchFamily="18" charset="0"/>
                <a:ea typeface="新細明體" panose="02020500000000000000" pitchFamily="18" charset="-120"/>
              </a:rPr>
              <a:t>Honesty</a:t>
            </a:r>
            <a:r>
              <a:rPr lang="en-US" altLang="zh-TW" sz="4200" b="1" dirty="0">
                <a:latin typeface="超研澤中粗隸"/>
              </a:rPr>
              <a:t/>
            </a:r>
            <a:br>
              <a:rPr lang="en-US" altLang="zh-TW" sz="4200" b="1" dirty="0">
                <a:latin typeface="超研澤中粗隸"/>
              </a:rPr>
            </a:br>
            <a:r>
              <a:rPr lang="en-US" altLang="zh-TW" sz="4200" b="1" dirty="0" err="1" smtClean="0">
                <a:latin typeface="Century Schoolbook" pitchFamily="18" charset="0"/>
                <a:ea typeface="新細明體" panose="02020500000000000000" pitchFamily="18" charset="-120"/>
              </a:rPr>
              <a:t>ProfitSharing</a:t>
            </a:r>
            <a:r>
              <a:rPr lang="en-US" altLang="zh-TW" sz="4200" b="1" dirty="0">
                <a:latin typeface="超研澤中粗隸"/>
              </a:rPr>
              <a:t/>
            </a:r>
            <a:br>
              <a:rPr lang="en-US" altLang="zh-TW" sz="4200" b="1" dirty="0">
                <a:latin typeface="超研澤中粗隸"/>
              </a:rPr>
            </a:br>
            <a:r>
              <a:rPr lang="en-US" altLang="zh-TW" sz="4200" b="1" dirty="0" err="1" smtClean="0">
                <a:latin typeface="Century Schoolbook" pitchFamily="18" charset="0"/>
                <a:ea typeface="新細明體" panose="02020500000000000000" pitchFamily="18" charset="-120"/>
              </a:rPr>
              <a:t>KnowledgeInnovation</a:t>
            </a:r>
            <a:endParaRPr lang="en-US" altLang="zh-TW" sz="4200" b="1" dirty="0">
              <a:latin typeface="Century Schoolbook" pitchFamily="18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n-US" altLang="zh-TW" sz="6000" b="1" dirty="0" smtClean="0"/>
          </a:p>
          <a:p>
            <a:pPr>
              <a:buFontTx/>
              <a:buNone/>
            </a:pPr>
            <a:r>
              <a:rPr lang="en-US" altLang="zh-TW" sz="6200" b="1" dirty="0" smtClean="0"/>
              <a:t>Financial Review</a:t>
            </a:r>
            <a:endParaRPr lang="zh-TW" altLang="en-US" sz="6200" b="1" dirty="0" smtClean="0"/>
          </a:p>
        </p:txBody>
      </p:sp>
      <p:sp>
        <p:nvSpPr>
          <p:cNvPr id="17411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43CBDC-67B5-4AE3-ADE1-A630B29829C1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2205038"/>
            <a:ext cx="9144000" cy="46529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8435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A98EE7F-47F4-416E-91E9-102670E0AF38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4DF2DF76-33E4-4C6C-A81F-98B7317280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99404"/>
              </p:ext>
            </p:extLst>
          </p:nvPr>
        </p:nvGraphicFramePr>
        <p:xfrm>
          <a:off x="251007" y="1281953"/>
          <a:ext cx="8641982" cy="5516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05018">
                  <a:extLst>
                    <a:ext uri="{9D8B030D-6E8A-4147-A177-3AD203B41FA5}">
                      <a16:colId xmlns:a16="http://schemas.microsoft.com/office/drawing/2014/main" val="1909494835"/>
                    </a:ext>
                  </a:extLst>
                </a:gridCol>
                <a:gridCol w="1876704">
                  <a:extLst>
                    <a:ext uri="{9D8B030D-6E8A-4147-A177-3AD203B41FA5}">
                      <a16:colId xmlns:a16="http://schemas.microsoft.com/office/drawing/2014/main" val="1547080895"/>
                    </a:ext>
                  </a:extLst>
                </a:gridCol>
                <a:gridCol w="1441778">
                  <a:extLst>
                    <a:ext uri="{9D8B030D-6E8A-4147-A177-3AD203B41FA5}">
                      <a16:colId xmlns:a16="http://schemas.microsoft.com/office/drawing/2014/main" val="747360938"/>
                    </a:ext>
                  </a:extLst>
                </a:gridCol>
                <a:gridCol w="1857234">
                  <a:extLst>
                    <a:ext uri="{9D8B030D-6E8A-4147-A177-3AD203B41FA5}">
                      <a16:colId xmlns:a16="http://schemas.microsoft.com/office/drawing/2014/main" val="1238922893"/>
                    </a:ext>
                  </a:extLst>
                </a:gridCol>
                <a:gridCol w="1461248">
                  <a:extLst>
                    <a:ext uri="{9D8B030D-6E8A-4147-A177-3AD203B41FA5}">
                      <a16:colId xmlns:a16="http://schemas.microsoft.com/office/drawing/2014/main" val="1649553864"/>
                    </a:ext>
                  </a:extLst>
                </a:gridCol>
              </a:tblGrid>
              <a:tr h="487680">
                <a:tc gridSpan="3">
                  <a:txBody>
                    <a:bodyPr/>
                    <a:lstStyle/>
                    <a:p>
                      <a:r>
                        <a:rPr lang="en-US" altLang="zh-TW" sz="220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Consolidated Balance Sheets(Unaudited)</a:t>
                      </a:r>
                      <a:endParaRPr lang="en-US" altLang="zh-TW" sz="22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zh-TW" altLang="en-US" sz="22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Unit: NT$ </a:t>
                      </a:r>
                      <a:r>
                        <a:rPr lang="en-US" altLang="zh-TW" sz="22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thousands</a:t>
                      </a:r>
                      <a:endParaRPr lang="en-US" altLang="zh-TW" sz="22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126659"/>
                  </a:ext>
                </a:extLst>
              </a:tr>
              <a:tr h="487680">
                <a:tc rowSpan="2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December 31, 2025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December 31, 2024	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5017"/>
                  </a:ext>
                </a:extLst>
              </a:tr>
              <a:tr h="487680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79079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Current assets</a:t>
                      </a:r>
                      <a:endParaRPr lang="en-US" altLang="zh-TW" sz="20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3,983,505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4,257,120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11854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Non-current assets</a:t>
                      </a:r>
                      <a:endParaRPr lang="en-US" altLang="zh-TW" sz="20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9,668,579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8,979,129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648617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Total Assets</a:t>
                      </a:r>
                      <a:endParaRPr lang="en-US" altLang="zh-TW" sz="20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13,652,084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13,236,249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67695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altLang="zh-TW" sz="18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Current liabilities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3,733,834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3,577,094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940779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altLang="zh-TW" sz="18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Non-current liabilities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3,486,456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2,658,761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643476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Total Liabilities</a:t>
                      </a:r>
                      <a:endParaRPr lang="en-US" altLang="zh-TW" sz="20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7,220,290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6,235,855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47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707954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Total Equity</a:t>
                      </a:r>
                      <a:endParaRPr lang="en-US" altLang="zh-TW" sz="20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6,431,794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47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7,000,394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206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29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C1C7FE-4067-4D3E-B6E6-E82A18E43F0F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276475"/>
            <a:ext cx="9144000" cy="4581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DF2DF76-33E4-4C6C-A81F-98B7317280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525869"/>
              </p:ext>
            </p:extLst>
          </p:nvPr>
        </p:nvGraphicFramePr>
        <p:xfrm>
          <a:off x="251007" y="1281952"/>
          <a:ext cx="8641981" cy="516546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04569">
                  <a:extLst>
                    <a:ext uri="{9D8B030D-6E8A-4147-A177-3AD203B41FA5}">
                      <a16:colId xmlns:a16="http://schemas.microsoft.com/office/drawing/2014/main" val="1909494835"/>
                    </a:ext>
                  </a:extLst>
                </a:gridCol>
                <a:gridCol w="1712259">
                  <a:extLst>
                    <a:ext uri="{9D8B030D-6E8A-4147-A177-3AD203B41FA5}">
                      <a16:colId xmlns:a16="http://schemas.microsoft.com/office/drawing/2014/main" val="1547080895"/>
                    </a:ext>
                  </a:extLst>
                </a:gridCol>
                <a:gridCol w="1156447">
                  <a:extLst>
                    <a:ext uri="{9D8B030D-6E8A-4147-A177-3AD203B41FA5}">
                      <a16:colId xmlns:a16="http://schemas.microsoft.com/office/drawing/2014/main" val="747360938"/>
                    </a:ext>
                  </a:extLst>
                </a:gridCol>
                <a:gridCol w="1712259">
                  <a:extLst>
                    <a:ext uri="{9D8B030D-6E8A-4147-A177-3AD203B41FA5}">
                      <a16:colId xmlns:a16="http://schemas.microsoft.com/office/drawing/2014/main" val="1238922893"/>
                    </a:ext>
                  </a:extLst>
                </a:gridCol>
                <a:gridCol w="1156447">
                  <a:extLst>
                    <a:ext uri="{9D8B030D-6E8A-4147-A177-3AD203B41FA5}">
                      <a16:colId xmlns:a16="http://schemas.microsoft.com/office/drawing/2014/main" val="1649553864"/>
                    </a:ext>
                  </a:extLst>
                </a:gridCol>
              </a:tblGrid>
              <a:tr h="528918">
                <a:tc gridSpan="3">
                  <a:txBody>
                    <a:bodyPr/>
                    <a:lstStyle/>
                    <a:p>
                      <a:r>
                        <a:rPr lang="en-US" altLang="zh-TW" sz="220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Consolidated Statements of Comprehensive Income(Unaudited)</a:t>
                      </a:r>
                      <a:endParaRPr lang="en-US" altLang="zh-TW" sz="22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zh-TW" altLang="en-US" sz="22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Unit: NT$ </a:t>
                      </a:r>
                      <a:r>
                        <a:rPr lang="en-US" altLang="zh-TW" sz="22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thousands</a:t>
                      </a:r>
                      <a:endParaRPr lang="en-US" altLang="zh-TW" sz="22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126659"/>
                  </a:ext>
                </a:extLst>
              </a:tr>
              <a:tr h="528918">
                <a:tc rowSpan="2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</a:rPr>
                        <a:t>2025 Q4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</a:rPr>
                        <a:t>2024 Q4 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5017"/>
                  </a:ext>
                </a:extLst>
              </a:tr>
              <a:tr h="528918"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b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790795"/>
                  </a:ext>
                </a:extLst>
              </a:tr>
              <a:tr h="528918">
                <a:tc>
                  <a:txBody>
                    <a:bodyPr/>
                    <a:lstStyle/>
                    <a:p>
                      <a:r>
                        <a:rPr lang="en-US" altLang="zh-TW" sz="24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Revenue</a:t>
                      </a:r>
                      <a:endParaRPr lang="en-US" altLang="zh-TW" sz="24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2,734,198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3,281,159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648617"/>
                  </a:ext>
                </a:extLst>
              </a:tr>
              <a:tr h="528918">
                <a:tc>
                  <a:txBody>
                    <a:bodyPr/>
                    <a:lstStyle/>
                    <a:p>
                      <a:r>
                        <a:rPr lang="en-US" altLang="zh-TW" sz="24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Gross profit</a:t>
                      </a:r>
                      <a:endParaRPr lang="en-US" altLang="zh-TW" sz="24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11,980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175,836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676950"/>
                  </a:ext>
                </a:extLst>
              </a:tr>
              <a:tr h="528918">
                <a:tc>
                  <a:txBody>
                    <a:bodyPr/>
                    <a:lstStyle/>
                    <a:p>
                      <a:r>
                        <a:rPr lang="en-US" altLang="zh-TW" sz="24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Operating income</a:t>
                      </a:r>
                      <a:endParaRPr lang="en-US" altLang="zh-TW" sz="24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-402,736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-236,272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940779"/>
                  </a:ext>
                </a:extLst>
              </a:tr>
              <a:tr h="528918">
                <a:tc>
                  <a:txBody>
                    <a:bodyPr/>
                    <a:lstStyle/>
                    <a:p>
                      <a:r>
                        <a:rPr lang="en-US" altLang="zh-TW" sz="24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Profit before tax</a:t>
                      </a:r>
                      <a:endParaRPr lang="en-US" altLang="zh-TW" sz="24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-302,576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-11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176,737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643476"/>
                  </a:ext>
                </a:extLst>
              </a:tr>
              <a:tr h="528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Profit</a:t>
                      </a:r>
                      <a:endParaRPr lang="en-US" altLang="zh-TW" sz="2400" b="0" kern="12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-300,314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164,213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707954"/>
                  </a:ext>
                </a:extLst>
              </a:tr>
              <a:tr h="528918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Other comprehensive</a:t>
                      </a:r>
                      <a:b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</a:br>
                      <a:r>
                        <a:rPr lang="en-US" altLang="zh-TW" sz="2000" b="0" dirty="0" smtClean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income</a:t>
                      </a:r>
                      <a:endParaRPr lang="en-US" altLang="zh-TW" sz="2000" b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-537,077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-20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-225,663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-7</a:t>
                      </a:r>
                    </a:p>
                  </a:txBody>
                  <a:tcPr marL="9525" marR="9525" marT="9525" marB="0" anchor="b">
                    <a:solidFill>
                      <a:srgbClr val="D19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863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0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1989138"/>
            <a:ext cx="9144000" cy="48688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CA3506-7E91-49D2-9BD7-513F6EC83622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1314C038-7115-A95E-6063-611959DB7BA1}"/>
              </a:ext>
            </a:extLst>
          </p:cNvPr>
          <p:cNvGrpSpPr/>
          <p:nvPr/>
        </p:nvGrpSpPr>
        <p:grpSpPr>
          <a:xfrm>
            <a:off x="662921" y="1272987"/>
            <a:ext cx="3594853" cy="5020235"/>
            <a:chOff x="502019" y="1272988"/>
            <a:chExt cx="3594853" cy="5020235"/>
          </a:xfrm>
        </p:grpSpPr>
        <p:sp>
          <p:nvSpPr>
            <p:cNvPr id="24" name="矩形: 圓角 7">
              <a:extLst>
                <a:ext uri="{FF2B5EF4-FFF2-40B4-BE49-F238E27FC236}">
                  <a16:creationId xmlns:a16="http://schemas.microsoft.com/office/drawing/2014/main" id="{F4032812-075E-25C4-E6F3-949CA92E25D2}"/>
                </a:ext>
              </a:extLst>
            </p:cNvPr>
            <p:cNvSpPr/>
            <p:nvPr/>
          </p:nvSpPr>
          <p:spPr>
            <a:xfrm>
              <a:off x="502019" y="1272988"/>
              <a:ext cx="3594852" cy="5020235"/>
            </a:xfrm>
            <a:prstGeom prst="roundRect">
              <a:avLst>
                <a:gd name="adj" fmla="val 11929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graphicFrame>
          <p:nvGraphicFramePr>
            <p:cNvPr id="25" name="圖表 24">
              <a:extLst>
                <a:ext uri="{FF2B5EF4-FFF2-40B4-BE49-F238E27FC236}">
                  <a16:creationId xmlns:a16="http://schemas.microsoft.com/office/drawing/2014/main" id="{DAE4B2F8-C002-1CDE-A833-15C5A347939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97931808"/>
                </p:ext>
              </p:extLst>
            </p:nvPr>
          </p:nvGraphicFramePr>
          <p:xfrm>
            <a:off x="502020" y="1447800"/>
            <a:ext cx="3594852" cy="46706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B929A425-39ED-39A7-4CF5-3F9324D41ABF}"/>
              </a:ext>
            </a:extLst>
          </p:cNvPr>
          <p:cNvGrpSpPr/>
          <p:nvPr/>
        </p:nvGrpSpPr>
        <p:grpSpPr>
          <a:xfrm>
            <a:off x="4886228" y="1272986"/>
            <a:ext cx="3603823" cy="5020235"/>
            <a:chOff x="5038157" y="1272987"/>
            <a:chExt cx="3603823" cy="5020235"/>
          </a:xfrm>
        </p:grpSpPr>
        <p:sp>
          <p:nvSpPr>
            <p:cNvPr id="27" name="矩形: 圓角 9">
              <a:extLst>
                <a:ext uri="{FF2B5EF4-FFF2-40B4-BE49-F238E27FC236}">
                  <a16:creationId xmlns:a16="http://schemas.microsoft.com/office/drawing/2014/main" id="{AF4B4E66-B410-E29A-365B-90807FE8B353}"/>
                </a:ext>
              </a:extLst>
            </p:cNvPr>
            <p:cNvSpPr/>
            <p:nvPr/>
          </p:nvSpPr>
          <p:spPr>
            <a:xfrm>
              <a:off x="5047128" y="1272987"/>
              <a:ext cx="3594852" cy="5020235"/>
            </a:xfrm>
            <a:prstGeom prst="roundRect">
              <a:avLst>
                <a:gd name="adj" fmla="val 11929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aphicFrame>
          <p:nvGraphicFramePr>
            <p:cNvPr id="28" name="圖表 27">
              <a:extLst>
                <a:ext uri="{FF2B5EF4-FFF2-40B4-BE49-F238E27FC236}">
                  <a16:creationId xmlns:a16="http://schemas.microsoft.com/office/drawing/2014/main" id="{225AE295-0BC3-54CE-419D-36E1064ACDD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40444349"/>
                </p:ext>
              </p:extLst>
            </p:nvPr>
          </p:nvGraphicFramePr>
          <p:xfrm>
            <a:off x="5038157" y="1447797"/>
            <a:ext cx="3594852" cy="467061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648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49525"/>
          </a:xfrm>
        </p:spPr>
        <p:txBody>
          <a:bodyPr/>
          <a:lstStyle/>
          <a:p>
            <a:pPr>
              <a:buFontTx/>
              <a:buNone/>
            </a:pPr>
            <a:endParaRPr lang="en-US" altLang="zh-TW" sz="6000" b="1" dirty="0" smtClean="0"/>
          </a:p>
          <a:p>
            <a:pPr algn="ctr">
              <a:buFontTx/>
              <a:buNone/>
            </a:pPr>
            <a:r>
              <a:rPr lang="en-US" altLang="zh-TW" sz="6000" b="1" dirty="0" smtClean="0"/>
              <a:t>Future Developing Direction</a:t>
            </a:r>
            <a:endParaRPr lang="zh-TW" altLang="en-US" sz="6000" dirty="0" smtClean="0"/>
          </a:p>
        </p:txBody>
      </p:sp>
      <p:sp>
        <p:nvSpPr>
          <p:cNvPr id="21507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BBBFFB-49DE-4205-BE62-414FB8BED469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E0D64F-9021-4440-B2BE-09DAA5463C3E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5288" y="1125538"/>
            <a:ext cx="73453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altLang="zh-TW" sz="3600" b="1" kern="0" dirty="0" smtClean="0">
                <a:solidFill>
                  <a:schemeClr val="tx2"/>
                </a:solidFill>
                <a:latin typeface="標楷體" pitchFamily="65" charset="-120"/>
                <a:ea typeface="+mj-ea"/>
                <a:cs typeface="+mj-cs"/>
              </a:rPr>
              <a:t>Establish our foundation-</a:t>
            </a:r>
            <a:r>
              <a:rPr lang="en-US" altLang="zh-TW" sz="3600" b="1" kern="0" dirty="0" err="1" smtClean="0">
                <a:solidFill>
                  <a:schemeClr val="tx2"/>
                </a:solidFill>
                <a:latin typeface="標楷體" pitchFamily="65" charset="-120"/>
                <a:ea typeface="+mj-ea"/>
                <a:cs typeface="+mj-cs"/>
              </a:rPr>
              <a:t>Greating</a:t>
            </a:r>
            <a:r>
              <a:rPr lang="en-US" altLang="zh-TW" sz="3600" b="1" kern="0" dirty="0" smtClean="0">
                <a:solidFill>
                  <a:schemeClr val="tx2"/>
                </a:solidFill>
                <a:latin typeface="標楷體" pitchFamily="65" charset="-120"/>
                <a:ea typeface="+mj-ea"/>
                <a:cs typeface="+mj-cs"/>
              </a:rPr>
              <a:t> a Screw Plant</a:t>
            </a:r>
            <a:endParaRPr lang="zh-TW" altLang="en-US" sz="3600" b="1" kern="0" dirty="0">
              <a:solidFill>
                <a:schemeClr val="tx2"/>
              </a:solidFill>
              <a:latin typeface="標楷體" pitchFamily="65" charset="-120"/>
              <a:ea typeface="+mj-ea"/>
              <a:cs typeface="+mj-cs"/>
            </a:endParaRPr>
          </a:p>
        </p:txBody>
      </p:sp>
      <p:pic>
        <p:nvPicPr>
          <p:cNvPr id="22532" name="Picture 5" descr="1-enAmrbycOEKl-1-1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2" b="3883"/>
          <a:stretch>
            <a:fillRect/>
          </a:stretch>
        </p:blipFill>
        <p:spPr bwMode="auto">
          <a:xfrm>
            <a:off x="1187450" y="2420938"/>
            <a:ext cx="25415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4" descr="鉚合螺絲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t="20018" r="10248" b="15961"/>
          <a:stretch>
            <a:fillRect/>
          </a:stretch>
        </p:blipFill>
        <p:spPr bwMode="auto">
          <a:xfrm>
            <a:off x="5651500" y="5229225"/>
            <a:ext cx="17494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 descr="pp8-1"/>
          <p:cNvPicPr>
            <a:picLocks noChangeAspect="1" noChangeArrowheads="1"/>
          </p:cNvPicPr>
          <p:nvPr/>
        </p:nvPicPr>
        <p:blipFill>
          <a:blip r:embed="rId4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292600"/>
            <a:ext cx="23971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 descr="1-MJfmpTsPFEDi-1-1"/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" t="9525" r="7068" b="10493"/>
          <a:stretch>
            <a:fillRect/>
          </a:stretch>
        </p:blipFill>
        <p:spPr bwMode="auto">
          <a:xfrm>
            <a:off x="3779838" y="2420938"/>
            <a:ext cx="38862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4213" y="2133600"/>
            <a:ext cx="7772400" cy="2447925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altLang="zh-TW" sz="6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THANKS FOR YOUR LISTENING</a:t>
            </a:r>
            <a:endParaRPr lang="zh-TW" altLang="en-US" sz="60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555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D2B3D8-5310-4661-AB0B-656B2553437D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179388" y="3716338"/>
            <a:ext cx="4356100" cy="17287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ea typeface="新細明體" panose="02020500000000000000" pitchFamily="18" charset="-120"/>
            </a:endParaRPr>
          </a:p>
        </p:txBody>
      </p:sp>
      <p:sp>
        <p:nvSpPr>
          <p:cNvPr id="6147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042988" y="1484313"/>
            <a:ext cx="7704137" cy="4321175"/>
          </a:xfrm>
        </p:spPr>
        <p:txBody>
          <a:bodyPr/>
          <a:lstStyle/>
          <a:p>
            <a:pPr algn="l"/>
            <a:r>
              <a:rPr lang="zh-TW" altLang="en-US" sz="5400" dirty="0" smtClean="0"/>
              <a:t/>
            </a:r>
            <a:br>
              <a:rPr lang="zh-TW" altLang="en-US" sz="5400" dirty="0" smtClean="0"/>
            </a:br>
            <a:r>
              <a:rPr lang="en-US" altLang="zh-TW" sz="4000" dirty="0" smtClean="0"/>
              <a:t>•</a:t>
            </a:r>
            <a:r>
              <a:rPr lang="en-US" altLang="zh-TW" sz="4000" b="1" dirty="0" smtClean="0"/>
              <a:t>Company Overview</a:t>
            </a:r>
            <a:br>
              <a:rPr lang="en-US" altLang="zh-TW" sz="4000" b="1" dirty="0" smtClean="0"/>
            </a:br>
            <a:r>
              <a:rPr lang="en-US" altLang="zh-TW" sz="4000" dirty="0" smtClean="0"/>
              <a:t>•</a:t>
            </a:r>
            <a:r>
              <a:rPr lang="en-US" altLang="zh-TW" sz="4000" b="1" dirty="0" smtClean="0"/>
              <a:t>Financial Review</a:t>
            </a:r>
            <a:br>
              <a:rPr lang="en-US" altLang="zh-TW" sz="4000" b="1" dirty="0" smtClean="0"/>
            </a:br>
            <a:r>
              <a:rPr lang="en-US" altLang="zh-TW" sz="4000" dirty="0" smtClean="0"/>
              <a:t>•</a:t>
            </a:r>
            <a:r>
              <a:rPr lang="en-US" altLang="zh-TW" sz="4000" b="1" dirty="0" smtClean="0"/>
              <a:t>Future Developing Direction</a:t>
            </a:r>
            <a:br>
              <a:rPr lang="en-US" altLang="zh-TW" sz="4000" b="1" dirty="0" smtClean="0"/>
            </a:br>
            <a:r>
              <a:rPr lang="en-US" altLang="zh-TW" sz="5400" b="1" dirty="0" smtClean="0"/>
              <a:t/>
            </a:r>
            <a:br>
              <a:rPr lang="en-US" altLang="zh-TW" sz="5400" b="1" dirty="0" smtClean="0"/>
            </a:br>
            <a:endParaRPr lang="zh-TW" altLang="en-US" sz="5400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94D708-E78F-4456-AF3F-479E39945992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73113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800" b="1" dirty="0" smtClean="0"/>
              <a:t>Company Overview</a:t>
            </a:r>
            <a:endParaRPr lang="zh-TW" altLang="en-US" sz="4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</a:endParaRPr>
          </a:p>
        </p:txBody>
      </p:sp>
      <p:pic>
        <p:nvPicPr>
          <p:cNvPr id="8196" name="圖片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49500"/>
            <a:ext cx="61817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60575"/>
            <a:ext cx="8229600" cy="3097213"/>
          </a:xfrm>
        </p:spPr>
        <p:txBody>
          <a:bodyPr/>
          <a:lstStyle/>
          <a:p>
            <a:pPr eaLnBrk="1" hangingPunct="1">
              <a:lnSpc>
                <a:spcPts val="2700"/>
              </a:lnSpc>
            </a:pPr>
            <a:r>
              <a:rPr lang="en-US" altLang="zh-TW" sz="2800" dirty="0" smtClean="0">
                <a:latin typeface="標楷體" panose="03000509000000000000" pitchFamily="65" charset="-120"/>
                <a:cs typeface="Times New Roman" panose="02020603050405020304" pitchFamily="18" charset="0"/>
              </a:rPr>
              <a:t>Established</a:t>
            </a:r>
            <a:r>
              <a:rPr lang="en-US" altLang="zh-TW" sz="2800" dirty="0" smtClean="0">
                <a:latin typeface="標楷體" panose="03000509000000000000" pitchFamily="65" charset="-120"/>
              </a:rPr>
              <a:t>:1973</a:t>
            </a:r>
            <a:endParaRPr lang="zh-TW" altLang="en-US" sz="2800" dirty="0" smtClean="0">
              <a:latin typeface="標楷體" panose="03000509000000000000" pitchFamily="65" charset="-120"/>
            </a:endParaRPr>
          </a:p>
          <a:p>
            <a:pPr eaLnBrk="1" hangingPunct="1">
              <a:lnSpc>
                <a:spcPts val="2700"/>
              </a:lnSpc>
            </a:pPr>
            <a:r>
              <a:rPr lang="en-US" altLang="zh-TW" sz="2800" dirty="0" smtClean="0">
                <a:latin typeface="標楷體" panose="03000509000000000000" pitchFamily="65" charset="-120"/>
              </a:rPr>
              <a:t>Regional Bases</a:t>
            </a:r>
            <a:endParaRPr lang="zh-TW" altLang="en-US" sz="2800" dirty="0" smtClean="0">
              <a:latin typeface="標楷體" panose="03000509000000000000" pitchFamily="65" charset="-120"/>
            </a:endParaRPr>
          </a:p>
          <a:p>
            <a:pPr eaLnBrk="1" hangingPunct="1">
              <a:lnSpc>
                <a:spcPts val="2700"/>
              </a:lnSpc>
              <a:buFontTx/>
              <a:buNone/>
            </a:pPr>
            <a:r>
              <a:rPr lang="en-US" altLang="zh-TW" sz="2800" dirty="0" smtClean="0">
                <a:latin typeface="標楷體" panose="03000509000000000000" pitchFamily="65" charset="-120"/>
              </a:rPr>
              <a:t>Head office</a:t>
            </a:r>
          </a:p>
          <a:p>
            <a:pPr eaLnBrk="1" hangingPunct="1">
              <a:lnSpc>
                <a:spcPts val="2700"/>
              </a:lnSpc>
              <a:buFontTx/>
              <a:buNone/>
            </a:pPr>
            <a:r>
              <a:rPr lang="en-US" altLang="zh-TW" sz="2800" dirty="0" smtClean="0">
                <a:latin typeface="標楷體" panose="03000509000000000000" pitchFamily="65" charset="-120"/>
              </a:rPr>
              <a:t>Yung-Kung Plant</a:t>
            </a:r>
            <a:endParaRPr lang="zh-TW" altLang="en-US" sz="2800" dirty="0" smtClean="0">
              <a:latin typeface="標楷體" panose="03000509000000000000" pitchFamily="65" charset="-120"/>
            </a:endParaRPr>
          </a:p>
          <a:p>
            <a:pPr eaLnBrk="1" hangingPunct="1">
              <a:lnSpc>
                <a:spcPts val="2700"/>
              </a:lnSpc>
              <a:buFontTx/>
              <a:buNone/>
            </a:pPr>
            <a:r>
              <a:rPr lang="en-US" altLang="zh-TW" sz="2800" dirty="0" smtClean="0">
                <a:latin typeface="標楷體" panose="03000509000000000000" pitchFamily="65" charset="-120"/>
              </a:rPr>
              <a:t>Ma-</a:t>
            </a:r>
            <a:r>
              <a:rPr lang="en-US" altLang="zh-TW" sz="2800" dirty="0" err="1" smtClean="0">
                <a:latin typeface="標楷體" panose="03000509000000000000" pitchFamily="65" charset="-120"/>
              </a:rPr>
              <a:t>Tou</a:t>
            </a:r>
            <a:r>
              <a:rPr lang="en-US" altLang="zh-TW" sz="2800" dirty="0" smtClean="0">
                <a:latin typeface="標楷體" panose="03000509000000000000" pitchFamily="65" charset="-120"/>
              </a:rPr>
              <a:t> Plant</a:t>
            </a:r>
            <a:endParaRPr lang="zh-TW" altLang="en-US" sz="2800" dirty="0" smtClean="0">
              <a:latin typeface="標楷體" panose="03000509000000000000" pitchFamily="65" charset="-120"/>
            </a:endParaRPr>
          </a:p>
          <a:p>
            <a:pPr eaLnBrk="1" hangingPunct="1">
              <a:lnSpc>
                <a:spcPts val="2700"/>
              </a:lnSpc>
              <a:buFontTx/>
              <a:buNone/>
            </a:pPr>
            <a:r>
              <a:rPr lang="en-US" altLang="zh-TW" sz="2800" dirty="0" err="1" smtClean="0">
                <a:latin typeface="標楷體" panose="03000509000000000000" pitchFamily="65" charset="-120"/>
              </a:rPr>
              <a:t>Kuan</a:t>
            </a:r>
            <a:r>
              <a:rPr lang="en-US" altLang="zh-TW" sz="2800" smtClean="0">
                <a:latin typeface="標楷體" panose="03000509000000000000" pitchFamily="65" charset="-120"/>
              </a:rPr>
              <a:t>-Tien Plant</a:t>
            </a:r>
            <a:endParaRPr lang="zh-TW" altLang="en-US" sz="2800" dirty="0" smtClean="0">
              <a:latin typeface="標楷體" panose="03000509000000000000" pitchFamily="65" charset="-120"/>
            </a:endParaRPr>
          </a:p>
          <a:p>
            <a:pPr eaLnBrk="1" hangingPunct="1">
              <a:lnSpc>
                <a:spcPts val="2700"/>
              </a:lnSpc>
            </a:pPr>
            <a:r>
              <a:rPr kumimoji="0" lang="en-US" altLang="zh-TW" sz="2800" dirty="0" smtClean="0">
                <a:latin typeface="標楷體" panose="03000509000000000000" pitchFamily="65" charset="-120"/>
              </a:rPr>
              <a:t>Employee:</a:t>
            </a:r>
            <a:r>
              <a:rPr lang="en-US" altLang="zh-TW" sz="2800" dirty="0" smtClean="0">
                <a:latin typeface="標楷體" panose="03000509000000000000" pitchFamily="65" charset="-120"/>
                <a:cs typeface="Times New Roman" panose="02020603050405020304" pitchFamily="18" charset="0"/>
              </a:rPr>
              <a:t>about3</a:t>
            </a:r>
            <a:r>
              <a:rPr kumimoji="0" lang="en-US" altLang="zh-TW" sz="2800" dirty="0" smtClean="0">
                <a:latin typeface="標楷體" panose="03000509000000000000" pitchFamily="65" charset="-120"/>
              </a:rPr>
              <a:t>00</a:t>
            </a:r>
            <a:endParaRPr kumimoji="0" lang="zh-TW" altLang="en-US" sz="2800" dirty="0" smtClean="0">
              <a:latin typeface="標楷體" panose="03000509000000000000" pitchFamily="65" charset="-120"/>
            </a:endParaRPr>
          </a:p>
          <a:p>
            <a:pPr eaLnBrk="1" hangingPunct="1"/>
            <a:endParaRPr lang="zh-TW" altLang="en-US" sz="2800" dirty="0" smtClean="0">
              <a:latin typeface="標楷體" panose="03000509000000000000" pitchFamily="65" charset="-120"/>
            </a:endParaRPr>
          </a:p>
          <a:p>
            <a:pPr eaLnBrk="1" hangingPunct="1">
              <a:buFontTx/>
              <a:buNone/>
            </a:pPr>
            <a:endParaRPr lang="zh-TW" altLang="en-US" sz="2800" dirty="0" smtClean="0">
              <a:latin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5212768"/>
            <a:ext cx="7092279" cy="1645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73688"/>
            <a:ext cx="185261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DSCN11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12913"/>
            <a:ext cx="6264275" cy="343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611188" y="908050"/>
            <a:ext cx="73453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TW" sz="4600" b="1" dirty="0" smtClean="0">
                <a:solidFill>
                  <a:schemeClr val="accent6"/>
                </a:solidFill>
                <a:latin typeface="+mn-ea"/>
                <a:ea typeface="+mj-ea"/>
                <a:cs typeface="+mj-cs"/>
              </a:rPr>
              <a:t>Ma-</a:t>
            </a:r>
            <a:r>
              <a:rPr lang="en-US" altLang="zh-TW" sz="4600" b="1" dirty="0" err="1" smtClean="0">
                <a:solidFill>
                  <a:schemeClr val="accent6"/>
                </a:solidFill>
                <a:latin typeface="+mn-ea"/>
                <a:ea typeface="+mj-ea"/>
                <a:cs typeface="+mj-cs"/>
              </a:rPr>
              <a:t>TouPlant</a:t>
            </a:r>
            <a:endParaRPr lang="zh-TW" altLang="en-US" sz="4600" b="1" dirty="0">
              <a:solidFill>
                <a:schemeClr val="accent6"/>
              </a:solidFill>
              <a:latin typeface="+mn-ea"/>
              <a:ea typeface="+mj-ea"/>
              <a:cs typeface="+mj-cs"/>
            </a:endParaRPr>
          </a:p>
        </p:txBody>
      </p:sp>
      <p:sp>
        <p:nvSpPr>
          <p:cNvPr id="9220" name="投影片編號版面配置區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3EEF1CF-2DF4-455E-8BA0-15E24A2F3CF5}" type="slidenum">
              <a:rPr lang="en-US" altLang="zh-TW" sz="1400">
                <a:ea typeface="新細明體" panose="02020500000000000000" pitchFamily="18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zh-TW" sz="1400">
              <a:ea typeface="新細明體" panose="02020500000000000000" pitchFamily="18" charset="-120"/>
            </a:endParaRPr>
          </a:p>
        </p:txBody>
      </p:sp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250825" y="5157788"/>
            <a:ext cx="41846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buFontTx/>
              <a:buNone/>
            </a:pPr>
            <a:r>
              <a:rPr lang="zh-TW" altLang="en-US" sz="2800" b="1" dirty="0">
                <a:latin typeface="Century Schoolbook" pitchFamily="18" charset="0"/>
              </a:rPr>
              <a:t>●</a:t>
            </a:r>
            <a:r>
              <a:rPr lang="en-US" altLang="zh-TW" sz="2800" dirty="0" smtClean="0"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Establishment</a:t>
            </a:r>
            <a:r>
              <a:rPr lang="zh-TW" altLang="zh-TW" sz="2800" b="1" dirty="0" smtClean="0">
                <a:latin typeface="Century Schoolbook" pitchFamily="18" charset="0"/>
              </a:rPr>
              <a:t>:</a:t>
            </a:r>
            <a:r>
              <a:rPr lang="en-US" altLang="zh-TW" sz="2800" b="1" dirty="0">
                <a:solidFill>
                  <a:srgbClr val="990000"/>
                </a:solidFill>
                <a:latin typeface="Century Schoolbook" pitchFamily="18" charset="0"/>
              </a:rPr>
              <a:t>1989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</a:endParaRPr>
          </a:p>
          <a:p>
            <a:pPr>
              <a:buFontTx/>
              <a:buNone/>
            </a:pPr>
            <a:r>
              <a:rPr lang="zh-TW" altLang="en-US" sz="2800" b="1" dirty="0">
                <a:latin typeface="Century Schoolbook" pitchFamily="18" charset="0"/>
              </a:rPr>
              <a:t>●</a:t>
            </a:r>
            <a:r>
              <a:rPr kumimoji="0" lang="en-US" altLang="zh-TW" sz="2800" dirty="0">
                <a:latin typeface="標楷體" panose="03000509000000000000" pitchFamily="65" charset="-120"/>
                <a:ea typeface="新細明體" panose="02020500000000000000" pitchFamily="18" charset="-120"/>
              </a:rPr>
              <a:t>Employee</a:t>
            </a:r>
            <a:r>
              <a:rPr lang="zh-TW" altLang="zh-TW" sz="2800" b="1" dirty="0" smtClean="0">
                <a:latin typeface="Century Schoolbook" pitchFamily="18" charset="0"/>
              </a:rPr>
              <a:t>:</a:t>
            </a:r>
            <a:r>
              <a:rPr lang="en-US" altLang="zh-TW" sz="2800" b="1" dirty="0" smtClean="0">
                <a:solidFill>
                  <a:srgbClr val="990000"/>
                </a:solidFill>
                <a:latin typeface="Century Schoolbook" pitchFamily="18" charset="0"/>
              </a:rPr>
              <a:t>130</a:t>
            </a:r>
            <a:r>
              <a:rPr lang="zh-TW" altLang="en-US" sz="2800" b="1" dirty="0">
                <a:solidFill>
                  <a:srgbClr val="990000"/>
                </a:solidFill>
                <a:latin typeface="Century Schoolbook" pitchFamily="18" charset="0"/>
              </a:rPr>
              <a:t>　　　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</a:endParaRP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356100" y="5084763"/>
            <a:ext cx="51117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buFontTx/>
              <a:buNone/>
            </a:pPr>
            <a:r>
              <a:rPr lang="zh-TW" altLang="en-US" sz="2800" b="1" dirty="0">
                <a:latin typeface="Century Schoolbook" pitchFamily="18" charset="0"/>
              </a:rPr>
              <a:t>●</a:t>
            </a:r>
            <a:r>
              <a:rPr lang="en-US" altLang="zh-TW" sz="2800" b="1" dirty="0" smtClean="0">
                <a:latin typeface="Century Schoolbook" pitchFamily="18" charset="0"/>
              </a:rPr>
              <a:t>Area</a:t>
            </a:r>
            <a:r>
              <a:rPr lang="zh-TW" altLang="zh-TW" sz="2800" b="1" dirty="0" smtClean="0">
                <a:latin typeface="Century Schoolbook" pitchFamily="18" charset="0"/>
              </a:rPr>
              <a:t>:</a:t>
            </a:r>
            <a:r>
              <a:rPr lang="en-US" altLang="zh-TW" sz="2800" b="1" dirty="0" smtClean="0">
                <a:solidFill>
                  <a:srgbClr val="990000"/>
                </a:solidFill>
                <a:latin typeface="Century Schoolbook" pitchFamily="18" charset="0"/>
              </a:rPr>
              <a:t>34,637m</a:t>
            </a:r>
            <a:r>
              <a:rPr lang="en-US" altLang="zh-TW" sz="2800" b="1" baseline="30000" dirty="0" smtClean="0">
                <a:solidFill>
                  <a:srgbClr val="990000"/>
                </a:solidFill>
                <a:latin typeface="Century Schoolbook" pitchFamily="18" charset="0"/>
              </a:rPr>
              <a:t>2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</a:endParaRPr>
          </a:p>
          <a:p>
            <a:pPr>
              <a:buFontTx/>
              <a:buNone/>
            </a:pPr>
            <a:r>
              <a:rPr lang="zh-TW" altLang="en-US" sz="2800" b="1" dirty="0">
                <a:latin typeface="Century Schoolbook" pitchFamily="18" charset="0"/>
              </a:rPr>
              <a:t>●</a:t>
            </a:r>
            <a:r>
              <a:rPr lang="en-US" altLang="zh-TW" sz="2800" b="1" dirty="0" err="1" smtClean="0">
                <a:latin typeface="Century Schoolbook" pitchFamily="18" charset="0"/>
              </a:rPr>
              <a:t>AnnualCapacity</a:t>
            </a:r>
            <a:r>
              <a:rPr lang="en-US" altLang="zh-TW" sz="2800" b="1" dirty="0">
                <a:latin typeface="Century Schoolbook" pitchFamily="18" charset="0"/>
              </a:rPr>
              <a:t>:</a:t>
            </a:r>
          </a:p>
          <a:p>
            <a:pPr>
              <a:buFontTx/>
              <a:buNone/>
            </a:pPr>
            <a:r>
              <a:rPr lang="en-US" altLang="zh-TW" sz="2800" b="1" dirty="0" smtClean="0">
                <a:solidFill>
                  <a:srgbClr val="990000"/>
                </a:solidFill>
                <a:latin typeface="Century Schoolbook" pitchFamily="18" charset="0"/>
              </a:rPr>
              <a:t>120,000MT/Year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圖片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420938"/>
            <a:ext cx="61817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179388" y="1916113"/>
            <a:ext cx="46799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600" dirty="0" err="1" smtClean="0">
                <a:solidFill>
                  <a:srgbClr val="000000"/>
                </a:solidFill>
              </a:rPr>
              <a:t>HotDippedGalvanizedWire</a:t>
            </a:r>
            <a:endParaRPr kumimoji="0" lang="en-US" altLang="zh-TW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TW" altLang="zh-TW" sz="2600" dirty="0">
              <a:solidFill>
                <a:srgbClr val="000000"/>
              </a:solidFill>
              <a:latin typeface="標楷體" panose="03000509000000000000" pitchFamily="65" charset="-120"/>
            </a:endParaRPr>
          </a:p>
        </p:txBody>
      </p:sp>
      <p:pic>
        <p:nvPicPr>
          <p:cNvPr id="1024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365625"/>
            <a:ext cx="38163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940425" y="1557338"/>
            <a:ext cx="25241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000" dirty="0" err="1" smtClean="0">
                <a:solidFill>
                  <a:srgbClr val="000000"/>
                </a:solidFill>
              </a:rPr>
              <a:t>ApplicationProducts</a:t>
            </a:r>
            <a:endParaRPr lang="zh-TW" altLang="zh-TW" sz="2000" dirty="0">
              <a:solidFill>
                <a:srgbClr val="000000"/>
              </a:solidFill>
              <a:latin typeface="標楷體" panose="03000509000000000000" pitchFamily="65" charset="-120"/>
            </a:endParaRPr>
          </a:p>
        </p:txBody>
      </p:sp>
      <p:pic>
        <p:nvPicPr>
          <p:cNvPr id="1024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636838"/>
            <a:ext cx="250666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AutoShape 8"/>
          <p:cNvSpPr>
            <a:spLocks noChangeArrowheads="1"/>
          </p:cNvSpPr>
          <p:nvPr/>
        </p:nvSpPr>
        <p:spPr bwMode="auto">
          <a:xfrm>
            <a:off x="4211638" y="4005263"/>
            <a:ext cx="431800" cy="360362"/>
          </a:xfrm>
          <a:prstGeom prst="rightArrow">
            <a:avLst>
              <a:gd name="adj1" fmla="val 50000"/>
              <a:gd name="adj2" fmla="val 29956"/>
            </a:avLst>
          </a:prstGeom>
          <a:solidFill>
            <a:srgbClr val="FF0000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ea typeface="新細明體" panose="02020500000000000000" pitchFamily="18" charset="-120"/>
            </a:endParaRPr>
          </a:p>
        </p:txBody>
      </p:sp>
      <p:sp>
        <p:nvSpPr>
          <p:cNvPr id="10248" name="投影片編號版面配置區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9E2AC4F-A11D-432D-A065-1E64BBF4F132}" type="slidenum">
              <a:rPr lang="en-US" altLang="zh-TW" sz="1400">
                <a:ea typeface="新細明體" panose="02020500000000000000" pitchFamily="18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467544" y="2420888"/>
            <a:ext cx="3312368" cy="20303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467544" y="4509120"/>
            <a:ext cx="3384376" cy="1953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7308304" y="1988840"/>
            <a:ext cx="1667818" cy="23147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-541338" y="849313"/>
            <a:ext cx="73453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TW" sz="5000" dirty="0" smtClean="0">
                <a:solidFill>
                  <a:schemeClr val="accent6"/>
                </a:solidFill>
                <a:latin typeface="+mn-ea"/>
                <a:ea typeface="+mn-ea"/>
              </a:rPr>
              <a:t>Product</a:t>
            </a:r>
            <a:r>
              <a:rPr lang="en-US" altLang="zh-TW" sz="3200" dirty="0" smtClean="0">
                <a:solidFill>
                  <a:schemeClr val="accent6"/>
                </a:solidFill>
                <a:latin typeface="+mn-ea"/>
                <a:ea typeface="+mn-ea"/>
              </a:rPr>
              <a:t>(</a:t>
            </a:r>
            <a:r>
              <a:rPr lang="en-US" altLang="zh-TW" sz="3200" b="1" dirty="0" smtClean="0">
                <a:solidFill>
                  <a:schemeClr val="accent6"/>
                </a:solidFill>
                <a:latin typeface="+mn-ea"/>
              </a:rPr>
              <a:t>Ma-</a:t>
            </a:r>
            <a:r>
              <a:rPr lang="en-US" altLang="zh-TW" sz="3200" b="1" dirty="0" err="1" smtClean="0">
                <a:solidFill>
                  <a:schemeClr val="accent6"/>
                </a:solidFill>
                <a:latin typeface="+mn-ea"/>
              </a:rPr>
              <a:t>TouPlant</a:t>
            </a:r>
            <a:r>
              <a:rPr lang="en-US" altLang="zh-TW" sz="4400" dirty="0">
                <a:solidFill>
                  <a:schemeClr val="accent6"/>
                </a:solidFill>
                <a:latin typeface="+mn-ea"/>
              </a:rPr>
              <a:t>)</a:t>
            </a:r>
            <a:endParaRPr lang="zh-TW" altLang="en-US" sz="4400" dirty="0">
              <a:solidFill>
                <a:schemeClr val="accent6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250825" y="2060575"/>
            <a:ext cx="45370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600" dirty="0" err="1" smtClean="0">
                <a:solidFill>
                  <a:srgbClr val="000000"/>
                </a:solidFill>
              </a:rPr>
              <a:t>SpheroidizeAnnealedWire</a:t>
            </a:r>
            <a:endParaRPr lang="zh-TW" altLang="zh-TW" sz="2600" dirty="0">
              <a:solidFill>
                <a:srgbClr val="000000"/>
              </a:solidFill>
              <a:latin typeface="標楷體" panose="03000509000000000000" pitchFamily="65" charset="-120"/>
            </a:endParaRP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6084888" y="1844675"/>
            <a:ext cx="305911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000" dirty="0" err="1" smtClean="0">
                <a:solidFill>
                  <a:srgbClr val="000000"/>
                </a:solidFill>
              </a:rPr>
              <a:t>ApplicationProducts</a:t>
            </a:r>
            <a:endParaRPr lang="zh-TW" altLang="zh-TW" sz="2000" dirty="0">
              <a:solidFill>
                <a:srgbClr val="000000"/>
              </a:solidFill>
              <a:latin typeface="標楷體" panose="03000509000000000000" pitchFamily="65" charset="-120"/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4356100" y="4005263"/>
            <a:ext cx="576263" cy="360362"/>
          </a:xfrm>
          <a:prstGeom prst="rightArrow">
            <a:avLst>
              <a:gd name="adj1" fmla="val 50000"/>
              <a:gd name="adj2" fmla="val 29976"/>
            </a:avLst>
          </a:prstGeom>
          <a:solidFill>
            <a:srgbClr val="FF0000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ea typeface="新細明體" panose="02020500000000000000" pitchFamily="18" charset="-120"/>
            </a:endParaRPr>
          </a:p>
        </p:txBody>
      </p:sp>
      <p:pic>
        <p:nvPicPr>
          <p:cNvPr id="11269" name="Picture 1030" descr="new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292600"/>
            <a:ext cx="338455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040" descr="p_031022_044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636838"/>
            <a:ext cx="21605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投影片編號版面配置區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6DC3FFE-85E6-45C9-8F04-3199AEBB2951}" type="slidenum">
              <a:rPr lang="en-US" altLang="zh-TW" sz="1400">
                <a:ea typeface="新細明體" panose="02020500000000000000" pitchFamily="18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zh-TW" sz="1400">
              <a:ea typeface="新細明體" panose="02020500000000000000" pitchFamily="18" charset="-12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981075"/>
            <a:ext cx="73453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TW" sz="5000" dirty="0" smtClean="0">
                <a:solidFill>
                  <a:schemeClr val="accent6"/>
                </a:solidFill>
                <a:latin typeface="+mn-ea"/>
                <a:ea typeface="+mn-ea"/>
              </a:rPr>
              <a:t>Product</a:t>
            </a:r>
            <a:r>
              <a:rPr lang="en-US" altLang="zh-TW" sz="3200" dirty="0" smtClean="0">
                <a:solidFill>
                  <a:schemeClr val="accent6"/>
                </a:solidFill>
                <a:latin typeface="+mn-ea"/>
                <a:ea typeface="+mn-ea"/>
              </a:rPr>
              <a:t>(</a:t>
            </a:r>
            <a:r>
              <a:rPr lang="en-US" altLang="zh-TW" sz="3200" b="1" dirty="0" smtClean="0">
                <a:solidFill>
                  <a:schemeClr val="accent6"/>
                </a:solidFill>
                <a:latin typeface="+mn-ea"/>
              </a:rPr>
              <a:t>Ma-</a:t>
            </a:r>
            <a:r>
              <a:rPr lang="en-US" altLang="zh-TW" sz="3200" b="1" dirty="0" err="1" smtClean="0">
                <a:solidFill>
                  <a:schemeClr val="accent6"/>
                </a:solidFill>
                <a:latin typeface="+mn-ea"/>
              </a:rPr>
              <a:t>TouPlant</a:t>
            </a:r>
            <a:r>
              <a:rPr lang="en-US" altLang="zh-TW" sz="4400" dirty="0">
                <a:solidFill>
                  <a:schemeClr val="accent6"/>
                </a:solidFill>
                <a:latin typeface="+mn-ea"/>
              </a:rPr>
              <a:t>)</a:t>
            </a:r>
            <a:endParaRPr lang="zh-TW" altLang="en-US" sz="4400" dirty="0">
              <a:solidFill>
                <a:schemeClr val="accent6"/>
              </a:solidFill>
              <a:ea typeface="標楷體" pitchFamily="65" charset="-120"/>
            </a:endParaRPr>
          </a:p>
        </p:txBody>
      </p:sp>
      <p:pic>
        <p:nvPicPr>
          <p:cNvPr id="11273" name="圖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724400"/>
            <a:ext cx="2933700" cy="39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3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55576" y="2636912"/>
            <a:ext cx="3024336" cy="22932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1275" name="圖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4486" r="22108" b="9891"/>
          <a:stretch>
            <a:fillRect/>
          </a:stretch>
        </p:blipFill>
        <p:spPr bwMode="auto">
          <a:xfrm>
            <a:off x="4932363" y="2492375"/>
            <a:ext cx="1871662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圖片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49500"/>
            <a:ext cx="61817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9" descr="00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995488"/>
            <a:ext cx="6553200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900113" y="908050"/>
            <a:ext cx="69850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TW" sz="4600" b="1" dirty="0" err="1" smtClean="0">
                <a:solidFill>
                  <a:schemeClr val="accent6"/>
                </a:solidFill>
                <a:latin typeface="+mn-ea"/>
                <a:ea typeface="+mj-ea"/>
                <a:cs typeface="+mj-cs"/>
              </a:rPr>
              <a:t>Kuan-TienPlant</a:t>
            </a:r>
            <a:endParaRPr lang="zh-TW" altLang="en-US" sz="4600" b="1" dirty="0">
              <a:solidFill>
                <a:schemeClr val="accent6"/>
              </a:solidFill>
              <a:latin typeface="+mn-ea"/>
              <a:ea typeface="+mj-ea"/>
              <a:cs typeface="+mj-cs"/>
            </a:endParaRPr>
          </a:p>
        </p:txBody>
      </p:sp>
      <p:sp>
        <p:nvSpPr>
          <p:cNvPr id="12293" name="投影片編號版面配置區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B15EA80-F64E-470E-B989-47C4F5689786}" type="slidenum">
              <a:rPr lang="en-US" altLang="zh-TW" sz="1400">
                <a:ea typeface="新細明體" panose="02020500000000000000" pitchFamily="18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zh-TW" sz="1400">
              <a:ea typeface="新細明體" panose="02020500000000000000" pitchFamily="18" charset="-12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0825" y="5157788"/>
            <a:ext cx="41846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zh-TW" altLang="en-US" sz="2800" b="1" dirty="0">
                <a:latin typeface="Century Schoolbook" pitchFamily="18" charset="0"/>
                <a:ea typeface="標楷體" pitchFamily="65" charset="-120"/>
              </a:rPr>
              <a:t>●</a:t>
            </a:r>
            <a:r>
              <a:rPr lang="en-US" altLang="zh-TW" sz="2800" dirty="0" smtClean="0">
                <a:latin typeface="+mn-ea"/>
                <a:cs typeface="Times New Roman" pitchFamily="18" charset="0"/>
              </a:rPr>
              <a:t>Establishment</a:t>
            </a:r>
            <a:r>
              <a:rPr lang="zh-TW" altLang="zh-TW" sz="2800" b="1" dirty="0" smtClean="0">
                <a:latin typeface="Century Schoolbook" pitchFamily="18" charset="0"/>
                <a:ea typeface="標楷體" pitchFamily="65" charset="-120"/>
              </a:rPr>
              <a:t>:</a:t>
            </a:r>
            <a:r>
              <a:rPr lang="en-US" altLang="zh-TW" sz="2800" b="1" dirty="0">
                <a:solidFill>
                  <a:srgbClr val="990000"/>
                </a:solidFill>
                <a:latin typeface="Century Schoolbook" pitchFamily="18" charset="0"/>
                <a:ea typeface="標楷體" pitchFamily="65" charset="-120"/>
              </a:rPr>
              <a:t>1995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  <a:ea typeface="標楷體" pitchFamily="65" charset="-12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zh-TW" altLang="en-US" sz="2800" b="1" dirty="0">
                <a:latin typeface="Century Schoolbook" pitchFamily="18" charset="0"/>
                <a:ea typeface="標楷體" pitchFamily="65" charset="-120"/>
              </a:rPr>
              <a:t>●</a:t>
            </a:r>
            <a:r>
              <a:rPr kumimoji="0" lang="en-US" altLang="zh-TW" sz="2800" dirty="0">
                <a:latin typeface="+mn-ea"/>
              </a:rPr>
              <a:t>Employee</a:t>
            </a:r>
            <a:r>
              <a:rPr lang="zh-TW" altLang="zh-TW" sz="2800" b="1" dirty="0" smtClean="0">
                <a:latin typeface="Century Schoolbook" pitchFamily="18" charset="0"/>
                <a:ea typeface="標楷體" pitchFamily="65" charset="-120"/>
              </a:rPr>
              <a:t>:</a:t>
            </a:r>
            <a:r>
              <a:rPr lang="en-US" altLang="zh-TW" sz="2800" b="1" dirty="0" smtClean="0">
                <a:solidFill>
                  <a:srgbClr val="990000"/>
                </a:solidFill>
                <a:latin typeface="Century Schoolbook" pitchFamily="18" charset="0"/>
                <a:ea typeface="標楷體" pitchFamily="65" charset="-120"/>
              </a:rPr>
              <a:t>100</a:t>
            </a:r>
            <a:r>
              <a:rPr lang="zh-TW" altLang="en-US" sz="2800" b="1" dirty="0">
                <a:solidFill>
                  <a:srgbClr val="990000"/>
                </a:solidFill>
                <a:latin typeface="Century Schoolbook" pitchFamily="18" charset="0"/>
                <a:ea typeface="標楷體" pitchFamily="65" charset="-120"/>
              </a:rPr>
              <a:t>　　　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  <a:ea typeface="標楷體" pitchFamily="65" charset="-120"/>
            </a:endParaRPr>
          </a:p>
        </p:txBody>
      </p:sp>
      <p:sp>
        <p:nvSpPr>
          <p:cNvPr id="12295" name="Rectangle 3"/>
          <p:cNvSpPr>
            <a:spLocks noChangeArrowheads="1"/>
          </p:cNvSpPr>
          <p:nvPr/>
        </p:nvSpPr>
        <p:spPr bwMode="auto">
          <a:xfrm>
            <a:off x="4284663" y="5084763"/>
            <a:ext cx="51117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buFontTx/>
              <a:buNone/>
            </a:pPr>
            <a:r>
              <a:rPr lang="zh-TW" altLang="en-US" sz="2800" b="1" dirty="0">
                <a:latin typeface="Century Schoolbook" pitchFamily="18" charset="0"/>
              </a:rPr>
              <a:t>●</a:t>
            </a:r>
            <a:r>
              <a:rPr lang="en-US" altLang="zh-TW" sz="2800" b="1" dirty="0" smtClean="0">
                <a:latin typeface="Century Schoolbook" pitchFamily="18" charset="0"/>
              </a:rPr>
              <a:t>Area</a:t>
            </a:r>
            <a:r>
              <a:rPr lang="zh-TW" altLang="zh-TW" sz="2800" b="1" dirty="0" smtClean="0">
                <a:latin typeface="Century Schoolbook" pitchFamily="18" charset="0"/>
              </a:rPr>
              <a:t>:</a:t>
            </a:r>
            <a:r>
              <a:rPr lang="en-US" altLang="zh-TW" sz="2800" b="1" dirty="0" smtClean="0">
                <a:solidFill>
                  <a:srgbClr val="990000"/>
                </a:solidFill>
                <a:latin typeface="Century Schoolbook" pitchFamily="18" charset="0"/>
              </a:rPr>
              <a:t>237,292m</a:t>
            </a:r>
            <a:r>
              <a:rPr lang="en-US" altLang="zh-TW" sz="2800" b="1" baseline="30000" dirty="0" smtClean="0">
                <a:solidFill>
                  <a:srgbClr val="990000"/>
                </a:solidFill>
                <a:latin typeface="Century Schoolbook" pitchFamily="18" charset="0"/>
              </a:rPr>
              <a:t>2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</a:endParaRPr>
          </a:p>
          <a:p>
            <a:pPr>
              <a:buFontTx/>
              <a:buNone/>
            </a:pPr>
            <a:r>
              <a:rPr lang="zh-TW" altLang="en-US" sz="2800" b="1" dirty="0">
                <a:latin typeface="Century Schoolbook" pitchFamily="18" charset="0"/>
              </a:rPr>
              <a:t>●</a:t>
            </a:r>
            <a:r>
              <a:rPr lang="en-US" altLang="zh-TW" sz="2800" b="1" dirty="0" err="1" smtClean="0">
                <a:latin typeface="Century Schoolbook" pitchFamily="18" charset="0"/>
              </a:rPr>
              <a:t>AnnualCapacity</a:t>
            </a:r>
            <a:r>
              <a:rPr lang="en-US" altLang="zh-TW" sz="2800" b="1" dirty="0">
                <a:latin typeface="Century Schoolbook" pitchFamily="18" charset="0"/>
              </a:rPr>
              <a:t>:</a:t>
            </a:r>
          </a:p>
          <a:p>
            <a:pPr>
              <a:buFontTx/>
              <a:buNone/>
            </a:pPr>
            <a:r>
              <a:rPr lang="en-US" altLang="zh-TW" sz="2800" b="1" dirty="0" smtClean="0">
                <a:solidFill>
                  <a:srgbClr val="990000"/>
                </a:solidFill>
                <a:latin typeface="Century Schoolbook" pitchFamily="18" charset="0"/>
              </a:rPr>
              <a:t>400,000MT/Year</a:t>
            </a:r>
            <a:endParaRPr lang="zh-TW" altLang="zh-TW" sz="2800" b="1" dirty="0">
              <a:solidFill>
                <a:srgbClr val="99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900113" y="1916113"/>
            <a:ext cx="233429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600" dirty="0" err="1" smtClean="0">
                <a:solidFill>
                  <a:srgbClr val="000000"/>
                </a:solidFill>
              </a:rPr>
              <a:t>HotRolledWire</a:t>
            </a:r>
            <a:endParaRPr kumimoji="0" lang="zh-TW" altLang="zh-TW" sz="2600" dirty="0">
              <a:solidFill>
                <a:srgbClr val="000000"/>
              </a:solidFill>
            </a:endParaRPr>
          </a:p>
        </p:txBody>
      </p:sp>
      <p:sp>
        <p:nvSpPr>
          <p:cNvPr id="13315" name="Rectangle 8"/>
          <p:cNvSpPr>
            <a:spLocks noChangeArrowheads="1"/>
          </p:cNvSpPr>
          <p:nvPr/>
        </p:nvSpPr>
        <p:spPr bwMode="auto">
          <a:xfrm>
            <a:off x="4284663" y="1916113"/>
            <a:ext cx="4108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600" dirty="0" err="1" smtClean="0"/>
              <a:t>HotRolledSteelWireRod</a:t>
            </a:r>
            <a:endParaRPr kumimoji="0" lang="zh-TW" altLang="en-US" sz="2600" dirty="0"/>
          </a:p>
        </p:txBody>
      </p:sp>
      <p:pic>
        <p:nvPicPr>
          <p:cNvPr id="13316" name="圖片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49500"/>
            <a:ext cx="61817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4859338" y="4437063"/>
            <a:ext cx="30622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600" dirty="0" err="1" smtClean="0"/>
              <a:t>DeformedBarCoil</a:t>
            </a:r>
            <a:endParaRPr kumimoji="0" lang="zh-TW" altLang="en-US" sz="2600" dirty="0"/>
          </a:p>
        </p:txBody>
      </p:sp>
      <p:pic>
        <p:nvPicPr>
          <p:cNvPr id="13318" name="Picture 10" descr="DSCF3701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565400"/>
            <a:ext cx="3313112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1" descr="DSCF3693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941888"/>
            <a:ext cx="345598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Rectangle 2"/>
          <p:cNvSpPr>
            <a:spLocks noChangeArrowheads="1"/>
          </p:cNvSpPr>
          <p:nvPr/>
        </p:nvSpPr>
        <p:spPr bwMode="auto">
          <a:xfrm>
            <a:off x="827088" y="1196975"/>
            <a:ext cx="7848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TW" sz="5000" dirty="0" smtClean="0">
                <a:solidFill>
                  <a:schemeClr val="accent6"/>
                </a:solidFill>
                <a:latin typeface="+mn-ea"/>
                <a:ea typeface="+mn-ea"/>
              </a:rPr>
              <a:t>Product</a:t>
            </a:r>
            <a:r>
              <a:rPr lang="en-US" altLang="zh-TW" sz="3200" dirty="0" smtClean="0">
                <a:solidFill>
                  <a:schemeClr val="accent6"/>
                </a:solidFill>
                <a:latin typeface="+mn-ea"/>
              </a:rPr>
              <a:t>(</a:t>
            </a:r>
            <a:r>
              <a:rPr lang="en-US" altLang="zh-TW" sz="3200" b="1" dirty="0" err="1" smtClean="0">
                <a:solidFill>
                  <a:schemeClr val="accent6"/>
                </a:solidFill>
                <a:latin typeface="+mn-ea"/>
              </a:rPr>
              <a:t>Kuan-TienPlant</a:t>
            </a:r>
            <a:r>
              <a:rPr lang="en-US" altLang="zh-TW" sz="3200" b="1" dirty="0">
                <a:solidFill>
                  <a:schemeClr val="accent6"/>
                </a:solidFill>
                <a:latin typeface="+mn-ea"/>
              </a:rPr>
              <a:t>)</a:t>
            </a:r>
            <a:endParaRPr lang="zh-TW" altLang="en-US" sz="3200" b="1" dirty="0">
              <a:solidFill>
                <a:schemeClr val="accent6"/>
              </a:solidFill>
              <a:latin typeface="+mn-ea"/>
            </a:endParaRPr>
          </a:p>
          <a:p>
            <a:pPr algn="ctr">
              <a:defRPr/>
            </a:pPr>
            <a:endParaRPr lang="en-US" altLang="zh-TW" sz="3200" dirty="0">
              <a:solidFill>
                <a:srgbClr val="0000FF"/>
              </a:solidFill>
              <a:ea typeface="標楷體" pitchFamily="65" charset="-120"/>
            </a:endParaRPr>
          </a:p>
        </p:txBody>
      </p:sp>
      <p:sp>
        <p:nvSpPr>
          <p:cNvPr id="13321" name="投影片編號版面配置區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4C0DEC0-6EA9-49E2-8226-51B0FA90BAD6}" type="slidenum">
              <a:rPr lang="en-US" altLang="zh-TW" sz="1400">
                <a:ea typeface="新細明體" panose="02020500000000000000" pitchFamily="18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13322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565400"/>
            <a:ext cx="3313112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94225"/>
            <a:ext cx="3313112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AutoShape 8"/>
          <p:cNvSpPr>
            <a:spLocks noChangeArrowheads="1"/>
          </p:cNvSpPr>
          <p:nvPr/>
        </p:nvSpPr>
        <p:spPr bwMode="auto">
          <a:xfrm>
            <a:off x="4067175" y="4292600"/>
            <a:ext cx="504825" cy="360363"/>
          </a:xfrm>
          <a:prstGeom prst="rightArrow">
            <a:avLst>
              <a:gd name="adj1" fmla="val 50000"/>
              <a:gd name="adj2" fmla="val 30002"/>
            </a:avLst>
          </a:prstGeom>
          <a:solidFill>
            <a:srgbClr val="FF0000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781300"/>
            <a:ext cx="5238750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投影片編號版面配置區 1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C2AD488-CDEA-4A70-B865-F0106D70799D}" type="slidenum">
              <a:rPr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zh-TW" sz="1400" smtClean="0">
              <a:ea typeface="新細明體" panose="02020500000000000000" pitchFamily="18" charset="-120"/>
            </a:endParaRPr>
          </a:p>
        </p:txBody>
      </p:sp>
      <p:pic>
        <p:nvPicPr>
          <p:cNvPr id="14340" name="Picture 5" descr="DSCN39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16113"/>
            <a:ext cx="3429000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DSCN6775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581525"/>
            <a:ext cx="352901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900113" y="1989138"/>
            <a:ext cx="2808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dirty="0" smtClean="0">
                <a:ea typeface="新細明體" panose="02020500000000000000" pitchFamily="18" charset="-120"/>
              </a:rPr>
              <a:t>v-</a:t>
            </a:r>
            <a:r>
              <a:rPr lang="en-US" altLang="zh-TW" dirty="0" err="1" smtClean="0">
                <a:ea typeface="新細明體" panose="02020500000000000000" pitchFamily="18" charset="-120"/>
              </a:rPr>
              <a:t>threadRod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2124075" y="4508500"/>
            <a:ext cx="3240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dirty="0" err="1" smtClean="0">
                <a:ea typeface="新細明體" panose="02020500000000000000" pitchFamily="18" charset="-120"/>
              </a:rPr>
              <a:t>ballthreadRod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4344" name="Rectangle 2"/>
          <p:cNvSpPr>
            <a:spLocks noChangeArrowheads="1"/>
          </p:cNvSpPr>
          <p:nvPr/>
        </p:nvSpPr>
        <p:spPr bwMode="auto">
          <a:xfrm>
            <a:off x="1979613" y="908050"/>
            <a:ext cx="518477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zh-TW">
              <a:solidFill>
                <a:srgbClr val="0000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27088" y="1196975"/>
            <a:ext cx="7848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TW" sz="5000" dirty="0" smtClean="0">
                <a:solidFill>
                  <a:schemeClr val="accent6"/>
                </a:solidFill>
                <a:latin typeface="+mn-ea"/>
                <a:ea typeface="+mn-ea"/>
              </a:rPr>
              <a:t>Product</a:t>
            </a:r>
            <a:r>
              <a:rPr lang="en-US" altLang="zh-TW" sz="3200" dirty="0" smtClean="0">
                <a:solidFill>
                  <a:schemeClr val="accent6"/>
                </a:solidFill>
                <a:latin typeface="+mn-ea"/>
              </a:rPr>
              <a:t>(</a:t>
            </a:r>
            <a:r>
              <a:rPr lang="en-US" altLang="zh-TW" sz="3200" b="1" dirty="0" err="1" smtClean="0">
                <a:solidFill>
                  <a:schemeClr val="accent6"/>
                </a:solidFill>
                <a:latin typeface="+mn-ea"/>
              </a:rPr>
              <a:t>Kuan-TienPlant</a:t>
            </a:r>
            <a:r>
              <a:rPr lang="en-US" altLang="zh-TW" sz="3200" b="1" dirty="0">
                <a:solidFill>
                  <a:schemeClr val="accent6"/>
                </a:solidFill>
                <a:latin typeface="+mn-ea"/>
              </a:rPr>
              <a:t>)</a:t>
            </a:r>
            <a:endParaRPr lang="zh-TW" altLang="en-US" sz="3200" b="1" dirty="0">
              <a:solidFill>
                <a:schemeClr val="accent6"/>
              </a:solidFill>
              <a:latin typeface="+mn-ea"/>
            </a:endParaRPr>
          </a:p>
          <a:p>
            <a:pPr algn="ctr">
              <a:defRPr/>
            </a:pPr>
            <a:endParaRPr lang="en-US" altLang="zh-TW" sz="3200" dirty="0">
              <a:solidFill>
                <a:srgbClr val="0000FF"/>
              </a:solidFill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95738" y="2133600"/>
            <a:ext cx="482441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TW" sz="3200" b="1" kern="0" dirty="0" err="1" smtClean="0">
                <a:solidFill>
                  <a:schemeClr val="tx2"/>
                </a:solidFill>
                <a:latin typeface="標楷體" pitchFamily="65" charset="-120"/>
                <a:ea typeface="+mj-ea"/>
                <a:cs typeface="+mj-cs"/>
              </a:rPr>
              <a:t>ProducingThreadedRod</a:t>
            </a:r>
            <a:endParaRPr lang="zh-TW" altLang="en-US" sz="3200" b="1" kern="0" dirty="0">
              <a:solidFill>
                <a:schemeClr val="tx2"/>
              </a:solidFill>
              <a:latin typeface="標楷體" pitchFamily="65" charset="-12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6271</TotalTime>
  <Words>261</Words>
  <Application>Microsoft Office PowerPoint</Application>
  <PresentationFormat>如螢幕大小 (4:3)</PresentationFormat>
  <Paragraphs>162</Paragraphs>
  <Slides>18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6" baseType="lpstr">
      <vt:lpstr>Century Schoolbook</vt:lpstr>
      <vt:lpstr>超研澤中粗隸</vt:lpstr>
      <vt:lpstr>微軟正黑體</vt:lpstr>
      <vt:lpstr>新細明體</vt:lpstr>
      <vt:lpstr>標楷體</vt:lpstr>
      <vt:lpstr>Arial</vt:lpstr>
      <vt:lpstr>Times New Roman</vt:lpstr>
      <vt:lpstr>預設簡報設計</vt:lpstr>
      <vt:lpstr>PowerPoint 簡報</vt:lpstr>
      <vt:lpstr> •Company Overview •Financial Review •Future Developing Direction  </vt:lpstr>
      <vt:lpstr>Company Overview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PlantProductAssociationGraph</vt:lpstr>
      <vt:lpstr>ManagementConcept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THANKS FOR YOUR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管理部/黃詩涵</cp:lastModifiedBy>
  <cp:revision>439</cp:revision>
  <cp:lastPrinted>2026-03-19T08:08:03Z</cp:lastPrinted>
  <dcterms:created xsi:type="dcterms:W3CDTF">2007-09-19T08:35:21Z</dcterms:created>
  <dcterms:modified xsi:type="dcterms:W3CDTF">2026-03-23T06:56:20Z</dcterms:modified>
</cp:coreProperties>
</file>