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 id="2147483706" r:id="rId2"/>
  </p:sldMasterIdLst>
  <p:notesMasterIdLst>
    <p:notesMasterId r:id="rId9"/>
  </p:notesMasterIdLst>
  <p:handoutMasterIdLst>
    <p:handoutMasterId r:id="rId10"/>
  </p:handoutMasterIdLst>
  <p:sldIdLst>
    <p:sldId id="462" r:id="rId3"/>
    <p:sldId id="259" r:id="rId4"/>
    <p:sldId id="519" r:id="rId5"/>
    <p:sldId id="520" r:id="rId6"/>
    <p:sldId id="523" r:id="rId7"/>
    <p:sldId id="522" r:id="rId8"/>
  </p:sldIdLst>
  <p:sldSz cx="9144000" cy="6858000" type="screen4x3"/>
  <p:notesSz cx="6807200" cy="9939338"/>
  <p:defaultTextStyle>
    <a:defPPr>
      <a:defRPr lang="zh-TW"/>
    </a:defPPr>
    <a:lvl1pPr algn="ctr" rtl="0" fontAlgn="base">
      <a:spcBef>
        <a:spcPct val="50000"/>
      </a:spcBef>
      <a:spcAft>
        <a:spcPct val="0"/>
      </a:spcAft>
      <a:defRPr kumimoji="1" b="1" kern="1200">
        <a:solidFill>
          <a:srgbClr val="FF0000"/>
        </a:solidFill>
        <a:latin typeface="Tahoma" pitchFamily="34" charset="0"/>
        <a:ea typeface="新細明體" charset="-120"/>
        <a:cs typeface="+mn-cs"/>
        <a:sym typeface="Wingdings 3" pitchFamily="18" charset="2"/>
      </a:defRPr>
    </a:lvl1pPr>
    <a:lvl2pPr marL="457200" algn="ctr" rtl="0" fontAlgn="base">
      <a:spcBef>
        <a:spcPct val="50000"/>
      </a:spcBef>
      <a:spcAft>
        <a:spcPct val="0"/>
      </a:spcAft>
      <a:defRPr kumimoji="1" b="1" kern="1200">
        <a:solidFill>
          <a:srgbClr val="FF0000"/>
        </a:solidFill>
        <a:latin typeface="Tahoma" pitchFamily="34" charset="0"/>
        <a:ea typeface="新細明體" charset="-120"/>
        <a:cs typeface="+mn-cs"/>
        <a:sym typeface="Wingdings 3" pitchFamily="18" charset="2"/>
      </a:defRPr>
    </a:lvl2pPr>
    <a:lvl3pPr marL="914400" algn="ctr" rtl="0" fontAlgn="base">
      <a:spcBef>
        <a:spcPct val="50000"/>
      </a:spcBef>
      <a:spcAft>
        <a:spcPct val="0"/>
      </a:spcAft>
      <a:defRPr kumimoji="1" b="1" kern="1200">
        <a:solidFill>
          <a:srgbClr val="FF0000"/>
        </a:solidFill>
        <a:latin typeface="Tahoma" pitchFamily="34" charset="0"/>
        <a:ea typeface="新細明體" charset="-120"/>
        <a:cs typeface="+mn-cs"/>
        <a:sym typeface="Wingdings 3" pitchFamily="18" charset="2"/>
      </a:defRPr>
    </a:lvl3pPr>
    <a:lvl4pPr marL="1371600" algn="ctr" rtl="0" fontAlgn="base">
      <a:spcBef>
        <a:spcPct val="50000"/>
      </a:spcBef>
      <a:spcAft>
        <a:spcPct val="0"/>
      </a:spcAft>
      <a:defRPr kumimoji="1" b="1" kern="1200">
        <a:solidFill>
          <a:srgbClr val="FF0000"/>
        </a:solidFill>
        <a:latin typeface="Tahoma" pitchFamily="34" charset="0"/>
        <a:ea typeface="新細明體" charset="-120"/>
        <a:cs typeface="+mn-cs"/>
        <a:sym typeface="Wingdings 3" pitchFamily="18" charset="2"/>
      </a:defRPr>
    </a:lvl4pPr>
    <a:lvl5pPr marL="1828800" algn="ctr" rtl="0" fontAlgn="base">
      <a:spcBef>
        <a:spcPct val="50000"/>
      </a:spcBef>
      <a:spcAft>
        <a:spcPct val="0"/>
      </a:spcAft>
      <a:defRPr kumimoji="1" b="1" kern="1200">
        <a:solidFill>
          <a:srgbClr val="FF0000"/>
        </a:solidFill>
        <a:latin typeface="Tahoma" pitchFamily="34" charset="0"/>
        <a:ea typeface="新細明體" charset="-120"/>
        <a:cs typeface="+mn-cs"/>
        <a:sym typeface="Wingdings 3" pitchFamily="18" charset="2"/>
      </a:defRPr>
    </a:lvl5pPr>
    <a:lvl6pPr marL="2286000" algn="l" defTabSz="914400" rtl="0" eaLnBrk="1" latinLnBrk="0" hangingPunct="1">
      <a:defRPr kumimoji="1" b="1" kern="1200">
        <a:solidFill>
          <a:srgbClr val="FF0000"/>
        </a:solidFill>
        <a:latin typeface="Tahoma" pitchFamily="34" charset="0"/>
        <a:ea typeface="新細明體" charset="-120"/>
        <a:cs typeface="+mn-cs"/>
        <a:sym typeface="Wingdings 3" pitchFamily="18" charset="2"/>
      </a:defRPr>
    </a:lvl6pPr>
    <a:lvl7pPr marL="2743200" algn="l" defTabSz="914400" rtl="0" eaLnBrk="1" latinLnBrk="0" hangingPunct="1">
      <a:defRPr kumimoji="1" b="1" kern="1200">
        <a:solidFill>
          <a:srgbClr val="FF0000"/>
        </a:solidFill>
        <a:latin typeface="Tahoma" pitchFamily="34" charset="0"/>
        <a:ea typeface="新細明體" charset="-120"/>
        <a:cs typeface="+mn-cs"/>
        <a:sym typeface="Wingdings 3" pitchFamily="18" charset="2"/>
      </a:defRPr>
    </a:lvl7pPr>
    <a:lvl8pPr marL="3200400" algn="l" defTabSz="914400" rtl="0" eaLnBrk="1" latinLnBrk="0" hangingPunct="1">
      <a:defRPr kumimoji="1" b="1" kern="1200">
        <a:solidFill>
          <a:srgbClr val="FF0000"/>
        </a:solidFill>
        <a:latin typeface="Tahoma" pitchFamily="34" charset="0"/>
        <a:ea typeface="新細明體" charset="-120"/>
        <a:cs typeface="+mn-cs"/>
        <a:sym typeface="Wingdings 3" pitchFamily="18" charset="2"/>
      </a:defRPr>
    </a:lvl8pPr>
    <a:lvl9pPr marL="3657600" algn="l" defTabSz="914400" rtl="0" eaLnBrk="1" latinLnBrk="0" hangingPunct="1">
      <a:defRPr kumimoji="1" b="1" kern="1200">
        <a:solidFill>
          <a:srgbClr val="FF0000"/>
        </a:solidFill>
        <a:latin typeface="Tahoma" pitchFamily="34" charset="0"/>
        <a:ea typeface="新細明體" charset="-120"/>
        <a:cs typeface="+mn-cs"/>
        <a:sym typeface="Wingdings 3" pitchFamily="18" charset="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FFCC99"/>
    <a:srgbClr val="2B7285"/>
    <a:srgbClr val="CCFF66"/>
    <a:srgbClr val="3792AA"/>
    <a:srgbClr val="000000"/>
    <a:srgbClr val="0000FF"/>
    <a:srgbClr val="5F5F5F"/>
    <a:srgbClr val="90909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樣式 1 - 輔色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0" autoAdjust="0"/>
    <p:restoredTop sz="90614" autoAdjust="0"/>
  </p:normalViewPr>
  <p:slideViewPr>
    <p:cSldViewPr snapToObjects="1">
      <p:cViewPr varScale="1">
        <p:scale>
          <a:sx n="65" d="100"/>
          <a:sy n="65" d="100"/>
        </p:scale>
        <p:origin x="1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8" d="100"/>
          <a:sy n="58" d="100"/>
        </p:scale>
        <p:origin x="-2934" y="-9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2" y="0"/>
            <a:ext cx="2951163" cy="496888"/>
          </a:xfrm>
          <a:prstGeom prst="rect">
            <a:avLst/>
          </a:prstGeom>
          <a:noFill/>
          <a:ln w="9525">
            <a:noFill/>
            <a:miter lim="800000"/>
            <a:headEnd/>
            <a:tailEnd/>
          </a:ln>
          <a:effectLst/>
        </p:spPr>
        <p:txBody>
          <a:bodyPr vert="horz" wrap="square" lIns="93558" tIns="46780" rIns="93558" bIns="46780" numCol="1" anchor="t" anchorCtr="0" compatLnSpc="1">
            <a:prstTxWarp prst="textNoShape">
              <a:avLst/>
            </a:prstTxWarp>
          </a:bodyPr>
          <a:lstStyle>
            <a:lvl1pPr algn="l" defTabSz="933232">
              <a:spcBef>
                <a:spcPct val="0"/>
              </a:spcBef>
              <a:defRPr sz="1200" b="0">
                <a:solidFill>
                  <a:schemeClr val="tx1"/>
                </a:solidFill>
                <a:latin typeface="Arial" charset="0"/>
                <a:ea typeface="新細明體" charset="-120"/>
              </a:defRPr>
            </a:lvl1pPr>
          </a:lstStyle>
          <a:p>
            <a:pPr>
              <a:defRPr/>
            </a:pPr>
            <a:endParaRPr lang="en-US" altLang="zh-TW"/>
          </a:p>
        </p:txBody>
      </p:sp>
      <p:sp>
        <p:nvSpPr>
          <p:cNvPr id="132099" name="Rectangle 3"/>
          <p:cNvSpPr>
            <a:spLocks noGrp="1" noChangeArrowheads="1"/>
          </p:cNvSpPr>
          <p:nvPr>
            <p:ph type="dt" sz="quarter" idx="1"/>
          </p:nvPr>
        </p:nvSpPr>
        <p:spPr bwMode="auto">
          <a:xfrm>
            <a:off x="3854452" y="0"/>
            <a:ext cx="2951163" cy="496888"/>
          </a:xfrm>
          <a:prstGeom prst="rect">
            <a:avLst/>
          </a:prstGeom>
          <a:noFill/>
          <a:ln w="9525">
            <a:noFill/>
            <a:miter lim="800000"/>
            <a:headEnd/>
            <a:tailEnd/>
          </a:ln>
          <a:effectLst/>
        </p:spPr>
        <p:txBody>
          <a:bodyPr vert="horz" wrap="square" lIns="93558" tIns="46780" rIns="93558" bIns="46780" numCol="1" anchor="t" anchorCtr="0" compatLnSpc="1">
            <a:prstTxWarp prst="textNoShape">
              <a:avLst/>
            </a:prstTxWarp>
          </a:bodyPr>
          <a:lstStyle>
            <a:lvl1pPr algn="r" defTabSz="933232">
              <a:spcBef>
                <a:spcPct val="0"/>
              </a:spcBef>
              <a:defRPr sz="1200" b="0">
                <a:solidFill>
                  <a:schemeClr val="tx1"/>
                </a:solidFill>
                <a:latin typeface="Arial" charset="0"/>
                <a:ea typeface="新細明體" charset="-120"/>
              </a:defRPr>
            </a:lvl1pPr>
          </a:lstStyle>
          <a:p>
            <a:pPr>
              <a:defRPr/>
            </a:pPr>
            <a:endParaRPr lang="en-US" altLang="zh-TW"/>
          </a:p>
        </p:txBody>
      </p:sp>
      <p:sp>
        <p:nvSpPr>
          <p:cNvPr id="132100" name="Rectangle 4"/>
          <p:cNvSpPr>
            <a:spLocks noGrp="1" noChangeArrowheads="1"/>
          </p:cNvSpPr>
          <p:nvPr>
            <p:ph type="ftr" sz="quarter" idx="2"/>
          </p:nvPr>
        </p:nvSpPr>
        <p:spPr bwMode="auto">
          <a:xfrm>
            <a:off x="2" y="9440864"/>
            <a:ext cx="2951163" cy="496887"/>
          </a:xfrm>
          <a:prstGeom prst="rect">
            <a:avLst/>
          </a:prstGeom>
          <a:noFill/>
          <a:ln w="9525">
            <a:noFill/>
            <a:miter lim="800000"/>
            <a:headEnd/>
            <a:tailEnd/>
          </a:ln>
          <a:effectLst/>
        </p:spPr>
        <p:txBody>
          <a:bodyPr vert="horz" wrap="square" lIns="93558" tIns="46780" rIns="93558" bIns="46780" numCol="1" anchor="b" anchorCtr="0" compatLnSpc="1">
            <a:prstTxWarp prst="textNoShape">
              <a:avLst/>
            </a:prstTxWarp>
          </a:bodyPr>
          <a:lstStyle>
            <a:lvl1pPr algn="l" defTabSz="933232">
              <a:spcBef>
                <a:spcPct val="0"/>
              </a:spcBef>
              <a:defRPr sz="1200" b="0">
                <a:solidFill>
                  <a:schemeClr val="tx1"/>
                </a:solidFill>
                <a:latin typeface="Arial" charset="0"/>
                <a:ea typeface="新細明體" charset="-120"/>
              </a:defRPr>
            </a:lvl1pPr>
          </a:lstStyle>
          <a:p>
            <a:pPr>
              <a:defRPr/>
            </a:pPr>
            <a:endParaRPr lang="en-US" altLang="zh-TW"/>
          </a:p>
        </p:txBody>
      </p:sp>
      <p:sp>
        <p:nvSpPr>
          <p:cNvPr id="132101" name="Rectangle 5"/>
          <p:cNvSpPr>
            <a:spLocks noGrp="1" noChangeArrowheads="1"/>
          </p:cNvSpPr>
          <p:nvPr>
            <p:ph type="sldNum" sz="quarter" idx="3"/>
          </p:nvPr>
        </p:nvSpPr>
        <p:spPr bwMode="auto">
          <a:xfrm>
            <a:off x="3854452" y="9440864"/>
            <a:ext cx="2951163" cy="496887"/>
          </a:xfrm>
          <a:prstGeom prst="rect">
            <a:avLst/>
          </a:prstGeom>
          <a:noFill/>
          <a:ln w="9525">
            <a:noFill/>
            <a:miter lim="800000"/>
            <a:headEnd/>
            <a:tailEnd/>
          </a:ln>
          <a:effectLst/>
        </p:spPr>
        <p:txBody>
          <a:bodyPr vert="horz" wrap="square" lIns="93558" tIns="46780" rIns="93558" bIns="46780" numCol="1" anchor="b" anchorCtr="0" compatLnSpc="1">
            <a:prstTxWarp prst="textNoShape">
              <a:avLst/>
            </a:prstTxWarp>
          </a:bodyPr>
          <a:lstStyle>
            <a:lvl1pPr algn="r" defTabSz="933232">
              <a:spcBef>
                <a:spcPct val="0"/>
              </a:spcBef>
              <a:defRPr sz="1200" b="0">
                <a:solidFill>
                  <a:schemeClr val="tx1"/>
                </a:solidFill>
                <a:latin typeface="Arial" charset="0"/>
                <a:ea typeface="新細明體" charset="-120"/>
              </a:defRPr>
            </a:lvl1pPr>
          </a:lstStyle>
          <a:p>
            <a:pPr>
              <a:defRPr/>
            </a:pPr>
            <a:fld id="{5D953C16-CDF9-4348-B19F-3D181E479583}" type="slidenum">
              <a:rPr lang="en-US" altLang="zh-TW"/>
              <a:pPr>
                <a:defRPr/>
              </a:pPr>
              <a:t>‹#›</a:t>
            </a:fld>
            <a:endParaRPr lang="en-US" altLang="zh-TW"/>
          </a:p>
        </p:txBody>
      </p:sp>
    </p:spTree>
    <p:extLst>
      <p:ext uri="{BB962C8B-B14F-4D97-AF65-F5344CB8AC3E}">
        <p14:creationId xmlns:p14="http://schemas.microsoft.com/office/powerpoint/2010/main" val="744144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3650" name="Rectangle 2"/>
          <p:cNvSpPr>
            <a:spLocks noGrp="1" noChangeArrowheads="1"/>
          </p:cNvSpPr>
          <p:nvPr>
            <p:ph type="hdr" sz="quarter"/>
          </p:nvPr>
        </p:nvSpPr>
        <p:spPr bwMode="auto">
          <a:xfrm>
            <a:off x="2" y="0"/>
            <a:ext cx="2951163" cy="496888"/>
          </a:xfrm>
          <a:prstGeom prst="rect">
            <a:avLst/>
          </a:prstGeom>
          <a:noFill/>
          <a:ln w="9525">
            <a:noFill/>
            <a:miter lim="800000"/>
            <a:headEnd/>
            <a:tailEnd/>
          </a:ln>
          <a:effectLst/>
        </p:spPr>
        <p:txBody>
          <a:bodyPr vert="horz" wrap="square" lIns="91814" tIns="45907" rIns="91814" bIns="45907" numCol="1" anchor="t" anchorCtr="0" compatLnSpc="1">
            <a:prstTxWarp prst="textNoShape">
              <a:avLst/>
            </a:prstTxWarp>
          </a:bodyPr>
          <a:lstStyle>
            <a:lvl1pPr algn="l" defTabSz="918949">
              <a:spcBef>
                <a:spcPct val="0"/>
              </a:spcBef>
              <a:defRPr sz="1200" b="0">
                <a:solidFill>
                  <a:schemeClr val="tx1"/>
                </a:solidFill>
                <a:latin typeface="Arial" charset="0"/>
                <a:ea typeface="新細明體" charset="-120"/>
              </a:defRPr>
            </a:lvl1pPr>
          </a:lstStyle>
          <a:p>
            <a:pPr>
              <a:defRPr/>
            </a:pPr>
            <a:endParaRPr lang="en-US" altLang="zh-TW"/>
          </a:p>
        </p:txBody>
      </p:sp>
      <p:sp>
        <p:nvSpPr>
          <p:cNvPr id="283651" name="Rectangle 3"/>
          <p:cNvSpPr>
            <a:spLocks noGrp="1" noChangeArrowheads="1"/>
          </p:cNvSpPr>
          <p:nvPr>
            <p:ph type="dt" idx="1"/>
          </p:nvPr>
        </p:nvSpPr>
        <p:spPr bwMode="auto">
          <a:xfrm>
            <a:off x="3854452" y="0"/>
            <a:ext cx="2951163" cy="496888"/>
          </a:xfrm>
          <a:prstGeom prst="rect">
            <a:avLst/>
          </a:prstGeom>
          <a:noFill/>
          <a:ln w="9525">
            <a:noFill/>
            <a:miter lim="800000"/>
            <a:headEnd/>
            <a:tailEnd/>
          </a:ln>
          <a:effectLst/>
        </p:spPr>
        <p:txBody>
          <a:bodyPr vert="horz" wrap="square" lIns="91814" tIns="45907" rIns="91814" bIns="45907" numCol="1" anchor="t" anchorCtr="0" compatLnSpc="1">
            <a:prstTxWarp prst="textNoShape">
              <a:avLst/>
            </a:prstTxWarp>
          </a:bodyPr>
          <a:lstStyle>
            <a:lvl1pPr algn="r" defTabSz="918949">
              <a:spcBef>
                <a:spcPct val="0"/>
              </a:spcBef>
              <a:defRPr sz="1200" b="0">
                <a:solidFill>
                  <a:schemeClr val="tx1"/>
                </a:solidFill>
                <a:latin typeface="Arial" charset="0"/>
                <a:ea typeface="新細明體" charset="-120"/>
              </a:defRPr>
            </a:lvl1pPr>
          </a:lstStyle>
          <a:p>
            <a:pPr>
              <a:defRPr/>
            </a:pPr>
            <a:endParaRPr lang="en-US" altLang="zh-TW"/>
          </a:p>
        </p:txBody>
      </p:sp>
      <p:sp>
        <p:nvSpPr>
          <p:cNvPr id="27652" name="Rectangle 4"/>
          <p:cNvSpPr>
            <a:spLocks noGrp="1" noRot="1" noChangeAspect="1" noChangeArrowheads="1" noTextEdit="1"/>
          </p:cNvSpPr>
          <p:nvPr>
            <p:ph type="sldImg" idx="2"/>
          </p:nvPr>
        </p:nvSpPr>
        <p:spPr bwMode="auto">
          <a:xfrm>
            <a:off x="919163" y="744538"/>
            <a:ext cx="4970462" cy="3729037"/>
          </a:xfrm>
          <a:prstGeom prst="rect">
            <a:avLst/>
          </a:prstGeom>
          <a:noFill/>
          <a:ln w="9525">
            <a:solidFill>
              <a:srgbClr val="000000"/>
            </a:solidFill>
            <a:miter lim="800000"/>
            <a:headEnd/>
            <a:tailEnd/>
          </a:ln>
        </p:spPr>
      </p:sp>
      <p:sp>
        <p:nvSpPr>
          <p:cNvPr id="283653" name="Rectangle 5"/>
          <p:cNvSpPr>
            <a:spLocks noGrp="1" noChangeArrowheads="1"/>
          </p:cNvSpPr>
          <p:nvPr>
            <p:ph type="body" sz="quarter" idx="3"/>
          </p:nvPr>
        </p:nvSpPr>
        <p:spPr bwMode="auto">
          <a:xfrm>
            <a:off x="681039" y="4721227"/>
            <a:ext cx="5445125" cy="4473575"/>
          </a:xfrm>
          <a:prstGeom prst="rect">
            <a:avLst/>
          </a:prstGeom>
          <a:noFill/>
          <a:ln w="9525">
            <a:noFill/>
            <a:miter lim="800000"/>
            <a:headEnd/>
            <a:tailEnd/>
          </a:ln>
          <a:effectLst/>
        </p:spPr>
        <p:txBody>
          <a:bodyPr vert="horz" wrap="square" lIns="91814" tIns="45907" rIns="91814" bIns="45907"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283654" name="Rectangle 6"/>
          <p:cNvSpPr>
            <a:spLocks noGrp="1" noChangeArrowheads="1"/>
          </p:cNvSpPr>
          <p:nvPr>
            <p:ph type="ftr" sz="quarter" idx="4"/>
          </p:nvPr>
        </p:nvSpPr>
        <p:spPr bwMode="auto">
          <a:xfrm>
            <a:off x="2" y="9440864"/>
            <a:ext cx="2951163" cy="496887"/>
          </a:xfrm>
          <a:prstGeom prst="rect">
            <a:avLst/>
          </a:prstGeom>
          <a:noFill/>
          <a:ln w="9525">
            <a:noFill/>
            <a:miter lim="800000"/>
            <a:headEnd/>
            <a:tailEnd/>
          </a:ln>
          <a:effectLst/>
        </p:spPr>
        <p:txBody>
          <a:bodyPr vert="horz" wrap="square" lIns="91814" tIns="45907" rIns="91814" bIns="45907" numCol="1" anchor="b" anchorCtr="0" compatLnSpc="1">
            <a:prstTxWarp prst="textNoShape">
              <a:avLst/>
            </a:prstTxWarp>
          </a:bodyPr>
          <a:lstStyle>
            <a:lvl1pPr algn="l" defTabSz="918949">
              <a:spcBef>
                <a:spcPct val="0"/>
              </a:spcBef>
              <a:defRPr sz="1200" b="0">
                <a:solidFill>
                  <a:schemeClr val="tx1"/>
                </a:solidFill>
                <a:latin typeface="Arial" charset="0"/>
                <a:ea typeface="新細明體" charset="-120"/>
              </a:defRPr>
            </a:lvl1pPr>
          </a:lstStyle>
          <a:p>
            <a:pPr>
              <a:defRPr/>
            </a:pPr>
            <a:endParaRPr lang="en-US" altLang="zh-TW"/>
          </a:p>
        </p:txBody>
      </p:sp>
      <p:sp>
        <p:nvSpPr>
          <p:cNvPr id="283655" name="Rectangle 7"/>
          <p:cNvSpPr>
            <a:spLocks noGrp="1" noChangeArrowheads="1"/>
          </p:cNvSpPr>
          <p:nvPr>
            <p:ph type="sldNum" sz="quarter" idx="5"/>
          </p:nvPr>
        </p:nvSpPr>
        <p:spPr bwMode="auto">
          <a:xfrm>
            <a:off x="3854452" y="9440864"/>
            <a:ext cx="2951163" cy="496887"/>
          </a:xfrm>
          <a:prstGeom prst="rect">
            <a:avLst/>
          </a:prstGeom>
          <a:noFill/>
          <a:ln w="9525">
            <a:noFill/>
            <a:miter lim="800000"/>
            <a:headEnd/>
            <a:tailEnd/>
          </a:ln>
          <a:effectLst/>
        </p:spPr>
        <p:txBody>
          <a:bodyPr vert="horz" wrap="square" lIns="91814" tIns="45907" rIns="91814" bIns="45907" numCol="1" anchor="b" anchorCtr="0" compatLnSpc="1">
            <a:prstTxWarp prst="textNoShape">
              <a:avLst/>
            </a:prstTxWarp>
          </a:bodyPr>
          <a:lstStyle>
            <a:lvl1pPr algn="r" defTabSz="918949">
              <a:spcBef>
                <a:spcPct val="0"/>
              </a:spcBef>
              <a:defRPr sz="1200" b="0">
                <a:solidFill>
                  <a:schemeClr val="tx1"/>
                </a:solidFill>
                <a:latin typeface="Arial" charset="0"/>
                <a:ea typeface="新細明體" charset="-120"/>
              </a:defRPr>
            </a:lvl1pPr>
          </a:lstStyle>
          <a:p>
            <a:pPr>
              <a:defRPr/>
            </a:pPr>
            <a:fld id="{41F44E5B-B366-4C7A-860A-A06C2CEA0A82}" type="slidenum">
              <a:rPr lang="en-US" altLang="zh-TW"/>
              <a:pPr>
                <a:defRPr/>
              </a:pPr>
              <a:t>‹#›</a:t>
            </a:fld>
            <a:endParaRPr lang="en-US" altLang="zh-TW"/>
          </a:p>
        </p:txBody>
      </p:sp>
    </p:spTree>
    <p:extLst>
      <p:ext uri="{BB962C8B-B14F-4D97-AF65-F5344CB8AC3E}">
        <p14:creationId xmlns:p14="http://schemas.microsoft.com/office/powerpoint/2010/main" val="795007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OK</a:t>
            </a:r>
          </a:p>
        </p:txBody>
      </p:sp>
      <p:sp>
        <p:nvSpPr>
          <p:cNvPr id="4" name="投影片編號版面配置區 3"/>
          <p:cNvSpPr>
            <a:spLocks noGrp="1"/>
          </p:cNvSpPr>
          <p:nvPr>
            <p:ph type="sldNum" sz="quarter" idx="10"/>
          </p:nvPr>
        </p:nvSpPr>
        <p:spPr/>
        <p:txBody>
          <a:bodyPr/>
          <a:lstStyle/>
          <a:p>
            <a:pPr>
              <a:defRPr/>
            </a:pPr>
            <a:fld id="{41F44E5B-B366-4C7A-860A-A06C2CEA0A82}" type="slidenum">
              <a:rPr lang="en-US" altLang="zh-TW" smtClean="0"/>
              <a:pPr>
                <a:defRPr/>
              </a:pPr>
              <a:t>1</a:t>
            </a:fld>
            <a:endParaRPr lang="en-US" altLang="zh-TW"/>
          </a:p>
        </p:txBody>
      </p:sp>
    </p:spTree>
    <p:extLst>
      <p:ext uri="{BB962C8B-B14F-4D97-AF65-F5344CB8AC3E}">
        <p14:creationId xmlns:p14="http://schemas.microsoft.com/office/powerpoint/2010/main" val="2796616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營收速報</a:t>
            </a:r>
            <a:r>
              <a:rPr lang="en-US" altLang="zh-TW" dirty="0" smtClean="0"/>
              <a:t>-Global Revenue</a:t>
            </a:r>
          </a:p>
          <a:p>
            <a:endParaRPr lang="en-US" altLang="zh-TW" dirty="0" smtClean="0"/>
          </a:p>
        </p:txBody>
      </p:sp>
      <p:sp>
        <p:nvSpPr>
          <p:cNvPr id="4" name="投影片編號版面配置區 3"/>
          <p:cNvSpPr>
            <a:spLocks noGrp="1"/>
          </p:cNvSpPr>
          <p:nvPr>
            <p:ph type="sldNum" sz="quarter" idx="10"/>
          </p:nvPr>
        </p:nvSpPr>
        <p:spPr/>
        <p:txBody>
          <a:bodyPr/>
          <a:lstStyle/>
          <a:p>
            <a:pPr>
              <a:defRPr/>
            </a:pPr>
            <a:fld id="{41F44E5B-B366-4C7A-860A-A06C2CEA0A82}" type="slidenum">
              <a:rPr lang="en-US" altLang="zh-TW" smtClean="0"/>
              <a:pPr>
                <a:defRPr/>
              </a:pPr>
              <a:t>3</a:t>
            </a:fld>
            <a:endParaRPr lang="en-US" altLang="zh-TW" dirty="0"/>
          </a:p>
        </p:txBody>
      </p:sp>
    </p:spTree>
    <p:extLst>
      <p:ext uri="{BB962C8B-B14F-4D97-AF65-F5344CB8AC3E}">
        <p14:creationId xmlns:p14="http://schemas.microsoft.com/office/powerpoint/2010/main" val="3660989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工作底稿</a:t>
            </a:r>
            <a:endParaRPr lang="en-US" altLang="zh-TW" dirty="0" smtClean="0"/>
          </a:p>
          <a:p>
            <a:r>
              <a:rPr lang="en-US" altLang="zh-TW" dirty="0" smtClean="0"/>
              <a:t>ok</a:t>
            </a:r>
            <a:endParaRPr lang="zh-TW" altLang="en-US" dirty="0"/>
          </a:p>
        </p:txBody>
      </p:sp>
      <p:sp>
        <p:nvSpPr>
          <p:cNvPr id="4" name="投影片編號版面配置區 3"/>
          <p:cNvSpPr>
            <a:spLocks noGrp="1"/>
          </p:cNvSpPr>
          <p:nvPr>
            <p:ph type="sldNum" sz="quarter" idx="10"/>
          </p:nvPr>
        </p:nvSpPr>
        <p:spPr/>
        <p:txBody>
          <a:bodyPr/>
          <a:lstStyle/>
          <a:p>
            <a:pPr>
              <a:defRPr/>
            </a:pPr>
            <a:fld id="{41F44E5B-B366-4C7A-860A-A06C2CEA0A82}" type="slidenum">
              <a:rPr lang="en-US" altLang="zh-TW" smtClean="0"/>
              <a:pPr>
                <a:defRPr/>
              </a:pPr>
              <a:t>4</a:t>
            </a:fld>
            <a:endParaRPr lang="en-US" altLang="zh-TW" dirty="0"/>
          </a:p>
        </p:txBody>
      </p:sp>
    </p:spTree>
    <p:extLst>
      <p:ext uri="{BB962C8B-B14F-4D97-AF65-F5344CB8AC3E}">
        <p14:creationId xmlns:p14="http://schemas.microsoft.com/office/powerpoint/2010/main" val="1715574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工作底稿</a:t>
            </a:r>
            <a:endParaRPr lang="en-US" altLang="zh-TW" dirty="0" smtClean="0"/>
          </a:p>
          <a:p>
            <a:r>
              <a:rPr lang="en-US" altLang="zh-TW" dirty="0" smtClean="0"/>
              <a:t>ok</a:t>
            </a:r>
            <a:endParaRPr lang="zh-TW" altLang="en-US" dirty="0"/>
          </a:p>
        </p:txBody>
      </p:sp>
      <p:sp>
        <p:nvSpPr>
          <p:cNvPr id="4" name="投影片編號版面配置區 3"/>
          <p:cNvSpPr>
            <a:spLocks noGrp="1"/>
          </p:cNvSpPr>
          <p:nvPr>
            <p:ph type="sldNum" sz="quarter" idx="10"/>
          </p:nvPr>
        </p:nvSpPr>
        <p:spPr/>
        <p:txBody>
          <a:bodyPr/>
          <a:lstStyle/>
          <a:p>
            <a:pPr>
              <a:defRPr/>
            </a:pPr>
            <a:fld id="{41F44E5B-B366-4C7A-860A-A06C2CEA0A82}" type="slidenum">
              <a:rPr lang="en-US" altLang="zh-TW" smtClean="0"/>
              <a:pPr>
                <a:defRPr/>
              </a:pPr>
              <a:t>5</a:t>
            </a:fld>
            <a:endParaRPr lang="en-US" altLang="zh-TW" dirty="0"/>
          </a:p>
        </p:txBody>
      </p:sp>
    </p:spTree>
    <p:extLst>
      <p:ext uri="{BB962C8B-B14F-4D97-AF65-F5344CB8AC3E}">
        <p14:creationId xmlns:p14="http://schemas.microsoft.com/office/powerpoint/2010/main" val="3819198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工作底稿</a:t>
            </a:r>
            <a:endParaRPr lang="en-US" altLang="zh-TW" dirty="0" smtClean="0"/>
          </a:p>
          <a:p>
            <a:r>
              <a:rPr lang="en-US" altLang="zh-TW" dirty="0" smtClean="0"/>
              <a:t>ok</a:t>
            </a:r>
            <a:endParaRPr lang="zh-TW" altLang="en-US" dirty="0"/>
          </a:p>
        </p:txBody>
      </p:sp>
      <p:sp>
        <p:nvSpPr>
          <p:cNvPr id="4" name="投影片編號版面配置區 3"/>
          <p:cNvSpPr>
            <a:spLocks noGrp="1"/>
          </p:cNvSpPr>
          <p:nvPr>
            <p:ph type="sldNum" sz="quarter" idx="10"/>
          </p:nvPr>
        </p:nvSpPr>
        <p:spPr/>
        <p:txBody>
          <a:bodyPr/>
          <a:lstStyle/>
          <a:p>
            <a:pPr>
              <a:defRPr/>
            </a:pPr>
            <a:fld id="{41F44E5B-B366-4C7A-860A-A06C2CEA0A82}" type="slidenum">
              <a:rPr lang="en-US" altLang="zh-TW" smtClean="0"/>
              <a:pPr>
                <a:defRPr/>
              </a:pPr>
              <a:t>6</a:t>
            </a:fld>
            <a:endParaRPr lang="en-US" altLang="zh-TW" dirty="0"/>
          </a:p>
        </p:txBody>
      </p:sp>
    </p:spTree>
    <p:extLst>
      <p:ext uri="{BB962C8B-B14F-4D97-AF65-F5344CB8AC3E}">
        <p14:creationId xmlns:p14="http://schemas.microsoft.com/office/powerpoint/2010/main" val="726186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Calibri" pitchFamily="34" charset="0"/>
                <a:ea typeface="華康粗圓體" pitchFamily="49" charset="-120"/>
                <a:cs typeface="Calibri" pitchFamily="34" charset="0"/>
              </a:defRPr>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atin typeface="Calibri" pitchFamily="34" charset="0"/>
                <a:ea typeface="華康粗圓體" pitchFamily="49" charset="-12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6" name="Rectangle 6"/>
          <p:cNvSpPr>
            <a:spLocks noGrp="1" noChangeArrowheads="1"/>
          </p:cNvSpPr>
          <p:nvPr>
            <p:ph type="sldNum" sz="quarter" idx="12"/>
          </p:nvPr>
        </p:nvSpPr>
        <p:spPr>
          <a:xfrm>
            <a:off x="0" y="6337126"/>
            <a:ext cx="457200" cy="476250"/>
          </a:xfrm>
          <a:ln/>
        </p:spPr>
        <p:txBody>
          <a:bodyPr wrap="none"/>
          <a:lstStyle>
            <a:lvl1pPr algn="l">
              <a:defRPr>
                <a:solidFill>
                  <a:schemeClr val="bg1"/>
                </a:solidFill>
                <a:effectLst/>
                <a:latin typeface="Calibri" pitchFamily="34" charset="0"/>
                <a:cs typeface="Calibri" pitchFamily="34" charset="0"/>
              </a:defRPr>
            </a:lvl1pPr>
          </a:lstStyle>
          <a:p>
            <a:pPr>
              <a:defRPr/>
            </a:pPr>
            <a:r>
              <a:rPr lang="en-US" altLang="zh-TW" smtClean="0"/>
              <a:t>P</a:t>
            </a:r>
            <a:fld id="{0495E806-C5A2-48B6-809E-DD706C84B218}" type="slidenum">
              <a:rPr lang="en-US" altLang="zh-TW" smtClean="0"/>
              <a:pPr>
                <a:defRPr/>
              </a:pPr>
              <a:t>‹#›</a:t>
            </a:fld>
            <a:endParaRPr lang="en-US" altLang="zh-TW"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Calibri" pitchFamily="34" charset="0"/>
                <a:ea typeface="華康粗圓體" pitchFamily="49" charset="-120"/>
                <a:cs typeface="Calibri" pitchFamily="34" charset="0"/>
              </a:defRPr>
            </a:lvl1p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lvl1pPr>
              <a:defRPr>
                <a:latin typeface="Calibri" pitchFamily="34" charset="0"/>
                <a:ea typeface="華康粗圓體" pitchFamily="49" charset="-120"/>
                <a:cs typeface="Calibri" pitchFamily="34" charset="0"/>
              </a:defRPr>
            </a:lvl1pPr>
            <a:lvl2pPr>
              <a:defRPr>
                <a:latin typeface="Calibri" pitchFamily="34" charset="0"/>
                <a:ea typeface="華康粗圓體" pitchFamily="49" charset="-120"/>
                <a:cs typeface="Calibri" pitchFamily="34" charset="0"/>
              </a:defRPr>
            </a:lvl2pPr>
            <a:lvl3pPr>
              <a:defRPr>
                <a:latin typeface="Calibri" pitchFamily="34" charset="0"/>
                <a:ea typeface="華康粗圓體" pitchFamily="49" charset="-120"/>
                <a:cs typeface="Calibri" pitchFamily="34" charset="0"/>
              </a:defRPr>
            </a:lvl3pPr>
            <a:lvl4pPr>
              <a:defRPr>
                <a:latin typeface="Calibri" pitchFamily="34" charset="0"/>
                <a:ea typeface="華康粗圓體" pitchFamily="49" charset="-120"/>
                <a:cs typeface="Calibri" pitchFamily="34" charset="0"/>
              </a:defRPr>
            </a:lvl4pPr>
            <a:lvl5pPr>
              <a:defRPr>
                <a:latin typeface="Calibri" pitchFamily="34" charset="0"/>
                <a:ea typeface="華康粗圓體" pitchFamily="49" charset="-120"/>
                <a:cs typeface="Calibri" pitchFamily="34" charset="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txBox="1">
            <a:spLocks noChangeArrowheads="1"/>
          </p:cNvSpPr>
          <p:nvPr userDrawn="1"/>
        </p:nvSpPr>
        <p:spPr bwMode="auto">
          <a:xfrm>
            <a:off x="0" y="6337126"/>
            <a:ext cx="457200" cy="4762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a:solidFill>
                  <a:schemeClr val="bg1"/>
                </a:solidFill>
                <a:effectLst/>
                <a:latin typeface="Calibri" pitchFamily="34" charset="0"/>
                <a:cs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t>P</a:t>
            </a:r>
            <a:fld id="{0495E806-C5A2-48B6-809E-DD706C84B218}" type="slidenum">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TW" sz="1400" b="0" i="0" u="none" strike="noStrike" kern="1200" cap="none" spc="0" normalizeH="0" baseline="0" noProof="0" dirty="0">
              <a:ln>
                <a:noFill/>
              </a:ln>
              <a:solidFill>
                <a:schemeClr val="bg1"/>
              </a:solidFill>
              <a:effectLst/>
              <a:uLnTx/>
              <a:uFillTx/>
              <a:latin typeface="Calibri" pitchFamily="34" charset="0"/>
              <a:ea typeface="新細明體" charset="-120"/>
              <a:cs typeface="Calibri" pitchFamily="34" charset="0"/>
              <a:sym typeface="Wingdings 3" pitchFamily="18" charset="2"/>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381000"/>
            <a:ext cx="2057400" cy="5715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381000"/>
            <a:ext cx="6019800" cy="5715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txBox="1">
            <a:spLocks noChangeArrowheads="1"/>
          </p:cNvSpPr>
          <p:nvPr userDrawn="1"/>
        </p:nvSpPr>
        <p:spPr bwMode="auto">
          <a:xfrm>
            <a:off x="0" y="6337126"/>
            <a:ext cx="457200" cy="4762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a:solidFill>
                  <a:schemeClr val="bg1"/>
                </a:solidFill>
                <a:effectLst/>
                <a:latin typeface="Calibri" pitchFamily="34" charset="0"/>
                <a:cs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t>P</a:t>
            </a:r>
            <a:fld id="{0495E806-C5A2-48B6-809E-DD706C84B218}" type="slidenum">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TW" sz="1400" b="0" i="0" u="none" strike="noStrike" kern="1200" cap="none" spc="0" normalizeH="0" baseline="0" noProof="0" dirty="0">
              <a:ln>
                <a:noFill/>
              </a:ln>
              <a:solidFill>
                <a:schemeClr val="bg1"/>
              </a:solidFill>
              <a:effectLst/>
              <a:uLnTx/>
              <a:uFillTx/>
              <a:latin typeface="Calibri" pitchFamily="34" charset="0"/>
              <a:ea typeface="新細明體" charset="-120"/>
              <a:cs typeface="Calibri" pitchFamily="34" charset="0"/>
              <a:sym typeface="Wingdings 3" pitchFamily="18" charset="2"/>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381000"/>
            <a:ext cx="8229600" cy="5715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txBox="1">
            <a:spLocks noChangeArrowheads="1"/>
          </p:cNvSpPr>
          <p:nvPr userDrawn="1"/>
        </p:nvSpPr>
        <p:spPr bwMode="auto">
          <a:xfrm>
            <a:off x="0" y="6337126"/>
            <a:ext cx="457200" cy="4762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a:solidFill>
                  <a:schemeClr val="bg1"/>
                </a:solidFill>
                <a:effectLst/>
                <a:latin typeface="Calibri" pitchFamily="34" charset="0"/>
                <a:cs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t>P</a:t>
            </a:r>
            <a:fld id="{0495E806-C5A2-48B6-809E-DD706C84B218}" type="slidenum">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TW" sz="1400" b="0" i="0" u="none" strike="noStrike" kern="1200" cap="none" spc="0" normalizeH="0" baseline="0" noProof="0" dirty="0">
              <a:ln>
                <a:noFill/>
              </a:ln>
              <a:solidFill>
                <a:schemeClr val="bg1"/>
              </a:solidFill>
              <a:effectLst/>
              <a:uLnTx/>
              <a:uFillTx/>
              <a:latin typeface="Calibri" pitchFamily="34" charset="0"/>
              <a:ea typeface="新細明體" charset="-120"/>
              <a:cs typeface="Calibri" pitchFamily="34" charset="0"/>
              <a:sym typeface="Wingdings 3" pitchFamily="18" charset="2"/>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381000"/>
            <a:ext cx="8229600" cy="13716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981200"/>
            <a:ext cx="40386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981200"/>
            <a:ext cx="40386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4114800"/>
            <a:ext cx="40386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4114800"/>
            <a:ext cx="40386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10" name="Rectangle 6"/>
          <p:cNvSpPr txBox="1">
            <a:spLocks noChangeArrowheads="1"/>
          </p:cNvSpPr>
          <p:nvPr userDrawn="1"/>
        </p:nvSpPr>
        <p:spPr bwMode="auto">
          <a:xfrm>
            <a:off x="0" y="6337126"/>
            <a:ext cx="457200" cy="4762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a:solidFill>
                  <a:schemeClr val="bg1"/>
                </a:solidFill>
                <a:effectLst/>
                <a:latin typeface="Calibri" pitchFamily="34" charset="0"/>
                <a:cs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t>P</a:t>
            </a:r>
            <a:fld id="{0495E806-C5A2-48B6-809E-DD706C84B218}" type="slidenum">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TW" sz="1400" b="0" i="0" u="none" strike="noStrike" kern="1200" cap="none" spc="0" normalizeH="0" baseline="0" noProof="0" dirty="0">
              <a:ln>
                <a:noFill/>
              </a:ln>
              <a:solidFill>
                <a:schemeClr val="bg1"/>
              </a:solidFill>
              <a:effectLst/>
              <a:uLnTx/>
              <a:uFillTx/>
              <a:latin typeface="Calibri" pitchFamily="34" charset="0"/>
              <a:ea typeface="新細明體" charset="-120"/>
              <a:cs typeface="Calibri" pitchFamily="34" charset="0"/>
              <a:sym typeface="Wingdings 3" pitchFamily="18" charset="2"/>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381000"/>
            <a:ext cx="8229600" cy="13716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981200"/>
            <a:ext cx="40386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981200"/>
            <a:ext cx="40386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4114800"/>
            <a:ext cx="40386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txBox="1">
            <a:spLocks noChangeArrowheads="1"/>
          </p:cNvSpPr>
          <p:nvPr userDrawn="1"/>
        </p:nvSpPr>
        <p:spPr bwMode="auto">
          <a:xfrm>
            <a:off x="0" y="6337126"/>
            <a:ext cx="457200" cy="4762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a:solidFill>
                  <a:schemeClr val="bg1"/>
                </a:solidFill>
                <a:effectLst/>
                <a:latin typeface="Calibri" pitchFamily="34" charset="0"/>
                <a:cs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t>P</a:t>
            </a:r>
            <a:fld id="{0495E806-C5A2-48B6-809E-DD706C84B218}" type="slidenum">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TW" sz="1400" b="0" i="0" u="none" strike="noStrike" kern="1200" cap="none" spc="0" normalizeH="0" baseline="0" noProof="0" dirty="0">
              <a:ln>
                <a:noFill/>
              </a:ln>
              <a:solidFill>
                <a:schemeClr val="bg1"/>
              </a:solidFill>
              <a:effectLst/>
              <a:uLnTx/>
              <a:uFillTx/>
              <a:latin typeface="Calibri" pitchFamily="34" charset="0"/>
              <a:ea typeface="新細明體" charset="-120"/>
              <a:cs typeface="Calibri" pitchFamily="34" charset="0"/>
              <a:sym typeface="Wingdings 3" pitchFamily="18" charset="2"/>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381000"/>
            <a:ext cx="8229600" cy="13716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981200"/>
            <a:ext cx="8229600" cy="4114800"/>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txBox="1">
            <a:spLocks noChangeArrowheads="1"/>
          </p:cNvSpPr>
          <p:nvPr userDrawn="1"/>
        </p:nvSpPr>
        <p:spPr bwMode="auto">
          <a:xfrm>
            <a:off x="0" y="6337126"/>
            <a:ext cx="457200" cy="4762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a:solidFill>
                  <a:schemeClr val="bg1"/>
                </a:solidFill>
                <a:effectLst/>
                <a:latin typeface="Calibri" pitchFamily="34" charset="0"/>
                <a:cs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t>P</a:t>
            </a:r>
            <a:fld id="{0495E806-C5A2-48B6-809E-DD706C84B218}" type="slidenum">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TW" sz="1400" b="0" i="0" u="none" strike="noStrike" kern="1200" cap="none" spc="0" normalizeH="0" baseline="0" noProof="0" dirty="0">
              <a:ln>
                <a:noFill/>
              </a:ln>
              <a:solidFill>
                <a:schemeClr val="bg1"/>
              </a:solidFill>
              <a:effectLst/>
              <a:uLnTx/>
              <a:uFillTx/>
              <a:latin typeface="Calibri" pitchFamily="34" charset="0"/>
              <a:ea typeface="新細明體" charset="-120"/>
              <a:cs typeface="Calibri" pitchFamily="34" charset="0"/>
              <a:sym typeface="Wingdings 3" pitchFamily="18" charset="2"/>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0" lang="zh-TW" altLang="zh-TW" sz="2400" b="0">
                <a:latin typeface="Arial" pitchFamily="34" charset="0"/>
                <a:ea typeface="新細明體" pitchFamily="18" charset="-120"/>
                <a:cs typeface="Arial" pitchFamily="34"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kumimoji="0" lang="zh-TW" altLang="zh-TW" sz="2400" b="0">
                <a:latin typeface="Arial" pitchFamily="34" charset="0"/>
                <a:ea typeface="新細明體" pitchFamily="18" charset="-120"/>
                <a:cs typeface="Arial" pitchFamily="34"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kumimoji="0" lang="zh-TW" altLang="zh-TW" sz="2400" b="0">
                  <a:latin typeface="Arial" pitchFamily="34" charset="0"/>
                  <a:ea typeface="新細明體" pitchFamily="18" charset="-120"/>
                  <a:cs typeface="Arial" pitchFamily="34"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kumimoji="0" lang="zh-TW" altLang="zh-TW" sz="2400" b="0">
                  <a:latin typeface="Arial" pitchFamily="34" charset="0"/>
                  <a:ea typeface="新細明體" pitchFamily="18" charset="-120"/>
                  <a:cs typeface="Arial" pitchFamily="34"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kumimoji="0" lang="zh-TW" altLang="zh-TW" sz="2400" b="0">
                  <a:latin typeface="Arial" pitchFamily="34" charset="0"/>
                  <a:ea typeface="新細明體" pitchFamily="18" charset="-120"/>
                  <a:cs typeface="Arial" pitchFamily="34"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kumimoji="0" lang="zh-TW" altLang="zh-TW" sz="2400" b="0">
                  <a:latin typeface="Arial" pitchFamily="34" charset="0"/>
                  <a:ea typeface="新細明體" pitchFamily="18" charset="-120"/>
                  <a:cs typeface="Arial" pitchFamily="34"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kumimoji="0" lang="zh-TW" altLang="zh-TW" sz="2400" b="0">
                  <a:latin typeface="Arial" pitchFamily="34" charset="0"/>
                  <a:ea typeface="新細明體" pitchFamily="18" charset="-120"/>
                  <a:cs typeface="Arial" pitchFamily="34"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kumimoji="0" lang="zh-TW" altLang="zh-TW" sz="2400" b="0">
                  <a:latin typeface="Arial" pitchFamily="34" charset="0"/>
                  <a:ea typeface="新細明體" pitchFamily="18" charset="-120"/>
                  <a:cs typeface="Arial" pitchFamily="34"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kumimoji="0" lang="zh-TW" altLang="zh-TW" sz="2400" b="0">
                  <a:latin typeface="Arial" pitchFamily="34" charset="0"/>
                  <a:ea typeface="新細明體" pitchFamily="18" charset="-120"/>
                  <a:cs typeface="Arial" pitchFamily="34"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kumimoji="0" lang="zh-TW" altLang="zh-TW" sz="2400" b="0">
                  <a:latin typeface="Arial" pitchFamily="34" charset="0"/>
                  <a:ea typeface="新細明體" pitchFamily="18" charset="-120"/>
                  <a:cs typeface="Arial" pitchFamily="34"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kumimoji="0" lang="zh-TW" altLang="zh-TW" sz="2400" b="0">
                  <a:latin typeface="Arial" pitchFamily="34" charset="0"/>
                  <a:ea typeface="新細明體" pitchFamily="18" charset="-120"/>
                  <a:cs typeface="Arial" pitchFamily="34"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kumimoji="0" lang="zh-TW" altLang="zh-TW" sz="2400" b="0">
                  <a:latin typeface="Arial" pitchFamily="34" charset="0"/>
                  <a:ea typeface="新細明體" pitchFamily="18" charset="-120"/>
                  <a:cs typeface="Arial" pitchFamily="34" charset="0"/>
                </a:endParaRPr>
              </a:p>
            </p:txBody>
          </p:sp>
        </p:grpSp>
      </p:grpSp>
      <p:sp>
        <p:nvSpPr>
          <p:cNvPr id="4115" name="Rectangle 19"/>
          <p:cNvSpPr>
            <a:spLocks noGrp="1" noChangeArrowheads="1"/>
          </p:cNvSpPr>
          <p:nvPr>
            <p:ph type="ctrTitle"/>
          </p:nvPr>
        </p:nvSpPr>
        <p:spPr>
          <a:xfrm>
            <a:off x="2971800" y="1828800"/>
            <a:ext cx="6019800" cy="2209800"/>
          </a:xfrm>
        </p:spPr>
        <p:txBody>
          <a:bodyPr/>
          <a:lstStyle>
            <a:lvl1pPr>
              <a:defRPr sz="4200">
                <a:solidFill>
                  <a:srgbClr val="FFFFFF"/>
                </a:solidFill>
                <a:latin typeface="Arial" pitchFamily="34" charset="0"/>
                <a:cs typeface="Arial" pitchFamily="34" charset="0"/>
              </a:defRPr>
            </a:lvl1pPr>
          </a:lstStyle>
          <a:p>
            <a:r>
              <a:rPr lang="zh-TW" altLang="en-US" smtClean="0"/>
              <a:t>按一下以編輯母片標題樣式</a:t>
            </a:r>
            <a:endParaRPr lang="zh-TW" altLang="en-US"/>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atin typeface="Arial" pitchFamily="34" charset="0"/>
                <a:cs typeface="Arial" pitchFamily="34" charset="0"/>
              </a:defRPr>
            </a:lvl1pPr>
          </a:lstStyle>
          <a:p>
            <a:r>
              <a:rPr lang="zh-TW" altLang="en-US" smtClean="0"/>
              <a:t>按一下以編輯母片副標題樣式</a:t>
            </a:r>
            <a:endParaRPr lang="zh-TW" altLang="en-US"/>
          </a:p>
        </p:txBody>
      </p:sp>
      <p:pic>
        <p:nvPicPr>
          <p:cNvPr id="18" name="Picture 11" descr="synnex4"/>
          <p:cNvPicPr>
            <a:picLocks noChangeAspect="1" noChangeArrowheads="1"/>
          </p:cNvPicPr>
          <p:nvPr userDrawn="1"/>
        </p:nvPicPr>
        <p:blipFill>
          <a:blip r:embed="rId2" cstate="print">
            <a:clrChange>
              <a:clrFrom>
                <a:srgbClr val="FFFFFF"/>
              </a:clrFrom>
              <a:clrTo>
                <a:srgbClr val="FFFFFF">
                  <a:alpha val="0"/>
                </a:srgbClr>
              </a:clrTo>
            </a:clrChange>
            <a:lum bright="70000" contrast="-70000"/>
            <a:grayscl/>
          </a:blip>
          <a:srcRect/>
          <a:stretch>
            <a:fillRect/>
          </a:stretch>
        </p:blipFill>
        <p:spPr bwMode="auto">
          <a:xfrm>
            <a:off x="7092950" y="6604000"/>
            <a:ext cx="1990725" cy="209550"/>
          </a:xfrm>
          <a:prstGeom prst="rect">
            <a:avLst/>
          </a:prstGeom>
          <a:solidFill>
            <a:schemeClr val="bg1"/>
          </a:solidFill>
          <a:ln w="9525">
            <a:noFill/>
            <a:miter lim="8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Arial" pitchFamily="34" charset="0"/>
                <a:cs typeface="Arial" pitchFamily="34" charset="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1187624" y="1532284"/>
            <a:ext cx="7315844" cy="1296144"/>
          </a:xfrm>
        </p:spPr>
        <p:txBody>
          <a:bodyPr anchor="b"/>
          <a:lstStyle>
            <a:lvl1pPr algn="l">
              <a:defRPr sz="3600" b="0" cap="all">
                <a:effectLst>
                  <a:outerShdw blurRad="38100" dist="38100" dir="2700000" algn="tl">
                    <a:srgbClr val="000000">
                      <a:alpha val="43137"/>
                    </a:srgbClr>
                  </a:outerShdw>
                </a:effectLst>
                <a:latin typeface="Arial" pitchFamily="34" charset="0"/>
                <a:cs typeface="Arial" pitchFamily="34" charset="0"/>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1763688" y="2906713"/>
            <a:ext cx="6742900" cy="1500187"/>
          </a:xfrm>
        </p:spPr>
        <p:txBody>
          <a:bodyPr anchor="t"/>
          <a:lstStyle>
            <a:lvl1pPr marL="0" indent="0">
              <a:buNone/>
              <a:defRPr sz="2000">
                <a:effectLst>
                  <a:outerShdw blurRad="38100" dist="38100" dir="2700000" algn="tl">
                    <a:srgbClr val="000000">
                      <a:alpha val="43137"/>
                    </a:srgbClr>
                  </a:outerShdw>
                </a:effectLst>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矩形 3"/>
          <p:cNvSpPr/>
          <p:nvPr userDrawn="1"/>
        </p:nvSpPr>
        <p:spPr bwMode="auto">
          <a:xfrm>
            <a:off x="731826" y="2839553"/>
            <a:ext cx="7740000" cy="43200"/>
          </a:xfrm>
          <a:prstGeom prst="rect">
            <a:avLst/>
          </a:prstGeom>
          <a:gradFill flip="none" rotWithShape="1">
            <a:gsLst>
              <a:gs pos="1000">
                <a:schemeClr val="bg2">
                  <a:lumMod val="50000"/>
                </a:schemeClr>
              </a:gs>
              <a:gs pos="100000">
                <a:schemeClr val="bg1"/>
              </a:gs>
            </a:gsLst>
            <a:lin ang="0" scaled="1"/>
            <a:tileRect/>
          </a:gradFill>
          <a:ln w="19050">
            <a:noFill/>
            <a:round/>
            <a:headEnd type="triangle" w="lg" len="med"/>
            <a:tailEnd type="none" w="lg" len="med"/>
          </a:ln>
        </p:spPr>
        <p:txBody>
          <a:bodyPr rtlCol="0" anchor="ctr"/>
          <a:lstStyle/>
          <a:p>
            <a:pPr algn="ctr"/>
            <a:endParaRPr lang="zh-TW" altLang="en-US">
              <a:latin typeface="Arial" pitchFamily="34" charset="0"/>
              <a:ea typeface="華康細圓體" pitchFamily="49" charset="-120"/>
              <a:cs typeface="Arial"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Arial" pitchFamily="34" charset="0"/>
                <a:cs typeface="Arial" pitchFamily="34" charset="0"/>
              </a:defRPr>
            </a:lvl1p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981200"/>
            <a:ext cx="4038600" cy="3886200"/>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4038600" cy="3886200"/>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lstStyle>
            <a:lvl1pPr>
              <a:defRPr sz="3200" b="1">
                <a:solidFill>
                  <a:srgbClr val="5F5F5F"/>
                </a:solidFill>
                <a:effectLst/>
                <a:latin typeface="Arial" pitchFamily="34" charset="0"/>
                <a:ea typeface="華康細圓體" pitchFamily="49" charset="-120"/>
                <a:cs typeface="Arial" pitchFamily="34" charset="0"/>
              </a:defRPr>
            </a:lvl1pPr>
          </a:lstStyle>
          <a:p>
            <a:r>
              <a:rPr lang="zh-TW" altLang="en-US" dirty="0" smtClean="0"/>
              <a:t>按一下以編輯母片標題樣式</a:t>
            </a:r>
            <a:endParaRPr lang="zh-TW" altLang="en-US" dirty="0"/>
          </a:p>
        </p:txBody>
      </p:sp>
      <p:sp>
        <p:nvSpPr>
          <p:cNvPr id="7" name="Line 30"/>
          <p:cNvSpPr>
            <a:spLocks noChangeShapeType="1"/>
          </p:cNvSpPr>
          <p:nvPr userDrawn="1"/>
        </p:nvSpPr>
        <p:spPr bwMode="auto">
          <a:xfrm>
            <a:off x="720725" y="720000"/>
            <a:ext cx="7667625" cy="0"/>
          </a:xfrm>
          <a:prstGeom prst="line">
            <a:avLst/>
          </a:prstGeom>
          <a:noFill/>
          <a:ln w="38100">
            <a:solidFill>
              <a:srgbClr val="5F5F5F"/>
            </a:solidFill>
            <a:round/>
            <a:headEnd/>
            <a:tailEnd/>
          </a:ln>
          <a:effectLst>
            <a:outerShdw dist="35921" dir="2700000" algn="ctr" rotWithShape="0">
              <a:srgbClr val="808080">
                <a:alpha val="50000"/>
              </a:srgbClr>
            </a:outerShdw>
          </a:effectLst>
        </p:spPr>
        <p:txBody>
          <a:bodyPr/>
          <a:lstStyle/>
          <a:p>
            <a:pPr>
              <a:defRPr/>
            </a:pPr>
            <a:endParaRPr lang="zh-TW" altLang="en-US"/>
          </a:p>
        </p:txBody>
      </p:sp>
      <p:sp>
        <p:nvSpPr>
          <p:cNvPr id="8" name="Rectangle 6"/>
          <p:cNvSpPr txBox="1">
            <a:spLocks noChangeArrowheads="1"/>
          </p:cNvSpPr>
          <p:nvPr userDrawn="1"/>
        </p:nvSpPr>
        <p:spPr bwMode="auto">
          <a:xfrm>
            <a:off x="0" y="6337126"/>
            <a:ext cx="457200" cy="4762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a:solidFill>
                  <a:schemeClr val="bg1"/>
                </a:solidFill>
                <a:effectLst/>
                <a:latin typeface="Calibri" pitchFamily="34" charset="0"/>
                <a:cs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t>P</a:t>
            </a:r>
            <a:fld id="{0495E806-C5A2-48B6-809E-DD706C84B218}" type="slidenum">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TW" sz="1400" b="0" i="0" u="none" strike="noStrike" kern="1200" cap="none" spc="0" normalizeH="0" baseline="0" noProof="0" dirty="0">
              <a:ln>
                <a:noFill/>
              </a:ln>
              <a:solidFill>
                <a:schemeClr val="bg1"/>
              </a:solidFill>
              <a:effectLst/>
              <a:uLnTx/>
              <a:uFillTx/>
              <a:latin typeface="Calibri" pitchFamily="34" charset="0"/>
              <a:ea typeface="新細明體" charset="-120"/>
              <a:cs typeface="Calibri" pitchFamily="34" charset="0"/>
              <a:sym typeface="Wingdings 3" pitchFamily="18" charset="2"/>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atin typeface="Arial" pitchFamily="34" charset="0"/>
                <a:cs typeface="Arial" pitchFamily="34" charset="0"/>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404664"/>
            <a:ext cx="8579296" cy="667544"/>
          </a:xfrm>
        </p:spPr>
        <p:txBody>
          <a:bodyPr/>
          <a:lstStyle>
            <a:lvl1pPr>
              <a:defRPr>
                <a:latin typeface="Arial" pitchFamily="34" charset="0"/>
                <a:cs typeface="Arial" pitchFamily="34" charset="0"/>
              </a:defRPr>
            </a:lvl1pPr>
          </a:lstStyle>
          <a:p>
            <a:r>
              <a:rPr lang="zh-TW" altLang="en-US" smtClean="0"/>
              <a:t>按一下以編輯母片標題樣式</a:t>
            </a:r>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Arial" pitchFamily="34" charset="0"/>
                <a:cs typeface="Arial" pitchFamily="34" charset="0"/>
              </a:defRPr>
            </a:lvl1p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457200"/>
            <a:ext cx="2057400" cy="5410200"/>
          </a:xfrm>
        </p:spPr>
        <p:txBody>
          <a:bodyPr vert="eaVert"/>
          <a:lstStyle>
            <a:lvl1pPr>
              <a:defRPr>
                <a:latin typeface="Arial" pitchFamily="34" charset="0"/>
                <a:cs typeface="Arial" pitchFamily="34" charset="0"/>
              </a:defRPr>
            </a:lvl1p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457200"/>
            <a:ext cx="6019800" cy="5410200"/>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lvl1pPr>
              <a:defRPr>
                <a:latin typeface="Arial" pitchFamily="34" charset="0"/>
                <a:cs typeface="Arial" pitchFamily="34" charset="0"/>
              </a:defRPr>
            </a:lvl1p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981200"/>
            <a:ext cx="8229600" cy="3886200"/>
          </a:xfrm>
        </p:spPr>
        <p:txBody>
          <a:bodyPr/>
          <a:lstStyle>
            <a:lvl1pPr>
              <a:defRPr>
                <a:latin typeface="Arial" pitchFamily="34" charset="0"/>
                <a:cs typeface="Arial" pitchFamily="34" charset="0"/>
              </a:defRPr>
            </a:lvl1pPr>
          </a:lstStyle>
          <a:p>
            <a:pPr lvl="0"/>
            <a:r>
              <a:rPr lang="zh-TW" altLang="en-US" noProof="0" smtClean="0"/>
              <a:t>按一下圖示以新增表格</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Calibri" pitchFamily="34" charset="0"/>
                <a:ea typeface="華康粗圓體" pitchFamily="49" charset="-120"/>
                <a:cs typeface="Calibri" pitchFamily="34" charset="0"/>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Calibri" pitchFamily="34" charset="0"/>
                <a:ea typeface="華康粗圓體" pitchFamily="49" charset="-120"/>
                <a:cs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txBox="1">
            <a:spLocks noChangeArrowheads="1"/>
          </p:cNvSpPr>
          <p:nvPr userDrawn="1"/>
        </p:nvSpPr>
        <p:spPr bwMode="auto">
          <a:xfrm>
            <a:off x="0" y="6337126"/>
            <a:ext cx="457200" cy="4762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a:solidFill>
                  <a:schemeClr val="bg1"/>
                </a:solidFill>
                <a:effectLst/>
                <a:latin typeface="Calibri" pitchFamily="34" charset="0"/>
                <a:cs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t>P</a:t>
            </a:r>
            <a:fld id="{0495E806-C5A2-48B6-809E-DD706C84B218}" type="slidenum">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TW" sz="1400" b="0" i="0" u="none" strike="noStrike" kern="1200" cap="none" spc="0" normalizeH="0" baseline="0" noProof="0" dirty="0">
              <a:ln>
                <a:noFill/>
              </a:ln>
              <a:solidFill>
                <a:schemeClr val="bg1"/>
              </a:solidFill>
              <a:effectLst/>
              <a:uLnTx/>
              <a:uFillTx/>
              <a:latin typeface="Calibri" pitchFamily="34" charset="0"/>
              <a:ea typeface="新細明體" charset="-120"/>
              <a:cs typeface="Calibri" pitchFamily="34" charset="0"/>
              <a:sym typeface="Wingdings 3" pitchFamily="18" charset="2"/>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Calibri" pitchFamily="34" charset="0"/>
                <a:ea typeface="華康粗圓體" pitchFamily="49" charset="-120"/>
                <a:cs typeface="Calibri" pitchFamily="34" charset="0"/>
              </a:defRPr>
            </a:lvl1p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981200"/>
            <a:ext cx="4038600" cy="4114800"/>
          </a:xfrm>
        </p:spPr>
        <p:txBody>
          <a:bodyPr/>
          <a:lstStyle>
            <a:lvl1pPr>
              <a:defRPr sz="2800">
                <a:latin typeface="Calibri" pitchFamily="34" charset="0"/>
                <a:ea typeface="華康粗圓體" pitchFamily="49" charset="-120"/>
                <a:cs typeface="Calibri" pitchFamily="34" charset="0"/>
              </a:defRPr>
            </a:lvl1pPr>
            <a:lvl2pPr>
              <a:defRPr sz="2400">
                <a:latin typeface="Calibri" pitchFamily="34" charset="0"/>
                <a:ea typeface="華康粗圓體" pitchFamily="49" charset="-120"/>
                <a:cs typeface="Calibri" pitchFamily="34" charset="0"/>
              </a:defRPr>
            </a:lvl2pPr>
            <a:lvl3pPr>
              <a:defRPr sz="2000">
                <a:latin typeface="Calibri" pitchFamily="34" charset="0"/>
                <a:ea typeface="華康粗圓體" pitchFamily="49" charset="-120"/>
                <a:cs typeface="Calibri" pitchFamily="34" charset="0"/>
              </a:defRPr>
            </a:lvl3pPr>
            <a:lvl4pPr>
              <a:defRPr sz="1800">
                <a:latin typeface="Calibri" pitchFamily="34" charset="0"/>
                <a:ea typeface="華康粗圓體" pitchFamily="49" charset="-120"/>
                <a:cs typeface="Calibri" pitchFamily="34" charset="0"/>
              </a:defRPr>
            </a:lvl4pPr>
            <a:lvl5pPr>
              <a:defRPr sz="1800">
                <a:latin typeface="Calibri" pitchFamily="34" charset="0"/>
                <a:ea typeface="華康粗圓體" pitchFamily="49" charset="-120"/>
                <a:cs typeface="Calibri" pitchFamily="34" charset="0"/>
              </a:defRPr>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4038600" cy="4114800"/>
          </a:xfrm>
        </p:spPr>
        <p:txBody>
          <a:bodyPr/>
          <a:lstStyle>
            <a:lvl1pPr>
              <a:defRPr sz="2800">
                <a:latin typeface="Calibri" pitchFamily="34" charset="0"/>
                <a:ea typeface="華康粗圓體" pitchFamily="49" charset="-120"/>
                <a:cs typeface="Calibri" pitchFamily="34" charset="0"/>
              </a:defRPr>
            </a:lvl1pPr>
            <a:lvl2pPr>
              <a:defRPr sz="2400">
                <a:latin typeface="Calibri" pitchFamily="34" charset="0"/>
                <a:ea typeface="華康粗圓體" pitchFamily="49" charset="-120"/>
                <a:cs typeface="Calibri" pitchFamily="34" charset="0"/>
              </a:defRPr>
            </a:lvl2pPr>
            <a:lvl3pPr>
              <a:defRPr sz="2000">
                <a:latin typeface="Calibri" pitchFamily="34" charset="0"/>
                <a:ea typeface="華康粗圓體" pitchFamily="49" charset="-120"/>
                <a:cs typeface="Calibri" pitchFamily="34" charset="0"/>
              </a:defRPr>
            </a:lvl3pPr>
            <a:lvl4pPr>
              <a:defRPr sz="1800">
                <a:latin typeface="Calibri" pitchFamily="34" charset="0"/>
                <a:ea typeface="華康粗圓體" pitchFamily="49" charset="-120"/>
                <a:cs typeface="Calibri" pitchFamily="34" charset="0"/>
              </a:defRPr>
            </a:lvl4pPr>
            <a:lvl5pPr>
              <a:defRPr sz="1800">
                <a:latin typeface="Calibri" pitchFamily="34" charset="0"/>
                <a:ea typeface="華康粗圓體" pitchFamily="49" charset="-120"/>
                <a:cs typeface="Calibri" pitchFamily="34" charset="0"/>
              </a:defRPr>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txBox="1">
            <a:spLocks noChangeArrowheads="1"/>
          </p:cNvSpPr>
          <p:nvPr userDrawn="1"/>
        </p:nvSpPr>
        <p:spPr bwMode="auto">
          <a:xfrm>
            <a:off x="0" y="6337126"/>
            <a:ext cx="457200" cy="4762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a:solidFill>
                  <a:schemeClr val="bg1"/>
                </a:solidFill>
                <a:effectLst/>
                <a:latin typeface="Calibri" pitchFamily="34" charset="0"/>
                <a:cs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t>P</a:t>
            </a:r>
            <a:fld id="{0495E806-C5A2-48B6-809E-DD706C84B218}" type="slidenum">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TW" sz="1400" b="0" i="0" u="none" strike="noStrike" kern="1200" cap="none" spc="0" normalizeH="0" baseline="0" noProof="0" dirty="0">
              <a:ln>
                <a:noFill/>
              </a:ln>
              <a:solidFill>
                <a:schemeClr val="bg1"/>
              </a:solidFill>
              <a:effectLst/>
              <a:uLnTx/>
              <a:uFillTx/>
              <a:latin typeface="Calibri" pitchFamily="34" charset="0"/>
              <a:ea typeface="新細明體" charset="-120"/>
              <a:cs typeface="Calibri" pitchFamily="34" charset="0"/>
              <a:sym typeface="Wingdings 3" pitchFamily="18" charset="2"/>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atin typeface="Calibri" pitchFamily="34" charset="0"/>
                <a:ea typeface="華康粗圓體" pitchFamily="49" charset="-120"/>
                <a:cs typeface="Calibri" pitchFamily="34" charset="0"/>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atin typeface="Calibri" pitchFamily="34" charset="0"/>
                <a:ea typeface="華康粗圓體" pitchFamily="49" charset="-12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atin typeface="Calibri" pitchFamily="34" charset="0"/>
                <a:ea typeface="華康粗圓體" pitchFamily="49" charset="-120"/>
                <a:cs typeface="Calibri" pitchFamily="34" charset="0"/>
              </a:defRPr>
            </a:lvl1pPr>
            <a:lvl2pPr>
              <a:defRPr sz="2000">
                <a:latin typeface="Calibri" pitchFamily="34" charset="0"/>
                <a:ea typeface="華康粗圓體" pitchFamily="49" charset="-120"/>
                <a:cs typeface="Calibri" pitchFamily="34" charset="0"/>
              </a:defRPr>
            </a:lvl2pPr>
            <a:lvl3pPr>
              <a:defRPr sz="1800">
                <a:latin typeface="Calibri" pitchFamily="34" charset="0"/>
                <a:ea typeface="華康粗圓體" pitchFamily="49" charset="-120"/>
                <a:cs typeface="Calibri" pitchFamily="34" charset="0"/>
              </a:defRPr>
            </a:lvl3pPr>
            <a:lvl4pPr>
              <a:defRPr sz="1600">
                <a:latin typeface="Calibri" pitchFamily="34" charset="0"/>
                <a:ea typeface="華康粗圓體" pitchFamily="49" charset="-120"/>
                <a:cs typeface="Calibri" pitchFamily="34" charset="0"/>
              </a:defRPr>
            </a:lvl4pPr>
            <a:lvl5pPr>
              <a:defRPr sz="1600">
                <a:latin typeface="Calibri" pitchFamily="34" charset="0"/>
                <a:ea typeface="華康粗圓體" pitchFamily="49" charset="-120"/>
                <a:cs typeface="Calibri" pitchFamily="34" charset="0"/>
              </a:defRPr>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ea typeface="華康粗圓體" pitchFamily="49" charset="-12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atin typeface="Calibri" pitchFamily="34" charset="0"/>
                <a:ea typeface="華康粗圓體" pitchFamily="49" charset="-120"/>
                <a:cs typeface="Calibri" pitchFamily="34" charset="0"/>
              </a:defRPr>
            </a:lvl1pPr>
            <a:lvl2pPr>
              <a:defRPr sz="2000">
                <a:latin typeface="Calibri" pitchFamily="34" charset="0"/>
                <a:ea typeface="華康粗圓體" pitchFamily="49" charset="-120"/>
                <a:cs typeface="Calibri" pitchFamily="34" charset="0"/>
              </a:defRPr>
            </a:lvl2pPr>
            <a:lvl3pPr>
              <a:defRPr sz="1800">
                <a:latin typeface="Calibri" pitchFamily="34" charset="0"/>
                <a:ea typeface="華康粗圓體" pitchFamily="49" charset="-120"/>
                <a:cs typeface="Calibri" pitchFamily="34" charset="0"/>
              </a:defRPr>
            </a:lvl3pPr>
            <a:lvl4pPr>
              <a:defRPr sz="1600">
                <a:latin typeface="Calibri" pitchFamily="34" charset="0"/>
                <a:ea typeface="華康粗圓體" pitchFamily="49" charset="-120"/>
                <a:cs typeface="Calibri" pitchFamily="34" charset="0"/>
              </a:defRPr>
            </a:lvl4pPr>
            <a:lvl5pPr>
              <a:defRPr sz="1600">
                <a:latin typeface="Calibri" pitchFamily="34" charset="0"/>
                <a:ea typeface="華康粗圓體" pitchFamily="49" charset="-120"/>
                <a:cs typeface="Calibri" pitchFamily="34" charset="0"/>
              </a:defRPr>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10" name="Rectangle 6"/>
          <p:cNvSpPr txBox="1">
            <a:spLocks noChangeArrowheads="1"/>
          </p:cNvSpPr>
          <p:nvPr userDrawn="1"/>
        </p:nvSpPr>
        <p:spPr bwMode="auto">
          <a:xfrm>
            <a:off x="0" y="6337126"/>
            <a:ext cx="457200" cy="4762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a:solidFill>
                  <a:schemeClr val="bg1"/>
                </a:solidFill>
                <a:effectLst/>
                <a:latin typeface="Calibri" pitchFamily="34" charset="0"/>
                <a:cs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t>P</a:t>
            </a:r>
            <a:fld id="{0495E806-C5A2-48B6-809E-DD706C84B218}" type="slidenum">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TW" sz="1400" b="0" i="0" u="none" strike="noStrike" kern="1200" cap="none" spc="0" normalizeH="0" baseline="0" noProof="0" dirty="0">
              <a:ln>
                <a:noFill/>
              </a:ln>
              <a:solidFill>
                <a:schemeClr val="bg1"/>
              </a:solidFill>
              <a:effectLst/>
              <a:uLnTx/>
              <a:uFillTx/>
              <a:latin typeface="Calibri" pitchFamily="34" charset="0"/>
              <a:ea typeface="新細明體" charset="-120"/>
              <a:cs typeface="Calibri" pitchFamily="34" charset="0"/>
              <a:sym typeface="Wingdings 3" pitchFamily="18" charset="2"/>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Calibri" pitchFamily="34" charset="0"/>
                <a:ea typeface="華康粗圓體" pitchFamily="49" charset="-120"/>
                <a:cs typeface="Calibri" pitchFamily="34" charset="0"/>
              </a:defRPr>
            </a:lvl1p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txBox="1">
            <a:spLocks noChangeArrowheads="1"/>
          </p:cNvSpPr>
          <p:nvPr userDrawn="1"/>
        </p:nvSpPr>
        <p:spPr bwMode="auto">
          <a:xfrm>
            <a:off x="0" y="6337126"/>
            <a:ext cx="457200" cy="4762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a:solidFill>
                  <a:schemeClr val="bg1"/>
                </a:solidFill>
                <a:effectLst/>
                <a:latin typeface="Calibri" pitchFamily="34" charset="0"/>
                <a:cs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t>P</a:t>
            </a:r>
            <a:fld id="{0495E806-C5A2-48B6-809E-DD706C84B218}" type="slidenum">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TW" sz="1400" b="0" i="0" u="none" strike="noStrike" kern="1200" cap="none" spc="0" normalizeH="0" baseline="0" noProof="0" dirty="0">
              <a:ln>
                <a:noFill/>
              </a:ln>
              <a:solidFill>
                <a:schemeClr val="bg1"/>
              </a:solidFill>
              <a:effectLst/>
              <a:uLnTx/>
              <a:uFillTx/>
              <a:latin typeface="Calibri" pitchFamily="34" charset="0"/>
              <a:ea typeface="新細明體" charset="-120"/>
              <a:cs typeface="Calibri" pitchFamily="34" charset="0"/>
              <a:sym typeface="Wingdings 3" pitchFamily="18" charset="2"/>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5" name="Rectangle 6"/>
          <p:cNvSpPr txBox="1">
            <a:spLocks noChangeArrowheads="1"/>
          </p:cNvSpPr>
          <p:nvPr userDrawn="1"/>
        </p:nvSpPr>
        <p:spPr bwMode="auto">
          <a:xfrm>
            <a:off x="0" y="6337126"/>
            <a:ext cx="457200" cy="4762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a:solidFill>
                  <a:schemeClr val="bg1"/>
                </a:solidFill>
                <a:effectLst/>
                <a:latin typeface="Calibri" pitchFamily="34" charset="0"/>
                <a:cs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t>P</a:t>
            </a:r>
            <a:fld id="{0495E806-C5A2-48B6-809E-DD706C84B218}" type="slidenum">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TW" sz="1400" b="0" i="0" u="none" strike="noStrike" kern="1200" cap="none" spc="0" normalizeH="0" baseline="0" noProof="0" dirty="0">
              <a:ln>
                <a:noFill/>
              </a:ln>
              <a:solidFill>
                <a:schemeClr val="bg1"/>
              </a:solidFill>
              <a:effectLst/>
              <a:uLnTx/>
              <a:uFillTx/>
              <a:latin typeface="Calibri" pitchFamily="34" charset="0"/>
              <a:ea typeface="新細明體" charset="-120"/>
              <a:cs typeface="Calibri" pitchFamily="34" charset="0"/>
              <a:sym typeface="Wingdings 3" pitchFamily="18" charset="2"/>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atin typeface="Calibri" pitchFamily="34" charset="0"/>
                <a:ea typeface="華康粗圓體" pitchFamily="49" charset="-120"/>
                <a:cs typeface="Calibri" pitchFamily="34" charset="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atin typeface="Calibri" pitchFamily="34" charset="0"/>
                <a:ea typeface="華康粗圓體" pitchFamily="49" charset="-120"/>
                <a:cs typeface="Calibri" pitchFamily="34" charset="0"/>
              </a:defRPr>
            </a:lvl1pPr>
            <a:lvl2pPr>
              <a:defRPr sz="2800">
                <a:latin typeface="Calibri" pitchFamily="34" charset="0"/>
                <a:ea typeface="華康粗圓體" pitchFamily="49" charset="-120"/>
                <a:cs typeface="Calibri" pitchFamily="34" charset="0"/>
              </a:defRPr>
            </a:lvl2pPr>
            <a:lvl3pPr>
              <a:defRPr sz="2400">
                <a:latin typeface="Calibri" pitchFamily="34" charset="0"/>
                <a:ea typeface="華康粗圓體" pitchFamily="49" charset="-120"/>
                <a:cs typeface="Calibri" pitchFamily="34" charset="0"/>
              </a:defRPr>
            </a:lvl3pPr>
            <a:lvl4pPr>
              <a:defRPr sz="2000">
                <a:latin typeface="Calibri" pitchFamily="34" charset="0"/>
                <a:ea typeface="華康粗圓體" pitchFamily="49" charset="-120"/>
                <a:cs typeface="Calibri" pitchFamily="34" charset="0"/>
              </a:defRPr>
            </a:lvl4pPr>
            <a:lvl5pPr>
              <a:defRPr sz="2000">
                <a:latin typeface="Calibri" pitchFamily="34" charset="0"/>
                <a:ea typeface="華康粗圓體" pitchFamily="49" charset="-120"/>
                <a:cs typeface="Calibri" pitchFamily="34" charset="0"/>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atin typeface="Calibri" pitchFamily="34" charset="0"/>
                <a:ea typeface="華康粗圓體" pitchFamily="49" charset="-12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txBox="1">
            <a:spLocks noChangeArrowheads="1"/>
          </p:cNvSpPr>
          <p:nvPr userDrawn="1"/>
        </p:nvSpPr>
        <p:spPr bwMode="auto">
          <a:xfrm>
            <a:off x="0" y="6337126"/>
            <a:ext cx="457200" cy="4762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a:solidFill>
                  <a:schemeClr val="bg1"/>
                </a:solidFill>
                <a:effectLst/>
                <a:latin typeface="Calibri" pitchFamily="34" charset="0"/>
                <a:cs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t>P</a:t>
            </a:r>
            <a:fld id="{0495E806-C5A2-48B6-809E-DD706C84B218}" type="slidenum">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TW" sz="1400" b="0" i="0" u="none" strike="noStrike" kern="1200" cap="none" spc="0" normalizeH="0" baseline="0" noProof="0" dirty="0">
              <a:ln>
                <a:noFill/>
              </a:ln>
              <a:solidFill>
                <a:schemeClr val="bg1"/>
              </a:solidFill>
              <a:effectLst/>
              <a:uLnTx/>
              <a:uFillTx/>
              <a:latin typeface="Calibri" pitchFamily="34" charset="0"/>
              <a:ea typeface="新細明體" charset="-120"/>
              <a:cs typeface="Calibri" pitchFamily="34" charset="0"/>
              <a:sym typeface="Wingdings 3" pitchFamily="18" charset="2"/>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atin typeface="Calibri" pitchFamily="34" charset="0"/>
                <a:ea typeface="華康粗圓體" pitchFamily="49" charset="-120"/>
                <a:cs typeface="Calibri" pitchFamily="34" charset="0"/>
              </a:defRPr>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atin typeface="Calibri" pitchFamily="34" charset="0"/>
                <a:ea typeface="華康粗圓體" pitchFamily="49" charset="-120"/>
                <a:cs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atin typeface="Calibri" pitchFamily="34" charset="0"/>
                <a:ea typeface="華康粗圓體" pitchFamily="49" charset="-12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txBox="1">
            <a:spLocks noChangeArrowheads="1"/>
          </p:cNvSpPr>
          <p:nvPr userDrawn="1"/>
        </p:nvSpPr>
        <p:spPr bwMode="auto">
          <a:xfrm>
            <a:off x="0" y="6337126"/>
            <a:ext cx="457200" cy="4762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a:solidFill>
                  <a:schemeClr val="bg1"/>
                </a:solidFill>
                <a:effectLst/>
                <a:latin typeface="Calibri" pitchFamily="34" charset="0"/>
                <a:cs typeface="Calibri"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t>P</a:t>
            </a:r>
            <a:fld id="{0495E806-C5A2-48B6-809E-DD706C84B218}" type="slidenum">
              <a:rPr kumimoji="0" lang="en-US" altLang="zh-TW" sz="1400" b="0" i="0" u="none" strike="noStrike" kern="1200" cap="none" spc="0" normalizeH="0" baseline="0" noProof="0" smtClean="0">
                <a:ln>
                  <a:noFill/>
                </a:ln>
                <a:solidFill>
                  <a:schemeClr val="bg1"/>
                </a:solidFill>
                <a:effectLst/>
                <a:uLnTx/>
                <a:uFillTx/>
                <a:latin typeface="Calibri" pitchFamily="34" charset="0"/>
                <a:ea typeface="新細明體" charset="-120"/>
                <a:cs typeface="Calibri" pitchFamily="34" charset="0"/>
                <a:sym typeface="Wingdings 3" pitchFamily="18" charset="2"/>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zh-TW" sz="1400" b="0" i="0" u="none" strike="noStrike" kern="1200" cap="none" spc="0" normalizeH="0" baseline="0" noProof="0" dirty="0">
              <a:ln>
                <a:noFill/>
              </a:ln>
              <a:solidFill>
                <a:schemeClr val="bg1"/>
              </a:solidFill>
              <a:effectLst/>
              <a:uLnTx/>
              <a:uFillTx/>
              <a:latin typeface="Calibri" pitchFamily="34" charset="0"/>
              <a:ea typeface="新細明體" charset="-120"/>
              <a:cs typeface="Calibri" pitchFamily="34" charset="0"/>
              <a:sym typeface="Wingdings 3" pitchFamily="18" charset="2"/>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808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09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kumimoji="0" sz="1400" b="0">
                <a:solidFill>
                  <a:schemeClr val="tx1"/>
                </a:solidFill>
                <a:effectLst>
                  <a:outerShdw blurRad="38100" dist="38100" dir="2700000" algn="tl">
                    <a:srgbClr val="C0C0C0"/>
                  </a:outerShdw>
                </a:effectLst>
                <a:latin typeface="Arial" charset="0"/>
                <a:ea typeface="新細明體" charset="-120"/>
              </a:defRPr>
            </a:lvl1pPr>
          </a:lstStyle>
          <a:p>
            <a:pPr>
              <a:defRPr/>
            </a:pPr>
            <a:endParaRPr lang="en-US" altLang="zh-TW"/>
          </a:p>
        </p:txBody>
      </p:sp>
      <p:sp>
        <p:nvSpPr>
          <p:cNvPr id="809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kumimoji="0" sz="1400" b="0">
                <a:solidFill>
                  <a:schemeClr val="tx1"/>
                </a:solidFill>
                <a:effectLst>
                  <a:outerShdw blurRad="38100" dist="38100" dir="2700000" algn="tl">
                    <a:srgbClr val="C0C0C0"/>
                  </a:outerShdw>
                </a:effectLst>
                <a:latin typeface="Arial" charset="0"/>
                <a:ea typeface="新細明體" charset="-120"/>
              </a:defRPr>
            </a:lvl1pPr>
          </a:lstStyle>
          <a:p>
            <a:pPr>
              <a:defRPr/>
            </a:pPr>
            <a:endParaRPr lang="en-US" altLang="zh-TW"/>
          </a:p>
        </p:txBody>
      </p:sp>
      <p:sp>
        <p:nvSpPr>
          <p:cNvPr id="809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kumimoji="0" sz="1400" b="0">
                <a:solidFill>
                  <a:schemeClr val="tx1"/>
                </a:solidFill>
                <a:effectLst>
                  <a:outerShdw blurRad="38100" dist="38100" dir="2700000" algn="tl">
                    <a:srgbClr val="C0C0C0"/>
                  </a:outerShdw>
                </a:effectLst>
                <a:latin typeface="Arial" charset="0"/>
                <a:ea typeface="新細明體" charset="-120"/>
              </a:defRPr>
            </a:lvl1pPr>
          </a:lstStyle>
          <a:p>
            <a:pPr>
              <a:defRPr/>
            </a:pPr>
            <a:fld id="{FD1714EF-781D-4014-A922-33208E6EF8E9}" type="slidenum">
              <a:rPr lang="en-US" altLang="zh-TW"/>
              <a:pPr>
                <a:defRPr/>
              </a:pPr>
              <a:t>‹#›</a:t>
            </a:fld>
            <a:endParaRPr lang="en-US" altLang="zh-TW"/>
          </a:p>
        </p:txBody>
      </p:sp>
      <p:graphicFrame>
        <p:nvGraphicFramePr>
          <p:cNvPr id="1026" name="Object 1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280" name="Image" r:id="rId18" imgW="12825397" imgH="9561905" progId="">
                  <p:embed/>
                </p:oleObj>
              </mc:Choice>
              <mc:Fallback>
                <p:oleObj name="Image" r:id="rId18" imgW="12825397" imgH="9561905" progId="">
                  <p:embed/>
                  <p:pic>
                    <p:nvPicPr>
                      <p:cNvPr id="0" name="Picture 7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AAA578"/>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05" r:id="rId1"/>
    <p:sldLayoutId id="2147483704" r:id="rId2"/>
    <p:sldLayoutId id="2147483703" r:id="rId3"/>
    <p:sldLayoutId id="2147483702" r:id="rId4"/>
    <p:sldLayoutId id="2147483701" r:id="rId5"/>
    <p:sldLayoutId id="2147483700" r:id="rId6"/>
    <p:sldLayoutId id="2147483699" r:id="rId7"/>
    <p:sldLayoutId id="2147483698" r:id="rId8"/>
    <p:sldLayoutId id="2147483697" r:id="rId9"/>
    <p:sldLayoutId id="2147483696" r:id="rId10"/>
    <p:sldLayoutId id="2147483695" r:id="rId11"/>
    <p:sldLayoutId id="2147483694" r:id="rId12"/>
    <p:sldLayoutId id="2147483693" r:id="rId13"/>
    <p:sldLayoutId id="2147483692" r:id="rId14"/>
    <p:sldLayoutId id="2147483691" r:id="rId15"/>
  </p:sldLayoutIdLst>
  <p:transition spd="med"/>
  <p:hf hdr="0" ftr="0" dt="0"/>
  <p:txStyles>
    <p:titleStyle>
      <a:lvl1pPr algn="ctr" rtl="0" eaLnBrk="0" fontAlgn="base" hangingPunct="0">
        <a:spcBef>
          <a:spcPct val="0"/>
        </a:spcBef>
        <a:spcAft>
          <a:spcPct val="0"/>
        </a:spcAft>
        <a:defRPr kumimoji="1" sz="4400">
          <a:solidFill>
            <a:srgbClr val="000099"/>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a:solidFill>
            <a:srgbClr val="000099"/>
          </a:solidFill>
          <a:effectLst>
            <a:outerShdw blurRad="38100" dist="38100" dir="2700000" algn="tl">
              <a:srgbClr val="C0C0C0"/>
            </a:outerShdw>
          </a:effectLst>
          <a:latin typeface="Tahoma" pitchFamily="34" charset="0"/>
          <a:ea typeface="新細明體" charset="-120"/>
        </a:defRPr>
      </a:lvl2pPr>
      <a:lvl3pPr algn="ctr" rtl="0" eaLnBrk="0" fontAlgn="base" hangingPunct="0">
        <a:spcBef>
          <a:spcPct val="0"/>
        </a:spcBef>
        <a:spcAft>
          <a:spcPct val="0"/>
        </a:spcAft>
        <a:defRPr kumimoji="1" sz="4400">
          <a:solidFill>
            <a:srgbClr val="000099"/>
          </a:solidFill>
          <a:effectLst>
            <a:outerShdw blurRad="38100" dist="38100" dir="2700000" algn="tl">
              <a:srgbClr val="C0C0C0"/>
            </a:outerShdw>
          </a:effectLst>
          <a:latin typeface="Tahoma" pitchFamily="34" charset="0"/>
          <a:ea typeface="新細明體" charset="-120"/>
        </a:defRPr>
      </a:lvl3pPr>
      <a:lvl4pPr algn="ctr" rtl="0" eaLnBrk="0" fontAlgn="base" hangingPunct="0">
        <a:spcBef>
          <a:spcPct val="0"/>
        </a:spcBef>
        <a:spcAft>
          <a:spcPct val="0"/>
        </a:spcAft>
        <a:defRPr kumimoji="1" sz="4400">
          <a:solidFill>
            <a:srgbClr val="000099"/>
          </a:solidFill>
          <a:effectLst>
            <a:outerShdw blurRad="38100" dist="38100" dir="2700000" algn="tl">
              <a:srgbClr val="C0C0C0"/>
            </a:outerShdw>
          </a:effectLst>
          <a:latin typeface="Tahoma" pitchFamily="34" charset="0"/>
          <a:ea typeface="新細明體" charset="-120"/>
        </a:defRPr>
      </a:lvl4pPr>
      <a:lvl5pPr algn="ctr" rtl="0" eaLnBrk="0" fontAlgn="base" hangingPunct="0">
        <a:spcBef>
          <a:spcPct val="0"/>
        </a:spcBef>
        <a:spcAft>
          <a:spcPct val="0"/>
        </a:spcAft>
        <a:defRPr kumimoji="1" sz="4400">
          <a:solidFill>
            <a:srgbClr val="000099"/>
          </a:solidFill>
          <a:effectLst>
            <a:outerShdw blurRad="38100" dist="38100" dir="2700000" algn="tl">
              <a:srgbClr val="C0C0C0"/>
            </a:outerShdw>
          </a:effectLst>
          <a:latin typeface="Tahoma" pitchFamily="34" charset="0"/>
          <a:ea typeface="新細明體" charset="-120"/>
        </a:defRPr>
      </a:lvl5pPr>
      <a:lvl6pPr marL="457200" algn="ctr" rtl="0" fontAlgn="base">
        <a:spcBef>
          <a:spcPct val="0"/>
        </a:spcBef>
        <a:spcAft>
          <a:spcPct val="0"/>
        </a:spcAft>
        <a:defRPr kumimoji="1" sz="4400">
          <a:solidFill>
            <a:srgbClr val="000099"/>
          </a:solidFill>
          <a:effectLst>
            <a:outerShdw blurRad="38100" dist="38100" dir="2700000" algn="tl">
              <a:srgbClr val="C0C0C0"/>
            </a:outerShdw>
          </a:effectLst>
          <a:latin typeface="Tahoma" pitchFamily="34" charset="0"/>
          <a:ea typeface="新細明體" charset="-120"/>
        </a:defRPr>
      </a:lvl6pPr>
      <a:lvl7pPr marL="914400" algn="ctr" rtl="0" fontAlgn="base">
        <a:spcBef>
          <a:spcPct val="0"/>
        </a:spcBef>
        <a:spcAft>
          <a:spcPct val="0"/>
        </a:spcAft>
        <a:defRPr kumimoji="1" sz="4400">
          <a:solidFill>
            <a:srgbClr val="000099"/>
          </a:solidFill>
          <a:effectLst>
            <a:outerShdw blurRad="38100" dist="38100" dir="2700000" algn="tl">
              <a:srgbClr val="C0C0C0"/>
            </a:outerShdw>
          </a:effectLst>
          <a:latin typeface="Tahoma" pitchFamily="34" charset="0"/>
          <a:ea typeface="新細明體" charset="-120"/>
        </a:defRPr>
      </a:lvl7pPr>
      <a:lvl8pPr marL="1371600" algn="ctr" rtl="0" fontAlgn="base">
        <a:spcBef>
          <a:spcPct val="0"/>
        </a:spcBef>
        <a:spcAft>
          <a:spcPct val="0"/>
        </a:spcAft>
        <a:defRPr kumimoji="1" sz="4400">
          <a:solidFill>
            <a:srgbClr val="000099"/>
          </a:solidFill>
          <a:effectLst>
            <a:outerShdw blurRad="38100" dist="38100" dir="2700000" algn="tl">
              <a:srgbClr val="C0C0C0"/>
            </a:outerShdw>
          </a:effectLst>
          <a:latin typeface="Tahoma" pitchFamily="34" charset="0"/>
          <a:ea typeface="新細明體" charset="-120"/>
        </a:defRPr>
      </a:lvl8pPr>
      <a:lvl9pPr marL="1828800" algn="ctr" rtl="0" fontAlgn="base">
        <a:spcBef>
          <a:spcPct val="0"/>
        </a:spcBef>
        <a:spcAft>
          <a:spcPct val="0"/>
        </a:spcAft>
        <a:defRPr kumimoji="1" sz="4400">
          <a:solidFill>
            <a:srgbClr val="000099"/>
          </a:solidFill>
          <a:effectLst>
            <a:outerShdw blurRad="38100" dist="38100" dir="2700000" algn="tl">
              <a:srgbClr val="C0C0C0"/>
            </a:outerShdw>
          </a:effectLst>
          <a:latin typeface="Tahoma" pitchFamily="34" charset="0"/>
          <a:ea typeface="新細明體" charset="-120"/>
        </a:defRPr>
      </a:lvl9pPr>
    </p:titleStyle>
    <p:bodyStyle>
      <a:lvl1pPr marL="342900" indent="-342900" algn="l" rtl="0" eaLnBrk="0" fontAlgn="base" hangingPunct="0">
        <a:spcBef>
          <a:spcPct val="20000"/>
        </a:spcBef>
        <a:spcAft>
          <a:spcPct val="0"/>
        </a:spcAft>
        <a:buClr>
          <a:srgbClr val="000099"/>
        </a:buClr>
        <a:buSzPct val="65000"/>
        <a:buFont typeface="Wingdings" pitchFamily="2" charset="2"/>
        <a:buChar char="Ø"/>
        <a:defRPr kumimoji="1" sz="3200">
          <a:solidFill>
            <a:srgbClr val="000099"/>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000099"/>
        </a:buClr>
        <a:buSzPct val="65000"/>
        <a:buFont typeface="Wingdings" pitchFamily="2" charset="2"/>
        <a:buChar char="Ø"/>
        <a:defRPr kumimoji="1" sz="2800">
          <a:solidFill>
            <a:srgbClr val="000099"/>
          </a:solidFill>
          <a:effectLst>
            <a:outerShdw blurRad="38100" dist="38100" dir="2700000" algn="tl">
              <a:srgbClr val="C0C0C0"/>
            </a:outerShdw>
          </a:effectLst>
          <a:latin typeface="+mn-lt"/>
          <a:ea typeface="+mn-ea"/>
        </a:defRPr>
      </a:lvl2pPr>
      <a:lvl3pPr marL="1143000" indent="-228600" algn="l" rtl="0" eaLnBrk="0" fontAlgn="base" hangingPunct="0">
        <a:spcBef>
          <a:spcPct val="20000"/>
        </a:spcBef>
        <a:spcAft>
          <a:spcPct val="0"/>
        </a:spcAft>
        <a:buClr>
          <a:srgbClr val="000099"/>
        </a:buClr>
        <a:buSzPct val="65000"/>
        <a:buFont typeface="Wingdings" pitchFamily="2" charset="2"/>
        <a:buChar char="Ø"/>
        <a:defRPr kumimoji="1" sz="2400">
          <a:solidFill>
            <a:srgbClr val="000099"/>
          </a:solidFill>
          <a:effectLst>
            <a:outerShdw blurRad="38100" dist="38100" dir="2700000" algn="tl">
              <a:srgbClr val="C0C0C0"/>
            </a:outerShdw>
          </a:effectLst>
          <a:latin typeface="+mn-lt"/>
          <a:ea typeface="+mn-ea"/>
        </a:defRPr>
      </a:lvl3pPr>
      <a:lvl4pPr marL="1600200" indent="-228600" algn="l" rtl="0" eaLnBrk="0" fontAlgn="base" hangingPunct="0">
        <a:spcBef>
          <a:spcPct val="20000"/>
        </a:spcBef>
        <a:spcAft>
          <a:spcPct val="0"/>
        </a:spcAft>
        <a:buClr>
          <a:srgbClr val="000099"/>
        </a:buClr>
        <a:buSzPct val="65000"/>
        <a:buFont typeface="Wingdings" pitchFamily="2" charset="2"/>
        <a:buChar char="Ø"/>
        <a:defRPr kumimoji="1" sz="2000">
          <a:solidFill>
            <a:schemeClr val="tx1"/>
          </a:solidFill>
          <a:effectLst>
            <a:outerShdw blurRad="38100" dist="38100" dir="2700000" algn="tl">
              <a:srgbClr val="C0C0C0"/>
            </a:outerShdw>
          </a:effectLst>
          <a:latin typeface="+mn-lt"/>
          <a:ea typeface="+mn-ea"/>
        </a:defRPr>
      </a:lvl4pPr>
      <a:lvl5pPr marL="2057400" indent="-228600" algn="l" rtl="0" eaLnBrk="0" fontAlgn="base" hangingPunct="0">
        <a:spcBef>
          <a:spcPct val="20000"/>
        </a:spcBef>
        <a:spcAft>
          <a:spcPct val="0"/>
        </a:spcAft>
        <a:buClr>
          <a:srgbClr val="000099"/>
        </a:buClr>
        <a:buSzPct val="65000"/>
        <a:buFont typeface="Wingdings" pitchFamily="2" charset="2"/>
        <a:buChar char="Ø"/>
        <a:defRPr kumimoji="1" sz="2000">
          <a:solidFill>
            <a:schemeClr val="tx1"/>
          </a:solidFill>
          <a:effectLst>
            <a:outerShdw blurRad="38100" dist="38100" dir="2700000" algn="tl">
              <a:srgbClr val="C0C0C0"/>
            </a:outerShdw>
          </a:effectLst>
          <a:latin typeface="+mn-lt"/>
          <a:ea typeface="+mn-ea"/>
        </a:defRPr>
      </a:lvl5pPr>
      <a:lvl6pPr marL="2514600" indent="-228600" algn="l" rtl="0" fontAlgn="base">
        <a:spcBef>
          <a:spcPct val="20000"/>
        </a:spcBef>
        <a:spcAft>
          <a:spcPct val="0"/>
        </a:spcAft>
        <a:buClr>
          <a:srgbClr val="000099"/>
        </a:buClr>
        <a:buSzPct val="65000"/>
        <a:buFont typeface="Wingdings" pitchFamily="2" charset="2"/>
        <a:buChar char="Ø"/>
        <a:defRPr kumimoji="1" sz="2000">
          <a:solidFill>
            <a:schemeClr val="tx1"/>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rgbClr val="000099"/>
        </a:buClr>
        <a:buSzPct val="65000"/>
        <a:buFont typeface="Wingdings" pitchFamily="2" charset="2"/>
        <a:buChar char="Ø"/>
        <a:defRPr kumimoji="1" sz="2000">
          <a:solidFill>
            <a:schemeClr val="tx1"/>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rgbClr val="000099"/>
        </a:buClr>
        <a:buSzPct val="65000"/>
        <a:buFont typeface="Wingdings" pitchFamily="2" charset="2"/>
        <a:buChar char="Ø"/>
        <a:defRPr kumimoji="1" sz="2000">
          <a:solidFill>
            <a:schemeClr val="tx1"/>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rgbClr val="000099"/>
        </a:buClr>
        <a:buSzPct val="65000"/>
        <a:buFont typeface="Wingdings" pitchFamily="2" charset="2"/>
        <a:buChar char="Ø"/>
        <a:defRPr kumimoji="1" sz="2000">
          <a:solidFill>
            <a:schemeClr val="tx1"/>
          </a:solidFill>
          <a:effectLst>
            <a:outerShdw blurRad="38100" dist="38100" dir="2700000" algn="tl">
              <a:srgbClr val="C0C0C0"/>
            </a:outerShdw>
          </a:effectLst>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4000" cy="546100"/>
            <a:chOff x="0" y="0"/>
            <a:chExt cx="5760" cy="344"/>
          </a:xfrm>
        </p:grpSpPr>
        <p:sp>
          <p:nvSpPr>
            <p:cNvPr id="307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0" lang="zh-TW" altLang="zh-TW" sz="2400" b="0">
                <a:latin typeface="Times New Roman" pitchFamily="18" charset="0"/>
                <a:ea typeface="新細明體" pitchFamily="18" charset="-120"/>
              </a:endParaRPr>
            </a:p>
          </p:txBody>
        </p:sp>
        <p:sp>
          <p:nvSpPr>
            <p:cNvPr id="307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kumimoji="0" lang="zh-TW" altLang="zh-TW" sz="2400" b="0">
                <a:latin typeface="Times New Roman" pitchFamily="18" charset="0"/>
                <a:ea typeface="新細明體" pitchFamily="18" charset="-120"/>
              </a:endParaRPr>
            </a:p>
          </p:txBody>
        </p:sp>
        <p:sp>
          <p:nvSpPr>
            <p:cNvPr id="307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kumimoji="0" lang="zh-TW" altLang="zh-TW" sz="1800" b="0">
                <a:solidFill>
                  <a:schemeClr val="hlink"/>
                </a:solidFill>
                <a:ea typeface="新細明體" pitchFamily="18" charset="-120"/>
              </a:endParaRPr>
            </a:p>
          </p:txBody>
        </p:sp>
        <p:sp>
          <p:nvSpPr>
            <p:cNvPr id="308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kumimoji="0" lang="zh-TW" altLang="zh-TW" sz="1800" b="0">
                <a:solidFill>
                  <a:schemeClr val="hlink"/>
                </a:solidFill>
                <a:ea typeface="新細明體" pitchFamily="18" charset="-120"/>
              </a:endParaRPr>
            </a:p>
          </p:txBody>
        </p:sp>
        <p:sp>
          <p:nvSpPr>
            <p:cNvPr id="30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kumimoji="0" lang="zh-TW" altLang="zh-TW" sz="1800" b="0">
                <a:solidFill>
                  <a:schemeClr val="accent2"/>
                </a:solidFill>
                <a:ea typeface="新細明體" pitchFamily="18" charset="-120"/>
              </a:endParaRPr>
            </a:p>
          </p:txBody>
        </p:sp>
        <p:sp>
          <p:nvSpPr>
            <p:cNvPr id="308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kumimoji="0" lang="zh-TW" altLang="zh-TW" sz="1800" b="0">
                <a:solidFill>
                  <a:schemeClr val="hlink"/>
                </a:solidFill>
                <a:ea typeface="新細明體" pitchFamily="18" charset="-120"/>
              </a:endParaRPr>
            </a:p>
          </p:txBody>
        </p:sp>
        <p:sp>
          <p:nvSpPr>
            <p:cNvPr id="308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kumimoji="0" lang="zh-TW" altLang="zh-TW" sz="2400" b="0">
                <a:latin typeface="Times New Roman" pitchFamily="18" charset="0"/>
                <a:ea typeface="新細明體" pitchFamily="18" charset="-120"/>
              </a:endParaRPr>
            </a:p>
          </p:txBody>
        </p:sp>
        <p:sp>
          <p:nvSpPr>
            <p:cNvPr id="30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kumimoji="0" lang="zh-TW" altLang="zh-TW" sz="1800" b="0">
                <a:solidFill>
                  <a:schemeClr val="accent2"/>
                </a:solidFill>
                <a:ea typeface="新細明體" pitchFamily="18" charset="-120"/>
              </a:endParaRPr>
            </a:p>
          </p:txBody>
        </p:sp>
        <p:sp>
          <p:nvSpPr>
            <p:cNvPr id="30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kumimoji="0" lang="zh-TW" altLang="zh-TW" sz="1800" b="0">
                <a:solidFill>
                  <a:schemeClr val="accent2"/>
                </a:solidFill>
                <a:ea typeface="新細明體" pitchFamily="18" charset="-120"/>
              </a:endParaRPr>
            </a:p>
          </p:txBody>
        </p:sp>
      </p:grpSp>
      <p:sp>
        <p:nvSpPr>
          <p:cNvPr id="1027" name="Rectangle 14"/>
          <p:cNvSpPr>
            <a:spLocks noGrp="1" noChangeArrowheads="1"/>
          </p:cNvSpPr>
          <p:nvPr>
            <p:ph type="title"/>
          </p:nvPr>
        </p:nvSpPr>
        <p:spPr bwMode="auto">
          <a:xfrm>
            <a:off x="457200" y="404664"/>
            <a:ext cx="8229600" cy="6675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按一下以編輯母片標題樣式</a:t>
            </a:r>
          </a:p>
        </p:txBody>
      </p:sp>
      <p:sp>
        <p:nvSpPr>
          <p:cNvPr id="1028" name="Rectangle 15"/>
          <p:cNvSpPr>
            <a:spLocks noGrp="1" noChangeArrowheads="1"/>
          </p:cNvSpPr>
          <p:nvPr>
            <p:ph type="body" idx="1"/>
          </p:nvPr>
        </p:nvSpPr>
        <p:spPr bwMode="auto">
          <a:xfrm>
            <a:off x="457200" y="1196752"/>
            <a:ext cx="8229600" cy="4670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42" name="Rectangle 18"/>
          <p:cNvSpPr>
            <a:spLocks noChangeArrowheads="1"/>
          </p:cNvSpPr>
          <p:nvPr/>
        </p:nvSpPr>
        <p:spPr bwMode="auto">
          <a:xfrm>
            <a:off x="8172450" y="6524625"/>
            <a:ext cx="971550" cy="333375"/>
          </a:xfrm>
          <a:prstGeom prst="rect">
            <a:avLst/>
          </a:prstGeom>
          <a:noFill/>
          <a:ln w="9525">
            <a:noFill/>
            <a:miter lim="800000"/>
            <a:headEnd/>
            <a:tailEnd/>
          </a:ln>
          <a:effectLst/>
        </p:spPr>
        <p:txBody>
          <a:bodyPr/>
          <a:lstStyle/>
          <a:p>
            <a:pPr algn="ctr">
              <a:defRPr/>
            </a:pPr>
            <a:r>
              <a:rPr lang="en-US" altLang="zh-TW" sz="1100" dirty="0">
                <a:solidFill>
                  <a:srgbClr val="616191"/>
                </a:solidFill>
                <a:latin typeface="Andale WT" pitchFamily="34" charset="-120"/>
                <a:ea typeface="Andale WT" pitchFamily="34" charset="-120"/>
              </a:rPr>
              <a:t>P</a:t>
            </a:r>
            <a:fld id="{089CD5D7-F1AA-4FC7-8C3A-01C6BA764C70}" type="slidenum">
              <a:rPr lang="en-US" altLang="zh-TW" sz="1100" smtClean="0">
                <a:solidFill>
                  <a:srgbClr val="616191"/>
                </a:solidFill>
                <a:latin typeface="Andale WT" pitchFamily="34" charset="-120"/>
                <a:ea typeface="Andale WT" pitchFamily="34" charset="-120"/>
              </a:rPr>
              <a:pPr algn="ctr">
                <a:defRPr/>
              </a:pPr>
              <a:t>‹#›</a:t>
            </a:fld>
            <a:endParaRPr lang="en-US" altLang="zh-TW" sz="1100" dirty="0">
              <a:solidFill>
                <a:srgbClr val="616191"/>
              </a:solidFill>
              <a:latin typeface="Andale WT" pitchFamily="34" charset="-120"/>
              <a:ea typeface="Andale WT" pitchFamily="34" charset="-120"/>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hf sldNum="0" hdr="0" dt="0"/>
  <p:txStyles>
    <p:titleStyle>
      <a:lvl1pPr algn="l" rtl="0" eaLnBrk="1" fontAlgn="base" hangingPunct="1">
        <a:spcBef>
          <a:spcPct val="0"/>
        </a:spcBef>
        <a:spcAft>
          <a:spcPct val="0"/>
        </a:spcAft>
        <a:defRPr kumimoji="1" sz="3400">
          <a:solidFill>
            <a:srgbClr val="5F5F5F"/>
          </a:solidFill>
          <a:effectLst>
            <a:outerShdw blurRad="38100" dist="38100" dir="2700000" algn="tl">
              <a:srgbClr val="000000">
                <a:alpha val="43137"/>
              </a:srgbClr>
            </a:outerShdw>
          </a:effectLst>
          <a:latin typeface="Trebuchet MS" pitchFamily="34" charset="0"/>
          <a:ea typeface="華康粗圓體" pitchFamily="49" charset="-120"/>
          <a:cs typeface="+mj-cs"/>
        </a:defRPr>
      </a:lvl1pPr>
      <a:lvl2pPr algn="l" rtl="0" eaLnBrk="1" fontAlgn="base" hangingPunct="1">
        <a:spcBef>
          <a:spcPct val="0"/>
        </a:spcBef>
        <a:spcAft>
          <a:spcPct val="0"/>
        </a:spcAft>
        <a:defRPr kumimoji="1" sz="3600">
          <a:solidFill>
            <a:srgbClr val="5F5F5F"/>
          </a:solidFill>
          <a:latin typeface="Arial" charset="0"/>
          <a:ea typeface="新細明體" pitchFamily="18" charset="-120"/>
        </a:defRPr>
      </a:lvl2pPr>
      <a:lvl3pPr algn="l" rtl="0" eaLnBrk="1" fontAlgn="base" hangingPunct="1">
        <a:spcBef>
          <a:spcPct val="0"/>
        </a:spcBef>
        <a:spcAft>
          <a:spcPct val="0"/>
        </a:spcAft>
        <a:defRPr kumimoji="1" sz="3600">
          <a:solidFill>
            <a:srgbClr val="5F5F5F"/>
          </a:solidFill>
          <a:latin typeface="Arial" charset="0"/>
          <a:ea typeface="新細明體" pitchFamily="18" charset="-120"/>
        </a:defRPr>
      </a:lvl3pPr>
      <a:lvl4pPr algn="l" rtl="0" eaLnBrk="1" fontAlgn="base" hangingPunct="1">
        <a:spcBef>
          <a:spcPct val="0"/>
        </a:spcBef>
        <a:spcAft>
          <a:spcPct val="0"/>
        </a:spcAft>
        <a:defRPr kumimoji="1" sz="3600">
          <a:solidFill>
            <a:srgbClr val="5F5F5F"/>
          </a:solidFill>
          <a:latin typeface="Arial" charset="0"/>
          <a:ea typeface="新細明體" pitchFamily="18" charset="-120"/>
        </a:defRPr>
      </a:lvl4pPr>
      <a:lvl5pPr algn="l" rtl="0" eaLnBrk="1" fontAlgn="base" hangingPunct="1">
        <a:spcBef>
          <a:spcPct val="0"/>
        </a:spcBef>
        <a:spcAft>
          <a:spcPct val="0"/>
        </a:spcAft>
        <a:defRPr kumimoji="1" sz="3600">
          <a:solidFill>
            <a:srgbClr val="5F5F5F"/>
          </a:solidFill>
          <a:latin typeface="Arial" charset="0"/>
          <a:ea typeface="新細明體" pitchFamily="18" charset="-120"/>
        </a:defRPr>
      </a:lvl5pPr>
      <a:lvl6pPr marL="457200" algn="l" rtl="0" eaLnBrk="1" fontAlgn="base" hangingPunct="1">
        <a:spcBef>
          <a:spcPct val="0"/>
        </a:spcBef>
        <a:spcAft>
          <a:spcPct val="0"/>
        </a:spcAft>
        <a:defRPr kumimoji="1" sz="3600">
          <a:solidFill>
            <a:srgbClr val="5F5F5F"/>
          </a:solidFill>
          <a:latin typeface="Arial" charset="0"/>
          <a:ea typeface="新細明體" pitchFamily="18" charset="-120"/>
        </a:defRPr>
      </a:lvl6pPr>
      <a:lvl7pPr marL="914400" algn="l" rtl="0" eaLnBrk="1" fontAlgn="base" hangingPunct="1">
        <a:spcBef>
          <a:spcPct val="0"/>
        </a:spcBef>
        <a:spcAft>
          <a:spcPct val="0"/>
        </a:spcAft>
        <a:defRPr kumimoji="1" sz="3600">
          <a:solidFill>
            <a:srgbClr val="5F5F5F"/>
          </a:solidFill>
          <a:latin typeface="Arial" charset="0"/>
          <a:ea typeface="新細明體" pitchFamily="18" charset="-120"/>
        </a:defRPr>
      </a:lvl7pPr>
      <a:lvl8pPr marL="1371600" algn="l" rtl="0" eaLnBrk="1" fontAlgn="base" hangingPunct="1">
        <a:spcBef>
          <a:spcPct val="0"/>
        </a:spcBef>
        <a:spcAft>
          <a:spcPct val="0"/>
        </a:spcAft>
        <a:defRPr kumimoji="1" sz="3600">
          <a:solidFill>
            <a:srgbClr val="5F5F5F"/>
          </a:solidFill>
          <a:latin typeface="Arial" charset="0"/>
          <a:ea typeface="新細明體" pitchFamily="18" charset="-120"/>
        </a:defRPr>
      </a:lvl8pPr>
      <a:lvl9pPr marL="1828800" algn="l" rtl="0" eaLnBrk="1" fontAlgn="base" hangingPunct="1">
        <a:spcBef>
          <a:spcPct val="0"/>
        </a:spcBef>
        <a:spcAft>
          <a:spcPct val="0"/>
        </a:spcAft>
        <a:defRPr kumimoji="1" sz="3600">
          <a:solidFill>
            <a:srgbClr val="5F5F5F"/>
          </a:solidFill>
          <a:latin typeface="Arial" charset="0"/>
          <a:ea typeface="新細明體" pitchFamily="18" charset="-12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kumimoji="1" sz="3200">
          <a:solidFill>
            <a:schemeClr val="tx1"/>
          </a:solidFill>
          <a:latin typeface="Trebuchet MS" pitchFamily="34" charset="0"/>
          <a:ea typeface="華康粗圓體" pitchFamily="49" charset="-120"/>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kumimoji="1" sz="2800">
          <a:solidFill>
            <a:schemeClr val="tx1"/>
          </a:solidFill>
          <a:latin typeface="Trebuchet MS" pitchFamily="34" charset="0"/>
          <a:ea typeface="華康粗圓體" pitchFamily="49" charset="-120"/>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kumimoji="1" sz="2400">
          <a:solidFill>
            <a:schemeClr val="tx1"/>
          </a:solidFill>
          <a:latin typeface="Trebuchet MS" pitchFamily="34" charset="0"/>
          <a:ea typeface="華康粗圓體" pitchFamily="49" charset="-120"/>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kumimoji="1" sz="2000">
          <a:solidFill>
            <a:schemeClr val="tx1"/>
          </a:solidFill>
          <a:latin typeface="Trebuchet MS" pitchFamily="34" charset="0"/>
          <a:ea typeface="華康粗圓體" pitchFamily="49" charset="-120"/>
        </a:defRPr>
      </a:lvl4pPr>
      <a:lvl5pPr marL="20574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Trebuchet MS" pitchFamily="34" charset="0"/>
          <a:ea typeface="華康粗圓體" pitchFamily="49" charset="-120"/>
        </a:defRPr>
      </a:lvl5pPr>
      <a:lvl6pPr marL="25146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nchor="ctr">
            <a:normAutofit fontScale="90000"/>
          </a:bodyPr>
          <a:lstStyle/>
          <a:p>
            <a:pPr>
              <a:lnSpc>
                <a:spcPct val="130000"/>
              </a:lnSpc>
            </a:pPr>
            <a:r>
              <a:rPr lang="en-US" altLang="zh-TW" sz="3600" b="1" dirty="0" smtClean="0">
                <a:solidFill>
                  <a:schemeClr val="bg1">
                    <a:lumMod val="95000"/>
                  </a:schemeClr>
                </a:solidFill>
              </a:rPr>
              <a:t>Q1 2020 Results</a:t>
            </a:r>
            <a:br>
              <a:rPr lang="en-US" altLang="zh-TW" sz="3600" b="1" dirty="0" smtClean="0">
                <a:solidFill>
                  <a:schemeClr val="bg1">
                    <a:lumMod val="95000"/>
                  </a:schemeClr>
                </a:solidFill>
              </a:rPr>
            </a:br>
            <a:r>
              <a:rPr lang="en-US" altLang="zh-TW" sz="3600" b="1" dirty="0" smtClean="0">
                <a:solidFill>
                  <a:schemeClr val="bg1">
                    <a:lumMod val="95000"/>
                  </a:schemeClr>
                </a:solidFill>
              </a:rPr>
              <a:t>SYNNEX TECH. INTL. CORP.</a:t>
            </a:r>
            <a:endParaRPr lang="zh-TW" altLang="en-US" sz="3600" b="1" dirty="0">
              <a:solidFill>
                <a:schemeClr val="bg1">
                  <a:lumMod val="95000"/>
                </a:schemeClr>
              </a:solidFill>
            </a:endParaRPr>
          </a:p>
        </p:txBody>
      </p:sp>
      <p:sp>
        <p:nvSpPr>
          <p:cNvPr id="5" name="副標題 4"/>
          <p:cNvSpPr>
            <a:spLocks noGrp="1"/>
          </p:cNvSpPr>
          <p:nvPr>
            <p:ph type="subTitle" idx="1"/>
          </p:nvPr>
        </p:nvSpPr>
        <p:spPr>
          <a:xfrm>
            <a:off x="2971800" y="4267200"/>
            <a:ext cx="5632648" cy="1752600"/>
          </a:xfrm>
        </p:spPr>
        <p:txBody>
          <a:bodyPr anchor="b"/>
          <a:lstStyle/>
          <a:p>
            <a:pPr algn="r"/>
            <a:r>
              <a:rPr lang="en-US" altLang="zh-TW" sz="2400" dirty="0" smtClean="0">
                <a:solidFill>
                  <a:srgbClr val="5F5F5F"/>
                </a:solidFill>
              </a:rPr>
              <a:t>May, 2020</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altLang="zh-TW" sz="3600" b="1" dirty="0" smtClean="0">
                <a:solidFill>
                  <a:srgbClr val="5F5F5F"/>
                </a:solidFill>
                <a:latin typeface="Arial" pitchFamily="34" charset="0"/>
                <a:ea typeface="Tahoma" pitchFamily="34" charset="0"/>
                <a:cs typeface="Arial" pitchFamily="34" charset="0"/>
              </a:rPr>
              <a:t>Disclaimer</a:t>
            </a:r>
          </a:p>
        </p:txBody>
      </p:sp>
      <p:sp>
        <p:nvSpPr>
          <p:cNvPr id="2" name="文字方塊 1"/>
          <p:cNvSpPr txBox="1"/>
          <p:nvPr/>
        </p:nvSpPr>
        <p:spPr>
          <a:xfrm>
            <a:off x="683568" y="1124744"/>
            <a:ext cx="7776864" cy="4464496"/>
          </a:xfrm>
          <a:prstGeom prst="rect">
            <a:avLst/>
          </a:prstGeom>
          <a:noFill/>
        </p:spPr>
        <p:txBody>
          <a:bodyPr wrap="square" rtlCol="0">
            <a:noAutofit/>
          </a:bodyPr>
          <a:lstStyle/>
          <a:p>
            <a:pPr algn="l">
              <a:lnSpc>
                <a:spcPts val="2200"/>
              </a:lnSpc>
              <a:spcBef>
                <a:spcPts val="600"/>
              </a:spcBef>
            </a:pPr>
            <a:r>
              <a:rPr lang="en-US" altLang="zh-TW" sz="1600" dirty="0" smtClean="0">
                <a:solidFill>
                  <a:srgbClr val="909090"/>
                </a:solidFill>
                <a:effectLst>
                  <a:outerShdw blurRad="38100" dist="38100" dir="2700000" algn="tl">
                    <a:srgbClr val="000000">
                      <a:alpha val="43137"/>
                    </a:srgbClr>
                  </a:outerShdw>
                </a:effectLst>
                <a:latin typeface="Arial" pitchFamily="34" charset="0"/>
                <a:cs typeface="Arial" pitchFamily="34" charset="0"/>
              </a:rPr>
              <a:t>IMPORTANT </a:t>
            </a:r>
            <a:r>
              <a:rPr lang="en-US" altLang="zh-TW" sz="1600" dirty="0">
                <a:solidFill>
                  <a:srgbClr val="909090"/>
                </a:solidFill>
                <a:effectLst>
                  <a:outerShdw blurRad="38100" dist="38100" dir="2700000" algn="tl">
                    <a:srgbClr val="000000">
                      <a:alpha val="43137"/>
                    </a:srgbClr>
                  </a:outerShdw>
                </a:effectLst>
                <a:latin typeface="Arial" pitchFamily="34" charset="0"/>
                <a:cs typeface="Arial" pitchFamily="34" charset="0"/>
              </a:rPr>
              <a:t>NOTICE</a:t>
            </a:r>
          </a:p>
          <a:p>
            <a:pPr algn="l">
              <a:lnSpc>
                <a:spcPts val="2000"/>
              </a:lnSpc>
              <a:spcBef>
                <a:spcPts val="600"/>
              </a:spcBef>
            </a:pPr>
            <a:endParaRPr lang="en-US" altLang="zh-TW" sz="1400" b="0" dirty="0">
              <a:solidFill>
                <a:srgbClr val="909090"/>
              </a:solidFill>
              <a:latin typeface="Arial" pitchFamily="34" charset="0"/>
              <a:cs typeface="Arial" pitchFamily="34" charset="0"/>
            </a:endParaRPr>
          </a:p>
          <a:p>
            <a:pPr algn="just">
              <a:lnSpc>
                <a:spcPts val="2000"/>
              </a:lnSpc>
              <a:spcBef>
                <a:spcPts val="600"/>
              </a:spcBef>
            </a:pPr>
            <a:r>
              <a:rPr lang="en-US" altLang="zh-TW" sz="1400" b="0" dirty="0">
                <a:solidFill>
                  <a:srgbClr val="909090"/>
                </a:solidFill>
                <a:latin typeface="Arial" pitchFamily="34" charset="0"/>
                <a:cs typeface="Arial" pitchFamily="34" charset="0"/>
              </a:rPr>
              <a:t>	</a:t>
            </a:r>
            <a:r>
              <a:rPr lang="en-US" altLang="zh-TW" sz="1400" b="0" dirty="0" err="1" smtClean="0">
                <a:solidFill>
                  <a:srgbClr val="909090"/>
                </a:solidFill>
                <a:latin typeface="Arial" pitchFamily="34" charset="0"/>
                <a:cs typeface="Arial" pitchFamily="34" charset="0"/>
              </a:rPr>
              <a:t>Synnex’s</a:t>
            </a:r>
            <a:r>
              <a:rPr lang="en-US" altLang="zh-TW" sz="1400" b="0" dirty="0" smtClean="0">
                <a:solidFill>
                  <a:srgbClr val="909090"/>
                </a:solidFill>
                <a:latin typeface="Arial" pitchFamily="34" charset="0"/>
                <a:cs typeface="Arial" pitchFamily="34" charset="0"/>
              </a:rPr>
              <a:t> </a:t>
            </a:r>
            <a:r>
              <a:rPr lang="en-US" altLang="zh-TW" sz="1400" b="0" dirty="0">
                <a:solidFill>
                  <a:srgbClr val="909090"/>
                </a:solidFill>
                <a:latin typeface="Arial" pitchFamily="34" charset="0"/>
                <a:cs typeface="Arial" pitchFamily="34" charset="0"/>
              </a:rPr>
              <a:t>statements of its current expectations provided herein are forward-looking.  These statements are subject to risks and uncertainties that might cause significant deviations from actual results, including but not limited to changes in business policy, possible fluctuations in economic situations, technology development, competition environment, and other circumstances beyond control.  </a:t>
            </a:r>
            <a:r>
              <a:rPr lang="en-US" altLang="zh-TW" sz="1400" b="0" dirty="0" err="1">
                <a:solidFill>
                  <a:srgbClr val="909090"/>
                </a:solidFill>
                <a:latin typeface="Arial" pitchFamily="34" charset="0"/>
                <a:cs typeface="Arial" pitchFamily="34" charset="0"/>
              </a:rPr>
              <a:t>Synnex</a:t>
            </a:r>
            <a:r>
              <a:rPr lang="en-US" altLang="zh-TW" sz="1400" b="0" dirty="0">
                <a:solidFill>
                  <a:srgbClr val="909090"/>
                </a:solidFill>
                <a:latin typeface="Arial" pitchFamily="34" charset="0"/>
                <a:cs typeface="Arial" pitchFamily="34" charset="0"/>
              </a:rPr>
              <a:t> undertakes no obligation to update the forward-looking statements to reflect events or circumstances after the issuance of the statements</a:t>
            </a:r>
            <a:r>
              <a:rPr lang="en-US" altLang="zh-TW" sz="1400" b="0" dirty="0" smtClean="0">
                <a:solidFill>
                  <a:srgbClr val="909090"/>
                </a:solidFill>
                <a:latin typeface="Arial" pitchFamily="34" charset="0"/>
                <a:cs typeface="Arial" pitchFamily="34" charset="0"/>
              </a:rPr>
              <a:t>.</a:t>
            </a:r>
          </a:p>
          <a:p>
            <a:pPr algn="just">
              <a:lnSpc>
                <a:spcPts val="2000"/>
              </a:lnSpc>
              <a:spcBef>
                <a:spcPts val="600"/>
              </a:spcBef>
            </a:pPr>
            <a:endParaRPr lang="en-US" altLang="zh-TW" sz="1400" b="0" dirty="0">
              <a:solidFill>
                <a:srgbClr val="909090"/>
              </a:solidFill>
              <a:latin typeface="Arial" pitchFamily="34" charset="0"/>
              <a:cs typeface="Arial" pitchFamily="34" charset="0"/>
            </a:endParaRPr>
          </a:p>
          <a:p>
            <a:pPr algn="just">
              <a:lnSpc>
                <a:spcPts val="2000"/>
              </a:lnSpc>
              <a:spcBef>
                <a:spcPts val="600"/>
              </a:spcBef>
            </a:pPr>
            <a:r>
              <a:rPr lang="en-US" altLang="zh-TW" sz="1400" b="0" dirty="0">
                <a:solidFill>
                  <a:srgbClr val="909090"/>
                </a:solidFill>
                <a:latin typeface="Arial" pitchFamily="34" charset="0"/>
                <a:cs typeface="Arial" pitchFamily="34" charset="0"/>
              </a:rPr>
              <a:t>	Nothing contained herein constitutes an investment advice, offer or solicitation for the purchase or sale of any financial instrument.  While reasonable care has been taken to ensure that the information contained herein is not untrue or misleading at the time of publication, </a:t>
            </a:r>
            <a:r>
              <a:rPr lang="en-US" altLang="zh-TW" sz="1400" b="0" dirty="0" err="1">
                <a:solidFill>
                  <a:srgbClr val="909090"/>
                </a:solidFill>
                <a:latin typeface="Arial" pitchFamily="34" charset="0"/>
                <a:cs typeface="Arial" pitchFamily="34" charset="0"/>
              </a:rPr>
              <a:t>Synnex</a:t>
            </a:r>
            <a:r>
              <a:rPr lang="en-US" altLang="zh-TW" sz="1400" b="0" dirty="0">
                <a:solidFill>
                  <a:srgbClr val="909090"/>
                </a:solidFill>
                <a:latin typeface="Arial" pitchFamily="34" charset="0"/>
                <a:cs typeface="Arial" pitchFamily="34" charset="0"/>
              </a:rPr>
              <a:t> makes no representation that it is accurate or complete.  Neither </a:t>
            </a:r>
            <a:r>
              <a:rPr lang="en-US" altLang="zh-TW" sz="1400" b="0" dirty="0" err="1">
                <a:solidFill>
                  <a:srgbClr val="909090"/>
                </a:solidFill>
                <a:latin typeface="Arial" pitchFamily="34" charset="0"/>
                <a:cs typeface="Arial" pitchFamily="34" charset="0"/>
              </a:rPr>
              <a:t>Synnex</a:t>
            </a:r>
            <a:r>
              <a:rPr lang="en-US" altLang="zh-TW" sz="1400" b="0" dirty="0">
                <a:solidFill>
                  <a:srgbClr val="909090"/>
                </a:solidFill>
                <a:latin typeface="Arial" pitchFamily="34" charset="0"/>
                <a:cs typeface="Arial" pitchFamily="34" charset="0"/>
              </a:rPr>
              <a:t> nor any of its officers or employees shall be liable for any direct, indirect or consequential loss, damage, cost or expense incurred or arising from any use of the information contained herein</a:t>
            </a:r>
            <a:r>
              <a:rPr lang="en-US" altLang="zh-TW" sz="1400" b="0" dirty="0" smtClean="0">
                <a:solidFill>
                  <a:srgbClr val="909090"/>
                </a:solidFill>
                <a:latin typeface="Arial" pitchFamily="34" charset="0"/>
                <a:cs typeface="Arial" pitchFamily="34" charset="0"/>
              </a:rPr>
              <a:t>.</a:t>
            </a:r>
            <a:endParaRPr lang="zh-TW" altLang="en-US" sz="1400" b="0" dirty="0">
              <a:solidFill>
                <a:srgbClr val="909090"/>
              </a:solidFill>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986"/>
          <a:stretch/>
        </p:blipFill>
        <p:spPr bwMode="auto">
          <a:xfrm>
            <a:off x="183331" y="1484784"/>
            <a:ext cx="8764791" cy="441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7"/>
          <p:cNvSpPr>
            <a:spLocks noChangeArrowheads="1"/>
          </p:cNvSpPr>
          <p:nvPr/>
        </p:nvSpPr>
        <p:spPr bwMode="auto">
          <a:xfrm>
            <a:off x="6124265" y="3160020"/>
            <a:ext cx="2776132" cy="2700000"/>
          </a:xfrm>
          <a:prstGeom prst="rect">
            <a:avLst/>
          </a:prstGeom>
          <a:solidFill>
            <a:srgbClr val="FFFFFF">
              <a:alpha val="50000"/>
            </a:srgbClr>
          </a:solidFill>
          <a:ln w="9525">
            <a:noFill/>
            <a:miter lim="800000"/>
            <a:headEnd/>
            <a:tailEnd/>
          </a:ln>
          <a:effectLst/>
        </p:spPr>
        <p:txBody>
          <a:bodyPr wrap="none" tIns="36000" bIns="36000" anchor="t" anchorCtr="0"/>
          <a:lstStyle/>
          <a:p>
            <a:pPr marL="0" marR="0" lvl="0" indent="0" algn="l" defTabSz="914400" eaLnBrk="1" fontAlgn="auto" latinLnBrk="0" hangingPunct="1">
              <a:lnSpc>
                <a:spcPct val="100000"/>
              </a:lnSpc>
              <a:spcBef>
                <a:spcPts val="0"/>
              </a:spcBef>
              <a:spcAft>
                <a:spcPts val="0"/>
              </a:spcAft>
              <a:buClrTx/>
              <a:buSzTx/>
              <a:buFontTx/>
              <a:buBlip>
                <a:blip r:embed="rId4"/>
              </a:buBlip>
              <a:tabLst/>
              <a:defRPr/>
            </a:pPr>
            <a:r>
              <a:rPr kumimoji="0" lang="en-US" altLang="zh-TW" sz="1200" b="0"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 </a:t>
            </a:r>
            <a:r>
              <a:rPr kumimoji="0" lang="en-US" altLang="zh-TW" sz="1200" b="0" i="0" u="none" strike="noStrike" kern="0" cap="none" spc="0" normalizeH="0" baseline="0" noProof="0" dirty="0" smtClean="0">
                <a:ln>
                  <a:noFill/>
                </a:ln>
                <a:solidFill>
                  <a:srgbClr val="000000">
                    <a:lumMod val="75000"/>
                    <a:lumOff val="25000"/>
                  </a:srgbClr>
                </a:solidFill>
                <a:effectLst>
                  <a:outerShdw blurRad="38100" dist="38100" dir="2700000" algn="tl">
                    <a:srgbClr val="000000">
                      <a:alpha val="43137"/>
                    </a:srgbClr>
                  </a:outerShdw>
                </a:effectLst>
                <a:uLnTx/>
                <a:uFillTx/>
              </a:rPr>
              <a:t>Taiwan		1975</a:t>
            </a:r>
            <a:r>
              <a:rPr kumimoji="0" lang="zh-TW" altLang="en-US" sz="1200" b="0" kern="0" dirty="0">
                <a:solidFill>
                  <a:sysClr val="windowText" lastClr="000000"/>
                </a:solidFill>
                <a:effectLst>
                  <a:outerShdw blurRad="38100" dist="38100" dir="2700000" algn="tl">
                    <a:srgbClr val="000000">
                      <a:alpha val="43137"/>
                    </a:srgbClr>
                  </a:outerShdw>
                </a:effectLst>
              </a:rPr>
              <a:t> </a:t>
            </a:r>
            <a:r>
              <a:rPr kumimoji="0" lang="zh-TW" altLang="en-US" sz="1200" b="0" kern="0" dirty="0" smtClean="0">
                <a:solidFill>
                  <a:sysClr val="windowText" lastClr="000000"/>
                </a:solidFill>
                <a:effectLst>
                  <a:outerShdw blurRad="38100" dist="38100" dir="2700000" algn="tl">
                    <a:srgbClr val="000000">
                      <a:alpha val="43137"/>
                    </a:srgbClr>
                  </a:outerShdw>
                </a:effectLst>
              </a:rPr>
              <a:t>  </a:t>
            </a:r>
            <a:r>
              <a:rPr kumimoji="0" lang="en-US" altLang="zh-TW" sz="1200" b="0"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rPr>
              <a:t>No.1</a:t>
            </a:r>
          </a:p>
          <a:p>
            <a:pPr marL="0" marR="0" lvl="0" indent="0" algn="l" defTabSz="914400" eaLnBrk="1" fontAlgn="auto" latinLnBrk="0" hangingPunct="1">
              <a:lnSpc>
                <a:spcPct val="100000"/>
              </a:lnSpc>
              <a:spcBef>
                <a:spcPts val="0"/>
              </a:spcBef>
              <a:spcAft>
                <a:spcPts val="0"/>
              </a:spcAft>
              <a:buClrTx/>
              <a:buSzTx/>
              <a:buFontTx/>
              <a:buBlip>
                <a:blip r:embed="rId4"/>
              </a:buBlip>
              <a:tabLst/>
              <a:defRPr/>
            </a:pPr>
            <a:endParaRPr kumimoji="0" lang="en-US" altLang="zh-TW" sz="400" b="0"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endParaRPr>
          </a:p>
          <a:p>
            <a:pPr marL="0" marR="0" lvl="0" indent="0" algn="l" defTabSz="914400" eaLnBrk="1" fontAlgn="auto" latinLnBrk="0" hangingPunct="1">
              <a:lnSpc>
                <a:spcPct val="100000"/>
              </a:lnSpc>
              <a:spcBef>
                <a:spcPts val="0"/>
              </a:spcBef>
              <a:spcAft>
                <a:spcPts val="0"/>
              </a:spcAft>
              <a:buClrTx/>
              <a:buSzTx/>
              <a:buFontTx/>
              <a:buBlip>
                <a:blip r:embed="rId4"/>
              </a:buBlip>
              <a:tabLst/>
              <a:defRPr/>
            </a:pPr>
            <a:r>
              <a:rPr kumimoji="0" lang="en-US" altLang="zh-TW" sz="1200" b="0"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 </a:t>
            </a:r>
            <a:r>
              <a:rPr kumimoji="0" lang="en-US" altLang="zh-TW" sz="1200" b="0" i="0" u="none" strike="noStrike" kern="0" cap="none" spc="0" normalizeH="0" baseline="0" noProof="0" dirty="0" smtClean="0">
                <a:ln>
                  <a:noFill/>
                </a:ln>
                <a:solidFill>
                  <a:srgbClr val="000000">
                    <a:lumMod val="75000"/>
                    <a:lumOff val="25000"/>
                  </a:srgbClr>
                </a:solidFill>
                <a:effectLst>
                  <a:outerShdw blurRad="38100" dist="38100" dir="2700000" algn="tl">
                    <a:srgbClr val="000000">
                      <a:alpha val="43137"/>
                    </a:srgbClr>
                  </a:outerShdw>
                </a:effectLst>
                <a:uLnTx/>
                <a:uFillTx/>
              </a:rPr>
              <a:t>USA		1992</a:t>
            </a:r>
            <a:r>
              <a:rPr kumimoji="0" lang="zh-TW" altLang="en-US" sz="1200" b="0" kern="0" dirty="0">
                <a:solidFill>
                  <a:sysClr val="windowText" lastClr="000000"/>
                </a:solidFill>
                <a:effectLst>
                  <a:outerShdw blurRad="38100" dist="38100" dir="2700000" algn="tl">
                    <a:srgbClr val="000000">
                      <a:alpha val="43137"/>
                    </a:srgbClr>
                  </a:outerShdw>
                </a:effectLst>
              </a:rPr>
              <a:t> </a:t>
            </a:r>
            <a:r>
              <a:rPr kumimoji="0" lang="zh-TW" altLang="en-US" sz="1200" b="0" kern="0" dirty="0" smtClean="0">
                <a:solidFill>
                  <a:sysClr val="windowText" lastClr="000000"/>
                </a:solidFill>
                <a:effectLst>
                  <a:outerShdw blurRad="38100" dist="38100" dir="2700000" algn="tl">
                    <a:srgbClr val="000000">
                      <a:alpha val="43137"/>
                    </a:srgbClr>
                  </a:outerShdw>
                </a:effectLst>
              </a:rPr>
              <a:t>  </a:t>
            </a:r>
            <a:r>
              <a:rPr kumimoji="0" lang="en-US" altLang="zh-TW" sz="1200" b="0"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rPr>
              <a:t>No.3</a:t>
            </a:r>
            <a:endParaRPr kumimoji="0" lang="en-US" altLang="zh-TW" sz="12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endParaRPr>
          </a:p>
          <a:p>
            <a:pPr marL="0" marR="0" lvl="0" indent="0" algn="l" defTabSz="914400" eaLnBrk="1" fontAlgn="auto" latinLnBrk="0" hangingPunct="1">
              <a:lnSpc>
                <a:spcPct val="100000"/>
              </a:lnSpc>
              <a:spcBef>
                <a:spcPts val="0"/>
              </a:spcBef>
              <a:spcAft>
                <a:spcPts val="0"/>
              </a:spcAft>
              <a:buClrTx/>
              <a:buSzTx/>
              <a:buFontTx/>
              <a:buBlip>
                <a:blip r:embed="rId4"/>
              </a:buBlip>
              <a:tabLst/>
              <a:defRPr/>
            </a:pPr>
            <a:endParaRPr kumimoji="0" lang="en-US" altLang="zh-TW" sz="400" b="0"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endParaRPr>
          </a:p>
          <a:p>
            <a:pPr marL="0" marR="0" lvl="0" indent="0" algn="l" defTabSz="914400" eaLnBrk="1" fontAlgn="auto" latinLnBrk="0" hangingPunct="1">
              <a:lnSpc>
                <a:spcPct val="100000"/>
              </a:lnSpc>
              <a:spcBef>
                <a:spcPts val="0"/>
              </a:spcBef>
              <a:spcAft>
                <a:spcPts val="0"/>
              </a:spcAft>
              <a:buClrTx/>
              <a:buSzTx/>
              <a:buFontTx/>
              <a:buBlip>
                <a:blip r:embed="rId4"/>
              </a:buBlip>
              <a:tabLst/>
              <a:defRPr/>
            </a:pPr>
            <a:r>
              <a:rPr kumimoji="0" lang="en-US" altLang="zh-TW" sz="1200" b="0"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 </a:t>
            </a:r>
            <a:r>
              <a:rPr kumimoji="0" lang="en-US" altLang="zh-TW" sz="1200" b="0" i="0" u="none" strike="noStrike" kern="0" cap="none" spc="0" normalizeH="0" baseline="0" noProof="0" dirty="0" smtClean="0">
                <a:ln>
                  <a:noFill/>
                </a:ln>
                <a:solidFill>
                  <a:srgbClr val="000000">
                    <a:lumMod val="75000"/>
                    <a:lumOff val="25000"/>
                  </a:srgbClr>
                </a:solidFill>
                <a:effectLst>
                  <a:outerShdw blurRad="38100" dist="38100" dir="2700000" algn="tl">
                    <a:srgbClr val="000000">
                      <a:alpha val="43137"/>
                    </a:srgbClr>
                  </a:outerShdw>
                </a:effectLst>
                <a:uLnTx/>
                <a:uFillTx/>
              </a:rPr>
              <a:t>HK / China		1997</a:t>
            </a:r>
            <a:r>
              <a:rPr kumimoji="0" lang="zh-TW" altLang="en-US" sz="1200" b="0" kern="0" dirty="0">
                <a:solidFill>
                  <a:sysClr val="windowText" lastClr="000000"/>
                </a:solidFill>
                <a:effectLst>
                  <a:outerShdw blurRad="38100" dist="38100" dir="2700000" algn="tl">
                    <a:srgbClr val="000000">
                      <a:alpha val="43137"/>
                    </a:srgbClr>
                  </a:outerShdw>
                </a:effectLst>
              </a:rPr>
              <a:t> </a:t>
            </a:r>
            <a:r>
              <a:rPr kumimoji="0" lang="zh-TW" altLang="en-US" sz="1200" b="0" kern="0" dirty="0" smtClean="0">
                <a:solidFill>
                  <a:sysClr val="windowText" lastClr="000000"/>
                </a:solidFill>
                <a:effectLst>
                  <a:outerShdw blurRad="38100" dist="38100" dir="2700000" algn="tl">
                    <a:srgbClr val="000000">
                      <a:alpha val="43137"/>
                    </a:srgbClr>
                  </a:outerShdw>
                </a:effectLst>
              </a:rPr>
              <a:t>  </a:t>
            </a:r>
            <a:r>
              <a:rPr kumimoji="0" lang="en-US" altLang="zh-TW" sz="1200" b="0"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rPr>
              <a:t>No.3</a:t>
            </a:r>
          </a:p>
          <a:p>
            <a:pPr marL="0" marR="0" lvl="0" indent="0" algn="l" defTabSz="914400" eaLnBrk="1" fontAlgn="auto" latinLnBrk="0" hangingPunct="1">
              <a:lnSpc>
                <a:spcPct val="100000"/>
              </a:lnSpc>
              <a:spcBef>
                <a:spcPts val="0"/>
              </a:spcBef>
              <a:spcAft>
                <a:spcPts val="0"/>
              </a:spcAft>
              <a:buClrTx/>
              <a:buSzTx/>
              <a:buFontTx/>
              <a:buBlip>
                <a:blip r:embed="rId4"/>
              </a:buBlip>
              <a:tabLst/>
              <a:defRPr/>
            </a:pPr>
            <a:endParaRPr kumimoji="0" lang="en-US" altLang="zh-TW" sz="400" b="0"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endParaRPr>
          </a:p>
          <a:p>
            <a:pPr algn="l" fontAlgn="auto">
              <a:spcBef>
                <a:spcPts val="0"/>
              </a:spcBef>
              <a:spcAft>
                <a:spcPts val="0"/>
              </a:spcAft>
              <a:buBlip>
                <a:blip r:embed="rId4"/>
              </a:buBlip>
              <a:defRPr/>
            </a:pPr>
            <a:r>
              <a:rPr kumimoji="0" lang="en-US" altLang="zh-TW" sz="1200" b="0" i="0" u="none" strike="noStrike" kern="0" cap="none" spc="0" normalizeH="0" baseline="0" noProof="0" dirty="0" smtClean="0">
                <a:ln>
                  <a:noFill/>
                </a:ln>
                <a:solidFill>
                  <a:srgbClr val="000000">
                    <a:lumMod val="75000"/>
                    <a:lumOff val="25000"/>
                  </a:srgbClr>
                </a:solidFill>
                <a:effectLst>
                  <a:outerShdw blurRad="38100" dist="38100" dir="2700000" algn="tl">
                    <a:srgbClr val="000000">
                      <a:alpha val="43137"/>
                    </a:srgbClr>
                  </a:outerShdw>
                </a:effectLst>
                <a:uLnTx/>
                <a:uFillTx/>
              </a:rPr>
              <a:t> Australia</a:t>
            </a:r>
            <a:r>
              <a:rPr kumimoji="0" lang="en-US" altLang="zh-TW" sz="1200" b="0" i="0" u="none" strike="noStrike" kern="0" cap="none" spc="0" normalizeH="0" noProof="0" dirty="0" smtClean="0">
                <a:ln>
                  <a:noFill/>
                </a:ln>
                <a:solidFill>
                  <a:srgbClr val="000000">
                    <a:lumMod val="75000"/>
                    <a:lumOff val="25000"/>
                  </a:srgbClr>
                </a:solidFill>
                <a:effectLst>
                  <a:outerShdw blurRad="38100" dist="38100" dir="2700000" algn="tl">
                    <a:srgbClr val="000000">
                      <a:alpha val="43137"/>
                    </a:srgbClr>
                  </a:outerShdw>
                </a:effectLst>
                <a:uLnTx/>
                <a:uFillTx/>
              </a:rPr>
              <a:t> </a:t>
            </a:r>
            <a:r>
              <a:rPr kumimoji="0" lang="en-US" altLang="zh-TW" sz="1000" b="0" i="0" u="none" strike="noStrike" kern="0" cap="none" spc="0" normalizeH="0" noProof="0" dirty="0" smtClean="0">
                <a:ln>
                  <a:noFill/>
                </a:ln>
                <a:solidFill>
                  <a:srgbClr val="000000">
                    <a:lumMod val="75000"/>
                    <a:lumOff val="25000"/>
                  </a:srgbClr>
                </a:solidFill>
                <a:effectLst>
                  <a:outerShdw blurRad="38100" dist="38100" dir="2700000" algn="tl">
                    <a:srgbClr val="000000">
                      <a:alpha val="43137"/>
                    </a:srgbClr>
                  </a:outerShdw>
                </a:effectLst>
                <a:uLnTx/>
                <a:uFillTx/>
              </a:rPr>
              <a:t>/ </a:t>
            </a:r>
            <a:r>
              <a:rPr kumimoji="0" lang="en-US" altLang="zh-TW" sz="1000" b="0" kern="0" dirty="0" smtClean="0">
                <a:solidFill>
                  <a:srgbClr val="000000">
                    <a:lumMod val="75000"/>
                    <a:lumOff val="25000"/>
                  </a:srgbClr>
                </a:solidFill>
                <a:effectLst>
                  <a:outerShdw blurRad="38100" dist="38100" dir="2700000" algn="tl">
                    <a:srgbClr val="000000">
                      <a:alpha val="43137"/>
                    </a:srgbClr>
                  </a:outerShdw>
                </a:effectLst>
              </a:rPr>
              <a:t>New Zealand</a:t>
            </a:r>
            <a:r>
              <a:rPr kumimoji="0" lang="en-US" altLang="zh-TW" sz="1200" b="0" i="0" u="none" strike="noStrike" kern="0" cap="none" spc="0" normalizeH="0" baseline="0" noProof="0" dirty="0" smtClean="0">
                <a:ln>
                  <a:noFill/>
                </a:ln>
                <a:solidFill>
                  <a:srgbClr val="000000">
                    <a:lumMod val="75000"/>
                    <a:lumOff val="25000"/>
                  </a:srgbClr>
                </a:solidFill>
                <a:effectLst>
                  <a:outerShdw blurRad="38100" dist="38100" dir="2700000" algn="tl">
                    <a:srgbClr val="000000">
                      <a:alpha val="43137"/>
                    </a:srgbClr>
                  </a:outerShdw>
                </a:effectLst>
                <a:uLnTx/>
                <a:uFillTx/>
              </a:rPr>
              <a:t>	1998</a:t>
            </a:r>
            <a:r>
              <a:rPr kumimoji="0" lang="zh-TW" altLang="en-US" sz="1200" b="0" kern="0" dirty="0">
                <a:solidFill>
                  <a:sysClr val="windowText" lastClr="000000"/>
                </a:solidFill>
                <a:effectLst>
                  <a:outerShdw blurRad="38100" dist="38100" dir="2700000" algn="tl">
                    <a:srgbClr val="000000">
                      <a:alpha val="43137"/>
                    </a:srgbClr>
                  </a:outerShdw>
                </a:effectLst>
              </a:rPr>
              <a:t> </a:t>
            </a:r>
            <a:r>
              <a:rPr kumimoji="0" lang="zh-TW" altLang="en-US" sz="1200" b="0" kern="0" dirty="0" smtClean="0">
                <a:solidFill>
                  <a:sysClr val="windowText" lastClr="000000"/>
                </a:solidFill>
                <a:effectLst>
                  <a:outerShdw blurRad="38100" dist="38100" dir="2700000" algn="tl">
                    <a:srgbClr val="000000">
                      <a:alpha val="43137"/>
                    </a:srgbClr>
                  </a:outerShdw>
                </a:effectLst>
              </a:rPr>
              <a:t>  </a:t>
            </a:r>
            <a:r>
              <a:rPr kumimoji="0" lang="en-US" altLang="zh-TW" sz="1200" b="0"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rPr>
              <a:t>No.2</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zh-TW" sz="400" b="0"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endParaRPr>
          </a:p>
          <a:p>
            <a:pPr marL="0" marR="0" lvl="0" indent="0" algn="l" defTabSz="914400" eaLnBrk="1" fontAlgn="auto" latinLnBrk="0" hangingPunct="1">
              <a:lnSpc>
                <a:spcPct val="100000"/>
              </a:lnSpc>
              <a:spcBef>
                <a:spcPts val="0"/>
              </a:spcBef>
              <a:spcAft>
                <a:spcPts val="0"/>
              </a:spcAft>
              <a:buClrTx/>
              <a:buSzTx/>
              <a:buFontTx/>
              <a:buBlip>
                <a:blip r:embed="rId4"/>
              </a:buBlip>
              <a:tabLst/>
              <a:defRPr/>
            </a:pPr>
            <a:r>
              <a:rPr kumimoji="0" lang="en-US" altLang="zh-TW" sz="1200" b="0" i="0" u="none" strike="noStrike" kern="0" cap="none" spc="0" normalizeH="0" baseline="0" noProof="0" dirty="0" smtClean="0">
                <a:ln>
                  <a:noFill/>
                </a:ln>
                <a:solidFill>
                  <a:srgbClr val="000000">
                    <a:lumMod val="75000"/>
                    <a:lumOff val="25000"/>
                  </a:srgbClr>
                </a:solidFill>
                <a:effectLst>
                  <a:outerShdw blurRad="38100" dist="38100" dir="2700000" algn="tl">
                    <a:srgbClr val="000000">
                      <a:alpha val="43137"/>
                    </a:srgbClr>
                  </a:outerShdw>
                </a:effectLst>
                <a:uLnTx/>
                <a:uFillTx/>
              </a:rPr>
              <a:t> Thailand		1999</a:t>
            </a:r>
            <a:r>
              <a:rPr kumimoji="0" lang="zh-TW" altLang="en-US" sz="1200" b="0" kern="0" dirty="0">
                <a:solidFill>
                  <a:sysClr val="windowText" lastClr="000000"/>
                </a:solidFill>
                <a:effectLst>
                  <a:outerShdw blurRad="38100" dist="38100" dir="2700000" algn="tl">
                    <a:srgbClr val="000000">
                      <a:alpha val="43137"/>
                    </a:srgbClr>
                  </a:outerShdw>
                </a:effectLst>
              </a:rPr>
              <a:t> </a:t>
            </a:r>
            <a:r>
              <a:rPr kumimoji="0" lang="zh-TW" altLang="en-US" sz="1200" b="0" kern="0" dirty="0" smtClean="0">
                <a:solidFill>
                  <a:sysClr val="windowText" lastClr="000000"/>
                </a:solidFill>
                <a:effectLst>
                  <a:outerShdw blurRad="38100" dist="38100" dir="2700000" algn="tl">
                    <a:srgbClr val="000000">
                      <a:alpha val="43137"/>
                    </a:srgbClr>
                  </a:outerShdw>
                </a:effectLst>
              </a:rPr>
              <a:t>  </a:t>
            </a:r>
            <a:r>
              <a:rPr kumimoji="0" lang="en-US" altLang="zh-TW" sz="1200" b="0"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rPr>
              <a:t>No.1</a:t>
            </a:r>
          </a:p>
          <a:p>
            <a:pPr marL="0" marR="0" lvl="0" indent="0" algn="l" defTabSz="914400" eaLnBrk="1" fontAlgn="auto" latinLnBrk="0" hangingPunct="1">
              <a:lnSpc>
                <a:spcPct val="100000"/>
              </a:lnSpc>
              <a:spcBef>
                <a:spcPts val="0"/>
              </a:spcBef>
              <a:spcAft>
                <a:spcPts val="0"/>
              </a:spcAft>
              <a:buClrTx/>
              <a:buSzTx/>
              <a:buFontTx/>
              <a:buBlip>
                <a:blip r:embed="rId4"/>
              </a:buBlip>
              <a:tabLst/>
              <a:defRPr/>
            </a:pPr>
            <a:endParaRPr kumimoji="0" lang="en-US" altLang="zh-TW" sz="400" b="0"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endParaRPr>
          </a:p>
          <a:p>
            <a:pPr marL="0" marR="0" lvl="0" indent="0" algn="l" defTabSz="914400" eaLnBrk="1" fontAlgn="auto" latinLnBrk="0" hangingPunct="1">
              <a:lnSpc>
                <a:spcPct val="100000"/>
              </a:lnSpc>
              <a:spcBef>
                <a:spcPts val="0"/>
              </a:spcBef>
              <a:spcAft>
                <a:spcPts val="0"/>
              </a:spcAft>
              <a:buClrTx/>
              <a:buSzTx/>
              <a:buFontTx/>
              <a:buBlip>
                <a:blip r:embed="rId4"/>
              </a:buBlip>
              <a:tabLst/>
              <a:defRPr/>
            </a:pPr>
            <a:r>
              <a:rPr kumimoji="0" lang="en-US" altLang="zh-TW" sz="1200" b="0" i="0" u="none" strike="noStrike" kern="0" cap="none" spc="0" normalizeH="0" baseline="0" noProof="0" dirty="0" smtClean="0">
                <a:ln>
                  <a:noFill/>
                </a:ln>
                <a:solidFill>
                  <a:srgbClr val="000000">
                    <a:lumMod val="75000"/>
                    <a:lumOff val="25000"/>
                  </a:srgbClr>
                </a:solidFill>
                <a:effectLst>
                  <a:outerShdw blurRad="38100" dist="38100" dir="2700000" algn="tl">
                    <a:srgbClr val="000000">
                      <a:alpha val="43137"/>
                    </a:srgbClr>
                  </a:outerShdw>
                </a:effectLst>
                <a:uLnTx/>
                <a:uFillTx/>
              </a:rPr>
              <a:t> India		2005</a:t>
            </a:r>
            <a:r>
              <a:rPr kumimoji="0" lang="zh-TW" altLang="en-US" sz="1200" b="0" kern="0" dirty="0">
                <a:solidFill>
                  <a:sysClr val="windowText" lastClr="000000"/>
                </a:solidFill>
                <a:effectLst>
                  <a:outerShdw blurRad="38100" dist="38100" dir="2700000" algn="tl">
                    <a:srgbClr val="000000">
                      <a:alpha val="43137"/>
                    </a:srgbClr>
                  </a:outerShdw>
                </a:effectLst>
              </a:rPr>
              <a:t> </a:t>
            </a:r>
            <a:r>
              <a:rPr kumimoji="0" lang="zh-TW" altLang="en-US" sz="1200" b="0" kern="0" dirty="0" smtClean="0">
                <a:solidFill>
                  <a:sysClr val="windowText" lastClr="000000"/>
                </a:solidFill>
                <a:effectLst>
                  <a:outerShdw blurRad="38100" dist="38100" dir="2700000" algn="tl">
                    <a:srgbClr val="000000">
                      <a:alpha val="43137"/>
                    </a:srgbClr>
                  </a:outerShdw>
                </a:effectLst>
              </a:rPr>
              <a:t>  </a:t>
            </a:r>
            <a:r>
              <a:rPr kumimoji="0" lang="en-US" altLang="zh-TW" sz="1200" b="0" i="0" u="none" strike="noStrike" kern="0" cap="none" spc="0" normalizeH="0" baseline="0" noProof="0" smtClean="0">
                <a:ln>
                  <a:noFill/>
                </a:ln>
                <a:solidFill>
                  <a:srgbClr val="C00000"/>
                </a:solidFill>
                <a:effectLst>
                  <a:outerShdw blurRad="38100" dist="38100" dir="2700000" algn="tl">
                    <a:srgbClr val="000000">
                      <a:alpha val="43137"/>
                    </a:srgbClr>
                  </a:outerShdw>
                </a:effectLst>
                <a:uLnTx/>
                <a:uFillTx/>
              </a:rPr>
              <a:t>No.2</a:t>
            </a:r>
            <a:endParaRPr kumimoji="0" lang="en-US" altLang="zh-TW" sz="1200" b="0"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endParaRPr>
          </a:p>
          <a:p>
            <a:pPr marL="0" marR="0" lvl="0" indent="0" algn="l" defTabSz="914400" eaLnBrk="1" fontAlgn="auto" latinLnBrk="0" hangingPunct="1">
              <a:lnSpc>
                <a:spcPct val="100000"/>
              </a:lnSpc>
              <a:spcBef>
                <a:spcPts val="0"/>
              </a:spcBef>
              <a:spcAft>
                <a:spcPts val="0"/>
              </a:spcAft>
              <a:buClrTx/>
              <a:buSzTx/>
              <a:buFontTx/>
              <a:buBlip>
                <a:blip r:embed="rId4"/>
              </a:buBlip>
              <a:tabLst/>
              <a:defRPr/>
            </a:pPr>
            <a:endParaRPr kumimoji="0" lang="en-US" altLang="zh-TW" sz="400" b="0" i="0" u="none" strike="noStrike" kern="0" cap="none" spc="0" normalizeH="0" baseline="0" noProof="0" dirty="0" smtClean="0">
              <a:ln>
                <a:noFill/>
              </a:ln>
              <a:solidFill>
                <a:srgbClr val="000000">
                  <a:lumMod val="75000"/>
                  <a:lumOff val="25000"/>
                </a:srgbClr>
              </a:solidFill>
              <a:effectLst>
                <a:outerShdw blurRad="38100" dist="38100" dir="2700000" algn="tl">
                  <a:srgbClr val="000000">
                    <a:alpha val="43137"/>
                  </a:srgbClr>
                </a:outerShdw>
              </a:effectLst>
              <a:uLnTx/>
              <a:uFillTx/>
            </a:endParaRPr>
          </a:p>
          <a:p>
            <a:pPr marL="0" marR="0" lvl="0" indent="0" algn="l" defTabSz="914400" eaLnBrk="1" fontAlgn="auto" latinLnBrk="0" hangingPunct="1">
              <a:lnSpc>
                <a:spcPct val="100000"/>
              </a:lnSpc>
              <a:spcBef>
                <a:spcPts val="0"/>
              </a:spcBef>
              <a:spcAft>
                <a:spcPts val="0"/>
              </a:spcAft>
              <a:buClrTx/>
              <a:buSzTx/>
              <a:buFontTx/>
              <a:buBlip>
                <a:blip r:embed="rId4"/>
              </a:buBlip>
              <a:tabLst/>
              <a:defRPr/>
            </a:pPr>
            <a:r>
              <a:rPr kumimoji="0" lang="en-US" altLang="zh-TW" sz="1200" b="0" i="0" u="none" strike="noStrike" kern="0" cap="none" spc="0" normalizeH="0" baseline="0" noProof="0" dirty="0" smtClean="0">
                <a:ln>
                  <a:noFill/>
                </a:ln>
                <a:solidFill>
                  <a:srgbClr val="000000">
                    <a:lumMod val="75000"/>
                    <a:lumOff val="25000"/>
                  </a:srgbClr>
                </a:solidFill>
                <a:effectLst>
                  <a:outerShdw blurRad="38100" dist="38100" dir="2700000" algn="tl">
                    <a:srgbClr val="000000">
                      <a:alpha val="43137"/>
                    </a:srgbClr>
                  </a:outerShdw>
                </a:effectLst>
                <a:uLnTx/>
                <a:uFillTx/>
              </a:rPr>
              <a:t> Middle East / Africa	2005</a:t>
            </a:r>
            <a:r>
              <a:rPr kumimoji="0" lang="zh-TW" altLang="en-US" sz="1200" b="0" i="0" u="none" strike="noStrike" kern="0" cap="none" spc="0" normalizeH="0" noProof="0" dirty="0" smtClean="0">
                <a:ln>
                  <a:noFill/>
                </a:ln>
                <a:solidFill>
                  <a:srgbClr val="000000">
                    <a:lumMod val="75000"/>
                    <a:lumOff val="25000"/>
                  </a:srgbClr>
                </a:solidFill>
                <a:effectLst>
                  <a:outerShdw blurRad="38100" dist="38100" dir="2700000" algn="tl">
                    <a:srgbClr val="000000">
                      <a:alpha val="43137"/>
                    </a:srgbClr>
                  </a:outerShdw>
                </a:effectLst>
                <a:uLnTx/>
                <a:uFillTx/>
              </a:rPr>
              <a:t>   </a:t>
            </a:r>
            <a:r>
              <a:rPr kumimoji="0" lang="en-US" altLang="zh-TW" sz="1200" b="0"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rPr>
              <a:t>No.1</a:t>
            </a:r>
          </a:p>
          <a:p>
            <a:pPr marL="0" marR="0" lvl="0" indent="0" algn="l" defTabSz="914400" eaLnBrk="1" fontAlgn="auto" latinLnBrk="0" hangingPunct="1">
              <a:lnSpc>
                <a:spcPct val="100000"/>
              </a:lnSpc>
              <a:spcBef>
                <a:spcPts val="0"/>
              </a:spcBef>
              <a:spcAft>
                <a:spcPts val="0"/>
              </a:spcAft>
              <a:buClrTx/>
              <a:buSzTx/>
              <a:buFontTx/>
              <a:buBlip>
                <a:blip r:embed="rId4"/>
              </a:buBlip>
              <a:tabLst/>
              <a:defRPr/>
            </a:pPr>
            <a:endParaRPr kumimoji="0" lang="en-US" altLang="zh-TW" sz="400" b="0" i="0" u="none" strike="noStrike" kern="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endParaRPr>
          </a:p>
          <a:p>
            <a:pPr marL="0" marR="0" lvl="0" indent="0" algn="l" defTabSz="914400" eaLnBrk="1" fontAlgn="auto" latinLnBrk="0" hangingPunct="1">
              <a:lnSpc>
                <a:spcPct val="100000"/>
              </a:lnSpc>
              <a:spcBef>
                <a:spcPts val="0"/>
              </a:spcBef>
              <a:spcAft>
                <a:spcPts val="0"/>
              </a:spcAft>
              <a:buClrTx/>
              <a:buSzTx/>
              <a:buFontTx/>
              <a:buBlip>
                <a:blip r:embed="rId4"/>
              </a:buBlip>
              <a:tabLst/>
              <a:defRPr/>
            </a:pPr>
            <a:r>
              <a:rPr kumimoji="0" lang="en-US" altLang="zh-TW" sz="1200" b="0" i="0" u="none" strike="noStrike" kern="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rPr>
              <a:t> </a:t>
            </a:r>
            <a:r>
              <a:rPr kumimoji="0" lang="en-US" altLang="zh-TW" sz="1200" b="0" i="0" u="none" strike="noStrike" kern="0" cap="none" spc="0" normalizeH="0" baseline="0" noProof="0" dirty="0" smtClean="0">
                <a:ln>
                  <a:noFill/>
                </a:ln>
                <a:solidFill>
                  <a:srgbClr val="000000">
                    <a:lumMod val="75000"/>
                    <a:lumOff val="25000"/>
                  </a:srgbClr>
                </a:solidFill>
                <a:effectLst>
                  <a:outerShdw blurRad="38100" dist="38100" dir="2700000" algn="tl">
                    <a:srgbClr val="000000">
                      <a:alpha val="43137"/>
                    </a:srgbClr>
                  </a:outerShdw>
                </a:effectLst>
                <a:uLnTx/>
                <a:uFillTx/>
              </a:rPr>
              <a:t>Turkey	</a:t>
            </a:r>
            <a:r>
              <a:rPr kumimoji="0" lang="en-US" altLang="zh-TW" sz="1200" b="0" i="0" u="none" strike="noStrike" kern="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rPr>
              <a:t>	</a:t>
            </a:r>
            <a:r>
              <a:rPr kumimoji="0" lang="en-US" altLang="zh-TW" sz="1200" b="0" i="0" u="none" strike="noStrike" kern="0" cap="none" spc="0" normalizeH="0" baseline="0" noProof="0" dirty="0" smtClean="0">
                <a:ln>
                  <a:noFill/>
                </a:ln>
                <a:solidFill>
                  <a:srgbClr val="000000">
                    <a:lumMod val="75000"/>
                    <a:lumOff val="25000"/>
                  </a:srgbClr>
                </a:solidFill>
                <a:effectLst>
                  <a:outerShdw blurRad="38100" dist="38100" dir="2700000" algn="tl">
                    <a:srgbClr val="000000">
                      <a:alpha val="43137"/>
                    </a:srgbClr>
                  </a:outerShdw>
                </a:effectLst>
                <a:uLnTx/>
                <a:uFillTx/>
              </a:rPr>
              <a:t>2010</a:t>
            </a:r>
            <a:r>
              <a:rPr kumimoji="0" lang="zh-TW" altLang="en-US" sz="1200" b="0" kern="0" dirty="0">
                <a:solidFill>
                  <a:srgbClr val="000000">
                    <a:lumMod val="75000"/>
                    <a:lumOff val="25000"/>
                  </a:srgbClr>
                </a:solidFill>
                <a:effectLst>
                  <a:outerShdw blurRad="38100" dist="38100" dir="2700000" algn="tl">
                    <a:srgbClr val="000000">
                      <a:alpha val="43137"/>
                    </a:srgbClr>
                  </a:outerShdw>
                </a:effectLst>
              </a:rPr>
              <a:t> </a:t>
            </a:r>
            <a:r>
              <a:rPr kumimoji="0" lang="zh-TW" altLang="en-US" sz="1200" b="0" kern="0" dirty="0" smtClean="0">
                <a:solidFill>
                  <a:srgbClr val="000000">
                    <a:lumMod val="75000"/>
                    <a:lumOff val="25000"/>
                  </a:srgbClr>
                </a:solidFill>
                <a:effectLst>
                  <a:outerShdw blurRad="38100" dist="38100" dir="2700000" algn="tl">
                    <a:srgbClr val="000000">
                      <a:alpha val="43137"/>
                    </a:srgbClr>
                  </a:outerShdw>
                </a:effectLst>
              </a:rPr>
              <a:t>  </a:t>
            </a:r>
            <a:r>
              <a:rPr kumimoji="0" lang="en-US" altLang="zh-TW" sz="1200" b="0"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rPr>
              <a:t>No.1</a:t>
            </a:r>
            <a:endParaRPr kumimoji="0" lang="en-US" altLang="zh-TW" sz="1200" b="0" i="0" u="none" strike="noStrike" kern="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endParaRPr>
          </a:p>
          <a:p>
            <a:pPr marL="0" marR="0" lvl="0" indent="0" algn="l" defTabSz="914400" eaLnBrk="1" fontAlgn="auto" latinLnBrk="0" hangingPunct="1">
              <a:lnSpc>
                <a:spcPct val="100000"/>
              </a:lnSpc>
              <a:spcBef>
                <a:spcPts val="0"/>
              </a:spcBef>
              <a:spcAft>
                <a:spcPts val="0"/>
              </a:spcAft>
              <a:buClrTx/>
              <a:buSzTx/>
              <a:buFontTx/>
              <a:buBlip>
                <a:blip r:embed="rId4"/>
              </a:buBlip>
              <a:tabLst/>
              <a:defRPr/>
            </a:pPr>
            <a:endParaRPr kumimoji="0" lang="en-US" altLang="zh-TW" sz="400" b="0" i="0" u="none" strike="noStrike" kern="0" cap="none" spc="0" normalizeH="0" baseline="0" noProof="0" dirty="0" smtClean="0">
              <a:ln>
                <a:noFill/>
              </a:ln>
              <a:solidFill>
                <a:srgbClr val="000000">
                  <a:lumMod val="75000"/>
                  <a:lumOff val="25000"/>
                </a:srgbClr>
              </a:solidFill>
              <a:effectLst>
                <a:outerShdw blurRad="38100" dist="38100" dir="2700000" algn="tl">
                  <a:srgbClr val="000000">
                    <a:alpha val="43137"/>
                  </a:srgbClr>
                </a:outerShdw>
              </a:effectLst>
              <a:uLnTx/>
              <a:uFillTx/>
            </a:endParaRPr>
          </a:p>
          <a:p>
            <a:pPr marL="0" marR="0" lvl="0" indent="0" algn="l" defTabSz="914400" eaLnBrk="1" fontAlgn="auto" latinLnBrk="0" hangingPunct="1">
              <a:lnSpc>
                <a:spcPct val="100000"/>
              </a:lnSpc>
              <a:spcBef>
                <a:spcPts val="0"/>
              </a:spcBef>
              <a:spcAft>
                <a:spcPts val="0"/>
              </a:spcAft>
              <a:buClrTx/>
              <a:buSzTx/>
              <a:buFontTx/>
              <a:buBlip>
                <a:blip r:embed="rId4"/>
              </a:buBlip>
              <a:tabLst/>
              <a:defRPr/>
            </a:pPr>
            <a:r>
              <a:rPr kumimoji="0" lang="en-US" altLang="zh-TW" sz="1200" b="0" i="0" u="none" strike="noStrike" kern="0" cap="none" spc="0" normalizeH="0" baseline="0" noProof="0" dirty="0" smtClean="0">
                <a:ln>
                  <a:noFill/>
                </a:ln>
                <a:solidFill>
                  <a:srgbClr val="000000">
                    <a:lumMod val="75000"/>
                    <a:lumOff val="25000"/>
                  </a:srgbClr>
                </a:solidFill>
                <a:effectLst>
                  <a:outerShdw blurRad="38100" dist="38100" dir="2700000" algn="tl">
                    <a:srgbClr val="000000">
                      <a:alpha val="43137"/>
                    </a:srgbClr>
                  </a:outerShdw>
                </a:effectLst>
                <a:uLnTx/>
                <a:uFillTx/>
              </a:rPr>
              <a:t> Japan		2010</a:t>
            </a:r>
            <a:r>
              <a:rPr kumimoji="0" lang="zh-TW" altLang="en-US" sz="1200" b="0" i="0" u="none" strike="noStrike" kern="0" cap="none" spc="0" normalizeH="0" noProof="0" dirty="0" smtClean="0">
                <a:ln>
                  <a:noFill/>
                </a:ln>
                <a:solidFill>
                  <a:srgbClr val="000000">
                    <a:lumMod val="75000"/>
                    <a:lumOff val="25000"/>
                  </a:srgbClr>
                </a:solidFill>
                <a:effectLst>
                  <a:outerShdw blurRad="38100" dist="38100" dir="2700000" algn="tl">
                    <a:srgbClr val="000000">
                      <a:alpha val="43137"/>
                    </a:srgbClr>
                  </a:outerShdw>
                </a:effectLst>
                <a:uLnTx/>
                <a:uFillTx/>
              </a:rPr>
              <a:t>   </a:t>
            </a:r>
            <a:r>
              <a:rPr kumimoji="0" lang="en-US" altLang="zh-TW" sz="1200" b="0"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rPr>
              <a:t>No.3</a:t>
            </a:r>
          </a:p>
          <a:p>
            <a:pPr marL="0" marR="0" lvl="0" indent="0" algn="l" defTabSz="914400" eaLnBrk="1" fontAlgn="auto" latinLnBrk="0" hangingPunct="1">
              <a:lnSpc>
                <a:spcPct val="100000"/>
              </a:lnSpc>
              <a:spcBef>
                <a:spcPts val="0"/>
              </a:spcBef>
              <a:spcAft>
                <a:spcPts val="0"/>
              </a:spcAft>
              <a:buClrTx/>
              <a:buSzTx/>
              <a:buFontTx/>
              <a:buBlip>
                <a:blip r:embed="rId4"/>
              </a:buBlip>
              <a:tabLst/>
              <a:defRPr/>
            </a:pPr>
            <a:endParaRPr kumimoji="0" lang="en-US" altLang="zh-TW" sz="400" b="0" i="0" u="none" strike="noStrike" kern="0" cap="none" spc="0" normalizeH="0" baseline="0" noProof="0" dirty="0" smtClean="0">
              <a:ln>
                <a:noFill/>
              </a:ln>
              <a:solidFill>
                <a:srgbClr val="000000">
                  <a:lumMod val="75000"/>
                  <a:lumOff val="25000"/>
                </a:srgbClr>
              </a:solidFill>
              <a:effectLst>
                <a:outerShdw blurRad="38100" dist="38100" dir="2700000" algn="tl">
                  <a:srgbClr val="000000">
                    <a:alpha val="43137"/>
                  </a:srgbClr>
                </a:outerShdw>
              </a:effectLst>
              <a:uLnTx/>
              <a:uFillTx/>
            </a:endParaRPr>
          </a:p>
          <a:p>
            <a:pPr marL="0" marR="0" lvl="0" indent="0" algn="l" defTabSz="914400" eaLnBrk="1" fontAlgn="auto" latinLnBrk="0" hangingPunct="1">
              <a:lnSpc>
                <a:spcPct val="100000"/>
              </a:lnSpc>
              <a:spcBef>
                <a:spcPts val="0"/>
              </a:spcBef>
              <a:spcAft>
                <a:spcPts val="0"/>
              </a:spcAft>
              <a:buClrTx/>
              <a:buSzTx/>
              <a:buFontTx/>
              <a:buBlip>
                <a:blip r:embed="rId4"/>
              </a:buBlip>
              <a:tabLst/>
              <a:defRPr/>
            </a:pPr>
            <a:r>
              <a:rPr kumimoji="0" lang="en-US" altLang="zh-TW" sz="1200" b="0" i="0" u="none" strike="noStrike" kern="0" cap="none" spc="0" normalizeH="0" baseline="0" noProof="0" dirty="0" smtClean="0">
                <a:ln>
                  <a:noFill/>
                </a:ln>
                <a:solidFill>
                  <a:srgbClr val="000000">
                    <a:lumMod val="75000"/>
                    <a:lumOff val="25000"/>
                  </a:srgbClr>
                </a:solidFill>
                <a:effectLst>
                  <a:outerShdw blurRad="38100" dist="38100" dir="2700000" algn="tl">
                    <a:srgbClr val="000000">
                      <a:alpha val="43137"/>
                    </a:srgbClr>
                  </a:outerShdw>
                </a:effectLst>
                <a:uLnTx/>
                <a:uFillTx/>
              </a:rPr>
              <a:t> Indonesia		2011</a:t>
            </a:r>
            <a:r>
              <a:rPr kumimoji="0" lang="zh-TW" altLang="en-US" sz="1200" b="0" i="0" u="none" strike="noStrike" kern="0" cap="none" spc="0" normalizeH="0" noProof="0" dirty="0" smtClean="0">
                <a:ln>
                  <a:noFill/>
                </a:ln>
                <a:solidFill>
                  <a:srgbClr val="000000">
                    <a:lumMod val="75000"/>
                    <a:lumOff val="25000"/>
                  </a:srgbClr>
                </a:solidFill>
                <a:effectLst>
                  <a:outerShdw blurRad="38100" dist="38100" dir="2700000" algn="tl">
                    <a:srgbClr val="000000">
                      <a:alpha val="43137"/>
                    </a:srgbClr>
                  </a:outerShdw>
                </a:effectLst>
                <a:uLnTx/>
                <a:uFillTx/>
              </a:rPr>
              <a:t>   </a:t>
            </a:r>
            <a:r>
              <a:rPr kumimoji="0" lang="en-US" altLang="zh-TW" sz="1200" b="0"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rPr>
              <a:t>No.1</a:t>
            </a:r>
          </a:p>
          <a:p>
            <a:pPr marL="0" marR="0" lvl="0" indent="0" algn="l" defTabSz="914400" eaLnBrk="1" fontAlgn="auto" latinLnBrk="0" hangingPunct="1">
              <a:lnSpc>
                <a:spcPct val="100000"/>
              </a:lnSpc>
              <a:spcBef>
                <a:spcPts val="0"/>
              </a:spcBef>
              <a:spcAft>
                <a:spcPts val="0"/>
              </a:spcAft>
              <a:buClrTx/>
              <a:buSzTx/>
              <a:buFontTx/>
              <a:buBlip>
                <a:blip r:embed="rId4"/>
              </a:buBlip>
              <a:tabLst/>
              <a:defRPr/>
            </a:pPr>
            <a:endParaRPr kumimoji="0" lang="en-US" altLang="zh-TW" sz="400" b="0"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endParaRPr>
          </a:p>
          <a:p>
            <a:pPr marL="0" marR="0" lvl="0" indent="0" algn="l" defTabSz="914400" eaLnBrk="1" fontAlgn="auto" latinLnBrk="0" hangingPunct="1">
              <a:lnSpc>
                <a:spcPct val="100000"/>
              </a:lnSpc>
              <a:spcBef>
                <a:spcPts val="0"/>
              </a:spcBef>
              <a:spcAft>
                <a:spcPts val="0"/>
              </a:spcAft>
              <a:buClrTx/>
              <a:buSzTx/>
              <a:buFontTx/>
              <a:buBlip>
                <a:blip r:embed="rId4"/>
              </a:buBlip>
              <a:tabLst/>
              <a:defRPr/>
            </a:pPr>
            <a:r>
              <a:rPr kumimoji="0" lang="en-US" altLang="zh-TW" sz="1200" b="0" kern="0" dirty="0" smtClean="0">
                <a:solidFill>
                  <a:srgbClr val="000000">
                    <a:lumMod val="75000"/>
                    <a:lumOff val="25000"/>
                  </a:srgbClr>
                </a:solidFill>
                <a:effectLst>
                  <a:outerShdw blurRad="38100" dist="38100" dir="2700000" algn="tl">
                    <a:srgbClr val="000000">
                      <a:alpha val="43137"/>
                    </a:srgbClr>
                  </a:outerShdw>
                </a:effectLst>
              </a:rPr>
              <a:t> Vietnam</a:t>
            </a:r>
            <a:r>
              <a:rPr kumimoji="0" lang="en-US" altLang="zh-TW" sz="1200" b="0" kern="0" dirty="0">
                <a:solidFill>
                  <a:srgbClr val="000000">
                    <a:lumMod val="75000"/>
                    <a:lumOff val="25000"/>
                  </a:srgbClr>
                </a:solidFill>
                <a:effectLst>
                  <a:outerShdw blurRad="38100" dist="38100" dir="2700000" algn="tl">
                    <a:srgbClr val="000000">
                      <a:alpha val="43137"/>
                    </a:srgbClr>
                  </a:outerShdw>
                </a:effectLst>
              </a:rPr>
              <a:t>		</a:t>
            </a:r>
            <a:r>
              <a:rPr kumimoji="0" lang="en-US" altLang="zh-TW" sz="1200" b="0" kern="0" dirty="0" smtClean="0">
                <a:solidFill>
                  <a:srgbClr val="000000">
                    <a:lumMod val="75000"/>
                    <a:lumOff val="25000"/>
                  </a:srgbClr>
                </a:solidFill>
                <a:effectLst>
                  <a:outerShdw blurRad="38100" dist="38100" dir="2700000" algn="tl">
                    <a:srgbClr val="000000">
                      <a:alpha val="43137"/>
                    </a:srgbClr>
                  </a:outerShdw>
                </a:effectLst>
              </a:rPr>
              <a:t>2017</a:t>
            </a:r>
            <a:r>
              <a:rPr kumimoji="0" lang="zh-TW" altLang="en-US" sz="1200" b="0" kern="0" dirty="0">
                <a:solidFill>
                  <a:srgbClr val="C00000"/>
                </a:solidFill>
                <a:effectLst>
                  <a:outerShdw blurRad="38100" dist="38100" dir="2700000" algn="tl">
                    <a:srgbClr val="000000">
                      <a:alpha val="43137"/>
                    </a:srgbClr>
                  </a:outerShdw>
                </a:effectLst>
              </a:rPr>
              <a:t> </a:t>
            </a:r>
            <a:r>
              <a:rPr kumimoji="0" lang="zh-TW" altLang="en-US" sz="1200" b="0" kern="0" dirty="0" smtClean="0">
                <a:solidFill>
                  <a:srgbClr val="C00000"/>
                </a:solidFill>
                <a:effectLst>
                  <a:outerShdw blurRad="38100" dist="38100" dir="2700000" algn="tl">
                    <a:srgbClr val="000000">
                      <a:alpha val="43137"/>
                    </a:srgbClr>
                  </a:outerShdw>
                </a:effectLst>
              </a:rPr>
              <a:t>  </a:t>
            </a:r>
            <a:r>
              <a:rPr kumimoji="0" lang="en-US" altLang="zh-TW" sz="1200" b="0" kern="0" dirty="0" smtClean="0">
                <a:solidFill>
                  <a:srgbClr val="C00000"/>
                </a:solidFill>
                <a:effectLst>
                  <a:outerShdw blurRad="38100" dist="38100" dir="2700000" algn="tl">
                    <a:srgbClr val="000000">
                      <a:alpha val="43137"/>
                    </a:srgbClr>
                  </a:outerShdw>
                </a:effectLst>
              </a:rPr>
              <a:t>No.1</a:t>
            </a:r>
            <a:endParaRPr kumimoji="0" lang="en-US" altLang="zh-TW" sz="1200" b="0"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endParaRPr>
          </a:p>
        </p:txBody>
      </p:sp>
      <p:sp>
        <p:nvSpPr>
          <p:cNvPr id="7" name="Rectangle 43"/>
          <p:cNvSpPr>
            <a:spLocks noChangeArrowheads="1"/>
          </p:cNvSpPr>
          <p:nvPr/>
        </p:nvSpPr>
        <p:spPr bwMode="auto">
          <a:xfrm>
            <a:off x="6084168" y="2751311"/>
            <a:ext cx="2760414" cy="461665"/>
          </a:xfrm>
          <a:prstGeom prst="rect">
            <a:avLst/>
          </a:prstGeom>
          <a:noFill/>
          <a:ln w="9525">
            <a:noFill/>
            <a:miter lim="800000"/>
            <a:headEnd/>
            <a:tailEnd/>
          </a:ln>
          <a:effectLst/>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rPr>
              <a:t>Operating History </a:t>
            </a:r>
            <a:br>
              <a:rPr kumimoji="0" lang="en-US" altLang="zh-TW" sz="1200" b="0" i="0" u="none" strike="noStrike" kern="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rPr>
            </a:br>
            <a:r>
              <a:rPr kumimoji="0" lang="en-US" altLang="zh-TW" sz="1200" b="0" i="0" u="none" strike="noStrike" kern="0" cap="none" spc="0" normalizeH="0" baseline="0" noProof="0" dirty="0">
                <a:ln>
                  <a:noFill/>
                </a:ln>
                <a:solidFill>
                  <a:srgbClr val="000000">
                    <a:lumMod val="75000"/>
                    <a:lumOff val="25000"/>
                  </a:srgbClr>
                </a:solidFill>
                <a:effectLst>
                  <a:outerShdw blurRad="38100" dist="38100" dir="2700000" algn="tl">
                    <a:srgbClr val="000000">
                      <a:alpha val="43137"/>
                    </a:srgbClr>
                  </a:outerShdw>
                </a:effectLst>
                <a:uLnTx/>
                <a:uFillTx/>
              </a:rPr>
              <a:t> &amp;   Current Position....</a:t>
            </a:r>
          </a:p>
        </p:txBody>
      </p:sp>
      <p:sp>
        <p:nvSpPr>
          <p:cNvPr id="10" name="Rectangle 3"/>
          <p:cNvSpPr>
            <a:spLocks noChangeArrowheads="1"/>
          </p:cNvSpPr>
          <p:nvPr/>
        </p:nvSpPr>
        <p:spPr bwMode="auto">
          <a:xfrm>
            <a:off x="0" y="5919663"/>
            <a:ext cx="9144000" cy="430887"/>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altLang="zh-TW" sz="22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Arial"/>
                <a:ea typeface="Arial Unicode MS" pitchFamily="34" charset="-120"/>
                <a:cs typeface="Arial Unicode MS" pitchFamily="34" charset="-120"/>
              </a:rPr>
              <a:t>Across </a:t>
            </a:r>
            <a:r>
              <a:rPr kumimoji="0" lang="en-US" altLang="zh-TW" sz="2200" b="1" i="0" u="none" strike="noStrike" kern="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Arial"/>
                <a:ea typeface="Arial Unicode MS" pitchFamily="34" charset="-120"/>
                <a:cs typeface="Arial Unicode MS" pitchFamily="34" charset="-120"/>
              </a:rPr>
              <a:t>39 </a:t>
            </a:r>
            <a:r>
              <a:rPr kumimoji="0" lang="en-US" altLang="zh-TW" sz="22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Arial"/>
                <a:ea typeface="Arial Unicode MS" pitchFamily="34" charset="-120"/>
                <a:cs typeface="Arial Unicode MS" pitchFamily="34" charset="-120"/>
              </a:rPr>
              <a:t>countries, </a:t>
            </a:r>
            <a:r>
              <a:rPr kumimoji="0" lang="en-US" altLang="zh-TW" sz="2200" b="1" i="0" u="none" strike="noStrike" kern="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Arial"/>
                <a:ea typeface="Arial Unicode MS" pitchFamily="34" charset="-120"/>
                <a:cs typeface="Arial Unicode MS" pitchFamily="34" charset="-120"/>
              </a:rPr>
              <a:t>60% world population</a:t>
            </a:r>
            <a:endParaRPr kumimoji="0" lang="en-US" altLang="zh-TW" sz="22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Arial"/>
              <a:ea typeface="Arial Unicode MS" pitchFamily="34" charset="-120"/>
              <a:cs typeface="Arial Unicode MS" pitchFamily="34" charset="-120"/>
            </a:endParaRPr>
          </a:p>
        </p:txBody>
      </p:sp>
      <p:sp>
        <p:nvSpPr>
          <p:cNvPr id="14" name="標題 13"/>
          <p:cNvSpPr>
            <a:spLocks noGrp="1"/>
          </p:cNvSpPr>
          <p:nvPr>
            <p:ph type="title"/>
          </p:nvPr>
        </p:nvSpPr>
        <p:spPr>
          <a:xfrm>
            <a:off x="0" y="0"/>
            <a:ext cx="9144000" cy="720000"/>
          </a:xfrm>
        </p:spPr>
        <p:txBody>
          <a:bodyPr/>
          <a:lstStyle/>
          <a:p>
            <a:r>
              <a:rPr lang="en-US" altLang="zh-TW" dirty="0"/>
              <a:t>Synnex Group</a:t>
            </a:r>
            <a:endParaRPr lang="zh-TW" altLang="en-US" dirty="0"/>
          </a:p>
        </p:txBody>
      </p:sp>
      <p:sp>
        <p:nvSpPr>
          <p:cNvPr id="12" name="Rectangle 4"/>
          <p:cNvSpPr>
            <a:spLocks noChangeArrowheads="1"/>
          </p:cNvSpPr>
          <p:nvPr/>
        </p:nvSpPr>
        <p:spPr bwMode="auto">
          <a:xfrm>
            <a:off x="249289" y="1448968"/>
            <a:ext cx="3501745" cy="611324"/>
          </a:xfrm>
          <a:prstGeom prst="rect">
            <a:avLst/>
          </a:prstGeom>
          <a:noFill/>
          <a:ln w="9525">
            <a:noFill/>
            <a:miter lim="800000"/>
            <a:headEnd/>
            <a:tailEnd/>
          </a:ln>
          <a:effectLst>
            <a:outerShdw blurRad="50800" dist="25400" dir="2700000" algn="tl" rotWithShape="0">
              <a:schemeClr val="bg1"/>
            </a:outerShdw>
          </a:effectLst>
        </p:spPr>
        <p:txBody>
          <a:bodyPr wrap="none" lIns="0" tIns="0" rIns="0" bIns="0">
            <a:noAutofit/>
          </a:bodyPr>
          <a:lstStyle/>
          <a:p>
            <a:pPr algn="l">
              <a:spcBef>
                <a:spcPts val="0"/>
              </a:spcBef>
            </a:pPr>
            <a:r>
              <a:rPr kumimoji="0" lang="en-US" altLang="zh-TW" sz="4000" i="0" dirty="0" smtClean="0">
                <a:solidFill>
                  <a:srgbClr val="2B7285"/>
                </a:solidFill>
                <a:latin typeface="Arial" pitchFamily="34" charset="0"/>
                <a:ea typeface="華康仿宋體W2" pitchFamily="49" charset="-120"/>
                <a:cs typeface="Arial" pitchFamily="34" charset="0"/>
              </a:rPr>
              <a:t>US$10</a:t>
            </a:r>
            <a:r>
              <a:rPr kumimoji="0" lang="en-US" altLang="zh-TW" sz="4000" dirty="0" smtClean="0">
                <a:solidFill>
                  <a:srgbClr val="2B7285"/>
                </a:solidFill>
                <a:latin typeface="Arial" pitchFamily="34" charset="0"/>
                <a:ea typeface="華康仿宋體W2" pitchFamily="49" charset="-120"/>
                <a:cs typeface="Arial" pitchFamily="34" charset="0"/>
              </a:rPr>
              <a:t>B </a:t>
            </a:r>
            <a:r>
              <a:rPr kumimoji="0" lang="en-US" altLang="zh-TW" sz="2000" i="0" dirty="0" smtClean="0">
                <a:solidFill>
                  <a:srgbClr val="2B7285"/>
                </a:solidFill>
                <a:latin typeface="Arial" pitchFamily="34" charset="0"/>
                <a:ea typeface="華康仿宋體W2" pitchFamily="49" charset="-120"/>
                <a:cs typeface="Arial" pitchFamily="34" charset="0"/>
              </a:rPr>
              <a:t>(Y20</a:t>
            </a:r>
            <a:r>
              <a:rPr kumimoji="0" lang="zh-TW" altLang="en-US" sz="2000" i="0" dirty="0" smtClean="0">
                <a:solidFill>
                  <a:srgbClr val="2B7285"/>
                </a:solidFill>
                <a:latin typeface="Arial" pitchFamily="34" charset="0"/>
                <a:ea typeface="華康仿宋體W2" pitchFamily="49" charset="-120"/>
                <a:cs typeface="Arial" pitchFamily="34" charset="0"/>
              </a:rPr>
              <a:t> </a:t>
            </a:r>
            <a:r>
              <a:rPr kumimoji="0" lang="en-US" altLang="zh-TW" sz="2000" i="0" dirty="0" smtClean="0">
                <a:solidFill>
                  <a:srgbClr val="2B7285"/>
                </a:solidFill>
                <a:latin typeface="Arial" pitchFamily="34" charset="0"/>
                <a:ea typeface="華康仿宋體W2" pitchFamily="49" charset="-120"/>
                <a:cs typeface="Arial" pitchFamily="34" charset="0"/>
              </a:rPr>
              <a:t>Q1)</a:t>
            </a:r>
            <a:endParaRPr kumimoji="0" lang="en-US" altLang="zh-TW" sz="2000" i="0" dirty="0">
              <a:solidFill>
                <a:srgbClr val="2B7285"/>
              </a:solidFill>
              <a:latin typeface="Arial" pitchFamily="34" charset="0"/>
              <a:ea typeface="華康仿宋體W6" pitchFamily="49" charset="-120"/>
              <a:cs typeface="Arial" pitchFamily="34" charset="0"/>
            </a:endParaRPr>
          </a:p>
        </p:txBody>
      </p:sp>
      <p:sp>
        <p:nvSpPr>
          <p:cNvPr id="19" name="文字方塊 18"/>
          <p:cNvSpPr txBox="1"/>
          <p:nvPr/>
        </p:nvSpPr>
        <p:spPr>
          <a:xfrm>
            <a:off x="0" y="745540"/>
            <a:ext cx="9144000" cy="523220"/>
          </a:xfrm>
          <a:prstGeom prst="rect">
            <a:avLst/>
          </a:prstGeom>
          <a:noFill/>
        </p:spPr>
        <p:txBody>
          <a:bodyPr wrap="square" rtlCol="0">
            <a:spAutoFit/>
          </a:bodyPr>
          <a:lstStyle/>
          <a:p>
            <a:r>
              <a:rPr lang="en-US" altLang="zh-TW" sz="2800" dirty="0" smtClean="0">
                <a:solidFill>
                  <a:srgbClr val="0070C0"/>
                </a:solidFill>
                <a:latin typeface="Arial" pitchFamily="34" charset="0"/>
                <a:cs typeface="Arial" pitchFamily="34" charset="0"/>
              </a:rPr>
              <a:t>Worldwide Footprint</a:t>
            </a:r>
            <a:endParaRPr lang="zh-TW" altLang="en-US" sz="28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14667112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kern="1200" dirty="0" smtClean="0">
                <a:solidFill>
                  <a:schemeClr val="tx1">
                    <a:lumMod val="65000"/>
                    <a:lumOff val="35000"/>
                  </a:schemeClr>
                </a:solidFill>
                <a:ea typeface="新細明體" charset="-120"/>
              </a:rPr>
              <a:t>Y20Q1 </a:t>
            </a:r>
            <a:r>
              <a:rPr lang="en-US" altLang="zh-TW" kern="1200" dirty="0">
                <a:solidFill>
                  <a:schemeClr val="tx1">
                    <a:lumMod val="65000"/>
                    <a:lumOff val="35000"/>
                  </a:schemeClr>
                </a:solidFill>
                <a:ea typeface="新細明體" charset="-120"/>
              </a:rPr>
              <a:t>Financial Summary</a:t>
            </a:r>
            <a:endParaRPr lang="zh-TW" altLang="en-US" kern="1200" dirty="0">
              <a:solidFill>
                <a:schemeClr val="tx1">
                  <a:lumMod val="65000"/>
                  <a:lumOff val="35000"/>
                </a:schemeClr>
              </a:solidFill>
              <a:ea typeface="新細明體" charset="-120"/>
            </a:endParaRPr>
          </a:p>
        </p:txBody>
      </p:sp>
      <p:pic>
        <p:nvPicPr>
          <p:cNvPr id="4" name="圖片 3"/>
          <p:cNvPicPr>
            <a:picLocks noChangeAspect="1"/>
          </p:cNvPicPr>
          <p:nvPr/>
        </p:nvPicPr>
        <p:blipFill>
          <a:blip r:embed="rId3"/>
          <a:stretch>
            <a:fillRect/>
          </a:stretch>
        </p:blipFill>
        <p:spPr>
          <a:xfrm>
            <a:off x="275603" y="908720"/>
            <a:ext cx="8593668" cy="5280125"/>
          </a:xfrm>
          <a:prstGeom prst="rect">
            <a:avLst/>
          </a:prstGeom>
        </p:spPr>
      </p:pic>
    </p:spTree>
    <p:extLst>
      <p:ext uri="{BB962C8B-B14F-4D97-AF65-F5344CB8AC3E}">
        <p14:creationId xmlns:p14="http://schemas.microsoft.com/office/powerpoint/2010/main" val="358795581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kern="1200" dirty="0">
                <a:solidFill>
                  <a:schemeClr val="tx1">
                    <a:lumMod val="65000"/>
                    <a:lumOff val="35000"/>
                  </a:schemeClr>
                </a:solidFill>
                <a:ea typeface="新細明體" charset="-120"/>
              </a:rPr>
              <a:t>Quarterly &amp; Yearly Earning Trend</a:t>
            </a:r>
            <a:endParaRPr lang="zh-TW" altLang="en-US" kern="1200" dirty="0">
              <a:solidFill>
                <a:schemeClr val="tx1">
                  <a:lumMod val="65000"/>
                  <a:lumOff val="35000"/>
                </a:schemeClr>
              </a:solidFill>
              <a:ea typeface="新細明體" charset="-120"/>
            </a:endParaRPr>
          </a:p>
        </p:txBody>
      </p:sp>
      <p:sp>
        <p:nvSpPr>
          <p:cNvPr id="9" name="矩形 8"/>
          <p:cNvSpPr/>
          <p:nvPr/>
        </p:nvSpPr>
        <p:spPr>
          <a:xfrm>
            <a:off x="5984790" y="6026937"/>
            <a:ext cx="3026214" cy="276999"/>
          </a:xfrm>
          <a:prstGeom prst="rect">
            <a:avLst/>
          </a:prstGeom>
        </p:spPr>
        <p:txBody>
          <a:bodyPr wrap="none">
            <a:spAutoFit/>
          </a:bodyPr>
          <a:lstStyle/>
          <a:p>
            <a:r>
              <a:rPr lang="en-US" altLang="zh-TW" sz="1200" b="1" dirty="0" smtClean="0">
                <a:solidFill>
                  <a:schemeClr val="accent6">
                    <a:lumMod val="75000"/>
                  </a:schemeClr>
                </a:solidFill>
                <a:latin typeface="Calibri" panose="020F0502020204030204" pitchFamily="34" charset="0"/>
                <a:ea typeface="華康細圓體" panose="02010609000101010101" pitchFamily="49" charset="-120"/>
                <a:cs typeface="Calibri" panose="020F0502020204030204" pitchFamily="34" charset="0"/>
              </a:rPr>
              <a:t>2020</a:t>
            </a:r>
            <a:r>
              <a:rPr lang="zh-TW" altLang="en-US" sz="1200" b="1" dirty="0" smtClean="0">
                <a:solidFill>
                  <a:schemeClr val="accent6">
                    <a:lumMod val="75000"/>
                  </a:schemeClr>
                </a:solidFill>
                <a:latin typeface="Calibri" panose="020F0502020204030204" pitchFamily="34" charset="0"/>
                <a:ea typeface="華康細圓體" panose="02010609000101010101" pitchFamily="49" charset="-120"/>
                <a:cs typeface="Calibri" panose="020F0502020204030204" pitchFamily="34" charset="0"/>
              </a:rPr>
              <a:t> </a:t>
            </a:r>
            <a:r>
              <a:rPr lang="en-US" altLang="zh-TW" sz="1200" b="1" dirty="0" smtClean="0">
                <a:solidFill>
                  <a:schemeClr val="accent6">
                    <a:lumMod val="75000"/>
                  </a:schemeClr>
                </a:solidFill>
                <a:latin typeface="Calibri" panose="020F0502020204030204" pitchFamily="34" charset="0"/>
                <a:ea typeface="華康細圓體" panose="02010609000101010101" pitchFamily="49" charset="-120"/>
                <a:cs typeface="Calibri" panose="020F0502020204030204" pitchFamily="34" charset="0"/>
              </a:rPr>
              <a:t>LTM*: </a:t>
            </a:r>
            <a:r>
              <a:rPr lang="en-US" altLang="zh-TW" sz="1200" dirty="0">
                <a:solidFill>
                  <a:schemeClr val="accent6">
                    <a:lumMod val="75000"/>
                  </a:schemeClr>
                </a:solidFill>
                <a:latin typeface="Calibri" panose="020F0502020204030204" pitchFamily="34" charset="0"/>
                <a:ea typeface="華康細圓體" panose="02010609000101010101" pitchFamily="49" charset="-120"/>
                <a:cs typeface="Calibri" panose="020F0502020204030204" pitchFamily="34" charset="0"/>
              </a:rPr>
              <a:t>Last Twelve Months up to </a:t>
            </a:r>
            <a:r>
              <a:rPr lang="en-US" altLang="zh-TW" sz="1200" dirty="0" smtClean="0">
                <a:solidFill>
                  <a:schemeClr val="accent6">
                    <a:lumMod val="75000"/>
                  </a:schemeClr>
                </a:solidFill>
                <a:latin typeface="Calibri" panose="020F0502020204030204" pitchFamily="34" charset="0"/>
                <a:ea typeface="華康細圓體" panose="02010609000101010101" pitchFamily="49" charset="-120"/>
                <a:cs typeface="Calibri" panose="020F0502020204030204" pitchFamily="34" charset="0"/>
              </a:rPr>
              <a:t>Y2003</a:t>
            </a:r>
            <a:endParaRPr lang="zh-TW" altLang="en-US" sz="1200" dirty="0">
              <a:solidFill>
                <a:schemeClr val="accent6">
                  <a:lumMod val="75000"/>
                </a:schemeClr>
              </a:solidFill>
              <a:latin typeface="Calibri" panose="020F0502020204030204" pitchFamily="34" charset="0"/>
              <a:ea typeface="華康細圓體" panose="02010609000101010101" pitchFamily="49" charset="-120"/>
              <a:cs typeface="Calibri" panose="020F0502020204030204" pitchFamily="34" charset="0"/>
            </a:endParaRPr>
          </a:p>
        </p:txBody>
      </p:sp>
      <p:pic>
        <p:nvPicPr>
          <p:cNvPr id="5" name="圖片 4"/>
          <p:cNvPicPr>
            <a:picLocks noChangeAspect="1"/>
          </p:cNvPicPr>
          <p:nvPr/>
        </p:nvPicPr>
        <p:blipFill>
          <a:blip r:embed="rId3"/>
          <a:stretch>
            <a:fillRect/>
          </a:stretch>
        </p:blipFill>
        <p:spPr>
          <a:xfrm>
            <a:off x="151802" y="1146621"/>
            <a:ext cx="8791567" cy="4520094"/>
          </a:xfrm>
          <a:prstGeom prst="rect">
            <a:avLst/>
          </a:prstGeom>
        </p:spPr>
      </p:pic>
    </p:spTree>
    <p:extLst>
      <p:ext uri="{BB962C8B-B14F-4D97-AF65-F5344CB8AC3E}">
        <p14:creationId xmlns:p14="http://schemas.microsoft.com/office/powerpoint/2010/main" val="183658832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stretch>
            <a:fillRect/>
          </a:stretch>
        </p:blipFill>
        <p:spPr>
          <a:xfrm>
            <a:off x="1998625" y="5309736"/>
            <a:ext cx="4778557" cy="1112722"/>
          </a:xfrm>
          <a:prstGeom prst="rect">
            <a:avLst/>
          </a:prstGeom>
        </p:spPr>
      </p:pic>
      <p:pic>
        <p:nvPicPr>
          <p:cNvPr id="2" name="圖片 1"/>
          <p:cNvPicPr>
            <a:picLocks noChangeAspect="1"/>
          </p:cNvPicPr>
          <p:nvPr/>
        </p:nvPicPr>
        <p:blipFill>
          <a:blip r:embed="rId4"/>
          <a:stretch>
            <a:fillRect/>
          </a:stretch>
        </p:blipFill>
        <p:spPr>
          <a:xfrm>
            <a:off x="184450" y="1058697"/>
            <a:ext cx="8876545" cy="4163929"/>
          </a:xfrm>
          <a:prstGeom prst="rect">
            <a:avLst/>
          </a:prstGeom>
        </p:spPr>
      </p:pic>
      <p:sp>
        <p:nvSpPr>
          <p:cNvPr id="463880" name="Rectangle 8"/>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pPr eaLnBrk="1" hangingPunct="1"/>
            <a:r>
              <a:rPr lang="en-US" altLang="zh-TW" kern="1200" dirty="0">
                <a:solidFill>
                  <a:schemeClr val="tx1">
                    <a:lumMod val="65000"/>
                    <a:lumOff val="35000"/>
                  </a:schemeClr>
                </a:solidFill>
                <a:ea typeface="新細明體" charset="-120"/>
                <a:sym typeface="Wingdings 3" pitchFamily="18" charset="2"/>
              </a:rPr>
              <a:t>Balance Sheet Key Index</a:t>
            </a:r>
          </a:p>
        </p:txBody>
      </p:sp>
      <p:sp>
        <p:nvSpPr>
          <p:cNvPr id="13344" name="Text Box 35"/>
          <p:cNvSpPr txBox="1">
            <a:spLocks noChangeArrowheads="1"/>
          </p:cNvSpPr>
          <p:nvPr/>
        </p:nvSpPr>
        <p:spPr bwMode="auto">
          <a:xfrm>
            <a:off x="683568" y="764704"/>
            <a:ext cx="1079500" cy="276999"/>
          </a:xfrm>
          <a:prstGeom prst="rect">
            <a:avLst/>
          </a:prstGeom>
          <a:noFill/>
          <a:ln w="9525" algn="ctr">
            <a:noFill/>
            <a:miter lim="800000"/>
            <a:headEnd/>
            <a:tailEnd/>
          </a:ln>
        </p:spPr>
        <p:txBody>
          <a:bodyPr>
            <a:spAutoFit/>
          </a:bodyPr>
          <a:lstStyle/>
          <a:p>
            <a:pPr algn="l"/>
            <a:r>
              <a:rPr lang="en-US" altLang="zh-TW" sz="1200" dirty="0">
                <a:solidFill>
                  <a:srgbClr val="969696"/>
                </a:solidFill>
                <a:latin typeface="Arial" pitchFamily="34" charset="0"/>
                <a:cs typeface="Arial" pitchFamily="34" charset="0"/>
              </a:rPr>
              <a:t>NT</a:t>
            </a:r>
            <a:r>
              <a:rPr lang="en-US" altLang="zh-TW" sz="1200" dirty="0" smtClean="0">
                <a:solidFill>
                  <a:srgbClr val="969696"/>
                </a:solidFill>
                <a:latin typeface="Arial" pitchFamily="34" charset="0"/>
                <a:cs typeface="Arial" pitchFamily="34" charset="0"/>
              </a:rPr>
              <a:t>$ B</a:t>
            </a:r>
            <a:endParaRPr lang="en-US" altLang="zh-TW" sz="1200" dirty="0">
              <a:solidFill>
                <a:srgbClr val="969696"/>
              </a:solidFill>
              <a:latin typeface="Arial" pitchFamily="34" charset="0"/>
              <a:cs typeface="Arial" pitchFamily="34" charset="0"/>
            </a:endParaRPr>
          </a:p>
        </p:txBody>
      </p:sp>
      <p:sp>
        <p:nvSpPr>
          <p:cNvPr id="9" name="文字方塊 8"/>
          <p:cNvSpPr txBox="1"/>
          <p:nvPr/>
        </p:nvSpPr>
        <p:spPr>
          <a:xfrm>
            <a:off x="465469" y="1483019"/>
            <a:ext cx="639810" cy="246221"/>
          </a:xfrm>
          <a:prstGeom prst="rect">
            <a:avLst/>
          </a:prstGeom>
          <a:noFill/>
        </p:spPr>
        <p:txBody>
          <a:bodyPr wrap="square" rtlCol="0">
            <a:spAutoFit/>
          </a:bodyPr>
          <a:lstStyle/>
          <a:p>
            <a:r>
              <a:rPr lang="en-US" altLang="zh-TW" sz="1000" b="0" dirty="0" smtClean="0">
                <a:solidFill>
                  <a:srgbClr val="000000"/>
                </a:solidFill>
                <a:latin typeface="Arial" pitchFamily="34" charset="0"/>
                <a:cs typeface="Arial" pitchFamily="34" charset="0"/>
              </a:rPr>
              <a:t>140.8</a:t>
            </a:r>
            <a:endParaRPr lang="zh-TW" altLang="en-US" sz="1000" b="0" dirty="0" smtClean="0">
              <a:solidFill>
                <a:srgbClr val="000000"/>
              </a:solidFill>
              <a:latin typeface="Arial" pitchFamily="34" charset="0"/>
              <a:cs typeface="Arial" pitchFamily="34" charset="0"/>
            </a:endParaRPr>
          </a:p>
        </p:txBody>
      </p:sp>
      <p:sp>
        <p:nvSpPr>
          <p:cNvPr id="16" name="文字方塊 15"/>
          <p:cNvSpPr txBox="1"/>
          <p:nvPr/>
        </p:nvSpPr>
        <p:spPr>
          <a:xfrm>
            <a:off x="4995994" y="1482663"/>
            <a:ext cx="629784" cy="246221"/>
          </a:xfrm>
          <a:prstGeom prst="rect">
            <a:avLst/>
          </a:prstGeom>
          <a:noFill/>
        </p:spPr>
        <p:txBody>
          <a:bodyPr wrap="square" rtlCol="0">
            <a:spAutoFit/>
          </a:bodyPr>
          <a:lstStyle/>
          <a:p>
            <a:r>
              <a:rPr lang="en-US" altLang="zh-TW" sz="1000" b="0" dirty="0" smtClean="0">
                <a:solidFill>
                  <a:srgbClr val="000000"/>
                </a:solidFill>
                <a:latin typeface="Arial" pitchFamily="34" charset="0"/>
                <a:cs typeface="Arial" pitchFamily="34" charset="0"/>
              </a:rPr>
              <a:t>140.8</a:t>
            </a:r>
            <a:endParaRPr lang="zh-TW" altLang="en-US" sz="1000" b="0" dirty="0" smtClean="0">
              <a:solidFill>
                <a:srgbClr val="000000"/>
              </a:solidFill>
              <a:latin typeface="Arial" pitchFamily="34" charset="0"/>
              <a:cs typeface="Arial" pitchFamily="34" charset="0"/>
            </a:endParaRPr>
          </a:p>
        </p:txBody>
      </p:sp>
      <p:sp>
        <p:nvSpPr>
          <p:cNvPr id="14" name="文字方塊 13"/>
          <p:cNvSpPr txBox="1"/>
          <p:nvPr/>
        </p:nvSpPr>
        <p:spPr>
          <a:xfrm>
            <a:off x="2713647" y="1619984"/>
            <a:ext cx="642073" cy="246221"/>
          </a:xfrm>
          <a:prstGeom prst="rect">
            <a:avLst/>
          </a:prstGeom>
          <a:noFill/>
        </p:spPr>
        <p:txBody>
          <a:bodyPr wrap="square" rtlCol="0">
            <a:spAutoFit/>
          </a:bodyPr>
          <a:lstStyle/>
          <a:p>
            <a:r>
              <a:rPr lang="en-US" altLang="zh-TW" sz="1000" b="0" dirty="0" smtClean="0">
                <a:solidFill>
                  <a:srgbClr val="000000"/>
                </a:solidFill>
                <a:latin typeface="Arial" pitchFamily="34" charset="0"/>
                <a:cs typeface="Arial" pitchFamily="34" charset="0"/>
              </a:rPr>
              <a:t>134.2</a:t>
            </a:r>
          </a:p>
        </p:txBody>
      </p:sp>
      <p:sp>
        <p:nvSpPr>
          <p:cNvPr id="19" name="文字方塊 18"/>
          <p:cNvSpPr txBox="1"/>
          <p:nvPr/>
        </p:nvSpPr>
        <p:spPr>
          <a:xfrm>
            <a:off x="7134571" y="1632839"/>
            <a:ext cx="639310" cy="246221"/>
          </a:xfrm>
          <a:prstGeom prst="rect">
            <a:avLst/>
          </a:prstGeom>
          <a:noFill/>
        </p:spPr>
        <p:txBody>
          <a:bodyPr wrap="square" rtlCol="0">
            <a:spAutoFit/>
          </a:bodyPr>
          <a:lstStyle/>
          <a:p>
            <a:r>
              <a:rPr lang="en-US" altLang="zh-TW" sz="1000" b="0" dirty="0" smtClean="0">
                <a:solidFill>
                  <a:srgbClr val="000000"/>
                </a:solidFill>
                <a:latin typeface="Arial" pitchFamily="34" charset="0"/>
                <a:cs typeface="Arial" pitchFamily="34" charset="0"/>
              </a:rPr>
              <a:t>134.2</a:t>
            </a:r>
            <a:endParaRPr lang="zh-TW" altLang="en-US" sz="1000" b="0" dirty="0" smtClean="0">
              <a:solidFill>
                <a:srgbClr val="000000"/>
              </a:solidFill>
              <a:latin typeface="Arial" pitchFamily="34" charset="0"/>
              <a:cs typeface="Arial" pitchFamily="34" charset="0"/>
            </a:endParaRPr>
          </a:p>
        </p:txBody>
      </p:sp>
      <p:sp>
        <p:nvSpPr>
          <p:cNvPr id="15" name="文字方塊 14"/>
          <p:cNvSpPr txBox="1"/>
          <p:nvPr/>
        </p:nvSpPr>
        <p:spPr>
          <a:xfrm>
            <a:off x="1576198" y="1323951"/>
            <a:ext cx="642073" cy="246221"/>
          </a:xfrm>
          <a:prstGeom prst="rect">
            <a:avLst/>
          </a:prstGeom>
          <a:noFill/>
        </p:spPr>
        <p:txBody>
          <a:bodyPr wrap="square" rtlCol="0">
            <a:spAutoFit/>
          </a:bodyPr>
          <a:lstStyle/>
          <a:p>
            <a:r>
              <a:rPr lang="en-US" altLang="zh-TW" sz="1000" b="0" dirty="0" smtClean="0">
                <a:solidFill>
                  <a:srgbClr val="000000"/>
                </a:solidFill>
                <a:latin typeface="Arial" pitchFamily="34" charset="0"/>
                <a:cs typeface="Arial" pitchFamily="34" charset="0"/>
              </a:rPr>
              <a:t>147.7</a:t>
            </a:r>
          </a:p>
        </p:txBody>
      </p:sp>
      <p:sp>
        <p:nvSpPr>
          <p:cNvPr id="20" name="文字方塊 19"/>
          <p:cNvSpPr txBox="1"/>
          <p:nvPr/>
        </p:nvSpPr>
        <p:spPr>
          <a:xfrm>
            <a:off x="6056858" y="1318700"/>
            <a:ext cx="642073" cy="246221"/>
          </a:xfrm>
          <a:prstGeom prst="rect">
            <a:avLst/>
          </a:prstGeom>
          <a:noFill/>
        </p:spPr>
        <p:txBody>
          <a:bodyPr wrap="square" rtlCol="0">
            <a:spAutoFit/>
          </a:bodyPr>
          <a:lstStyle/>
          <a:p>
            <a:r>
              <a:rPr lang="en-US" altLang="zh-TW" sz="1000" b="0" dirty="0" smtClean="0">
                <a:solidFill>
                  <a:srgbClr val="000000"/>
                </a:solidFill>
                <a:latin typeface="Arial" pitchFamily="34" charset="0"/>
                <a:cs typeface="Arial" pitchFamily="34" charset="0"/>
              </a:rPr>
              <a:t>147.7</a:t>
            </a:r>
          </a:p>
        </p:txBody>
      </p:sp>
    </p:spTree>
    <p:extLst>
      <p:ext uri="{BB962C8B-B14F-4D97-AF65-F5344CB8AC3E}">
        <p14:creationId xmlns:p14="http://schemas.microsoft.com/office/powerpoint/2010/main" val="64910334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xtured">
  <a:themeElements>
    <a:clrScheme name="Textured 11">
      <a:dk1>
        <a:srgbClr val="000000"/>
      </a:dk1>
      <a:lt1>
        <a:srgbClr val="F8F8F8"/>
      </a:lt1>
      <a:dk2>
        <a:srgbClr val="827F4C"/>
      </a:dk2>
      <a:lt2>
        <a:srgbClr val="C0BC94"/>
      </a:lt2>
      <a:accent1>
        <a:srgbClr val="AAA578"/>
      </a:accent1>
      <a:accent2>
        <a:srgbClr val="A2A4AC"/>
      </a:accent2>
      <a:accent3>
        <a:srgbClr val="FBFBFB"/>
      </a:accent3>
      <a:accent4>
        <a:srgbClr val="000000"/>
      </a:accent4>
      <a:accent5>
        <a:srgbClr val="D2CFBE"/>
      </a:accent5>
      <a:accent6>
        <a:srgbClr val="92949B"/>
      </a:accent6>
      <a:hlink>
        <a:srgbClr val="5B8800"/>
      </a:hlink>
      <a:folHlink>
        <a:srgbClr val="686532"/>
      </a:folHlink>
    </a:clrScheme>
    <a:fontScheme name="Textured">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075B2">
                <a:gamma/>
                <a:shade val="46275"/>
                <a:invGamma/>
              </a:srgbClr>
            </a:gs>
            <a:gs pos="50000">
              <a:srgbClr val="6075B2"/>
            </a:gs>
            <a:gs pos="100000">
              <a:srgbClr val="6075B2">
                <a:gamma/>
                <a:shade val="46275"/>
                <a:invGamma/>
              </a:srgb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zh-TW" altLang="en-US" sz="1800" b="1" i="0" u="none" strike="noStrike" cap="none" normalizeH="0" baseline="0" smtClean="0">
            <a:ln>
              <a:noFill/>
            </a:ln>
            <a:solidFill>
              <a:srgbClr val="FF0000"/>
            </a:solidFill>
            <a:effectLst/>
            <a:latin typeface="Tahoma" pitchFamily="34" charset="0"/>
            <a:ea typeface="新細明體" charset="-120"/>
            <a:sym typeface="Wingdings 3" pitchFamily="18" charset="2"/>
          </a:defRPr>
        </a:defPPr>
      </a:lstStyle>
    </a:spDef>
    <a:lnDef>
      <a:spPr bwMode="auto">
        <a:xfrm>
          <a:off x="0" y="0"/>
          <a:ext cx="1" cy="1"/>
        </a:xfrm>
        <a:custGeom>
          <a:avLst/>
          <a:gdLst/>
          <a:ahLst/>
          <a:cxnLst/>
          <a:rect l="0" t="0" r="0" b="0"/>
          <a:pathLst/>
        </a:custGeom>
        <a:gradFill rotWithShape="1">
          <a:gsLst>
            <a:gs pos="0">
              <a:srgbClr val="6075B2">
                <a:gamma/>
                <a:shade val="46275"/>
                <a:invGamma/>
              </a:srgbClr>
            </a:gs>
            <a:gs pos="50000">
              <a:srgbClr val="6075B2"/>
            </a:gs>
            <a:gs pos="100000">
              <a:srgbClr val="6075B2">
                <a:gamma/>
                <a:shade val="46275"/>
                <a:invGamma/>
              </a:srgb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zh-TW" altLang="en-US" sz="1800" b="1" i="0" u="none" strike="noStrike" cap="none" normalizeH="0" baseline="0" smtClean="0">
            <a:ln>
              <a:noFill/>
            </a:ln>
            <a:solidFill>
              <a:srgbClr val="FF0000"/>
            </a:solidFill>
            <a:effectLst/>
            <a:latin typeface="Tahoma" pitchFamily="34" charset="0"/>
            <a:ea typeface="新細明體" charset="-120"/>
            <a:sym typeface="Wingdings 3" pitchFamily="18" charset="2"/>
          </a:defRPr>
        </a:defPPr>
      </a:lstStyle>
    </a:lnDef>
    <a:txDef>
      <a:spPr>
        <a:noFill/>
      </a:spPr>
      <a:bodyPr wrap="square" rtlCol="0">
        <a:spAutoFit/>
      </a:bodyPr>
      <a:lstStyle>
        <a:defPPr>
          <a:defRPr dirty="0" smtClean="0">
            <a:solidFill>
              <a:srgbClr val="5F5F5F"/>
            </a:solidFill>
            <a:latin typeface="Arial" pitchFamily="34" charset="0"/>
            <a:cs typeface="Arial" pitchFamily="34" charset="0"/>
          </a:defRPr>
        </a:defPPr>
      </a:lstStyle>
    </a:tx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Textured 9">
        <a:dk1>
          <a:srgbClr val="000000"/>
        </a:dk1>
        <a:lt1>
          <a:srgbClr val="C3DDC1"/>
        </a:lt1>
        <a:dk2>
          <a:srgbClr val="827F4C"/>
        </a:dk2>
        <a:lt2>
          <a:srgbClr val="C0BC94"/>
        </a:lt2>
        <a:accent1>
          <a:srgbClr val="AAA578"/>
        </a:accent1>
        <a:accent2>
          <a:srgbClr val="A2A4AC"/>
        </a:accent2>
        <a:accent3>
          <a:srgbClr val="DEEB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10">
        <a:dk1>
          <a:srgbClr val="000000"/>
        </a:dk1>
        <a:lt1>
          <a:srgbClr val="EAEAEA"/>
        </a:lt1>
        <a:dk2>
          <a:srgbClr val="827F4C"/>
        </a:dk2>
        <a:lt2>
          <a:srgbClr val="C0BC94"/>
        </a:lt2>
        <a:accent1>
          <a:srgbClr val="AAA578"/>
        </a:accent1>
        <a:accent2>
          <a:srgbClr val="A2A4AC"/>
        </a:accent2>
        <a:accent3>
          <a:srgbClr val="F3F3F3"/>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11">
        <a:dk1>
          <a:srgbClr val="000000"/>
        </a:dk1>
        <a:lt1>
          <a:srgbClr val="F8F8F8"/>
        </a:lt1>
        <a:dk2>
          <a:srgbClr val="827F4C"/>
        </a:dk2>
        <a:lt2>
          <a:srgbClr val="C0BC94"/>
        </a:lt2>
        <a:accent1>
          <a:srgbClr val="AAA578"/>
        </a:accent1>
        <a:accent2>
          <a:srgbClr val="A2A4AC"/>
        </a:accent2>
        <a:accent3>
          <a:srgbClr val="FBFBFB"/>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本業投資週報 Y1112W3">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rgbClr val="A50021"/>
          </a:solidFill>
          <a:round/>
          <a:headEnd type="triangle" w="lg" len="med"/>
          <a:tailEnd type="none" w="lg" len="med"/>
        </a:ln>
      </a:spPr>
      <a:bodyPr/>
      <a:lstStyle>
        <a:defPPr>
          <a:defRPr>
            <a:latin typeface="+mn-lt"/>
            <a:ea typeface="華康細圓體" pitchFamily="49" charset="-12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10800" rIns="91440" bIns="10800" numCol="1" anchor="t" anchorCtr="0" compatLnSpc="1">
        <a:prstTxWarp prst="textNoShape">
          <a:avLst/>
        </a:prstTxWarp>
        <a:spAutoFit/>
      </a:bodyPr>
      <a:lstStyle>
        <a:defPPr marL="177800" marR="0" indent="-177800" algn="l" defTabSz="914400" rtl="0" eaLnBrk="1" fontAlgn="base" latinLnBrk="0" hangingPunct="1">
          <a:lnSpc>
            <a:spcPct val="100000"/>
          </a:lnSpc>
          <a:spcBef>
            <a:spcPct val="0"/>
          </a:spcBef>
          <a:spcAft>
            <a:spcPct val="0"/>
          </a:spcAft>
          <a:buClrTx/>
          <a:buSzTx/>
          <a:buFontTx/>
          <a:buNone/>
          <a:tabLst/>
          <a:defRPr kumimoji="1" lang="zh-TW" altLang="en-US" sz="1600" b="1" i="0" u="none" strike="noStrike" cap="none" normalizeH="0" baseline="0" smtClean="0">
            <a:ln>
              <a:noFill/>
            </a:ln>
            <a:solidFill>
              <a:schemeClr val="tx1"/>
            </a:solidFill>
            <a:effectLst/>
            <a:latin typeface="Arial" charset="0"/>
            <a:ea typeface="華康細圓體" pitchFamily="49" charset="-12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41564</TotalTime>
  <Words>82</Words>
  <Application>Microsoft Office PowerPoint</Application>
  <PresentationFormat>如螢幕大小 (4:3)</PresentationFormat>
  <Paragraphs>58</Paragraphs>
  <Slides>6</Slides>
  <Notes>5</Notes>
  <HiddenSlides>0</HiddenSlides>
  <MMClips>0</MMClips>
  <ScaleCrop>false</ScaleCrop>
  <HeadingPairs>
    <vt:vector size="8" baseType="variant">
      <vt:variant>
        <vt:lpstr>使用字型</vt:lpstr>
      </vt:variant>
      <vt:variant>
        <vt:i4>14</vt:i4>
      </vt:variant>
      <vt:variant>
        <vt:lpstr>佈景主題</vt:lpstr>
      </vt:variant>
      <vt:variant>
        <vt:i4>2</vt:i4>
      </vt:variant>
      <vt:variant>
        <vt:lpstr>內嵌 OLE 伺服程式</vt:lpstr>
      </vt:variant>
      <vt:variant>
        <vt:i4>1</vt:i4>
      </vt:variant>
      <vt:variant>
        <vt:lpstr>投影片標題</vt:lpstr>
      </vt:variant>
      <vt:variant>
        <vt:i4>6</vt:i4>
      </vt:variant>
    </vt:vector>
  </HeadingPairs>
  <TitlesOfParts>
    <vt:vector size="23" baseType="lpstr">
      <vt:lpstr>Andale WT</vt:lpstr>
      <vt:lpstr>Arial Unicode MS</vt:lpstr>
      <vt:lpstr>華康仿宋體W2</vt:lpstr>
      <vt:lpstr>華康仿宋體W6</vt:lpstr>
      <vt:lpstr>華康粗圓體</vt:lpstr>
      <vt:lpstr>華康細圓體</vt:lpstr>
      <vt:lpstr>新細明體</vt:lpstr>
      <vt:lpstr>Arial</vt:lpstr>
      <vt:lpstr>Calibri</vt:lpstr>
      <vt:lpstr>Tahoma</vt:lpstr>
      <vt:lpstr>Times New Roman</vt:lpstr>
      <vt:lpstr>Trebuchet MS</vt:lpstr>
      <vt:lpstr>Wingdings</vt:lpstr>
      <vt:lpstr>Wingdings 3</vt:lpstr>
      <vt:lpstr>Textured</vt:lpstr>
      <vt:lpstr>本業投資週報 Y1112W3</vt:lpstr>
      <vt:lpstr>Image</vt:lpstr>
      <vt:lpstr>Q1 2020 Results SYNNEX TECH. INTL. CORP.</vt:lpstr>
      <vt:lpstr>Disclaimer</vt:lpstr>
      <vt:lpstr>Synnex Group</vt:lpstr>
      <vt:lpstr>Y20Q1 Financial Summary</vt:lpstr>
      <vt:lpstr>Quarterly &amp; Yearly Earning Trend</vt:lpstr>
      <vt:lpstr>Balance Sheet Key Index</vt:lpstr>
    </vt:vector>
  </TitlesOfParts>
  <Company>synnex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32-chloeku(古崇臻)</dc:creator>
  <cp:lastModifiedBy>32-mavisyeh(葉倩羽)</cp:lastModifiedBy>
  <cp:revision>3224</cp:revision>
  <cp:lastPrinted>2015-03-12T09:36:22Z</cp:lastPrinted>
  <dcterms:created xsi:type="dcterms:W3CDTF">2005-02-16T00:34:51Z</dcterms:created>
  <dcterms:modified xsi:type="dcterms:W3CDTF">2020-05-08T04:21:43Z</dcterms:modified>
</cp:coreProperties>
</file>