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  <p:sldMasterId id="2147483706" r:id="rId2"/>
  </p:sldMasterIdLst>
  <p:notesMasterIdLst>
    <p:notesMasterId r:id="rId10"/>
  </p:notesMasterIdLst>
  <p:handoutMasterIdLst>
    <p:handoutMasterId r:id="rId11"/>
  </p:handoutMasterIdLst>
  <p:sldIdLst>
    <p:sldId id="462" r:id="rId3"/>
    <p:sldId id="476" r:id="rId4"/>
    <p:sldId id="478" r:id="rId5"/>
    <p:sldId id="467" r:id="rId6"/>
    <p:sldId id="477" r:id="rId7"/>
    <p:sldId id="415" r:id="rId8"/>
    <p:sldId id="469" r:id="rId9"/>
  </p:sldIdLst>
  <p:sldSz cx="9144000" cy="6858000" type="screen4x3"/>
  <p:notesSz cx="7099300" cy="10234613"/>
  <p:defaultTextStyle>
    <a:defPPr>
      <a:defRPr lang="zh-TW"/>
    </a:defPPr>
    <a:lvl1pPr algn="ctr" rtl="0" fontAlgn="base">
      <a:spcBef>
        <a:spcPct val="50000"/>
      </a:spcBef>
      <a:spcAft>
        <a:spcPct val="0"/>
      </a:spcAft>
      <a:defRPr kumimoji="1" b="1" kern="1200">
        <a:solidFill>
          <a:srgbClr val="FF0000"/>
        </a:solidFill>
        <a:latin typeface="Tahoma" pitchFamily="34" charset="0"/>
        <a:ea typeface="新細明體" charset="-120"/>
        <a:cs typeface="+mn-cs"/>
        <a:sym typeface="Wingdings 3" pitchFamily="18" charset="2"/>
      </a:defRPr>
    </a:lvl1pPr>
    <a:lvl2pPr marL="457200" algn="ctr" rtl="0" fontAlgn="base">
      <a:spcBef>
        <a:spcPct val="50000"/>
      </a:spcBef>
      <a:spcAft>
        <a:spcPct val="0"/>
      </a:spcAft>
      <a:defRPr kumimoji="1" b="1" kern="1200">
        <a:solidFill>
          <a:srgbClr val="FF0000"/>
        </a:solidFill>
        <a:latin typeface="Tahoma" pitchFamily="34" charset="0"/>
        <a:ea typeface="新細明體" charset="-120"/>
        <a:cs typeface="+mn-cs"/>
        <a:sym typeface="Wingdings 3" pitchFamily="18" charset="2"/>
      </a:defRPr>
    </a:lvl2pPr>
    <a:lvl3pPr marL="914400" algn="ctr" rtl="0" fontAlgn="base">
      <a:spcBef>
        <a:spcPct val="50000"/>
      </a:spcBef>
      <a:spcAft>
        <a:spcPct val="0"/>
      </a:spcAft>
      <a:defRPr kumimoji="1" b="1" kern="1200">
        <a:solidFill>
          <a:srgbClr val="FF0000"/>
        </a:solidFill>
        <a:latin typeface="Tahoma" pitchFamily="34" charset="0"/>
        <a:ea typeface="新細明體" charset="-120"/>
        <a:cs typeface="+mn-cs"/>
        <a:sym typeface="Wingdings 3" pitchFamily="18" charset="2"/>
      </a:defRPr>
    </a:lvl3pPr>
    <a:lvl4pPr marL="1371600" algn="ctr" rtl="0" fontAlgn="base">
      <a:spcBef>
        <a:spcPct val="50000"/>
      </a:spcBef>
      <a:spcAft>
        <a:spcPct val="0"/>
      </a:spcAft>
      <a:defRPr kumimoji="1" b="1" kern="1200">
        <a:solidFill>
          <a:srgbClr val="FF0000"/>
        </a:solidFill>
        <a:latin typeface="Tahoma" pitchFamily="34" charset="0"/>
        <a:ea typeface="新細明體" charset="-120"/>
        <a:cs typeface="+mn-cs"/>
        <a:sym typeface="Wingdings 3" pitchFamily="18" charset="2"/>
      </a:defRPr>
    </a:lvl4pPr>
    <a:lvl5pPr marL="1828800" algn="ctr" rtl="0" fontAlgn="base">
      <a:spcBef>
        <a:spcPct val="50000"/>
      </a:spcBef>
      <a:spcAft>
        <a:spcPct val="0"/>
      </a:spcAft>
      <a:defRPr kumimoji="1" b="1" kern="1200">
        <a:solidFill>
          <a:srgbClr val="FF0000"/>
        </a:solidFill>
        <a:latin typeface="Tahoma" pitchFamily="34" charset="0"/>
        <a:ea typeface="新細明體" charset="-120"/>
        <a:cs typeface="+mn-cs"/>
        <a:sym typeface="Wingdings 3" pitchFamily="18" charset="2"/>
      </a:defRPr>
    </a:lvl5pPr>
    <a:lvl6pPr marL="2286000" algn="l" defTabSz="914400" rtl="0" eaLnBrk="1" latinLnBrk="0" hangingPunct="1">
      <a:defRPr kumimoji="1" b="1" kern="1200">
        <a:solidFill>
          <a:srgbClr val="FF0000"/>
        </a:solidFill>
        <a:latin typeface="Tahoma" pitchFamily="34" charset="0"/>
        <a:ea typeface="新細明體" charset="-120"/>
        <a:cs typeface="+mn-cs"/>
        <a:sym typeface="Wingdings 3" pitchFamily="18" charset="2"/>
      </a:defRPr>
    </a:lvl6pPr>
    <a:lvl7pPr marL="2743200" algn="l" defTabSz="914400" rtl="0" eaLnBrk="1" latinLnBrk="0" hangingPunct="1">
      <a:defRPr kumimoji="1" b="1" kern="1200">
        <a:solidFill>
          <a:srgbClr val="FF0000"/>
        </a:solidFill>
        <a:latin typeface="Tahoma" pitchFamily="34" charset="0"/>
        <a:ea typeface="新細明體" charset="-120"/>
        <a:cs typeface="+mn-cs"/>
        <a:sym typeface="Wingdings 3" pitchFamily="18" charset="2"/>
      </a:defRPr>
    </a:lvl7pPr>
    <a:lvl8pPr marL="3200400" algn="l" defTabSz="914400" rtl="0" eaLnBrk="1" latinLnBrk="0" hangingPunct="1">
      <a:defRPr kumimoji="1" b="1" kern="1200">
        <a:solidFill>
          <a:srgbClr val="FF0000"/>
        </a:solidFill>
        <a:latin typeface="Tahoma" pitchFamily="34" charset="0"/>
        <a:ea typeface="新細明體" charset="-120"/>
        <a:cs typeface="+mn-cs"/>
        <a:sym typeface="Wingdings 3" pitchFamily="18" charset="2"/>
      </a:defRPr>
    </a:lvl8pPr>
    <a:lvl9pPr marL="3657600" algn="l" defTabSz="914400" rtl="0" eaLnBrk="1" latinLnBrk="0" hangingPunct="1">
      <a:defRPr kumimoji="1" b="1" kern="1200">
        <a:solidFill>
          <a:srgbClr val="FF0000"/>
        </a:solidFill>
        <a:latin typeface="Tahoma" pitchFamily="34" charset="0"/>
        <a:ea typeface="新細明體" charset="-120"/>
        <a:cs typeface="+mn-cs"/>
        <a:sym typeface="Wingdings 3" pitchFamily="18" charset="2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92AA"/>
    <a:srgbClr val="2B7285"/>
    <a:srgbClr val="000000"/>
    <a:srgbClr val="0000FF"/>
    <a:srgbClr val="5F5F5F"/>
    <a:srgbClr val="909090"/>
    <a:srgbClr val="FF9999"/>
    <a:srgbClr val="D60000"/>
    <a:srgbClr val="B00000"/>
    <a:srgbClr val="8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佈景主題樣式 2 - 輔色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E25E649-3F16-4E02-A733-19D2CDBF48F0}" styleName="中等深淺樣式 3 - 輔色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深色樣式 1 - 輔色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深色樣式 1 - 輔色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深色樣式 1 - 輔色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84" autoAdjust="0"/>
    <p:restoredTop sz="93859" autoAdjust="0"/>
  </p:normalViewPr>
  <p:slideViewPr>
    <p:cSldViewPr snapToObjects="1">
      <p:cViewPr varScale="1">
        <p:scale>
          <a:sx n="85" d="100"/>
          <a:sy n="85" d="100"/>
        </p:scale>
        <p:origin x="167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62" d="100"/>
          <a:sy n="62" d="100"/>
        </p:scale>
        <p:origin x="3378" y="78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77799" cy="511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841" tIns="48421" rIns="96841" bIns="48421" numCol="1" anchor="t" anchorCtr="0" compatLnSpc="1">
            <a:prstTxWarp prst="textNoShape">
              <a:avLst/>
            </a:prstTxWarp>
          </a:bodyPr>
          <a:lstStyle>
            <a:lvl1pPr algn="l" defTabSz="965979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19848" y="0"/>
            <a:ext cx="3077799" cy="511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841" tIns="48421" rIns="96841" bIns="48421" numCol="1" anchor="t" anchorCtr="0" compatLnSpc="1">
            <a:prstTxWarp prst="textNoShape">
              <a:avLst/>
            </a:prstTxWarp>
          </a:bodyPr>
          <a:lstStyle>
            <a:lvl1pPr algn="r" defTabSz="965979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32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721331"/>
            <a:ext cx="3077799" cy="511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841" tIns="48421" rIns="96841" bIns="48421" numCol="1" anchor="b" anchorCtr="0" compatLnSpc="1">
            <a:prstTxWarp prst="textNoShape">
              <a:avLst/>
            </a:prstTxWarp>
          </a:bodyPr>
          <a:lstStyle>
            <a:lvl1pPr algn="l" defTabSz="965979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32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19848" y="9721331"/>
            <a:ext cx="3077799" cy="511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841" tIns="48421" rIns="96841" bIns="48421" numCol="1" anchor="b" anchorCtr="0" compatLnSpc="1">
            <a:prstTxWarp prst="textNoShape">
              <a:avLst/>
            </a:prstTxWarp>
          </a:bodyPr>
          <a:lstStyle>
            <a:lvl1pPr algn="r" defTabSz="965979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5D953C16-CDF9-4348-B19F-3D181E47958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441443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77799" cy="511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36" tIns="47518" rIns="95036" bIns="47518" numCol="1" anchor="t" anchorCtr="0" compatLnSpc="1">
            <a:prstTxWarp prst="textNoShape">
              <a:avLst/>
            </a:prstTxWarp>
          </a:bodyPr>
          <a:lstStyle>
            <a:lvl1pPr algn="l" defTabSz="951194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83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19848" y="0"/>
            <a:ext cx="3077799" cy="511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36" tIns="47518" rIns="95036" bIns="47518" numCol="1" anchor="t" anchorCtr="0" compatLnSpc="1">
            <a:prstTxWarp prst="textNoShape">
              <a:avLst/>
            </a:prstTxWarp>
          </a:bodyPr>
          <a:lstStyle>
            <a:lvl1pPr algn="r" defTabSz="951194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9688" cy="38401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3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263" y="4861483"/>
            <a:ext cx="5678778" cy="46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36" tIns="47518" rIns="95036" bIns="475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283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721331"/>
            <a:ext cx="3077799" cy="511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36" tIns="47518" rIns="95036" bIns="47518" numCol="1" anchor="b" anchorCtr="0" compatLnSpc="1">
            <a:prstTxWarp prst="textNoShape">
              <a:avLst/>
            </a:prstTxWarp>
          </a:bodyPr>
          <a:lstStyle>
            <a:lvl1pPr algn="l" defTabSz="951194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83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19848" y="9721331"/>
            <a:ext cx="3077799" cy="511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36" tIns="47518" rIns="95036" bIns="47518" numCol="1" anchor="b" anchorCtr="0" compatLnSpc="1">
            <a:prstTxWarp prst="textNoShape">
              <a:avLst/>
            </a:prstTxWarp>
          </a:bodyPr>
          <a:lstStyle>
            <a:lvl1pPr algn="r" defTabSz="951194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41F44E5B-B366-4C7A-860A-A06C2CEA0A8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950076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工作底稿</a:t>
            </a:r>
            <a:endParaRPr lang="en-US" altLang="zh-TW" dirty="0" smtClean="0"/>
          </a:p>
          <a:p>
            <a:r>
              <a:rPr lang="en-US" altLang="zh-TW" dirty="0" smtClean="0"/>
              <a:t>ok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F44E5B-B366-4C7A-860A-A06C2CEA0A82}" type="slidenum">
              <a:rPr lang="en-US" altLang="zh-TW" smtClean="0"/>
              <a:pPr>
                <a:defRPr/>
              </a:pPr>
              <a:t>4</a:t>
            </a:fld>
            <a:endParaRPr lang="en-US" altLang="zh-TW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工作底稿</a:t>
            </a:r>
            <a:endParaRPr lang="en-US" altLang="zh-TW" dirty="0" smtClean="0"/>
          </a:p>
          <a:p>
            <a:r>
              <a:rPr lang="en-US" altLang="zh-TW" dirty="0" smtClean="0"/>
              <a:t>ok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F44E5B-B366-4C7A-860A-A06C2CEA0A82}" type="slidenum">
              <a:rPr lang="en-US" altLang="zh-TW" smtClean="0"/>
              <a:pPr>
                <a:defRPr/>
              </a:pPr>
              <a:t>5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947432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工作底稿</a:t>
            </a:r>
            <a:endParaRPr lang="en-US" altLang="zh-TW" dirty="0" smtClean="0"/>
          </a:p>
          <a:p>
            <a:r>
              <a:rPr lang="en-US" altLang="zh-TW" dirty="0" smtClean="0"/>
              <a:t>ok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F44E5B-B366-4C7A-860A-A06C2CEA0A82}" type="slidenum">
              <a:rPr lang="en-US" altLang="zh-TW" smtClean="0"/>
              <a:pPr>
                <a:defRPr/>
              </a:pPr>
              <a:t>6</a:t>
            </a:fld>
            <a:endParaRPr lang="en-US" altLang="zh-TW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工作底稿</a:t>
            </a:r>
            <a:endParaRPr lang="en-US" altLang="zh-TW" dirty="0" smtClean="0"/>
          </a:p>
          <a:p>
            <a:r>
              <a:rPr lang="en-US" altLang="zh-TW" dirty="0" smtClean="0"/>
              <a:t>ok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F44E5B-B366-4C7A-860A-A06C2CEA0A82}" type="slidenum">
              <a:rPr lang="en-US" altLang="zh-TW" smtClean="0"/>
              <a:pPr>
                <a:defRPr/>
              </a:pPr>
              <a:t>7</a:t>
            </a:fld>
            <a:endParaRPr lang="en-US" altLang="zh-TW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Calibri" pitchFamily="34" charset="0"/>
                <a:ea typeface="華康粗圓體" pitchFamily="49" charset="-120"/>
                <a:cs typeface="Calibri" pitchFamily="34" charset="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latin typeface="Calibri" pitchFamily="34" charset="0"/>
                <a:ea typeface="華康粗圓體" pitchFamily="49" charset="-120"/>
                <a:cs typeface="Calibri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0" y="6337126"/>
            <a:ext cx="457200" cy="476250"/>
          </a:xfrm>
          <a:ln/>
        </p:spPr>
        <p:txBody>
          <a:bodyPr wrap="none"/>
          <a:lstStyle>
            <a:lvl1pPr algn="l">
              <a:defRPr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r>
              <a:rPr lang="en-US" altLang="zh-TW" smtClean="0"/>
              <a:t>P</a:t>
            </a:r>
            <a:fld id="{0495E806-C5A2-48B6-809E-DD706C84B218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ea typeface="華康粗圓體" pitchFamily="49" charset="-120"/>
                <a:cs typeface="Calibri" pitchFamily="34" charset="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Calibri" pitchFamily="34" charset="0"/>
                <a:ea typeface="華康粗圓體" pitchFamily="49" charset="-120"/>
                <a:cs typeface="Calibri" pitchFamily="34" charset="0"/>
              </a:defRPr>
            </a:lvl1pPr>
            <a:lvl2pPr>
              <a:defRPr>
                <a:latin typeface="Calibri" pitchFamily="34" charset="0"/>
                <a:ea typeface="華康粗圓體" pitchFamily="49" charset="-120"/>
                <a:cs typeface="Calibri" pitchFamily="34" charset="0"/>
              </a:defRPr>
            </a:lvl2pPr>
            <a:lvl3pPr>
              <a:defRPr>
                <a:latin typeface="Calibri" pitchFamily="34" charset="0"/>
                <a:ea typeface="華康粗圓體" pitchFamily="49" charset="-120"/>
                <a:cs typeface="Calibri" pitchFamily="34" charset="0"/>
              </a:defRPr>
            </a:lvl3pPr>
            <a:lvl4pPr>
              <a:defRPr>
                <a:latin typeface="Calibri" pitchFamily="34" charset="0"/>
                <a:ea typeface="華康粗圓體" pitchFamily="49" charset="-120"/>
                <a:cs typeface="Calibri" pitchFamily="34" charset="0"/>
              </a:defRPr>
            </a:lvl4pPr>
            <a:lvl5pPr>
              <a:defRPr>
                <a:latin typeface="Calibri" pitchFamily="34" charset="0"/>
                <a:ea typeface="華康粗圓體" pitchFamily="49" charset="-120"/>
                <a:cs typeface="Calibri" pitchFamily="34" charset="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 txBox="1">
            <a:spLocks noChangeArrowheads="1"/>
          </p:cNvSpPr>
          <p:nvPr userDrawn="1"/>
        </p:nvSpPr>
        <p:spPr bwMode="auto">
          <a:xfrm>
            <a:off x="0" y="6337126"/>
            <a:ext cx="457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新細明體" charset="-120"/>
                <a:cs typeface="Calibri" pitchFamily="34" charset="0"/>
                <a:sym typeface="Wingdings 3" pitchFamily="18" charset="2"/>
              </a:rPr>
              <a:t>P</a:t>
            </a:r>
            <a:fld id="{0495E806-C5A2-48B6-809E-DD706C84B218}" type="slidenum">
              <a:rPr kumimoji="0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新細明體" charset="-120"/>
                <a:cs typeface="Calibri" pitchFamily="34" charset="0"/>
                <a:sym typeface="Wingdings 3" pitchFamily="18" charset="2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新細明體" charset="-120"/>
              <a:cs typeface="Calibri" pitchFamily="34" charset="0"/>
              <a:sym typeface="Wingdings 3" pitchFamily="18" charset="2"/>
            </a:endParaRP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 txBox="1">
            <a:spLocks noChangeArrowheads="1"/>
          </p:cNvSpPr>
          <p:nvPr userDrawn="1"/>
        </p:nvSpPr>
        <p:spPr bwMode="auto">
          <a:xfrm>
            <a:off x="0" y="6337126"/>
            <a:ext cx="457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新細明體" charset="-120"/>
                <a:cs typeface="Calibri" pitchFamily="34" charset="0"/>
                <a:sym typeface="Wingdings 3" pitchFamily="18" charset="2"/>
              </a:rPr>
              <a:t>P</a:t>
            </a:r>
            <a:fld id="{0495E806-C5A2-48B6-809E-DD706C84B218}" type="slidenum">
              <a:rPr kumimoji="0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新細明體" charset="-120"/>
                <a:cs typeface="Calibri" pitchFamily="34" charset="0"/>
                <a:sym typeface="Wingdings 3" pitchFamily="18" charset="2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新細明體" charset="-120"/>
              <a:cs typeface="Calibri" pitchFamily="34" charset="0"/>
              <a:sym typeface="Wingdings 3" pitchFamily="18" charset="2"/>
            </a:endParaRP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 txBox="1">
            <a:spLocks noChangeArrowheads="1"/>
          </p:cNvSpPr>
          <p:nvPr userDrawn="1"/>
        </p:nvSpPr>
        <p:spPr bwMode="auto">
          <a:xfrm>
            <a:off x="0" y="6337126"/>
            <a:ext cx="457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新細明體" charset="-120"/>
                <a:cs typeface="Calibri" pitchFamily="34" charset="0"/>
                <a:sym typeface="Wingdings 3" pitchFamily="18" charset="2"/>
              </a:rPr>
              <a:t>P</a:t>
            </a:r>
            <a:fld id="{0495E806-C5A2-48B6-809E-DD706C84B218}" type="slidenum">
              <a:rPr kumimoji="0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新細明體" charset="-120"/>
                <a:cs typeface="Calibri" pitchFamily="34" charset="0"/>
                <a:sym typeface="Wingdings 3" pitchFamily="18" charset="2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新細明體" charset="-120"/>
              <a:cs typeface="Calibri" pitchFamily="34" charset="0"/>
              <a:sym typeface="Wingdings 3" pitchFamily="18" charset="2"/>
            </a:endParaRP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038600" cy="1981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457200" y="4114800"/>
            <a:ext cx="4038600" cy="1981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4038600" cy="1981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" name="Rectangle 6"/>
          <p:cNvSpPr txBox="1">
            <a:spLocks noChangeArrowheads="1"/>
          </p:cNvSpPr>
          <p:nvPr userDrawn="1"/>
        </p:nvSpPr>
        <p:spPr bwMode="auto">
          <a:xfrm>
            <a:off x="0" y="6337126"/>
            <a:ext cx="457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新細明體" charset="-120"/>
                <a:cs typeface="Calibri" pitchFamily="34" charset="0"/>
                <a:sym typeface="Wingdings 3" pitchFamily="18" charset="2"/>
              </a:rPr>
              <a:t>P</a:t>
            </a:r>
            <a:fld id="{0495E806-C5A2-48B6-809E-DD706C84B218}" type="slidenum">
              <a:rPr kumimoji="0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新細明體" charset="-120"/>
                <a:cs typeface="Calibri" pitchFamily="34" charset="0"/>
                <a:sym typeface="Wingdings 3" pitchFamily="18" charset="2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新細明體" charset="-120"/>
              <a:cs typeface="Calibri" pitchFamily="34" charset="0"/>
              <a:sym typeface="Wingdings 3" pitchFamily="18" charset="2"/>
            </a:endParaRP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標題，1 個大物件與 2 個小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4038600" cy="1981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 txBox="1">
            <a:spLocks noChangeArrowheads="1"/>
          </p:cNvSpPr>
          <p:nvPr userDrawn="1"/>
        </p:nvSpPr>
        <p:spPr bwMode="auto">
          <a:xfrm>
            <a:off x="0" y="6337126"/>
            <a:ext cx="457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新細明體" charset="-120"/>
                <a:cs typeface="Calibri" pitchFamily="34" charset="0"/>
                <a:sym typeface="Wingdings 3" pitchFamily="18" charset="2"/>
              </a:rPr>
              <a:t>P</a:t>
            </a:r>
            <a:fld id="{0495E806-C5A2-48B6-809E-DD706C84B218}" type="slidenum">
              <a:rPr kumimoji="0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新細明體" charset="-120"/>
                <a:cs typeface="Calibri" pitchFamily="34" charset="0"/>
                <a:sym typeface="Wingdings 3" pitchFamily="18" charset="2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新細明體" charset="-120"/>
              <a:cs typeface="Calibri" pitchFamily="34" charset="0"/>
              <a:sym typeface="Wingdings 3" pitchFamily="18" charset="2"/>
            </a:endParaRP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4114800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 txBox="1">
            <a:spLocks noChangeArrowheads="1"/>
          </p:cNvSpPr>
          <p:nvPr userDrawn="1"/>
        </p:nvSpPr>
        <p:spPr bwMode="auto">
          <a:xfrm>
            <a:off x="0" y="6337126"/>
            <a:ext cx="457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新細明體" charset="-120"/>
                <a:cs typeface="Calibri" pitchFamily="34" charset="0"/>
                <a:sym typeface="Wingdings 3" pitchFamily="18" charset="2"/>
              </a:rPr>
              <a:t>P</a:t>
            </a:r>
            <a:fld id="{0495E806-C5A2-48B6-809E-DD706C84B218}" type="slidenum">
              <a:rPr kumimoji="0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新細明體" charset="-120"/>
                <a:cs typeface="Calibri" pitchFamily="34" charset="0"/>
                <a:sym typeface="Wingdings 3" pitchFamily="18" charset="2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新細明體" charset="-120"/>
              <a:cs typeface="Calibri" pitchFamily="34" charset="0"/>
              <a:sym typeface="Wingdings 3" pitchFamily="18" charset="2"/>
            </a:endParaRPr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zh-TW" altLang="zh-TW" sz="2400" b="0">
                <a:latin typeface="Arial" pitchFamily="34" charset="0"/>
                <a:ea typeface="新細明體" pitchFamily="18" charset="-120"/>
                <a:cs typeface="Arial" pitchFamily="34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kumimoji="0" lang="zh-TW" altLang="zh-TW" sz="2400" b="0">
                <a:latin typeface="Arial" pitchFamily="34" charset="0"/>
                <a:ea typeface="新細明體" pitchFamily="18" charset="-120"/>
                <a:cs typeface="Arial" pitchFamily="34" charset="0"/>
              </a:endParaRPr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kumimoji="0" lang="zh-TW" altLang="zh-TW" sz="2400" b="0">
                  <a:latin typeface="Arial" pitchFamily="34" charset="0"/>
                  <a:ea typeface="新細明體" pitchFamily="18" charset="-120"/>
                  <a:cs typeface="Arial" pitchFamily="34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kumimoji="0" lang="zh-TW" altLang="zh-TW" sz="2400" b="0">
                  <a:latin typeface="Arial" pitchFamily="34" charset="0"/>
                  <a:ea typeface="新細明體" pitchFamily="18" charset="-120"/>
                  <a:cs typeface="Arial" pitchFamily="34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kumimoji="0" lang="zh-TW" altLang="zh-TW" sz="2400" b="0">
                  <a:latin typeface="Arial" pitchFamily="34" charset="0"/>
                  <a:ea typeface="新細明體" pitchFamily="18" charset="-120"/>
                  <a:cs typeface="Arial" pitchFamily="34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kumimoji="0" lang="zh-TW" altLang="zh-TW" sz="2400" b="0">
                  <a:latin typeface="Arial" pitchFamily="34" charset="0"/>
                  <a:ea typeface="新細明體" pitchFamily="18" charset="-120"/>
                  <a:cs typeface="Arial" pitchFamily="34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kumimoji="0" lang="zh-TW" altLang="zh-TW" sz="2400" b="0">
                  <a:latin typeface="Arial" pitchFamily="34" charset="0"/>
                  <a:ea typeface="新細明體" pitchFamily="18" charset="-120"/>
                  <a:cs typeface="Arial" pitchFamily="34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kumimoji="0" lang="zh-TW" altLang="zh-TW" sz="2400" b="0">
                  <a:latin typeface="Arial" pitchFamily="34" charset="0"/>
                  <a:ea typeface="新細明體" pitchFamily="18" charset="-120"/>
                  <a:cs typeface="Arial" pitchFamily="34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kumimoji="0" lang="zh-TW" altLang="zh-TW" sz="2400" b="0">
                  <a:latin typeface="Arial" pitchFamily="34" charset="0"/>
                  <a:ea typeface="新細明體" pitchFamily="18" charset="-120"/>
                  <a:cs typeface="Arial" pitchFamily="34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kumimoji="0" lang="zh-TW" altLang="zh-TW" sz="2400" b="0">
                  <a:latin typeface="Arial" pitchFamily="34" charset="0"/>
                  <a:ea typeface="新細明體" pitchFamily="18" charset="-120"/>
                  <a:cs typeface="Arial" pitchFamily="34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kumimoji="0" lang="zh-TW" altLang="zh-TW" sz="2400" b="0">
                  <a:latin typeface="Arial" pitchFamily="34" charset="0"/>
                  <a:ea typeface="新細明體" pitchFamily="18" charset="-120"/>
                  <a:cs typeface="Arial" pitchFamily="34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kumimoji="0" lang="zh-TW" altLang="zh-TW" sz="2400" b="0">
                  <a:latin typeface="Arial" pitchFamily="34" charset="0"/>
                  <a:ea typeface="新細明體" pitchFamily="18" charset="-120"/>
                  <a:cs typeface="Arial" pitchFamily="34" charset="0"/>
                </a:endParaRPr>
              </a:p>
            </p:txBody>
          </p:sp>
        </p:grpSp>
      </p:grpSp>
      <p:sp>
        <p:nvSpPr>
          <p:cNvPr id="4115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42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4116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pic>
        <p:nvPicPr>
          <p:cNvPr id="19" name="圖片 18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976" y="6625291"/>
            <a:ext cx="1858527" cy="2327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624" y="1532284"/>
            <a:ext cx="7315844" cy="1296144"/>
          </a:xfrm>
        </p:spPr>
        <p:txBody>
          <a:bodyPr anchor="b"/>
          <a:lstStyle>
            <a:lvl1pPr algn="l">
              <a:defRPr sz="3600" b="0" cap="all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763688" y="2906713"/>
            <a:ext cx="6742900" cy="1500187"/>
          </a:xfrm>
        </p:spPr>
        <p:txBody>
          <a:bodyPr anchor="t"/>
          <a:lstStyle>
            <a:lvl1pPr marL="0" indent="0">
              <a:buNone/>
              <a:defRPr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矩形 3"/>
          <p:cNvSpPr/>
          <p:nvPr userDrawn="1"/>
        </p:nvSpPr>
        <p:spPr bwMode="auto">
          <a:xfrm>
            <a:off x="731826" y="2839553"/>
            <a:ext cx="7740000" cy="43200"/>
          </a:xfrm>
          <a:prstGeom prst="rect">
            <a:avLst/>
          </a:prstGeom>
          <a:gradFill flip="none" rotWithShape="1">
            <a:gsLst>
              <a:gs pos="1000">
                <a:schemeClr val="bg2">
                  <a:lumMod val="5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19050">
            <a:noFill/>
            <a:round/>
            <a:headEnd type="triangle" w="lg" len="med"/>
            <a:tailEnd type="none" w="lg" len="med"/>
          </a:ln>
        </p:spPr>
        <p:txBody>
          <a:bodyPr rtlCol="0" anchor="ctr"/>
          <a:lstStyle/>
          <a:p>
            <a:pPr algn="ctr"/>
            <a:endParaRPr lang="zh-TW" altLang="en-US">
              <a:latin typeface="Arial" pitchFamily="34" charset="0"/>
              <a:ea typeface="華康細圓體" pitchFamily="49" charset="-12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20000"/>
          </a:xfrm>
        </p:spPr>
        <p:txBody>
          <a:bodyPr/>
          <a:lstStyle>
            <a:lvl1pPr>
              <a:defRPr sz="3200" b="1">
                <a:solidFill>
                  <a:srgbClr val="5F5F5F"/>
                </a:solidFill>
                <a:effectLst/>
                <a:latin typeface="Arial" pitchFamily="34" charset="0"/>
                <a:ea typeface="華康細圓體" pitchFamily="49" charset="-120"/>
                <a:cs typeface="Arial" pitchFamily="34" charset="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7" name="Line 30"/>
          <p:cNvSpPr>
            <a:spLocks noChangeShapeType="1"/>
          </p:cNvSpPr>
          <p:nvPr userDrawn="1"/>
        </p:nvSpPr>
        <p:spPr bwMode="auto">
          <a:xfrm>
            <a:off x="720725" y="720000"/>
            <a:ext cx="7667625" cy="0"/>
          </a:xfrm>
          <a:prstGeom prst="line">
            <a:avLst/>
          </a:prstGeom>
          <a:noFill/>
          <a:ln w="38100">
            <a:solidFill>
              <a:srgbClr val="5F5F5F"/>
            </a:solidFill>
            <a:round/>
            <a:headEnd/>
            <a:tailE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8" name="Rectangle 6"/>
          <p:cNvSpPr txBox="1">
            <a:spLocks noChangeArrowheads="1"/>
          </p:cNvSpPr>
          <p:nvPr userDrawn="1"/>
        </p:nvSpPr>
        <p:spPr bwMode="auto">
          <a:xfrm>
            <a:off x="0" y="6337126"/>
            <a:ext cx="457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新細明體" charset="-120"/>
                <a:cs typeface="Calibri" pitchFamily="34" charset="0"/>
                <a:sym typeface="Wingdings 3" pitchFamily="18" charset="2"/>
              </a:rPr>
              <a:t>P</a:t>
            </a:r>
            <a:fld id="{0495E806-C5A2-48B6-809E-DD706C84B218}" type="slidenum">
              <a:rPr kumimoji="0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新細明體" charset="-120"/>
                <a:cs typeface="Calibri" pitchFamily="34" charset="0"/>
                <a:sym typeface="Wingdings 3" pitchFamily="18" charset="2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新細明體" charset="-120"/>
              <a:cs typeface="Calibri" pitchFamily="34" charset="0"/>
              <a:sym typeface="Wingdings 3" pitchFamily="18" charset="2"/>
            </a:endParaRPr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579296" cy="667544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  <a:lvl2pPr>
              <a:defRPr sz="2800">
                <a:latin typeface="Arial" pitchFamily="34" charset="0"/>
                <a:cs typeface="Arial" pitchFamily="34" charset="0"/>
              </a:defRPr>
            </a:lvl2pPr>
            <a:lvl3pPr>
              <a:defRPr sz="2400">
                <a:latin typeface="Arial" pitchFamily="34" charset="0"/>
                <a:cs typeface="Arial" pitchFamily="34" charset="0"/>
              </a:defRPr>
            </a:lvl3pPr>
            <a:lvl4pPr>
              <a:defRPr sz="2000">
                <a:latin typeface="Arial" pitchFamily="34" charset="0"/>
                <a:cs typeface="Arial" pitchFamily="34" charset="0"/>
              </a:defRPr>
            </a:lvl4pPr>
            <a:lvl5pPr>
              <a:defRPr sz="2000">
                <a:latin typeface="Arial" pitchFamily="34" charset="0"/>
                <a:cs typeface="Arial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zh-TW" altLang="en-US" noProof="0" smtClean="0"/>
              <a:t>按一下圖示以新增表格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Calibri" pitchFamily="34" charset="0"/>
                <a:ea typeface="華康粗圓體" pitchFamily="49" charset="-120"/>
                <a:cs typeface="Calibri" pitchFamily="34" charset="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latin typeface="Calibri" pitchFamily="34" charset="0"/>
                <a:ea typeface="華康粗圓體" pitchFamily="49" charset="-120"/>
                <a:cs typeface="Calibri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 txBox="1">
            <a:spLocks noChangeArrowheads="1"/>
          </p:cNvSpPr>
          <p:nvPr userDrawn="1"/>
        </p:nvSpPr>
        <p:spPr bwMode="auto">
          <a:xfrm>
            <a:off x="0" y="6337126"/>
            <a:ext cx="457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新細明體" charset="-120"/>
                <a:cs typeface="Calibri" pitchFamily="34" charset="0"/>
                <a:sym typeface="Wingdings 3" pitchFamily="18" charset="2"/>
              </a:rPr>
              <a:t>P</a:t>
            </a:r>
            <a:fld id="{0495E806-C5A2-48B6-809E-DD706C84B218}" type="slidenum">
              <a:rPr kumimoji="0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新細明體" charset="-120"/>
                <a:cs typeface="Calibri" pitchFamily="34" charset="0"/>
                <a:sym typeface="Wingdings 3" pitchFamily="18" charset="2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新細明體" charset="-120"/>
              <a:cs typeface="Calibri" pitchFamily="34" charset="0"/>
              <a:sym typeface="Wingdings 3" pitchFamily="18" charset="2"/>
            </a:endParaRP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ea typeface="華康粗圓體" pitchFamily="49" charset="-120"/>
                <a:cs typeface="Calibri" pitchFamily="34" charset="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>
                <a:latin typeface="Calibri" pitchFamily="34" charset="0"/>
                <a:ea typeface="華康粗圓體" pitchFamily="49" charset="-120"/>
                <a:cs typeface="Calibri" pitchFamily="34" charset="0"/>
              </a:defRPr>
            </a:lvl1pPr>
            <a:lvl2pPr>
              <a:defRPr sz="2400">
                <a:latin typeface="Calibri" pitchFamily="34" charset="0"/>
                <a:ea typeface="華康粗圓體" pitchFamily="49" charset="-120"/>
                <a:cs typeface="Calibri" pitchFamily="34" charset="0"/>
              </a:defRPr>
            </a:lvl2pPr>
            <a:lvl3pPr>
              <a:defRPr sz="2000">
                <a:latin typeface="Calibri" pitchFamily="34" charset="0"/>
                <a:ea typeface="華康粗圓體" pitchFamily="49" charset="-120"/>
                <a:cs typeface="Calibri" pitchFamily="34" charset="0"/>
              </a:defRPr>
            </a:lvl3pPr>
            <a:lvl4pPr>
              <a:defRPr sz="1800">
                <a:latin typeface="Calibri" pitchFamily="34" charset="0"/>
                <a:ea typeface="華康粗圓體" pitchFamily="49" charset="-120"/>
                <a:cs typeface="Calibri" pitchFamily="34" charset="0"/>
              </a:defRPr>
            </a:lvl4pPr>
            <a:lvl5pPr>
              <a:defRPr sz="1800">
                <a:latin typeface="Calibri" pitchFamily="34" charset="0"/>
                <a:ea typeface="華康粗圓體" pitchFamily="49" charset="-120"/>
                <a:cs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>
                <a:latin typeface="Calibri" pitchFamily="34" charset="0"/>
                <a:ea typeface="華康粗圓體" pitchFamily="49" charset="-120"/>
                <a:cs typeface="Calibri" pitchFamily="34" charset="0"/>
              </a:defRPr>
            </a:lvl1pPr>
            <a:lvl2pPr>
              <a:defRPr sz="2400">
                <a:latin typeface="Calibri" pitchFamily="34" charset="0"/>
                <a:ea typeface="華康粗圓體" pitchFamily="49" charset="-120"/>
                <a:cs typeface="Calibri" pitchFamily="34" charset="0"/>
              </a:defRPr>
            </a:lvl2pPr>
            <a:lvl3pPr>
              <a:defRPr sz="2000">
                <a:latin typeface="Calibri" pitchFamily="34" charset="0"/>
                <a:ea typeface="華康粗圓體" pitchFamily="49" charset="-120"/>
                <a:cs typeface="Calibri" pitchFamily="34" charset="0"/>
              </a:defRPr>
            </a:lvl3pPr>
            <a:lvl4pPr>
              <a:defRPr sz="1800">
                <a:latin typeface="Calibri" pitchFamily="34" charset="0"/>
                <a:ea typeface="華康粗圓體" pitchFamily="49" charset="-120"/>
                <a:cs typeface="Calibri" pitchFamily="34" charset="0"/>
              </a:defRPr>
            </a:lvl4pPr>
            <a:lvl5pPr>
              <a:defRPr sz="1800">
                <a:latin typeface="Calibri" pitchFamily="34" charset="0"/>
                <a:ea typeface="華康粗圓體" pitchFamily="49" charset="-120"/>
                <a:cs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 txBox="1">
            <a:spLocks noChangeArrowheads="1"/>
          </p:cNvSpPr>
          <p:nvPr userDrawn="1"/>
        </p:nvSpPr>
        <p:spPr bwMode="auto">
          <a:xfrm>
            <a:off x="0" y="6337126"/>
            <a:ext cx="457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新細明體" charset="-120"/>
                <a:cs typeface="Calibri" pitchFamily="34" charset="0"/>
                <a:sym typeface="Wingdings 3" pitchFamily="18" charset="2"/>
              </a:rPr>
              <a:t>P</a:t>
            </a:r>
            <a:fld id="{0495E806-C5A2-48B6-809E-DD706C84B218}" type="slidenum">
              <a:rPr kumimoji="0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新細明體" charset="-120"/>
                <a:cs typeface="Calibri" pitchFamily="34" charset="0"/>
                <a:sym typeface="Wingdings 3" pitchFamily="18" charset="2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新細明體" charset="-120"/>
              <a:cs typeface="Calibri" pitchFamily="34" charset="0"/>
              <a:sym typeface="Wingdings 3" pitchFamily="18" charset="2"/>
            </a:endParaRP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latin typeface="Calibri" pitchFamily="34" charset="0"/>
                <a:ea typeface="華康粗圓體" pitchFamily="49" charset="-120"/>
                <a:cs typeface="Calibri" pitchFamily="34" charset="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itchFamily="34" charset="0"/>
                <a:ea typeface="華康粗圓體" pitchFamily="49" charset="-120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Calibri" pitchFamily="34" charset="0"/>
                <a:ea typeface="華康粗圓體" pitchFamily="49" charset="-120"/>
                <a:cs typeface="Calibri" pitchFamily="34" charset="0"/>
              </a:defRPr>
            </a:lvl1pPr>
            <a:lvl2pPr>
              <a:defRPr sz="2000">
                <a:latin typeface="Calibri" pitchFamily="34" charset="0"/>
                <a:ea typeface="華康粗圓體" pitchFamily="49" charset="-120"/>
                <a:cs typeface="Calibri" pitchFamily="34" charset="0"/>
              </a:defRPr>
            </a:lvl2pPr>
            <a:lvl3pPr>
              <a:defRPr sz="1800">
                <a:latin typeface="Calibri" pitchFamily="34" charset="0"/>
                <a:ea typeface="華康粗圓體" pitchFamily="49" charset="-120"/>
                <a:cs typeface="Calibri" pitchFamily="34" charset="0"/>
              </a:defRPr>
            </a:lvl3pPr>
            <a:lvl4pPr>
              <a:defRPr sz="1600">
                <a:latin typeface="Calibri" pitchFamily="34" charset="0"/>
                <a:ea typeface="華康粗圓體" pitchFamily="49" charset="-120"/>
                <a:cs typeface="Calibri" pitchFamily="34" charset="0"/>
              </a:defRPr>
            </a:lvl4pPr>
            <a:lvl5pPr>
              <a:defRPr sz="1600">
                <a:latin typeface="Calibri" pitchFamily="34" charset="0"/>
                <a:ea typeface="華康粗圓體" pitchFamily="49" charset="-12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itchFamily="34" charset="0"/>
                <a:ea typeface="華康粗圓體" pitchFamily="49" charset="-120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latin typeface="Calibri" pitchFamily="34" charset="0"/>
                <a:ea typeface="華康粗圓體" pitchFamily="49" charset="-120"/>
                <a:cs typeface="Calibri" pitchFamily="34" charset="0"/>
              </a:defRPr>
            </a:lvl1pPr>
            <a:lvl2pPr>
              <a:defRPr sz="2000">
                <a:latin typeface="Calibri" pitchFamily="34" charset="0"/>
                <a:ea typeface="華康粗圓體" pitchFamily="49" charset="-120"/>
                <a:cs typeface="Calibri" pitchFamily="34" charset="0"/>
              </a:defRPr>
            </a:lvl2pPr>
            <a:lvl3pPr>
              <a:defRPr sz="1800">
                <a:latin typeface="Calibri" pitchFamily="34" charset="0"/>
                <a:ea typeface="華康粗圓體" pitchFamily="49" charset="-120"/>
                <a:cs typeface="Calibri" pitchFamily="34" charset="0"/>
              </a:defRPr>
            </a:lvl3pPr>
            <a:lvl4pPr>
              <a:defRPr sz="1600">
                <a:latin typeface="Calibri" pitchFamily="34" charset="0"/>
                <a:ea typeface="華康粗圓體" pitchFamily="49" charset="-120"/>
                <a:cs typeface="Calibri" pitchFamily="34" charset="0"/>
              </a:defRPr>
            </a:lvl4pPr>
            <a:lvl5pPr>
              <a:defRPr sz="1600">
                <a:latin typeface="Calibri" pitchFamily="34" charset="0"/>
                <a:ea typeface="華康粗圓體" pitchFamily="49" charset="-12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" name="Rectangle 6"/>
          <p:cNvSpPr txBox="1">
            <a:spLocks noChangeArrowheads="1"/>
          </p:cNvSpPr>
          <p:nvPr userDrawn="1"/>
        </p:nvSpPr>
        <p:spPr bwMode="auto">
          <a:xfrm>
            <a:off x="0" y="6337126"/>
            <a:ext cx="457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新細明體" charset="-120"/>
                <a:cs typeface="Calibri" pitchFamily="34" charset="0"/>
                <a:sym typeface="Wingdings 3" pitchFamily="18" charset="2"/>
              </a:rPr>
              <a:t>P</a:t>
            </a:r>
            <a:fld id="{0495E806-C5A2-48B6-809E-DD706C84B218}" type="slidenum">
              <a:rPr kumimoji="0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新細明體" charset="-120"/>
                <a:cs typeface="Calibri" pitchFamily="34" charset="0"/>
                <a:sym typeface="Wingdings 3" pitchFamily="18" charset="2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新細明體" charset="-120"/>
              <a:cs typeface="Calibri" pitchFamily="34" charset="0"/>
              <a:sym typeface="Wingdings 3" pitchFamily="18" charset="2"/>
            </a:endParaRP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ea typeface="華康粗圓體" pitchFamily="49" charset="-120"/>
                <a:cs typeface="Calibri" pitchFamily="34" charset="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 txBox="1">
            <a:spLocks noChangeArrowheads="1"/>
          </p:cNvSpPr>
          <p:nvPr userDrawn="1"/>
        </p:nvSpPr>
        <p:spPr bwMode="auto">
          <a:xfrm>
            <a:off x="0" y="6337126"/>
            <a:ext cx="457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新細明體" charset="-120"/>
                <a:cs typeface="Calibri" pitchFamily="34" charset="0"/>
                <a:sym typeface="Wingdings 3" pitchFamily="18" charset="2"/>
              </a:rPr>
              <a:t>P</a:t>
            </a:r>
            <a:fld id="{0495E806-C5A2-48B6-809E-DD706C84B218}" type="slidenum">
              <a:rPr kumimoji="0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新細明體" charset="-120"/>
                <a:cs typeface="Calibri" pitchFamily="34" charset="0"/>
                <a:sym typeface="Wingdings 3" pitchFamily="18" charset="2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新細明體" charset="-120"/>
              <a:cs typeface="Calibri" pitchFamily="34" charset="0"/>
              <a:sym typeface="Wingdings 3" pitchFamily="18" charset="2"/>
            </a:endParaRP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6"/>
          <p:cNvSpPr txBox="1">
            <a:spLocks noChangeArrowheads="1"/>
          </p:cNvSpPr>
          <p:nvPr userDrawn="1"/>
        </p:nvSpPr>
        <p:spPr bwMode="auto">
          <a:xfrm>
            <a:off x="0" y="6337126"/>
            <a:ext cx="457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新細明體" charset="-120"/>
                <a:cs typeface="Calibri" pitchFamily="34" charset="0"/>
                <a:sym typeface="Wingdings 3" pitchFamily="18" charset="2"/>
              </a:rPr>
              <a:t>P</a:t>
            </a:r>
            <a:fld id="{0495E806-C5A2-48B6-809E-DD706C84B218}" type="slidenum">
              <a:rPr kumimoji="0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新細明體" charset="-120"/>
                <a:cs typeface="Calibri" pitchFamily="34" charset="0"/>
                <a:sym typeface="Wingdings 3" pitchFamily="18" charset="2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新細明體" charset="-120"/>
              <a:cs typeface="Calibri" pitchFamily="34" charset="0"/>
              <a:sym typeface="Wingdings 3" pitchFamily="18" charset="2"/>
            </a:endParaRP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Calibri" pitchFamily="34" charset="0"/>
                <a:ea typeface="華康粗圓體" pitchFamily="49" charset="-120"/>
                <a:cs typeface="Calibri" pitchFamily="34" charset="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latin typeface="Calibri" pitchFamily="34" charset="0"/>
                <a:ea typeface="華康粗圓體" pitchFamily="49" charset="-120"/>
                <a:cs typeface="Calibri" pitchFamily="34" charset="0"/>
              </a:defRPr>
            </a:lvl1pPr>
            <a:lvl2pPr>
              <a:defRPr sz="2800">
                <a:latin typeface="Calibri" pitchFamily="34" charset="0"/>
                <a:ea typeface="華康粗圓體" pitchFamily="49" charset="-120"/>
                <a:cs typeface="Calibri" pitchFamily="34" charset="0"/>
              </a:defRPr>
            </a:lvl2pPr>
            <a:lvl3pPr>
              <a:defRPr sz="2400">
                <a:latin typeface="Calibri" pitchFamily="34" charset="0"/>
                <a:ea typeface="華康粗圓體" pitchFamily="49" charset="-120"/>
                <a:cs typeface="Calibri" pitchFamily="34" charset="0"/>
              </a:defRPr>
            </a:lvl3pPr>
            <a:lvl4pPr>
              <a:defRPr sz="2000">
                <a:latin typeface="Calibri" pitchFamily="34" charset="0"/>
                <a:ea typeface="華康粗圓體" pitchFamily="49" charset="-120"/>
                <a:cs typeface="Calibri" pitchFamily="34" charset="0"/>
              </a:defRPr>
            </a:lvl4pPr>
            <a:lvl5pPr>
              <a:defRPr sz="2000">
                <a:latin typeface="Calibri" pitchFamily="34" charset="0"/>
                <a:ea typeface="華康粗圓體" pitchFamily="49" charset="-120"/>
                <a:cs typeface="Calibri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Calibri" pitchFamily="34" charset="0"/>
                <a:ea typeface="華康粗圓體" pitchFamily="49" charset="-120"/>
                <a:cs typeface="Calibri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 txBox="1">
            <a:spLocks noChangeArrowheads="1"/>
          </p:cNvSpPr>
          <p:nvPr userDrawn="1"/>
        </p:nvSpPr>
        <p:spPr bwMode="auto">
          <a:xfrm>
            <a:off x="0" y="6337126"/>
            <a:ext cx="457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新細明體" charset="-120"/>
                <a:cs typeface="Calibri" pitchFamily="34" charset="0"/>
                <a:sym typeface="Wingdings 3" pitchFamily="18" charset="2"/>
              </a:rPr>
              <a:t>P</a:t>
            </a:r>
            <a:fld id="{0495E806-C5A2-48B6-809E-DD706C84B218}" type="slidenum">
              <a:rPr kumimoji="0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新細明體" charset="-120"/>
                <a:cs typeface="Calibri" pitchFamily="34" charset="0"/>
                <a:sym typeface="Wingdings 3" pitchFamily="18" charset="2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新細明體" charset="-120"/>
              <a:cs typeface="Calibri" pitchFamily="34" charset="0"/>
              <a:sym typeface="Wingdings 3" pitchFamily="18" charset="2"/>
            </a:endParaRP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Calibri" pitchFamily="34" charset="0"/>
                <a:ea typeface="華康粗圓體" pitchFamily="49" charset="-120"/>
                <a:cs typeface="Calibri" pitchFamily="34" charset="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Calibri" pitchFamily="34" charset="0"/>
                <a:ea typeface="華康粗圓體" pitchFamily="49" charset="-120"/>
                <a:cs typeface="Calibri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Calibri" pitchFamily="34" charset="0"/>
                <a:ea typeface="華康粗圓體" pitchFamily="49" charset="-120"/>
                <a:cs typeface="Calibri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 txBox="1">
            <a:spLocks noChangeArrowheads="1"/>
          </p:cNvSpPr>
          <p:nvPr userDrawn="1"/>
        </p:nvSpPr>
        <p:spPr bwMode="auto">
          <a:xfrm>
            <a:off x="0" y="6337126"/>
            <a:ext cx="457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solidFill>
                  <a:schemeClr val="bg1"/>
                </a:solidFill>
                <a:effectLst/>
                <a:latin typeface="Calibri" pitchFamily="34" charset="0"/>
                <a:cs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新細明體" charset="-120"/>
                <a:cs typeface="Calibri" pitchFamily="34" charset="0"/>
                <a:sym typeface="Wingdings 3" pitchFamily="18" charset="2"/>
              </a:rPr>
              <a:t>P</a:t>
            </a:r>
            <a:fld id="{0495E806-C5A2-48B6-809E-DD706C84B218}" type="slidenum">
              <a:rPr kumimoji="0" lang="en-US" altLang="zh-TW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新細明體" charset="-120"/>
                <a:cs typeface="Calibri" pitchFamily="34" charset="0"/>
                <a:sym typeface="Wingdings 3" pitchFamily="18" charset="2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新細明體" charset="-120"/>
              <a:cs typeface="Calibri" pitchFamily="34" charset="0"/>
              <a:sym typeface="Wingdings 3" pitchFamily="18" charset="2"/>
            </a:endParaRP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microsoft.com/office/2007/relationships/hdphoto" Target="../media/hdphoto1.wdp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809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kumimoji="0" sz="1400" b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b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b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FD1714EF-781D-4014-A922-33208E6EF8E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 userDrawn="1"/>
        </p:nvPicPr>
        <p:blipFill>
          <a:blip r:embed="rId18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6511295"/>
            <a:ext cx="1656184" cy="29169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4" r:id="rId2"/>
    <p:sldLayoutId id="2147483703" r:id="rId3"/>
    <p:sldLayoutId id="2147483702" r:id="rId4"/>
    <p:sldLayoutId id="2147483701" r:id="rId5"/>
    <p:sldLayoutId id="2147483700" r:id="rId6"/>
    <p:sldLayoutId id="2147483699" r:id="rId7"/>
    <p:sldLayoutId id="2147483698" r:id="rId8"/>
    <p:sldLayoutId id="2147483697" r:id="rId9"/>
    <p:sldLayoutId id="2147483696" r:id="rId10"/>
    <p:sldLayoutId id="2147483695" r:id="rId11"/>
    <p:sldLayoutId id="2147483694" r:id="rId12"/>
    <p:sldLayoutId id="2147483693" r:id="rId13"/>
    <p:sldLayoutId id="2147483692" r:id="rId14"/>
    <p:sldLayoutId id="2147483691" r:id="rId15"/>
  </p:sldLayoutIdLst>
  <p:transition spd="med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99"/>
        </a:buClr>
        <a:buSzPct val="65000"/>
        <a:buFont typeface="Wingdings" pitchFamily="2" charset="2"/>
        <a:buChar char="Ø"/>
        <a:defRPr kumimoji="1" sz="3200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0099"/>
        </a:buClr>
        <a:buSzPct val="65000"/>
        <a:buFont typeface="Wingdings" pitchFamily="2" charset="2"/>
        <a:buChar char="Ø"/>
        <a:defRPr kumimoji="1" sz="2800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0099"/>
        </a:buClr>
        <a:buSzPct val="65000"/>
        <a:buFont typeface="Wingdings" pitchFamily="2" charset="2"/>
        <a:buChar char="Ø"/>
        <a:defRPr kumimoji="1" sz="2400">
          <a:solidFill>
            <a:srgbClr val="000099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0099"/>
        </a:buClr>
        <a:buSzPct val="65000"/>
        <a:buFont typeface="Wingdings" pitchFamily="2" charset="2"/>
        <a:buChar char="Ø"/>
        <a:defRPr kumimoji="1"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0099"/>
        </a:buClr>
        <a:buSzPct val="65000"/>
        <a:buFont typeface="Wingdings" pitchFamily="2" charset="2"/>
        <a:buChar char="Ø"/>
        <a:defRPr kumimoji="1"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0099"/>
        </a:buClr>
        <a:buSzPct val="65000"/>
        <a:buFont typeface="Wingdings" pitchFamily="2" charset="2"/>
        <a:buChar char="Ø"/>
        <a:defRPr kumimoji="1"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0099"/>
        </a:buClr>
        <a:buSzPct val="65000"/>
        <a:buFont typeface="Wingdings" pitchFamily="2" charset="2"/>
        <a:buChar char="Ø"/>
        <a:defRPr kumimoji="1"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0099"/>
        </a:buClr>
        <a:buSzPct val="65000"/>
        <a:buFont typeface="Wingdings" pitchFamily="2" charset="2"/>
        <a:buChar char="Ø"/>
        <a:defRPr kumimoji="1"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0099"/>
        </a:buClr>
        <a:buSzPct val="65000"/>
        <a:buFont typeface="Wingdings" pitchFamily="2" charset="2"/>
        <a:buChar char="Ø"/>
        <a:defRPr kumimoji="1"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3077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zh-TW" altLang="zh-TW" sz="2400" b="0">
                <a:latin typeface="Times New Roman" pitchFamily="18" charset="0"/>
                <a:ea typeface="新細明體" pitchFamily="18" charset="-120"/>
              </a:endParaRPr>
            </a:p>
          </p:txBody>
        </p:sp>
        <p:sp>
          <p:nvSpPr>
            <p:cNvPr id="3078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kumimoji="0" lang="zh-TW" altLang="zh-TW" sz="2400" b="0">
                <a:latin typeface="Times New Roman" pitchFamily="18" charset="0"/>
                <a:ea typeface="新細明體" pitchFamily="18" charset="-120"/>
              </a:endParaRPr>
            </a:p>
          </p:txBody>
        </p:sp>
        <p:sp>
          <p:nvSpPr>
            <p:cNvPr id="3079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kumimoji="0" lang="zh-TW" altLang="zh-TW" sz="1800" b="0">
                <a:solidFill>
                  <a:schemeClr val="hlink"/>
                </a:solidFill>
                <a:ea typeface="新細明體" pitchFamily="18" charset="-120"/>
              </a:endParaRPr>
            </a:p>
          </p:txBody>
        </p:sp>
        <p:sp>
          <p:nvSpPr>
            <p:cNvPr id="3080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kumimoji="0" lang="zh-TW" altLang="zh-TW" sz="1800" b="0">
                <a:solidFill>
                  <a:schemeClr val="hlink"/>
                </a:solidFill>
                <a:ea typeface="新細明體" pitchFamily="18" charset="-120"/>
              </a:endParaRPr>
            </a:p>
          </p:txBody>
        </p:sp>
        <p:sp>
          <p:nvSpPr>
            <p:cNvPr id="3081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kumimoji="0" lang="zh-TW" altLang="zh-TW" sz="1800" b="0">
                <a:solidFill>
                  <a:schemeClr val="accent2"/>
                </a:solidFill>
                <a:ea typeface="新細明體" pitchFamily="18" charset="-120"/>
              </a:endParaRPr>
            </a:p>
          </p:txBody>
        </p:sp>
        <p:sp>
          <p:nvSpPr>
            <p:cNvPr id="3082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kumimoji="0" lang="zh-TW" altLang="zh-TW" sz="1800" b="0">
                <a:solidFill>
                  <a:schemeClr val="hlink"/>
                </a:solidFill>
                <a:ea typeface="新細明體" pitchFamily="18" charset="-120"/>
              </a:endParaRPr>
            </a:p>
          </p:txBody>
        </p:sp>
        <p:sp>
          <p:nvSpPr>
            <p:cNvPr id="3083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kumimoji="0" lang="zh-TW" altLang="zh-TW" sz="2400" b="0">
                <a:latin typeface="Times New Roman" pitchFamily="18" charset="0"/>
                <a:ea typeface="新細明體" pitchFamily="18" charset="-120"/>
              </a:endParaRPr>
            </a:p>
          </p:txBody>
        </p:sp>
        <p:sp>
          <p:nvSpPr>
            <p:cNvPr id="3084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kumimoji="0" lang="zh-TW" altLang="zh-TW" sz="1800" b="0">
                <a:solidFill>
                  <a:schemeClr val="accent2"/>
                </a:solidFill>
                <a:ea typeface="新細明體" pitchFamily="18" charset="-120"/>
              </a:endParaRPr>
            </a:p>
          </p:txBody>
        </p:sp>
        <p:sp>
          <p:nvSpPr>
            <p:cNvPr id="3085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kumimoji="0" lang="zh-TW" altLang="zh-TW" sz="1800" b="0">
                <a:solidFill>
                  <a:schemeClr val="accent2"/>
                </a:solidFill>
                <a:ea typeface="新細明體" pitchFamily="18" charset="-120"/>
              </a:endParaRPr>
            </a:p>
          </p:txBody>
        </p:sp>
      </p:grpSp>
      <p:sp>
        <p:nvSpPr>
          <p:cNvPr id="1027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04664"/>
            <a:ext cx="8229600" cy="667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 smtClean="0"/>
              <a:t>按一下以編輯母片標題樣式</a:t>
            </a:r>
          </a:p>
        </p:txBody>
      </p:sp>
      <p:sp>
        <p:nvSpPr>
          <p:cNvPr id="1028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96752"/>
            <a:ext cx="8229600" cy="4670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8172450" y="6524625"/>
            <a:ext cx="97155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zh-TW" sz="1100" dirty="0">
                <a:solidFill>
                  <a:srgbClr val="616191"/>
                </a:solidFill>
                <a:latin typeface="Andale WT" pitchFamily="34" charset="-120"/>
                <a:ea typeface="Andale WT" pitchFamily="34" charset="-120"/>
              </a:rPr>
              <a:t>P</a:t>
            </a:r>
            <a:fld id="{089CD5D7-F1AA-4FC7-8C3A-01C6BA764C70}" type="slidenum">
              <a:rPr lang="en-US" altLang="zh-TW" sz="1100" smtClean="0">
                <a:solidFill>
                  <a:srgbClr val="616191"/>
                </a:solidFill>
                <a:latin typeface="Andale WT" pitchFamily="34" charset="-120"/>
                <a:ea typeface="Andale WT" pitchFamily="34" charset="-120"/>
              </a:rPr>
              <a:pPr algn="ctr">
                <a:defRPr/>
              </a:pPr>
              <a:t>‹#›</a:t>
            </a:fld>
            <a:endParaRPr lang="en-US" altLang="zh-TW" sz="1100" dirty="0">
              <a:solidFill>
                <a:srgbClr val="616191"/>
              </a:solidFill>
              <a:latin typeface="Andale WT" pitchFamily="34" charset="-120"/>
              <a:ea typeface="Andale WT" pitchFamily="34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3400">
          <a:solidFill>
            <a:srgbClr val="5F5F5F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rebuchet MS" pitchFamily="34" charset="0"/>
          <a:ea typeface="華康粗圓體" pitchFamily="49" charset="-120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rgbClr val="5F5F5F"/>
          </a:solidFill>
          <a:latin typeface="Arial" charset="0"/>
          <a:ea typeface="新細明體" pitchFamily="18" charset="-12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rgbClr val="5F5F5F"/>
          </a:solidFill>
          <a:latin typeface="Arial" charset="0"/>
          <a:ea typeface="新細明體" pitchFamily="18" charset="-12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rgbClr val="5F5F5F"/>
          </a:solidFill>
          <a:latin typeface="Arial" charset="0"/>
          <a:ea typeface="新細明體" pitchFamily="18" charset="-12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rgbClr val="5F5F5F"/>
          </a:solidFill>
          <a:latin typeface="Arial" charset="0"/>
          <a:ea typeface="新細明體" pitchFamily="18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rgbClr val="5F5F5F"/>
          </a:solidFill>
          <a:latin typeface="Arial" charset="0"/>
          <a:ea typeface="新細明體" pitchFamily="18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rgbClr val="5F5F5F"/>
          </a:solidFill>
          <a:latin typeface="Arial" charset="0"/>
          <a:ea typeface="新細明體" pitchFamily="18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rgbClr val="5F5F5F"/>
          </a:solidFill>
          <a:latin typeface="Arial" charset="0"/>
          <a:ea typeface="新細明體" pitchFamily="18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rgbClr val="5F5F5F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kumimoji="1" sz="3200">
          <a:solidFill>
            <a:schemeClr val="tx1"/>
          </a:solidFill>
          <a:latin typeface="Trebuchet MS" pitchFamily="34" charset="0"/>
          <a:ea typeface="華康粗圓體" pitchFamily="49" charset="-120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kumimoji="1" sz="2800">
          <a:solidFill>
            <a:schemeClr val="tx1"/>
          </a:solidFill>
          <a:latin typeface="Trebuchet MS" pitchFamily="34" charset="0"/>
          <a:ea typeface="華康粗圓體" pitchFamily="49" charset="-12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kumimoji="1" sz="2400">
          <a:solidFill>
            <a:schemeClr val="tx1"/>
          </a:solidFill>
          <a:latin typeface="Trebuchet MS" pitchFamily="34" charset="0"/>
          <a:ea typeface="華康粗圓體" pitchFamily="49" charset="-12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kumimoji="1" sz="2000">
          <a:solidFill>
            <a:schemeClr val="tx1"/>
          </a:solidFill>
          <a:latin typeface="Trebuchet MS" pitchFamily="34" charset="0"/>
          <a:ea typeface="華康粗圓體" pitchFamily="49" charset="-12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Trebuchet MS" pitchFamily="34" charset="0"/>
          <a:ea typeface="華康粗圓體" pitchFamily="49" charset="-12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7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30000"/>
              </a:lnSpc>
            </a:pPr>
            <a:r>
              <a:rPr lang="en-US" altLang="zh-TW" sz="3600" b="1" dirty="0" smtClean="0">
                <a:solidFill>
                  <a:schemeClr val="bg1">
                    <a:lumMod val="95000"/>
                  </a:schemeClr>
                </a:solidFill>
              </a:rPr>
              <a:t>2020</a:t>
            </a:r>
            <a:r>
              <a:rPr lang="zh-TW" altLang="en-US" sz="3600" b="1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年第</a:t>
            </a:r>
            <a:r>
              <a:rPr lang="en-US" altLang="zh-TW" sz="3600" b="1" dirty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3600" b="1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季營運成果</a:t>
            </a:r>
            <a:r>
              <a:rPr lang="en-US" altLang="zh-TW" sz="3600" b="1" dirty="0" smtClean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altLang="zh-TW" sz="3600" b="1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zh-TW" altLang="en-US" sz="3600" b="1" dirty="0" smtClean="0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聯強國際股份有限公司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>
          <a:xfrm>
            <a:off x="2971800" y="4267200"/>
            <a:ext cx="5632648" cy="1752600"/>
          </a:xfrm>
        </p:spPr>
        <p:txBody>
          <a:bodyPr anchor="b"/>
          <a:lstStyle/>
          <a:p>
            <a:pPr algn="r"/>
            <a:r>
              <a:rPr lang="en-US" altLang="zh-TW" sz="2400" dirty="0" smtClean="0">
                <a:solidFill>
                  <a:srgbClr val="5F5F5F"/>
                </a:solidFill>
                <a:latin typeface="微軟正黑體" pitchFamily="34" charset="-120"/>
                <a:ea typeface="微軟正黑體" pitchFamily="34" charset="-120"/>
              </a:rPr>
              <a:t>11</a:t>
            </a:r>
            <a:r>
              <a:rPr lang="zh-TW" altLang="en-US" sz="2400" dirty="0" smtClean="0">
                <a:solidFill>
                  <a:srgbClr val="5F5F5F"/>
                </a:solidFill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en-US" altLang="zh-TW" sz="2400" dirty="0" smtClean="0">
                <a:solidFill>
                  <a:srgbClr val="5F5F5F"/>
                </a:solidFill>
              </a:rPr>
              <a:t>, 2020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免責聲明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766134" y="857233"/>
            <a:ext cx="7661904" cy="437196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1" lang="en-US" altLang="zh-TW" sz="1700" b="1" i="0" u="none" strike="noStrike" kern="0" cap="none" spc="0" normalizeH="0" baseline="0" noProof="0" dirty="0" smtClean="0">
                <a:ln>
                  <a:noFill/>
                </a:ln>
                <a:solidFill>
                  <a:srgbClr val="90909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  <a:endParaRPr kumimoji="1" lang="en-US" altLang="zh-TW" sz="1600" b="1" i="0" u="none" strike="noStrike" kern="0" cap="none" spc="0" normalizeH="0" baseline="0" noProof="0" dirty="0" smtClean="0">
              <a:ln>
                <a:noFill/>
              </a:ln>
              <a:solidFill>
                <a:srgbClr val="90909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65000"/>
              <a:buFont typeface="Wingdings" pitchFamily="2" charset="2"/>
              <a:buNone/>
              <a:tabLst/>
              <a:defRPr/>
            </a:pPr>
            <a:endParaRPr kumimoji="1" lang="en-US" altLang="zh-TW" sz="1600" b="1" i="0" u="none" strike="noStrike" kern="0" cap="none" spc="0" normalizeH="0" baseline="0" noProof="0" dirty="0" smtClean="0">
              <a:ln>
                <a:noFill/>
              </a:ln>
              <a:solidFill>
                <a:srgbClr val="90909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65000"/>
              <a:buFont typeface="Wingdings" pitchFamily="2" charset="2"/>
              <a:buNone/>
              <a:tabLst>
                <a:tab pos="7708900" algn="l"/>
              </a:tabLst>
              <a:defRPr/>
            </a:pPr>
            <a:r>
              <a:rPr kumimoji="1" lang="zh-TW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909090"/>
                </a:solidFill>
                <a:effectLst/>
                <a:uLnTx/>
                <a:uFillTx/>
                <a:latin typeface="+mn-lt"/>
                <a:ea typeface="華康細圓體" pitchFamily="49" charset="-120"/>
                <a:cs typeface="+mn-cs"/>
              </a:rPr>
              <a:t>本簡報係由聯強國際股份有限公司</a:t>
            </a:r>
            <a:r>
              <a:rPr kumimoji="1" lang="en-US" altLang="zh-TW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909090"/>
                </a:solidFill>
                <a:effectLst/>
                <a:uLnTx/>
                <a:uFillTx/>
                <a:latin typeface="+mn-lt"/>
                <a:ea typeface="華康細圓體" pitchFamily="49" charset="-120"/>
                <a:cs typeface="+mn-cs"/>
              </a:rPr>
              <a:t>(</a:t>
            </a:r>
            <a:r>
              <a:rPr kumimoji="1" lang="zh-TW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909090"/>
                </a:solidFill>
                <a:effectLst/>
                <a:uLnTx/>
                <a:uFillTx/>
                <a:latin typeface="+mn-lt"/>
                <a:ea typeface="華康細圓體" pitchFamily="49" charset="-120"/>
                <a:cs typeface="+mn-cs"/>
              </a:rPr>
              <a:t>以下簡稱本公司</a:t>
            </a:r>
            <a:r>
              <a:rPr kumimoji="1" lang="en-US" altLang="zh-TW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909090"/>
                </a:solidFill>
                <a:effectLst/>
                <a:uLnTx/>
                <a:uFillTx/>
                <a:latin typeface="+mn-lt"/>
                <a:ea typeface="華康細圓體" pitchFamily="49" charset="-120"/>
                <a:cs typeface="+mn-cs"/>
              </a:rPr>
              <a:t>)</a:t>
            </a:r>
            <a:r>
              <a:rPr kumimoji="1" lang="zh-TW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909090"/>
                </a:solidFill>
                <a:effectLst/>
                <a:uLnTx/>
                <a:uFillTx/>
                <a:latin typeface="+mn-lt"/>
                <a:ea typeface="華康細圓體" pitchFamily="49" charset="-120"/>
                <a:cs typeface="+mn-cs"/>
              </a:rPr>
              <a:t>提供，本簡報可能包含前瞻性陳述，當中涉及風險與不明朗因素包括陳述本身的不確定性、風險、假設或其他因素如：經營上的改變、競爭環境、經濟情勢、法規變化、科技發展與超出本公司管</a:t>
            </a:r>
            <a:r>
              <a:rPr kumimoji="1" lang="zh-TW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909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華康細圓體" pitchFamily="49" charset="-120"/>
                <a:cs typeface="+mn-cs"/>
              </a:rPr>
              <a:t>控等因素，</a:t>
            </a:r>
            <a:r>
              <a:rPr kumimoji="1" lang="zh-TW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909090"/>
                </a:solidFill>
                <a:effectLst/>
                <a:uLnTx/>
                <a:uFillTx/>
                <a:latin typeface="+mn-lt"/>
                <a:ea typeface="華康細圓體" pitchFamily="49" charset="-120"/>
                <a:cs typeface="+mn-cs"/>
              </a:rPr>
              <a:t>皆可能導致本公司實際營運結果與上開前瞻性陳述有很大的差異</a:t>
            </a:r>
            <a:r>
              <a:rPr kumimoji="1" lang="zh-TW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909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華康細圓體" pitchFamily="49" charset="-120"/>
                <a:cs typeface="+mn-cs"/>
              </a:rPr>
              <a:t>。本公司不承擔因情勢變更而即時更新或修正相關內容之義務。</a:t>
            </a:r>
            <a:endParaRPr kumimoji="1" lang="en-US" altLang="zh-TW" sz="1800" b="1" i="0" u="none" strike="noStrike" kern="0" cap="none" spc="0" normalizeH="0" baseline="0" noProof="0" dirty="0" smtClean="0">
              <a:ln>
                <a:noFill/>
              </a:ln>
              <a:solidFill>
                <a:srgbClr val="909090"/>
              </a:solidFill>
              <a:effectLst/>
              <a:uLnTx/>
              <a:uFillTx/>
              <a:latin typeface="+mn-lt"/>
              <a:ea typeface="華康細圓體" pitchFamily="49" charset="-120"/>
              <a:cs typeface="+mn-cs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1" lang="zh-TW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909090"/>
                </a:solidFill>
                <a:effectLst/>
                <a:uLnTx/>
                <a:uFillTx/>
                <a:latin typeface="+mn-lt"/>
                <a:ea typeface="華康細圓體" pitchFamily="49" charset="-120"/>
                <a:cs typeface="+mn-cs"/>
              </a:rPr>
              <a:t>   </a:t>
            </a:r>
            <a:endParaRPr kumimoji="1" lang="en-US" altLang="zh-TW" sz="1800" b="1" i="0" u="none" strike="noStrike" kern="0" cap="none" spc="0" normalizeH="0" baseline="0" noProof="0" dirty="0" smtClean="0">
              <a:ln>
                <a:noFill/>
              </a:ln>
              <a:solidFill>
                <a:srgbClr val="909090"/>
              </a:solidFill>
              <a:effectLst/>
              <a:uLnTx/>
              <a:uFillTx/>
              <a:latin typeface="+mn-lt"/>
              <a:ea typeface="華康細圓體" pitchFamily="49" charset="-120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1" lang="zh-TW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909090"/>
                </a:solidFill>
                <a:effectLst/>
                <a:uLnTx/>
                <a:uFillTx/>
                <a:latin typeface="+mn-lt"/>
                <a:ea typeface="華康細圓體" pitchFamily="49" charset="-120"/>
                <a:cs typeface="+mn-cs"/>
              </a:rPr>
              <a:t>本簡報的內容、陳述或主張非為買賣或提供買賣任何有價證券或金融商品的邀約，邀約之引誘或建議。</a:t>
            </a:r>
            <a:r>
              <a:rPr kumimoji="1" lang="zh-TW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90909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華康細圓體" pitchFamily="49" charset="-120"/>
                <a:cs typeface="+mn-cs"/>
              </a:rPr>
              <a:t>本公司已盡合理之注意，使本簡報於公開時無任何不真實或誤導。</a:t>
            </a:r>
            <a:r>
              <a:rPr kumimoji="1" lang="zh-TW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909090"/>
                </a:solidFill>
                <a:effectLst/>
                <a:uLnTx/>
                <a:uFillTx/>
                <a:latin typeface="+mn-lt"/>
                <a:ea typeface="華康細圓體" pitchFamily="49" charset="-120"/>
                <a:cs typeface="+mn-cs"/>
              </a:rPr>
              <a:t>本公司及其各關係企業代表人或董事，均不對此使用或因他人引用本份簡報資料、或其它因簡報資料導致的任何損害負擔任何責任。</a:t>
            </a:r>
            <a:endParaRPr kumimoji="1" lang="en-US" altLang="zh-TW" sz="1800" b="1" i="0" u="none" strike="noStrike" kern="0" cap="none" spc="0" normalizeH="0" baseline="0" noProof="0" dirty="0" smtClean="0">
              <a:ln>
                <a:noFill/>
              </a:ln>
              <a:solidFill>
                <a:srgbClr val="909090"/>
              </a:solidFill>
              <a:effectLst/>
              <a:uLnTx/>
              <a:uFillTx/>
              <a:latin typeface="+mn-lt"/>
              <a:ea typeface="華康細圓體" pitchFamily="49" charset="-120"/>
              <a:cs typeface="+mn-cs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65000"/>
              <a:buFont typeface="Wingdings" pitchFamily="2" charset="2"/>
              <a:buNone/>
              <a:tabLst/>
              <a:defRPr/>
            </a:pPr>
            <a:endParaRPr kumimoji="1" lang="en-US" altLang="zh-TW" sz="1800" b="1" i="0" u="none" strike="noStrike" kern="0" cap="none" spc="0" normalizeH="0" baseline="0" noProof="0" dirty="0" smtClean="0">
              <a:ln>
                <a:noFill/>
              </a:ln>
              <a:solidFill>
                <a:srgbClr val="909090"/>
              </a:solidFill>
              <a:effectLst/>
              <a:uLnTx/>
              <a:uFillTx/>
              <a:latin typeface="+mn-lt"/>
              <a:ea typeface="華康細圓體" pitchFamily="49" charset="-120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3854"/>
              </a:gs>
              <a:gs pos="50000">
                <a:srgbClr val="24A4B2"/>
              </a:gs>
              <a:gs pos="100000">
                <a:srgbClr val="003854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b="0" dirty="0">
              <a:solidFill>
                <a:srgbClr val="000000"/>
              </a:solidFill>
              <a:latin typeface="Arial"/>
              <a:ea typeface="華康細圓體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8000"/>
            <a:ext cx="9144000" cy="5196770"/>
          </a:xfrm>
          <a:prstGeom prst="rect">
            <a:avLst/>
          </a:prstGeom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6084168" y="3384000"/>
            <a:ext cx="2916000" cy="1602178"/>
          </a:xfrm>
          <a:prstGeom prst="rect">
            <a:avLst/>
          </a:prstGeom>
          <a:solidFill>
            <a:srgbClr val="FFF6D1">
              <a:alpha val="4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t" anchorCtr="0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 </a:t>
            </a:r>
            <a:r>
              <a:rPr kumimoji="0" lang="zh-TW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台灣</a:t>
            </a: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		1975</a:t>
            </a:r>
            <a:r>
              <a:rPr kumimoji="0" lang="zh-TW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      </a:t>
            </a: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No.1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endParaRPr kumimoji="0" lang="en-US" altLang="zh-TW" sz="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華康細圓體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 </a:t>
            </a:r>
            <a:r>
              <a:rPr kumimoji="0" lang="zh-TW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香港</a:t>
            </a: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 / </a:t>
            </a:r>
            <a:r>
              <a:rPr kumimoji="0" lang="zh-TW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中國</a:t>
            </a: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		1982</a:t>
            </a:r>
            <a:r>
              <a:rPr kumimoji="0" lang="zh-TW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      </a:t>
            </a: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No.3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endParaRPr kumimoji="0" lang="en-US" altLang="zh-TW" sz="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華康細圓體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 </a:t>
            </a:r>
            <a:r>
              <a:rPr kumimoji="0" lang="zh-TW" altLang="en-US" sz="1200" b="0" kern="0" dirty="0" smtClean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華康細圓體"/>
              </a:rPr>
              <a:t>澳洲</a:t>
            </a: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		1991</a:t>
            </a:r>
            <a:r>
              <a:rPr kumimoji="0" lang="zh-TW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      </a:t>
            </a:r>
            <a:r>
              <a:rPr kumimoji="0" lang="en-US" altLang="zh-TW" sz="1200" b="0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No.1</a:t>
            </a:r>
            <a:endParaRPr kumimoji="0" lang="en-US" altLang="zh-TW" sz="12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華康細圓體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     (</a:t>
            </a:r>
            <a:r>
              <a:rPr kumimoji="0" lang="zh-TW" altLang="en-US" sz="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紐西蘭</a:t>
            </a:r>
            <a:r>
              <a:rPr kumimoji="0" lang="en-US" altLang="zh-TW" sz="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)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endParaRPr kumimoji="0" lang="en-US" altLang="zh-TW" sz="4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華康細圓體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 </a:t>
            </a:r>
            <a:r>
              <a:rPr kumimoji="0" lang="zh-TW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印尼</a:t>
            </a: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		</a:t>
            </a: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1975</a:t>
            </a:r>
            <a:r>
              <a:rPr kumimoji="0" lang="zh-TW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      </a:t>
            </a: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No.1</a:t>
            </a:r>
            <a:endParaRPr kumimoji="0" lang="en-US" altLang="zh-TW" sz="12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華康細圓體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endParaRPr kumimoji="0" lang="en-US" altLang="zh-TW" sz="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華康細圓體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 </a:t>
            </a:r>
            <a:r>
              <a:rPr kumimoji="0" lang="zh-TW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泰國</a:t>
            </a: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		1988</a:t>
            </a:r>
            <a:r>
              <a:rPr kumimoji="0" lang="zh-TW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      </a:t>
            </a: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No.1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endParaRPr kumimoji="0" lang="en-US" altLang="zh-TW" sz="4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華康細圓體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 </a:t>
            </a:r>
            <a:r>
              <a:rPr kumimoji="0" lang="zh-TW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越南</a:t>
            </a: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		</a:t>
            </a: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1988</a:t>
            </a:r>
            <a:r>
              <a:rPr kumimoji="0" lang="zh-TW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      </a:t>
            </a: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No.1</a:t>
            </a: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323856" y="4535712"/>
            <a:ext cx="2916000" cy="765496"/>
          </a:xfrm>
          <a:prstGeom prst="rect">
            <a:avLst/>
          </a:prstGeom>
          <a:solidFill>
            <a:srgbClr val="FFF6D1">
              <a:alpha val="4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t" anchorCtr="0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 </a:t>
            </a:r>
            <a:r>
              <a:rPr kumimoji="0" lang="zh-TW" altLang="en-US" sz="1200" b="0" kern="0" dirty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華康細圓體"/>
              </a:rPr>
              <a:t>印度</a:t>
            </a: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		1993</a:t>
            </a:r>
            <a:r>
              <a:rPr kumimoji="0" lang="zh-TW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      </a:t>
            </a: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No.2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endParaRPr kumimoji="0" lang="en-US" altLang="zh-TW" sz="400" b="0" i="0" u="none" strike="noStrike" kern="0" cap="none" spc="0" normalizeH="0" baseline="0" noProof="0" dirty="0" smtClean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華康細圓體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 </a:t>
            </a:r>
            <a:r>
              <a:rPr kumimoji="0" lang="zh-TW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中東</a:t>
            </a: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 / </a:t>
            </a:r>
            <a:r>
              <a:rPr kumimoji="0" lang="zh-TW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非洲 </a:t>
            </a: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	1997</a:t>
            </a:r>
            <a:r>
              <a:rPr kumimoji="0" lang="zh-TW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      </a:t>
            </a: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No.1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endParaRPr kumimoji="0" lang="en-US" altLang="zh-TW" sz="4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華康細圓體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 </a:t>
            </a:r>
            <a:r>
              <a:rPr kumimoji="0" lang="zh-TW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土耳其</a:t>
            </a: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	</a:t>
            </a: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	</a:t>
            </a: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1991</a:t>
            </a:r>
            <a:r>
              <a:rPr kumimoji="0" lang="zh-TW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      </a:t>
            </a: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No.1</a:t>
            </a:r>
            <a:endParaRPr kumimoji="0" lang="en-US" altLang="zh-TW" sz="12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華康細圓體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6084168" y="2293640"/>
            <a:ext cx="2916000" cy="487288"/>
          </a:xfrm>
          <a:prstGeom prst="rect">
            <a:avLst/>
          </a:prstGeom>
          <a:solidFill>
            <a:srgbClr val="FFF6D1">
              <a:alpha val="4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t" anchorCtr="0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 </a:t>
            </a:r>
            <a:r>
              <a:rPr kumimoji="0" lang="zh-TW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美國</a:t>
            </a:r>
            <a:r>
              <a:rPr kumimoji="0" lang="en-US" altLang="zh-TW" sz="12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		</a:t>
            </a: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1980</a:t>
            </a:r>
            <a:r>
              <a:rPr kumimoji="0" lang="zh-TW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      </a:t>
            </a: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No.3</a:t>
            </a:r>
            <a:endParaRPr kumimoji="0" lang="en-US" altLang="zh-TW" sz="12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華康細圓體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endParaRPr kumimoji="0" lang="en-US" altLang="zh-TW" sz="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華康細圓體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 </a:t>
            </a:r>
            <a:r>
              <a:rPr kumimoji="0" lang="zh-TW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日本</a:t>
            </a: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		1962</a:t>
            </a:r>
            <a:r>
              <a:rPr kumimoji="0" lang="zh-TW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      </a:t>
            </a: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</a:rPr>
              <a:t>No.3</a:t>
            </a: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4168" y="1930158"/>
            <a:ext cx="923773" cy="360000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3076035"/>
            <a:ext cx="1800000" cy="304483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852" y1="55333" x2="1852" y2="55333"/>
                        <a14:foregroundMark x1="11667" y1="43333" x2="11667" y2="43333"/>
                        <a14:foregroundMark x1="11296" y1="77333" x2="11296" y2="77333"/>
                        <a14:foregroundMark x1="9074" y1="68667" x2="9074" y2="68667"/>
                        <a14:foregroundMark x1="7593" y1="79333" x2="7593" y2="79333"/>
                        <a14:foregroundMark x1="10370" y1="69333" x2="10370" y2="69333"/>
                        <a14:foregroundMark x1="12222" y1="61333" x2="12222" y2="61333"/>
                        <a14:foregroundMark x1="12778" y1="57333" x2="12778" y2="57333"/>
                        <a14:foregroundMark x1="19815" y1="42667" x2="19815" y2="42667"/>
                        <a14:foregroundMark x1="31296" y1="50667" x2="31296" y2="50667"/>
                        <a14:foregroundMark x1="41667" y1="52667" x2="41667" y2="52667"/>
                        <a14:foregroundMark x1="51852" y1="32667" x2="51852" y2="32667"/>
                        <a14:foregroundMark x1="51852" y1="50667" x2="51852" y2="50667"/>
                        <a14:foregroundMark x1="11667" y1="37333" x2="11667" y2="37333"/>
                        <a14:foregroundMark x1="12963" y1="68000" x2="12963" y2="68000"/>
                        <a14:foregroundMark x1="56852" y1="52000" x2="56852" y2="52000"/>
                        <a14:foregroundMark x1="66852" y1="52667" x2="66852" y2="52667"/>
                        <a14:foregroundMark x1="77963" y1="47333" x2="77963" y2="47333"/>
                        <a14:foregroundMark x1="85926" y1="46667" x2="85926" y2="46667"/>
                        <a14:foregroundMark x1="94074" y1="50667" x2="94074" y2="50667"/>
                        <a14:foregroundMark x1="19259" y1="92000" x2="19259" y2="92000"/>
                        <a14:foregroundMark x1="21296" y1="93333" x2="21296" y2="93333"/>
                        <a14:foregroundMark x1="24074" y1="90000" x2="24074" y2="90000"/>
                        <a14:foregroundMark x1="25741" y1="90667" x2="25741" y2="90667"/>
                        <a14:foregroundMark x1="28519" y1="91333" x2="28519" y2="91333"/>
                        <a14:foregroundMark x1="30741" y1="92667" x2="30741" y2="92667"/>
                        <a14:foregroundMark x1="32778" y1="92000" x2="32778" y2="92000"/>
                        <a14:foregroundMark x1="34815" y1="91333" x2="34815" y2="91333"/>
                        <a14:foregroundMark x1="13519" y1="44000" x2="13519" y2="44000"/>
                        <a14:foregroundMark x1="7963" y1="65333" x2="7963" y2="65333"/>
                        <a14:foregroundMark x1="7407" y1="68667" x2="7407" y2="68667"/>
                        <a14:foregroundMark x1="8333" y1="78000" x2="8333" y2="78000"/>
                        <a14:foregroundMark x1="6667" y1="88000" x2="6667" y2="88000"/>
                        <a14:foregroundMark x1="5741" y1="94000" x2="5741" y2="94000"/>
                        <a14:foregroundMark x1="2222" y1="62000" x2="2222" y2="62000"/>
                        <a14:foregroundMark x1="2407" y1="26000" x2="2407" y2="25333"/>
                        <a14:foregroundMark x1="4630" y1="23333" x2="4630" y2="23333"/>
                        <a14:foregroundMark x1="6481" y1="16667" x2="6481" y2="16667"/>
                        <a14:foregroundMark x1="7407" y1="26000" x2="7407" y2="26000"/>
                        <a14:foregroundMark x1="7222" y1="17333" x2="7222" y2="17333"/>
                        <a14:foregroundMark x1="4815" y1="55333" x2="4815" y2="55333"/>
                        <a14:foregroundMark x1="37963" y1="89333" x2="37963" y2="89333"/>
                        <a14:foregroundMark x1="40741" y1="89333" x2="40741" y2="89333"/>
                        <a14:foregroundMark x1="45185" y1="89333" x2="45185" y2="89333"/>
                        <a14:foregroundMark x1="49444" y1="89333" x2="49444" y2="89333"/>
                        <a14:foregroundMark x1="51667" y1="90000" x2="51667" y2="90000"/>
                        <a14:foregroundMark x1="56111" y1="92667" x2="56111" y2="92667"/>
                        <a14:foregroundMark x1="58519" y1="92667" x2="58519" y2="92667"/>
                        <a14:foregroundMark x1="62037" y1="89333" x2="62037" y2="89333"/>
                        <a14:foregroundMark x1="42407" y1="92667" x2="42407" y2="92667"/>
                        <a14:foregroundMark x1="47037" y1="90000" x2="47037" y2="90000"/>
                        <a14:foregroundMark x1="40185" y1="95333" x2="40185" y2="95333"/>
                        <a14:foregroundMark x1="57407" y1="96667" x2="57407" y2="96667"/>
                        <a14:foregroundMark x1="55926" y1="94667" x2="55926" y2="94667"/>
                        <a14:foregroundMark x1="55000" y1="94667" x2="55000" y2="94667"/>
                        <a14:foregroundMark x1="62963" y1="94667" x2="62963" y2="94667"/>
                        <a14:foregroundMark x1="60926" y1="92000" x2="60926" y2="92000"/>
                        <a14:foregroundMark x1="42593" y1="89333" x2="42593" y2="89333"/>
                        <a14:foregroundMark x1="28519" y1="92667" x2="28519" y2="92667"/>
                        <a14:backgroundMark x1="1667" y1="8000" x2="1667" y2="8000"/>
                        <a14:backgroundMark x1="2593" y1="4667" x2="2593" y2="4667"/>
                        <a14:backgroundMark x1="15556" y1="12000" x2="15556" y2="12000"/>
                        <a14:backgroundMark x1="22407" y1="12000" x2="22407" y2="12000"/>
                        <a14:backgroundMark x1="30741" y1="14667" x2="30741" y2="15333"/>
                        <a14:backgroundMark x1="32407" y1="23333" x2="32407" y2="23333"/>
                        <a14:backgroundMark x1="37963" y1="20667" x2="37963" y2="20667"/>
                        <a14:backgroundMark x1="39074" y1="32000" x2="39074" y2="32000"/>
                        <a14:backgroundMark x1="42778" y1="20667" x2="42778" y2="20667"/>
                        <a14:backgroundMark x1="48148" y1="13333" x2="48148" y2="13333"/>
                        <a14:backgroundMark x1="57222" y1="16000" x2="57222" y2="16000"/>
                        <a14:backgroundMark x1="61667" y1="25333" x2="61667" y2="25333"/>
                        <a14:backgroundMark x1="74444" y1="18000" x2="74444" y2="18000"/>
                        <a14:backgroundMark x1="69444" y1="29333" x2="69444" y2="29333"/>
                        <a14:backgroundMark x1="69259" y1="14667" x2="69259" y2="14667"/>
                        <a14:backgroundMark x1="65926" y1="13333" x2="65926" y2="13333"/>
                        <a14:backgroundMark x1="63889" y1="11333" x2="63889" y2="11333"/>
                        <a14:backgroundMark x1="80741" y1="14000" x2="80741" y2="14000"/>
                        <a14:backgroundMark x1="89074" y1="12000" x2="89074" y2="12000"/>
                        <a14:backgroundMark x1="92963" y1="9333" x2="92963" y2="9333"/>
                        <a14:backgroundMark x1="95741" y1="8000" x2="95741" y2="8000"/>
                        <a14:backgroundMark x1="97222" y1="8000" x2="97222" y2="8000"/>
                        <a14:backgroundMark x1="97222" y1="20000" x2="97222" y2="20667"/>
                        <a14:backgroundMark x1="94074" y1="28667" x2="94074" y2="28667"/>
                        <a14:backgroundMark x1="88148" y1="30000" x2="88148" y2="30000"/>
                        <a14:backgroundMark x1="83519" y1="28000" x2="83519" y2="28000"/>
                        <a14:backgroundMark x1="89259" y1="39333" x2="89259" y2="39333"/>
                        <a14:backgroundMark x1="90741" y1="82667" x2="90741" y2="82667"/>
                        <a14:backgroundMark x1="94630" y1="88000" x2="94630" y2="88000"/>
                        <a14:backgroundMark x1="96667" y1="86000" x2="96667" y2="86000"/>
                        <a14:backgroundMark x1="96111" y1="63333" x2="96111" y2="63333"/>
                        <a14:backgroundMark x1="91111" y1="54000" x2="91111" y2="54000"/>
                        <a14:backgroundMark x1="80185" y1="54667" x2="80185" y2="54667"/>
                        <a14:backgroundMark x1="84630" y1="90000" x2="84815" y2="90000"/>
                        <a14:backgroundMark x1="78148" y1="87333" x2="78148" y2="87333"/>
                        <a14:backgroundMark x1="75741" y1="84000" x2="75741" y2="84000"/>
                        <a14:backgroundMark x1="74630" y1="57333" x2="74630" y2="57333"/>
                        <a14:backgroundMark x1="64630" y1="36667" x2="64630" y2="36667"/>
                        <a14:backgroundMark x1="59444" y1="34000" x2="59444" y2="34000"/>
                        <a14:backgroundMark x1="55556" y1="26667" x2="55556" y2="26667"/>
                        <a14:backgroundMark x1="52778" y1="19333" x2="52778" y2="19333"/>
                        <a14:backgroundMark x1="52037" y1="12000" x2="52037" y2="12000"/>
                        <a14:backgroundMark x1="49074" y1="16667" x2="49074" y2="16667"/>
                        <a14:backgroundMark x1="44815" y1="20000" x2="44815" y2="20000"/>
                        <a14:backgroundMark x1="42963" y1="10000" x2="42963" y2="10000"/>
                        <a14:backgroundMark x1="30741" y1="31333" x2="30741" y2="31333"/>
                        <a14:backgroundMark x1="16667" y1="74667" x2="16667" y2="74667"/>
                        <a14:backgroundMark x1="15185" y1="90000" x2="15185" y2="90000"/>
                        <a14:backgroundMark x1="3333" y1="88667" x2="3333" y2="88667"/>
                        <a14:backgroundMark x1="1667" y1="83333" x2="1667" y2="83333"/>
                        <a14:backgroundMark x1="4630" y1="77333" x2="4630" y2="77333"/>
                        <a14:backgroundMark x1="6296" y1="44000" x2="6296" y2="44000"/>
                        <a14:backgroundMark x1="10185" y1="10000" x2="10185" y2="10000"/>
                        <a14:backgroundMark x1="10000" y1="16667" x2="10000" y2="16667"/>
                        <a14:backgroundMark x1="9815" y1="31333" x2="9815" y2="31333"/>
                        <a14:backgroundMark x1="12963" y1="14667" x2="12963" y2="14667"/>
                        <a14:backgroundMark x1="4444" y1="4667" x2="4444" y2="4667"/>
                        <a14:backgroundMark x1="10926" y1="5333" x2="10926" y2="5333"/>
                        <a14:backgroundMark x1="12963" y1="4667" x2="12963" y2="4667"/>
                        <a14:backgroundMark x1="18704" y1="4667" x2="18704" y2="4667"/>
                        <a14:backgroundMark x1="25926" y1="6667" x2="25926" y2="6667"/>
                        <a14:backgroundMark x1="32593" y1="7333" x2="32593" y2="7333"/>
                        <a14:backgroundMark x1="39444" y1="6667" x2="39444" y2="6667"/>
                        <a14:backgroundMark x1="37407" y1="4667" x2="37407" y2="4667"/>
                        <a14:backgroundMark x1="36111" y1="11333" x2="36111" y2="11333"/>
                        <a14:backgroundMark x1="35185" y1="16667" x2="35185" y2="17333"/>
                        <a14:backgroundMark x1="35000" y1="25333" x2="35000" y2="25333"/>
                        <a14:backgroundMark x1="31296" y1="38667" x2="31296" y2="38667"/>
                        <a14:backgroundMark x1="22963" y1="42667" x2="22963" y2="42667"/>
                        <a14:backgroundMark x1="21667" y1="23333" x2="21667" y2="23333"/>
                        <a14:backgroundMark x1="18519" y1="22667" x2="18519" y2="22667"/>
                        <a14:backgroundMark x1="17593" y1="36667" x2="17593" y2="36667"/>
                        <a14:backgroundMark x1="16852" y1="50667" x2="16852" y2="50667"/>
                        <a14:backgroundMark x1="16852" y1="54667" x2="16852" y2="54667"/>
                        <a14:backgroundMark x1="16852" y1="59333" x2="16852" y2="59333"/>
                        <a14:backgroundMark x1="3889" y1="82667" x2="3889" y2="82667"/>
                        <a14:backgroundMark x1="1481" y1="78667" x2="1481" y2="78667"/>
                        <a14:backgroundMark x1="8889" y1="94000" x2="8889" y2="94000"/>
                        <a14:backgroundMark x1="11111" y1="92000" x2="11111" y2="92000"/>
                        <a14:backgroundMark x1="12778" y1="90667" x2="12778" y2="90667"/>
                        <a14:backgroundMark x1="14074" y1="85333" x2="14074" y2="85333"/>
                        <a14:backgroundMark x1="15741" y1="84667" x2="15741" y2="84667"/>
                        <a14:backgroundMark x1="17222" y1="84000" x2="17222" y2="84000"/>
                        <a14:backgroundMark x1="20926" y1="84000" x2="20926" y2="84000"/>
                        <a14:backgroundMark x1="23333" y1="82000" x2="23333" y2="82000"/>
                        <a14:backgroundMark x1="23333" y1="69333" x2="23333" y2="68667"/>
                        <a14:backgroundMark x1="22778" y1="62667" x2="22778" y2="62667"/>
                        <a14:backgroundMark x1="21852" y1="61333" x2="21852" y2="61333"/>
                        <a14:backgroundMark x1="24259" y1="81333" x2="24444" y2="81333"/>
                        <a14:backgroundMark x1="25926" y1="84000" x2="26111" y2="84000"/>
                        <a14:backgroundMark x1="28704" y1="84000" x2="28889" y2="84000"/>
                        <a14:backgroundMark x1="30000" y1="82667" x2="30000" y2="82667"/>
                        <a14:backgroundMark x1="31852" y1="83333" x2="31852" y2="83333"/>
                        <a14:backgroundMark x1="35926" y1="84667" x2="35926" y2="84667"/>
                        <a14:backgroundMark x1="29444" y1="73333" x2="29444" y2="73333"/>
                        <a14:backgroundMark x1="28519" y1="60667" x2="28519" y2="60667"/>
                        <a14:backgroundMark x1="29630" y1="50000" x2="29630" y2="50000"/>
                        <a14:backgroundMark x1="27407" y1="56667" x2="27407" y2="56667"/>
                        <a14:backgroundMark x1="29074" y1="57333" x2="29074" y2="57333"/>
                        <a14:backgroundMark x1="28704" y1="42000" x2="28704" y2="42000"/>
                        <a14:backgroundMark x1="24259" y1="40667" x2="24259" y2="40667"/>
                        <a14:backgroundMark x1="21852" y1="40000" x2="21852" y2="40000"/>
                        <a14:backgroundMark x1="20556" y1="14667" x2="20556" y2="14667"/>
                        <a14:backgroundMark x1="23889" y1="8000" x2="23889" y2="8000"/>
                        <a14:backgroundMark x1="22963" y1="4000" x2="22963" y2="4000"/>
                        <a14:backgroundMark x1="37037" y1="34000" x2="37222" y2="33333"/>
                        <a14:backgroundMark x1="36481" y1="28667" x2="36481" y2="28667"/>
                        <a14:backgroundMark x1="38704" y1="39333" x2="38889" y2="39333"/>
                        <a14:backgroundMark x1="40926" y1="36667" x2="40926" y2="36667"/>
                        <a14:backgroundMark x1="40741" y1="23333" x2="40926" y2="22667"/>
                        <a14:backgroundMark x1="39815" y1="15333" x2="39815" y2="15333"/>
                        <a14:backgroundMark x1="45000" y1="12667" x2="45000" y2="12667"/>
                        <a14:backgroundMark x1="44815" y1="6667" x2="44815" y2="6667"/>
                        <a14:backgroundMark x1="48889" y1="7333" x2="48889" y2="7333"/>
                        <a14:backgroundMark x1="49815" y1="6667" x2="49815" y2="6667"/>
                        <a14:backgroundMark x1="57222" y1="7333" x2="56667" y2="7333"/>
                        <a14:backgroundMark x1="55556" y1="8000" x2="55556" y2="8000"/>
                        <a14:backgroundMark x1="39630" y1="48667" x2="39630" y2="48667"/>
                        <a14:backgroundMark x1="33148" y1="54667" x2="33148" y2="54667"/>
                        <a14:backgroundMark x1="33704" y1="68000" x2="33704" y2="68000"/>
                        <a14:backgroundMark x1="35556" y1="67333" x2="35556" y2="67333"/>
                        <a14:backgroundMark x1="34630" y1="52667" x2="34630" y2="52667"/>
                        <a14:backgroundMark x1="32407" y1="64667" x2="32407" y2="64667"/>
                        <a14:backgroundMark x1="37407" y1="67333" x2="37407" y2="67333"/>
                        <a14:backgroundMark x1="38519" y1="57333" x2="38519" y2="57333"/>
                        <a14:backgroundMark x1="38889" y1="50667" x2="38889" y2="50667"/>
                        <a14:backgroundMark x1="38704" y1="66000" x2="38704" y2="66000"/>
                        <a14:backgroundMark x1="34074" y1="53333" x2="34074" y2="53333"/>
                        <a14:backgroundMark x1="35556" y1="55333" x2="35556" y2="55333"/>
                        <a14:backgroundMark x1="32593" y1="55333" x2="32593" y2="55333"/>
                        <a14:backgroundMark x1="32407" y1="62667" x2="32407" y2="62667"/>
                        <a14:backgroundMark x1="37222" y1="82000" x2="37222" y2="82000"/>
                        <a14:backgroundMark x1="38333" y1="80667" x2="38333" y2="80667"/>
                        <a14:backgroundMark x1="39815" y1="82000" x2="39815" y2="82000"/>
                        <a14:backgroundMark x1="41667" y1="84667" x2="41667" y2="84667"/>
                        <a14:backgroundMark x1="43333" y1="83333" x2="43333" y2="83333"/>
                        <a14:backgroundMark x1="45185" y1="84000" x2="45185" y2="84000"/>
                        <a14:backgroundMark x1="48704" y1="84000" x2="48704" y2="84000"/>
                        <a14:backgroundMark x1="36667" y1="96667" x2="36667" y2="96667"/>
                        <a14:backgroundMark x1="39074" y1="98667" x2="39074" y2="98667"/>
                        <a14:backgroundMark x1="44630" y1="98667" x2="44630" y2="98667"/>
                        <a14:backgroundMark x1="46111" y1="95333" x2="46111" y2="95333"/>
                        <a14:backgroundMark x1="47222" y1="84000" x2="47222" y2="84000"/>
                        <a14:backgroundMark x1="47407" y1="98000" x2="47407" y2="98000"/>
                        <a14:backgroundMark x1="49074" y1="99333" x2="49074" y2="99333"/>
                        <a14:backgroundMark x1="50000" y1="84000" x2="50000" y2="84000"/>
                        <a14:backgroundMark x1="52037" y1="83333" x2="52037" y2="83333"/>
                        <a14:backgroundMark x1="54444" y1="82667" x2="54444" y2="82667"/>
                        <a14:backgroundMark x1="49444" y1="79333" x2="49444" y2="79333"/>
                        <a14:backgroundMark x1="43519" y1="58000" x2="43519" y2="58000"/>
                        <a14:backgroundMark x1="43704" y1="62667" x2="43704" y2="62667"/>
                        <a14:backgroundMark x1="44074" y1="54667" x2="44074" y2="54667"/>
                        <a14:backgroundMark x1="45000" y1="57333" x2="45000" y2="57333"/>
                        <a14:backgroundMark x1="48704" y1="47333" x2="48704" y2="47333"/>
                        <a14:backgroundMark x1="49074" y1="30667" x2="49074" y2="30000"/>
                        <a14:backgroundMark x1="49444" y1="24667" x2="49444" y2="24667"/>
                        <a14:backgroundMark x1="49444" y1="36667" x2="49444" y2="36667"/>
                        <a14:backgroundMark x1="53704" y1="94667" x2="53704" y2="94667"/>
                        <a14:backgroundMark x1="50741" y1="90667" x2="50741" y2="90667"/>
                        <a14:backgroundMark x1="50926" y1="95333" x2="50926" y2="95333"/>
                        <a14:backgroundMark x1="50370" y1="98667" x2="50370" y2="98667"/>
                        <a14:backgroundMark x1="52593" y1="98667" x2="52593" y2="98667"/>
                        <a14:backgroundMark x1="52407" y1="90667" x2="52407" y2="90667"/>
                        <a14:backgroundMark x1="55185" y1="98667" x2="55185" y2="98667"/>
                        <a14:backgroundMark x1="55926" y1="84667" x2="55926" y2="84667"/>
                        <a14:backgroundMark x1="54630" y1="90667" x2="54630" y2="90667"/>
                        <a14:backgroundMark x1="56852" y1="98667" x2="56852" y2="98667"/>
                        <a14:backgroundMark x1="56852" y1="89333" x2="56852" y2="89333"/>
                        <a14:backgroundMark x1="58148" y1="84667" x2="58148" y2="84667"/>
                        <a14:backgroundMark x1="58148" y1="98667" x2="58148" y2="98667"/>
                        <a14:backgroundMark x1="59259" y1="98667" x2="59259" y2="98667"/>
                        <a14:backgroundMark x1="58889" y1="87333" x2="58889" y2="87333"/>
                        <a14:backgroundMark x1="60556" y1="84667" x2="60556" y2="84667"/>
                        <a14:backgroundMark x1="61481" y1="87333" x2="61481" y2="87333"/>
                        <a14:backgroundMark x1="60741" y1="97333" x2="60741" y2="97333"/>
                        <a14:backgroundMark x1="60185" y1="90667" x2="60185" y2="90667"/>
                        <a14:backgroundMark x1="65000" y1="93333" x2="65000" y2="93333"/>
                        <a14:backgroundMark x1="63148" y1="90667" x2="63148" y2="90667"/>
                        <a14:backgroundMark x1="62222" y1="84000" x2="62222" y2="84000"/>
                        <a14:backgroundMark x1="63889" y1="93333" x2="63889" y2="93333"/>
                        <a14:backgroundMark x1="63704" y1="98000" x2="63704" y2="98000"/>
                        <a14:backgroundMark x1="66296" y1="98667" x2="66296" y2="98667"/>
                        <a14:backgroundMark x1="64444" y1="86667" x2="64444" y2="86667"/>
                        <a14:backgroundMark x1="60370" y1="81333" x2="60370" y2="81333"/>
                        <a14:backgroundMark x1="59259" y1="65333" x2="59259" y2="65333"/>
                        <a14:backgroundMark x1="53704" y1="53333" x2="53704" y2="53333"/>
                        <a14:backgroundMark x1="55000" y1="36667" x2="55000" y2="36667"/>
                        <a14:backgroundMark x1="54074" y1="65333" x2="54074" y2="65333"/>
                        <a14:backgroundMark x1="56481" y1="37333" x2="56481" y2="37333"/>
                        <a14:backgroundMark x1="57407" y1="28000" x2="57407" y2="28000"/>
                        <a14:backgroundMark x1="58333" y1="24667" x2="58704" y2="24000"/>
                        <a14:backgroundMark x1="59259" y1="16667" x2="59259" y2="16667"/>
                        <a14:backgroundMark x1="59815" y1="8000" x2="59815" y2="8000"/>
                        <a14:backgroundMark x1="63333" y1="7333" x2="63333" y2="7333"/>
                        <a14:backgroundMark x1="62222" y1="14000" x2="62778" y2="15333"/>
                        <a14:backgroundMark x1="65000" y1="20667" x2="65000" y2="20667"/>
                        <a14:backgroundMark x1="63148" y1="36667" x2="63148" y2="36667"/>
                        <a14:backgroundMark x1="61296" y1="36667" x2="61296" y2="36667"/>
                        <a14:backgroundMark x1="63519" y1="43333" x2="63519" y2="43333"/>
                        <a14:backgroundMark x1="64444" y1="61333" x2="64444" y2="61333"/>
                        <a14:backgroundMark x1="64444" y1="75333" x2="64444" y2="75333"/>
                        <a14:backgroundMark x1="67963" y1="81333" x2="67963" y2="81333"/>
                        <a14:backgroundMark x1="69444" y1="82000" x2="69444" y2="82000"/>
                        <a14:backgroundMark x1="65185" y1="48667" x2="65185" y2="48667"/>
                        <a14:backgroundMark x1="66481" y1="36000" x2="66481" y2="36000"/>
                        <a14:backgroundMark x1="68519" y1="38000" x2="68519" y2="38000"/>
                        <a14:backgroundMark x1="67963" y1="25333" x2="67963" y2="25333"/>
                        <a14:backgroundMark x1="71852" y1="10000" x2="71852" y2="10000"/>
                        <a14:backgroundMark x1="71481" y1="6000" x2="71481" y2="6000"/>
                        <a14:backgroundMark x1="69074" y1="4667" x2="69074" y2="4667"/>
                        <a14:backgroundMark x1="71852" y1="24667" x2="71852" y2="24667"/>
                        <a14:backgroundMark x1="70926" y1="36000" x2="70926" y2="36000"/>
                        <a14:backgroundMark x1="72963" y1="36667" x2="72963" y2="36667"/>
                        <a14:backgroundMark x1="69630" y1="62667" x2="69630" y2="62000"/>
                        <a14:backgroundMark x1="69815" y1="56000" x2="69815" y2="56000"/>
                        <a14:backgroundMark x1="68704" y1="54000" x2="68704" y2="54000"/>
                        <a14:backgroundMark x1="74074" y1="42667" x2="74074" y2="42667"/>
                        <a14:backgroundMark x1="74444" y1="52000" x2="74444" y2="52000"/>
                        <a14:backgroundMark x1="74259" y1="67333" x2="74259" y2="67333"/>
                        <a14:backgroundMark x1="74074" y1="78667" x2="74074" y2="78667"/>
                        <a14:backgroundMark x1="73148" y1="89333" x2="73148" y2="89333"/>
                        <a14:backgroundMark x1="70370" y1="95333" x2="70370" y2="95333"/>
                        <a14:backgroundMark x1="67963" y1="94667" x2="67963" y2="94667"/>
                        <a14:backgroundMark x1="71296" y1="95333" x2="71296" y2="95333"/>
                        <a14:backgroundMark x1="76852" y1="93333" x2="76852" y2="93333"/>
                        <a14:backgroundMark x1="79259" y1="95333" x2="79259" y2="95333"/>
                        <a14:backgroundMark x1="80000" y1="89333" x2="79630" y2="87333"/>
                        <a14:backgroundMark x1="79259" y1="82667" x2="79259" y2="82667"/>
                        <a14:backgroundMark x1="82037" y1="82667" x2="82037" y2="82667"/>
                        <a14:backgroundMark x1="80926" y1="94000" x2="80926" y2="94000"/>
                        <a14:backgroundMark x1="82593" y1="93333" x2="82778" y2="94000"/>
                        <a14:backgroundMark x1="83519" y1="92000" x2="83519" y2="92000"/>
                        <a14:backgroundMark x1="82037" y1="78667" x2="82037" y2="78667"/>
                        <a14:backgroundMark x1="80926" y1="66000" x2="80926" y2="66000"/>
                        <a14:backgroundMark x1="79444" y1="62667" x2="79259" y2="62000"/>
                        <a14:backgroundMark x1="79630" y1="36667" x2="79630" y2="35333"/>
                        <a14:backgroundMark x1="77963" y1="26000" x2="77963" y2="26000"/>
                        <a14:backgroundMark x1="76111" y1="27333" x2="76111" y2="27333"/>
                        <a14:backgroundMark x1="76296" y1="22667" x2="76296" y2="22667"/>
                        <a14:backgroundMark x1="76111" y1="19333" x2="76111" y2="19333"/>
                        <a14:backgroundMark x1="74815" y1="11333" x2="74815" y2="11333"/>
                        <a14:backgroundMark x1="76852" y1="8000" x2="76852" y2="8000"/>
                        <a14:backgroundMark x1="76852" y1="12667" x2="77037" y2="14000"/>
                        <a14:backgroundMark x1="79444" y1="18667" x2="79444" y2="18667"/>
                        <a14:backgroundMark x1="80185" y1="26667" x2="80185" y2="28667"/>
                        <a14:backgroundMark x1="79815" y1="32000" x2="79815" y2="32000"/>
                        <a14:backgroundMark x1="79259" y1="40667" x2="79259" y2="40667"/>
                        <a14:backgroundMark x1="82037" y1="42000" x2="82037" y2="42000"/>
                        <a14:backgroundMark x1="81667" y1="48000" x2="81667" y2="48000"/>
                        <a14:backgroundMark x1="83148" y1="35333" x2="83148" y2="34000"/>
                        <a14:backgroundMark x1="85370" y1="34667" x2="85370" y2="34667"/>
                        <a14:backgroundMark x1="85741" y1="36000" x2="85741" y2="36000"/>
                        <a14:backgroundMark x1="85556" y1="18667" x2="85370" y2="18000"/>
                        <a14:backgroundMark x1="82963" y1="12000" x2="82963" y2="12000"/>
                        <a14:backgroundMark x1="81111" y1="7333" x2="81111" y2="7333"/>
                        <a14:backgroundMark x1="86481" y1="9333" x2="86481" y2="9333"/>
                        <a14:backgroundMark x1="88148" y1="8667" x2="88148" y2="9333"/>
                        <a14:backgroundMark x1="88148" y1="16000" x2="88333" y2="16667"/>
                        <a14:backgroundMark x1="89815" y1="25333" x2="89815" y2="26667"/>
                        <a14:backgroundMark x1="89444" y1="30667" x2="89444" y2="31333"/>
                        <a14:backgroundMark x1="85185" y1="60000" x2="85185" y2="60000"/>
                        <a14:backgroundMark x1="85370" y1="54667" x2="85556" y2="55333"/>
                        <a14:backgroundMark x1="86481" y1="58000" x2="86481" y2="58000"/>
                        <a14:backgroundMark x1="86481" y1="64000" x2="86481" y2="64000"/>
                        <a14:backgroundMark x1="83889" y1="86000" x2="83889" y2="86000"/>
                        <a14:backgroundMark x1="85370" y1="84667" x2="85370" y2="84667"/>
                        <a14:backgroundMark x1="85926" y1="86000" x2="85926" y2="86000"/>
                        <a14:backgroundMark x1="86111" y1="90667" x2="86111" y2="90667"/>
                        <a14:backgroundMark x1="86481" y1="95333" x2="86481" y2="95333"/>
                        <a14:backgroundMark x1="87963" y1="89333" x2="87963" y2="89333"/>
                        <a14:backgroundMark x1="87222" y1="82000" x2="87222" y2="82000"/>
                        <a14:backgroundMark x1="89074" y1="80667" x2="89074" y2="80667"/>
                        <a14:backgroundMark x1="89630" y1="78667" x2="89630" y2="78667"/>
                        <a14:backgroundMark x1="90741" y1="86667" x2="90741" y2="86667"/>
                        <a14:backgroundMark x1="92222" y1="90667" x2="92407" y2="91333"/>
                        <a14:backgroundMark x1="93333" y1="92667" x2="93333" y2="92667"/>
                        <a14:backgroundMark x1="93519" y1="87333" x2="93519" y2="87333"/>
                        <a14:backgroundMark x1="95000" y1="84667" x2="95000" y2="84667"/>
                        <a14:backgroundMark x1="95556" y1="83333" x2="95370" y2="82000"/>
                        <a14:backgroundMark x1="97407" y1="87333" x2="97593" y2="89333"/>
                        <a14:backgroundMark x1="97407" y1="93333" x2="97778" y2="93333"/>
                        <a14:backgroundMark x1="98519" y1="92667" x2="98519" y2="91333"/>
                        <a14:backgroundMark x1="96481" y1="33333" x2="96481" y2="33333"/>
                        <a14:backgroundMark x1="98333" y1="34667" x2="98333" y2="34000"/>
                        <a14:backgroundMark x1="98148" y1="28000" x2="98148" y2="28000"/>
                        <a14:backgroundMark x1="98148" y1="21333" x2="98148" y2="20667"/>
                        <a14:backgroundMark x1="98519" y1="15333" x2="98519" y2="15333"/>
                        <a14:backgroundMark x1="93704" y1="14667" x2="93704" y2="14667"/>
                        <a14:backgroundMark x1="91852" y1="20000" x2="91852" y2="20000"/>
                        <a14:backgroundMark x1="91111" y1="30000" x2="91111" y2="31333"/>
                        <a14:backgroundMark x1="91481" y1="38000" x2="91481" y2="38667"/>
                        <a14:backgroundMark x1="91667" y1="38667" x2="91667" y2="38667"/>
                        <a14:backgroundMark x1="95556" y1="38667" x2="95370" y2="36667"/>
                        <a14:backgroundMark x1="95926" y1="19333" x2="95926" y2="19333"/>
                        <a14:backgroundMark x1="90185" y1="8000" x2="90185" y2="8000"/>
                        <a14:backgroundMark x1="59444" y1="60000" x2="59444" y2="60000"/>
                        <a14:backgroundMark x1="59630" y1="72667" x2="59630" y2="72667"/>
                        <a14:backgroundMark x1="54630" y1="64667" x2="54630" y2="64667"/>
                        <a14:backgroundMark x1="53889" y1="43333" x2="53889" y2="43333"/>
                        <a14:backgroundMark x1="556" y1="16667" x2="556" y2="16667"/>
                        <a14:backgroundMark x1="185" y1="16000" x2="185" y2="16000"/>
                        <a14:backgroundMark x1="556" y1="76000" x2="556" y2="76000"/>
                        <a14:backgroundMark x1="17778" y1="90000" x2="17778" y2="90000"/>
                        <a14:backgroundMark x1="16667" y1="18000" x2="16667" y2="18000"/>
                        <a14:backgroundMark x1="24815" y1="19333" x2="24074" y2="17333"/>
                        <a14:backgroundMark x1="27593" y1="24000" x2="27593" y2="24000"/>
                        <a14:backgroundMark x1="27593" y1="16667" x2="27593" y2="16000"/>
                        <a14:backgroundMark x1="28704" y1="8000" x2="28704" y2="8000"/>
                        <a14:backgroundMark x1="30000" y1="10000" x2="30000" y2="10000"/>
                        <a14:backgroundMark x1="97037" y1="81333" x2="97037" y2="80667"/>
                        <a14:backgroundMark x1="96481" y1="70000" x2="96481" y2="70000"/>
                        <a14:backgroundMark x1="96667" y1="54667" x2="96667" y2="54667"/>
                        <a14:backgroundMark x1="91667" y1="67333" x2="91667" y2="67333"/>
                        <a14:backgroundMark x1="91296" y1="80667" x2="91667" y2="81333"/>
                        <a14:backgroundMark x1="89074" y1="92667" x2="89074" y2="92667"/>
                        <a14:backgroundMark x1="76296" y1="80000" x2="76296" y2="80000"/>
                        <a14:backgroundMark x1="74259" y1="92000" x2="74259" y2="92000"/>
                        <a14:backgroundMark x1="65926" y1="78667" x2="65926" y2="78667"/>
                        <a14:backgroundMark x1="58889" y1="77333" x2="58889" y2="77333"/>
                        <a14:backgroundMark x1="58889" y1="52667" x2="58889" y2="52667"/>
                        <a14:backgroundMark x1="49630" y1="57333" x2="49630" y2="57333"/>
                        <a14:backgroundMark x1="49444" y1="66000" x2="49444" y2="66000"/>
                        <a14:backgroundMark x1="43519" y1="34667" x2="43704" y2="34667"/>
                        <a14:backgroundMark x1="185" y1="21333" x2="185" y2="21333"/>
                        <a14:backgroundMark x1="185" y1="39333" x2="185" y2="39333"/>
                        <a14:backgroundMark x1="185" y1="35333" x2="185" y2="35333"/>
                        <a14:backgroundMark x1="185" y1="28667" x2="185" y2="28667"/>
                        <a14:backgroundMark x1="185" y1="24667" x2="185" y2="24667"/>
                        <a14:backgroundMark x1="185" y1="43333" x2="185" y2="43333"/>
                        <a14:backgroundMark x1="20741" y1="91333" x2="20741" y2="91333"/>
                        <a14:backgroundMark x1="20556" y1="98667" x2="20556" y2="98667"/>
                        <a14:backgroundMark x1="19630" y1="95333" x2="19630" y2="95333"/>
                        <a14:backgroundMark x1="19815" y1="90667" x2="19815" y2="90667"/>
                        <a14:backgroundMark x1="22963" y1="90667" x2="22963" y2="90667"/>
                        <a14:backgroundMark x1="24074" y1="98667" x2="24074" y2="98667"/>
                        <a14:backgroundMark x1="25741" y1="98667" x2="25741" y2="98667"/>
                        <a14:backgroundMark x1="26852" y1="98667" x2="26852" y2="98667"/>
                        <a14:backgroundMark x1="25185" y1="92667" x2="25185" y2="92667"/>
                        <a14:backgroundMark x1="24074" y1="93333" x2="24074" y2="93333"/>
                        <a14:backgroundMark x1="28148" y1="98667" x2="28148" y2="98667"/>
                        <a14:backgroundMark x1="29630" y1="98667" x2="29630" y2="98667"/>
                        <a14:backgroundMark x1="32593" y1="95333" x2="32593" y2="95333"/>
                        <a14:backgroundMark x1="31667" y1="90667" x2="31667" y2="90667"/>
                        <a14:backgroundMark x1="34259" y1="92000" x2="34259" y2="92000"/>
                        <a14:backgroundMark x1="35741" y1="90667" x2="35741" y2="90667"/>
                        <a14:backgroundMark x1="38519" y1="90667" x2="38519" y2="90667"/>
                        <a14:backgroundMark x1="40741" y1="93333" x2="40741" y2="93333"/>
                        <a14:backgroundMark x1="46111" y1="92667" x2="46111" y2="92667"/>
                        <a14:backgroundMark x1="41852" y1="90667" x2="41852" y2="90667"/>
                        <a14:backgroundMark x1="43333" y1="90667" x2="43333" y2="90667"/>
                        <a14:backgroundMark x1="41852" y1="94667" x2="41852" y2="94667"/>
                        <a14:backgroundMark x1="56667" y1="95333" x2="56667" y2="95333"/>
                        <a14:backgroundMark x1="59074" y1="94000" x2="59074" y2="94000"/>
                        <a14:backgroundMark x1="59074" y1="91333" x2="59074" y2="91333"/>
                        <a14:backgroundMark x1="62407" y1="90667" x2="62407" y2="90667"/>
                        <a14:backgroundMark x1="61667" y1="94000" x2="61667" y2="94000"/>
                        <a14:backgroundMark x1="61296" y1="93333" x2="61296" y2="9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6" y="4163643"/>
            <a:ext cx="1296000" cy="360000"/>
          </a:xfrm>
          <a:prstGeom prst="rect">
            <a:avLst/>
          </a:prstGeom>
        </p:spPr>
      </p:pic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107504" y="812359"/>
            <a:ext cx="3501745" cy="611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25400" dir="2700000" algn="tl" rotWithShape="0">
              <a:schemeClr val="bg1"/>
            </a:outerShdw>
          </a:effectLst>
        </p:spPr>
        <p:txBody>
          <a:bodyPr wrap="none" lIns="0" tIns="0" rIns="0" bIns="0">
            <a:noAutofit/>
          </a:bodyPr>
          <a:lstStyle/>
          <a:p>
            <a:pPr algn="l">
              <a:spcBef>
                <a:spcPts val="0"/>
              </a:spcBef>
            </a:pPr>
            <a:r>
              <a:rPr kumimoji="0" lang="en-US" altLang="zh-TW" sz="4000" i="0" dirty="0" smtClean="0">
                <a:solidFill>
                  <a:srgbClr val="2B7285"/>
                </a:solidFill>
                <a:latin typeface="Arial" pitchFamily="34" charset="0"/>
                <a:ea typeface="華康仿宋體W2" pitchFamily="49" charset="-120"/>
                <a:cs typeface="Arial" pitchFamily="34" charset="0"/>
              </a:rPr>
              <a:t>US$30</a:t>
            </a:r>
            <a:r>
              <a:rPr kumimoji="0" lang="en-US" altLang="zh-TW" sz="4000" dirty="0" smtClean="0">
                <a:solidFill>
                  <a:srgbClr val="2B7285"/>
                </a:solidFill>
                <a:latin typeface="Arial" pitchFamily="34" charset="0"/>
                <a:ea typeface="華康仿宋體W2" pitchFamily="49" charset="-120"/>
                <a:cs typeface="Arial" pitchFamily="34" charset="0"/>
              </a:rPr>
              <a:t>B </a:t>
            </a:r>
            <a:r>
              <a:rPr kumimoji="0" lang="en-US" altLang="zh-TW" sz="2000" i="0" dirty="0" smtClean="0">
                <a:solidFill>
                  <a:srgbClr val="2B7285"/>
                </a:solidFill>
                <a:latin typeface="Arial" pitchFamily="34" charset="0"/>
                <a:ea typeface="華康仿宋體W2" pitchFamily="49" charset="-120"/>
                <a:cs typeface="Arial" pitchFamily="34" charset="0"/>
              </a:rPr>
              <a:t>(Y2009 YTM)</a:t>
            </a:r>
            <a:endParaRPr kumimoji="0" lang="en-US" altLang="zh-TW" sz="2000" i="0" dirty="0">
              <a:solidFill>
                <a:srgbClr val="2B7285"/>
              </a:solidFill>
              <a:latin typeface="Arial" pitchFamily="34" charset="0"/>
              <a:ea typeface="華康仿宋體W6" pitchFamily="49" charset="-120"/>
              <a:cs typeface="Arial" pitchFamily="34" charset="0"/>
            </a:endParaRP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0" y="116632"/>
            <a:ext cx="914399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 Unicode MS" pitchFamily="34" charset="-120"/>
                <a:cs typeface="Arial Unicode MS" pitchFamily="34" charset="-120"/>
              </a:rPr>
              <a:t>聯強集團業務拓展</a:t>
            </a:r>
            <a:endParaRPr kumimoji="0" lang="en-US" altLang="zh-TW" sz="3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0" y="6188585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kumimoji="0" lang="zh-TW" altLang="en-US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 Unicode MS" pitchFamily="34" charset="-120"/>
                <a:cs typeface="Arial Unicode MS" pitchFamily="34" charset="-120"/>
              </a:rPr>
              <a:t>遍布</a:t>
            </a:r>
            <a:r>
              <a:rPr kumimoji="0" lang="en-US" altLang="zh-TW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 Unicode MS" pitchFamily="34" charset="-120"/>
                <a:cs typeface="Arial Unicode MS" pitchFamily="34" charset="-120"/>
              </a:rPr>
              <a:t>39</a:t>
            </a:r>
            <a:r>
              <a:rPr kumimoji="0" lang="zh-TW" altLang="en-US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 Unicode MS" pitchFamily="34" charset="-120"/>
                <a:cs typeface="Arial Unicode MS" pitchFamily="34" charset="-120"/>
              </a:rPr>
              <a:t>個國家</a:t>
            </a:r>
            <a:r>
              <a:rPr kumimoji="0" lang="en-US" altLang="zh-TW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 Unicode MS" pitchFamily="34" charset="-120"/>
                <a:cs typeface="Arial Unicode MS" pitchFamily="34" charset="-120"/>
              </a:rPr>
              <a:t>, 200</a:t>
            </a:r>
            <a:r>
              <a:rPr kumimoji="0" lang="zh-TW" altLang="en-US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 Unicode MS" pitchFamily="34" charset="-120"/>
                <a:cs typeface="Arial Unicode MS" pitchFamily="34" charset="-120"/>
              </a:rPr>
              <a:t>個營業據點</a:t>
            </a:r>
            <a:r>
              <a:rPr kumimoji="0" lang="en-US" altLang="zh-TW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 Unicode MS" pitchFamily="34" charset="-120"/>
                <a:cs typeface="Arial Unicode MS" pitchFamily="34" charset="-120"/>
              </a:rPr>
              <a:t>, </a:t>
            </a:r>
            <a:r>
              <a:rPr kumimoji="0" lang="zh-TW" altLang="en-US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 Unicode MS" pitchFamily="34" charset="-120"/>
                <a:cs typeface="Arial Unicode MS" pitchFamily="34" charset="-120"/>
              </a:rPr>
              <a:t>覆蓋</a:t>
            </a:r>
            <a:r>
              <a:rPr kumimoji="0" lang="en-US" altLang="zh-TW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 Unicode MS" pitchFamily="34" charset="-120"/>
                <a:cs typeface="Arial Unicode MS" pitchFamily="34" charset="-120"/>
              </a:rPr>
              <a:t>60%</a:t>
            </a:r>
            <a:r>
              <a:rPr kumimoji="0" lang="zh-TW" altLang="en-US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 Unicode MS" pitchFamily="34" charset="-120"/>
                <a:cs typeface="Arial Unicode MS" pitchFamily="34" charset="-120"/>
              </a:rPr>
              <a:t>全球人口</a:t>
            </a:r>
            <a:endParaRPr kumimoji="0" lang="en-US" altLang="zh-TW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華康細圓體"/>
            </a:endParaRPr>
          </a:p>
        </p:txBody>
      </p:sp>
    </p:spTree>
    <p:extLst>
      <p:ext uri="{BB962C8B-B14F-4D97-AF65-F5344CB8AC3E}">
        <p14:creationId xmlns:p14="http://schemas.microsoft.com/office/powerpoint/2010/main" val="33712983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Y20Q3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營運績效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556" y="836712"/>
            <a:ext cx="7992888" cy="5511342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Y2009YTM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營運績效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556" y="836711"/>
            <a:ext cx="7992888" cy="5501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60290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季度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年度獲利趨勢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963158" y="5947642"/>
            <a:ext cx="302621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華康細圓體" panose="02010609000101010101" pitchFamily="49" charset="-120"/>
                <a:cs typeface="Calibri" panose="020F0502020204030204" pitchFamily="34" charset="0"/>
              </a:rPr>
              <a:t>2020</a:t>
            </a:r>
            <a:r>
              <a:rPr lang="zh-TW" altLang="en-US" sz="1200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華康細圓體" panose="02010609000101010101" pitchFamily="49" charset="-120"/>
                <a:cs typeface="Calibri" panose="020F0502020204030204" pitchFamily="34" charset="0"/>
              </a:rPr>
              <a:t> </a:t>
            </a:r>
            <a:r>
              <a:rPr lang="en-US" altLang="zh-TW" sz="1200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華康細圓體" panose="02010609000101010101" pitchFamily="49" charset="-120"/>
                <a:cs typeface="Calibri" panose="020F0502020204030204" pitchFamily="34" charset="0"/>
              </a:rPr>
              <a:t>LTM*: </a:t>
            </a:r>
            <a:r>
              <a:rPr lang="en-US" altLang="zh-TW" sz="12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華康細圓體" panose="02010609000101010101" pitchFamily="49" charset="-120"/>
                <a:cs typeface="Calibri" panose="020F0502020204030204" pitchFamily="34" charset="0"/>
              </a:rPr>
              <a:t>Last Twelve Months up to </a:t>
            </a:r>
            <a:r>
              <a:rPr lang="en-US" altLang="zh-TW" sz="12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華康細圓體" panose="02010609000101010101" pitchFamily="49" charset="-120"/>
                <a:cs typeface="Calibri" panose="020F0502020204030204" pitchFamily="34" charset="0"/>
              </a:rPr>
              <a:t>Y2009</a:t>
            </a:r>
            <a:endParaRPr lang="zh-TW" altLang="en-US" sz="12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華康細圓體" panose="02010609000101010101" pitchFamily="49" charset="-120"/>
              <a:cs typeface="Calibri" panose="020F0502020204030204" pitchFamily="34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86" y="1277771"/>
            <a:ext cx="8991174" cy="366307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1" y="1268760"/>
            <a:ext cx="8784976" cy="3829511"/>
          </a:xfrm>
          <a:prstGeom prst="rect">
            <a:avLst/>
          </a:prstGeom>
        </p:spPr>
      </p:pic>
      <p:sp>
        <p:nvSpPr>
          <p:cNvPr id="463880" name="Rectangle 8"/>
          <p:cNvSpPr>
            <a:spLocks noGrp="1" noChangeArrowheads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3600" b="1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  <a:sym typeface="Wingdings 3" pitchFamily="18" charset="2"/>
              </a:rPr>
              <a:t>財務結構</a:t>
            </a:r>
            <a:endParaRPr lang="en-US" altLang="zh-TW" sz="3600" b="1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  <a:sym typeface="Wingdings 3" pitchFamily="18" charset="2"/>
            </a:endParaRPr>
          </a:p>
        </p:txBody>
      </p:sp>
      <p:sp>
        <p:nvSpPr>
          <p:cNvPr id="13344" name="Text Box 35"/>
          <p:cNvSpPr txBox="1">
            <a:spLocks noChangeArrowheads="1"/>
          </p:cNvSpPr>
          <p:nvPr/>
        </p:nvSpPr>
        <p:spPr bwMode="auto">
          <a:xfrm>
            <a:off x="539750" y="836712"/>
            <a:ext cx="10795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zh-TW" altLang="en-US" sz="1200" dirty="0" smtClean="0">
                <a:solidFill>
                  <a:srgbClr val="969696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新台幣</a:t>
            </a:r>
            <a:r>
              <a:rPr lang="en-US" altLang="zh-TW" sz="1200" dirty="0" smtClean="0">
                <a:solidFill>
                  <a:srgbClr val="969696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$ B</a:t>
            </a:r>
            <a:endParaRPr lang="en-US" altLang="zh-TW" sz="1200" dirty="0">
              <a:solidFill>
                <a:srgbClr val="969696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684847" y="1664078"/>
            <a:ext cx="6398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147.6</a:t>
            </a:r>
            <a:endParaRPr lang="zh-TW" altLang="en-US" sz="10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2908910" y="1656458"/>
            <a:ext cx="6420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148.5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1808231" y="1671851"/>
            <a:ext cx="6420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147.7</a:t>
            </a:r>
          </a:p>
        </p:txBody>
      </p:sp>
      <p:sp>
        <p:nvSpPr>
          <p:cNvPr id="21" name="文字方塊 20"/>
          <p:cNvSpPr txBox="1"/>
          <p:nvPr/>
        </p:nvSpPr>
        <p:spPr>
          <a:xfrm>
            <a:off x="5222185" y="1630239"/>
            <a:ext cx="6398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147.6</a:t>
            </a:r>
            <a:endParaRPr lang="zh-TW" altLang="en-US" sz="10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7198092" y="1606650"/>
            <a:ext cx="6420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148.5</a:t>
            </a:r>
          </a:p>
        </p:txBody>
      </p:sp>
      <p:sp>
        <p:nvSpPr>
          <p:cNvPr id="23" name="文字方塊 22"/>
          <p:cNvSpPr txBox="1"/>
          <p:nvPr/>
        </p:nvSpPr>
        <p:spPr>
          <a:xfrm>
            <a:off x="6223464" y="1613967"/>
            <a:ext cx="6420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147.7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9267" y="5253320"/>
            <a:ext cx="4657725" cy="10287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xtured">
  <a:themeElements>
    <a:clrScheme name="Textured 11">
      <a:dk1>
        <a:srgbClr val="000000"/>
      </a:dk1>
      <a:lt1>
        <a:srgbClr val="F8F8F8"/>
      </a:lt1>
      <a:dk2>
        <a:srgbClr val="827F4C"/>
      </a:dk2>
      <a:lt2>
        <a:srgbClr val="C0BC94"/>
      </a:lt2>
      <a:accent1>
        <a:srgbClr val="AAA578"/>
      </a:accent1>
      <a:accent2>
        <a:srgbClr val="A2A4AC"/>
      </a:accent2>
      <a:accent3>
        <a:srgbClr val="FBFBFB"/>
      </a:accent3>
      <a:accent4>
        <a:srgbClr val="000000"/>
      </a:accent4>
      <a:accent5>
        <a:srgbClr val="D2CFBE"/>
      </a:accent5>
      <a:accent6>
        <a:srgbClr val="92949B"/>
      </a:accent6>
      <a:hlink>
        <a:srgbClr val="5B8800"/>
      </a:hlink>
      <a:folHlink>
        <a:srgbClr val="686532"/>
      </a:folHlink>
    </a:clrScheme>
    <a:fontScheme name="Textured">
      <a:majorFont>
        <a:latin typeface="Tahoma"/>
        <a:ea typeface="新細明體"/>
        <a:cs typeface=""/>
      </a:majorFont>
      <a:minorFont>
        <a:latin typeface="Tahoma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6075B2">
                <a:gamma/>
                <a:shade val="46275"/>
                <a:invGamma/>
              </a:srgbClr>
            </a:gs>
            <a:gs pos="50000">
              <a:srgbClr val="6075B2"/>
            </a:gs>
            <a:gs pos="100000">
              <a:srgbClr val="6075B2">
                <a:gamma/>
                <a:shade val="46275"/>
                <a:invGamma/>
              </a:srgb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ahoma" pitchFamily="34" charset="0"/>
            <a:ea typeface="新細明體" charset="-120"/>
            <a:sym typeface="Wingdings 3" pitchFamily="18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6075B2">
                <a:gamma/>
                <a:shade val="46275"/>
                <a:invGamma/>
              </a:srgbClr>
            </a:gs>
            <a:gs pos="50000">
              <a:srgbClr val="6075B2"/>
            </a:gs>
            <a:gs pos="100000">
              <a:srgbClr val="6075B2">
                <a:gamma/>
                <a:shade val="46275"/>
                <a:invGamma/>
              </a:srgb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ahoma" pitchFamily="34" charset="0"/>
            <a:ea typeface="新細明體" charset="-120"/>
            <a:sym typeface="Wingdings 3" pitchFamily="18" charset="2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dirty="0" smtClean="0">
            <a:solidFill>
              <a:srgbClr val="5F5F5F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9">
        <a:dk1>
          <a:srgbClr val="000000"/>
        </a:dk1>
        <a:lt1>
          <a:srgbClr val="C3DDC1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DEEB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10">
        <a:dk1>
          <a:srgbClr val="000000"/>
        </a:dk1>
        <a:lt1>
          <a:srgbClr val="EAEAEA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F3F3F3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11">
        <a:dk1>
          <a:srgbClr val="000000"/>
        </a:dk1>
        <a:lt1>
          <a:srgbClr val="F8F8F8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FBFBFB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本業投資週報 Y1112W3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9050">
          <a:solidFill>
            <a:srgbClr val="A50021"/>
          </a:solidFill>
          <a:round/>
          <a:headEnd type="triangle" w="lg" len="med"/>
          <a:tailEnd type="none" w="lg" len="med"/>
        </a:ln>
      </a:spPr>
      <a:bodyPr/>
      <a:lstStyle>
        <a:defPPr>
          <a:defRPr>
            <a:latin typeface="+mn-lt"/>
            <a:ea typeface="華康細圓體" pitchFamily="49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10800" rIns="91440" bIns="10800" numCol="1" anchor="t" anchorCtr="0" compatLnSpc="1">
        <a:prstTxWarp prst="textNoShape">
          <a:avLst/>
        </a:prstTxWarp>
        <a:spAutoFit/>
      </a:bodyPr>
      <a:lstStyle>
        <a:defPPr marL="177800" marR="0" indent="-17780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華康細圓體" pitchFamily="49" charset="-120"/>
          </a:defRPr>
        </a:defPPr>
      </a:lstStyle>
    </a:ln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39663</TotalTime>
  <Words>275</Words>
  <Application>Microsoft Office PowerPoint</Application>
  <PresentationFormat>如螢幕大小 (4:3)</PresentationFormat>
  <Paragraphs>55</Paragraphs>
  <Slides>7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15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7</vt:i4>
      </vt:variant>
    </vt:vector>
  </HeadingPairs>
  <TitlesOfParts>
    <vt:vector size="24" baseType="lpstr">
      <vt:lpstr>Andale WT</vt:lpstr>
      <vt:lpstr>Arial Unicode MS</vt:lpstr>
      <vt:lpstr>華康仿宋體W2</vt:lpstr>
      <vt:lpstr>華康仿宋體W6</vt:lpstr>
      <vt:lpstr>華康粗圓體</vt:lpstr>
      <vt:lpstr>華康細圓體</vt:lpstr>
      <vt:lpstr>微軟正黑體</vt:lpstr>
      <vt:lpstr>新細明體</vt:lpstr>
      <vt:lpstr>Arial</vt:lpstr>
      <vt:lpstr>Calibri</vt:lpstr>
      <vt:lpstr>Tahoma</vt:lpstr>
      <vt:lpstr>Times New Roman</vt:lpstr>
      <vt:lpstr>Trebuchet MS</vt:lpstr>
      <vt:lpstr>Wingdings</vt:lpstr>
      <vt:lpstr>Wingdings 3</vt:lpstr>
      <vt:lpstr>Textured</vt:lpstr>
      <vt:lpstr>本業投資週報 Y1112W3</vt:lpstr>
      <vt:lpstr>2020年第3季營運成果 聯強國際股份有限公司</vt:lpstr>
      <vt:lpstr>免責聲明</vt:lpstr>
      <vt:lpstr>PowerPoint 簡報</vt:lpstr>
      <vt:lpstr>Y20Q3營運績效</vt:lpstr>
      <vt:lpstr>Y2009YTM營運績效</vt:lpstr>
      <vt:lpstr>季度/年度獲利趨勢</vt:lpstr>
      <vt:lpstr>財務結構</vt:lpstr>
    </vt:vector>
  </TitlesOfParts>
  <Company>synnex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32-chloeku(古崇臻)</dc:creator>
  <cp:lastModifiedBy>32-mavisyeh(葉倩羽)</cp:lastModifiedBy>
  <cp:revision>3107</cp:revision>
  <dcterms:created xsi:type="dcterms:W3CDTF">2005-02-16T00:34:51Z</dcterms:created>
  <dcterms:modified xsi:type="dcterms:W3CDTF">2020-11-10T05:59:58Z</dcterms:modified>
</cp:coreProperties>
</file>