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6" r:id="rId1"/>
    <p:sldMasterId id="2147483719" r:id="rId2"/>
    <p:sldMasterId id="2147483731" r:id="rId3"/>
  </p:sldMasterIdLst>
  <p:notesMasterIdLst>
    <p:notesMasterId r:id="rId12"/>
  </p:notesMasterIdLst>
  <p:handoutMasterIdLst>
    <p:handoutMasterId r:id="rId13"/>
  </p:handoutMasterIdLst>
  <p:sldIdLst>
    <p:sldId id="462" r:id="rId4"/>
    <p:sldId id="259" r:id="rId5"/>
    <p:sldId id="498" r:id="rId6"/>
    <p:sldId id="467" r:id="rId7"/>
    <p:sldId id="495" r:id="rId8"/>
    <p:sldId id="499" r:id="rId9"/>
    <p:sldId id="483" r:id="rId10"/>
    <p:sldId id="497" r:id="rId11"/>
  </p:sldIdLst>
  <p:sldSz cx="9144000" cy="6858000" type="screen4x3"/>
  <p:notesSz cx="6807200" cy="9939338"/>
  <p:defaultTextStyle>
    <a:defPPr>
      <a:defRPr lang="zh-TW"/>
    </a:defPPr>
    <a:lvl1pPr algn="ctr" rtl="0" fontAlgn="base">
      <a:spcBef>
        <a:spcPct val="50000"/>
      </a:spcBef>
      <a:spcAft>
        <a:spcPct val="0"/>
      </a:spcAft>
      <a:defRPr kumimoji="1" b="1" kern="1200">
        <a:solidFill>
          <a:srgbClr val="FF0000"/>
        </a:solidFill>
        <a:latin typeface="Tahoma" pitchFamily="34" charset="0"/>
        <a:ea typeface="新細明體" charset="-120"/>
        <a:cs typeface="+mn-cs"/>
        <a:sym typeface="Wingdings 3" pitchFamily="18" charset="2"/>
      </a:defRPr>
    </a:lvl1pPr>
    <a:lvl2pPr marL="457200" algn="ctr" rtl="0" fontAlgn="base">
      <a:spcBef>
        <a:spcPct val="50000"/>
      </a:spcBef>
      <a:spcAft>
        <a:spcPct val="0"/>
      </a:spcAft>
      <a:defRPr kumimoji="1" b="1" kern="1200">
        <a:solidFill>
          <a:srgbClr val="FF0000"/>
        </a:solidFill>
        <a:latin typeface="Tahoma" pitchFamily="34" charset="0"/>
        <a:ea typeface="新細明體" charset="-120"/>
        <a:cs typeface="+mn-cs"/>
        <a:sym typeface="Wingdings 3" pitchFamily="18" charset="2"/>
      </a:defRPr>
    </a:lvl2pPr>
    <a:lvl3pPr marL="914400" algn="ctr" rtl="0" fontAlgn="base">
      <a:spcBef>
        <a:spcPct val="50000"/>
      </a:spcBef>
      <a:spcAft>
        <a:spcPct val="0"/>
      </a:spcAft>
      <a:defRPr kumimoji="1" b="1" kern="1200">
        <a:solidFill>
          <a:srgbClr val="FF0000"/>
        </a:solidFill>
        <a:latin typeface="Tahoma" pitchFamily="34" charset="0"/>
        <a:ea typeface="新細明體" charset="-120"/>
        <a:cs typeface="+mn-cs"/>
        <a:sym typeface="Wingdings 3" pitchFamily="18" charset="2"/>
      </a:defRPr>
    </a:lvl3pPr>
    <a:lvl4pPr marL="1371600" algn="ctr" rtl="0" fontAlgn="base">
      <a:spcBef>
        <a:spcPct val="50000"/>
      </a:spcBef>
      <a:spcAft>
        <a:spcPct val="0"/>
      </a:spcAft>
      <a:defRPr kumimoji="1" b="1" kern="1200">
        <a:solidFill>
          <a:srgbClr val="FF0000"/>
        </a:solidFill>
        <a:latin typeface="Tahoma" pitchFamily="34" charset="0"/>
        <a:ea typeface="新細明體" charset="-120"/>
        <a:cs typeface="+mn-cs"/>
        <a:sym typeface="Wingdings 3" pitchFamily="18" charset="2"/>
      </a:defRPr>
    </a:lvl4pPr>
    <a:lvl5pPr marL="1828800" algn="ctr" rtl="0" fontAlgn="base">
      <a:spcBef>
        <a:spcPct val="50000"/>
      </a:spcBef>
      <a:spcAft>
        <a:spcPct val="0"/>
      </a:spcAft>
      <a:defRPr kumimoji="1" b="1" kern="1200">
        <a:solidFill>
          <a:srgbClr val="FF0000"/>
        </a:solidFill>
        <a:latin typeface="Tahoma" pitchFamily="34" charset="0"/>
        <a:ea typeface="新細明體" charset="-120"/>
        <a:cs typeface="+mn-cs"/>
        <a:sym typeface="Wingdings 3" pitchFamily="18" charset="2"/>
      </a:defRPr>
    </a:lvl5pPr>
    <a:lvl6pPr marL="2286000" algn="l" defTabSz="914400" rtl="0" eaLnBrk="1" latinLnBrk="0" hangingPunct="1">
      <a:defRPr kumimoji="1" b="1" kern="1200">
        <a:solidFill>
          <a:srgbClr val="FF0000"/>
        </a:solidFill>
        <a:latin typeface="Tahoma" pitchFamily="34" charset="0"/>
        <a:ea typeface="新細明體" charset="-120"/>
        <a:cs typeface="+mn-cs"/>
        <a:sym typeface="Wingdings 3" pitchFamily="18" charset="2"/>
      </a:defRPr>
    </a:lvl6pPr>
    <a:lvl7pPr marL="2743200" algn="l" defTabSz="914400" rtl="0" eaLnBrk="1" latinLnBrk="0" hangingPunct="1">
      <a:defRPr kumimoji="1" b="1" kern="1200">
        <a:solidFill>
          <a:srgbClr val="FF0000"/>
        </a:solidFill>
        <a:latin typeface="Tahoma" pitchFamily="34" charset="0"/>
        <a:ea typeface="新細明體" charset="-120"/>
        <a:cs typeface="+mn-cs"/>
        <a:sym typeface="Wingdings 3" pitchFamily="18" charset="2"/>
      </a:defRPr>
    </a:lvl7pPr>
    <a:lvl8pPr marL="3200400" algn="l" defTabSz="914400" rtl="0" eaLnBrk="1" latinLnBrk="0" hangingPunct="1">
      <a:defRPr kumimoji="1" b="1" kern="1200">
        <a:solidFill>
          <a:srgbClr val="FF0000"/>
        </a:solidFill>
        <a:latin typeface="Tahoma" pitchFamily="34" charset="0"/>
        <a:ea typeface="新細明體" charset="-120"/>
        <a:cs typeface="+mn-cs"/>
        <a:sym typeface="Wingdings 3" pitchFamily="18" charset="2"/>
      </a:defRPr>
    </a:lvl8pPr>
    <a:lvl9pPr marL="3657600" algn="l" defTabSz="914400" rtl="0" eaLnBrk="1" latinLnBrk="0" hangingPunct="1">
      <a:defRPr kumimoji="1" b="1" kern="1200">
        <a:solidFill>
          <a:srgbClr val="FF0000"/>
        </a:solidFill>
        <a:latin typeface="Tahoma" pitchFamily="34" charset="0"/>
        <a:ea typeface="新細明體" charset="-120"/>
        <a:cs typeface="+mn-cs"/>
        <a:sym typeface="Wingdings 3" pitchFamily="18" charset="2"/>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4085"/>
    <a:srgbClr val="FFF6D1"/>
    <a:srgbClr val="FFE4CC"/>
    <a:srgbClr val="FFFFCC"/>
    <a:srgbClr val="E6D3F3"/>
    <a:srgbClr val="BCFFDB"/>
    <a:srgbClr val="99CC00"/>
    <a:srgbClr val="FFCC99"/>
    <a:srgbClr val="2B7285"/>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佈景主題樣式 2 - 輔色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E25E649-3F16-4E02-A733-19D2CDBF48F0}" styleName="中等深淺樣式 3 - 輔色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125E5076-3810-47DD-B79F-674D7AD40C01}" styleName="深色樣式 1 - 輔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深色樣式 1 - 輔色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深色樣式 1 - 輔色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中等深淺樣式 4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40" autoAdjust="0"/>
    <p:restoredTop sz="93913" autoAdjust="0"/>
  </p:normalViewPr>
  <p:slideViewPr>
    <p:cSldViewPr snapToObjects="1">
      <p:cViewPr varScale="1">
        <p:scale>
          <a:sx n="76" d="100"/>
          <a:sy n="76" d="100"/>
        </p:scale>
        <p:origin x="132" y="3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53" d="100"/>
          <a:sy n="53" d="100"/>
        </p:scale>
        <p:origin x="1392" y="90"/>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p:cNvSpPr>
            <a:spLocks noGrp="1" noChangeArrowheads="1"/>
          </p:cNvSpPr>
          <p:nvPr>
            <p:ph type="hdr" sz="quarter"/>
          </p:nvPr>
        </p:nvSpPr>
        <p:spPr bwMode="auto">
          <a:xfrm>
            <a:off x="2" y="0"/>
            <a:ext cx="2951163" cy="496888"/>
          </a:xfrm>
          <a:prstGeom prst="rect">
            <a:avLst/>
          </a:prstGeom>
          <a:noFill/>
          <a:ln w="9525">
            <a:noFill/>
            <a:miter lim="800000"/>
            <a:headEnd/>
            <a:tailEnd/>
          </a:ln>
          <a:effectLst/>
        </p:spPr>
        <p:txBody>
          <a:bodyPr vert="horz" wrap="square" lIns="93558" tIns="46780" rIns="93558" bIns="46780" numCol="1" anchor="t" anchorCtr="0" compatLnSpc="1">
            <a:prstTxWarp prst="textNoShape">
              <a:avLst/>
            </a:prstTxWarp>
          </a:bodyPr>
          <a:lstStyle>
            <a:lvl1pPr algn="l" defTabSz="933232">
              <a:spcBef>
                <a:spcPct val="0"/>
              </a:spcBef>
              <a:defRPr sz="1200" b="0">
                <a:solidFill>
                  <a:schemeClr val="tx1"/>
                </a:solidFill>
                <a:latin typeface="Arial" charset="0"/>
                <a:ea typeface="新細明體" charset="-120"/>
              </a:defRPr>
            </a:lvl1pPr>
          </a:lstStyle>
          <a:p>
            <a:pPr>
              <a:defRPr/>
            </a:pPr>
            <a:endParaRPr lang="en-US" altLang="zh-TW" dirty="0"/>
          </a:p>
        </p:txBody>
      </p:sp>
      <p:sp>
        <p:nvSpPr>
          <p:cNvPr id="132099" name="Rectangle 3"/>
          <p:cNvSpPr>
            <a:spLocks noGrp="1" noChangeArrowheads="1"/>
          </p:cNvSpPr>
          <p:nvPr>
            <p:ph type="dt" sz="quarter" idx="1"/>
          </p:nvPr>
        </p:nvSpPr>
        <p:spPr bwMode="auto">
          <a:xfrm>
            <a:off x="3854452" y="0"/>
            <a:ext cx="2951163" cy="496888"/>
          </a:xfrm>
          <a:prstGeom prst="rect">
            <a:avLst/>
          </a:prstGeom>
          <a:noFill/>
          <a:ln w="9525">
            <a:noFill/>
            <a:miter lim="800000"/>
            <a:headEnd/>
            <a:tailEnd/>
          </a:ln>
          <a:effectLst/>
        </p:spPr>
        <p:txBody>
          <a:bodyPr vert="horz" wrap="square" lIns="93558" tIns="46780" rIns="93558" bIns="46780" numCol="1" anchor="t" anchorCtr="0" compatLnSpc="1">
            <a:prstTxWarp prst="textNoShape">
              <a:avLst/>
            </a:prstTxWarp>
          </a:bodyPr>
          <a:lstStyle>
            <a:lvl1pPr algn="r" defTabSz="933232">
              <a:spcBef>
                <a:spcPct val="0"/>
              </a:spcBef>
              <a:defRPr sz="1200" b="0">
                <a:solidFill>
                  <a:schemeClr val="tx1"/>
                </a:solidFill>
                <a:latin typeface="Arial" charset="0"/>
                <a:ea typeface="新細明體" charset="-120"/>
              </a:defRPr>
            </a:lvl1pPr>
          </a:lstStyle>
          <a:p>
            <a:pPr>
              <a:defRPr/>
            </a:pPr>
            <a:endParaRPr lang="en-US" altLang="zh-TW" dirty="0"/>
          </a:p>
        </p:txBody>
      </p:sp>
      <p:sp>
        <p:nvSpPr>
          <p:cNvPr id="132100" name="Rectangle 4"/>
          <p:cNvSpPr>
            <a:spLocks noGrp="1" noChangeArrowheads="1"/>
          </p:cNvSpPr>
          <p:nvPr>
            <p:ph type="ftr" sz="quarter" idx="2"/>
          </p:nvPr>
        </p:nvSpPr>
        <p:spPr bwMode="auto">
          <a:xfrm>
            <a:off x="2" y="9440864"/>
            <a:ext cx="2951163" cy="496887"/>
          </a:xfrm>
          <a:prstGeom prst="rect">
            <a:avLst/>
          </a:prstGeom>
          <a:noFill/>
          <a:ln w="9525">
            <a:noFill/>
            <a:miter lim="800000"/>
            <a:headEnd/>
            <a:tailEnd/>
          </a:ln>
          <a:effectLst/>
        </p:spPr>
        <p:txBody>
          <a:bodyPr vert="horz" wrap="square" lIns="93558" tIns="46780" rIns="93558" bIns="46780" numCol="1" anchor="b" anchorCtr="0" compatLnSpc="1">
            <a:prstTxWarp prst="textNoShape">
              <a:avLst/>
            </a:prstTxWarp>
          </a:bodyPr>
          <a:lstStyle>
            <a:lvl1pPr algn="l" defTabSz="933232">
              <a:spcBef>
                <a:spcPct val="0"/>
              </a:spcBef>
              <a:defRPr sz="1200" b="0">
                <a:solidFill>
                  <a:schemeClr val="tx1"/>
                </a:solidFill>
                <a:latin typeface="Arial" charset="0"/>
                <a:ea typeface="新細明體" charset="-120"/>
              </a:defRPr>
            </a:lvl1pPr>
          </a:lstStyle>
          <a:p>
            <a:pPr>
              <a:defRPr/>
            </a:pPr>
            <a:endParaRPr lang="en-US" altLang="zh-TW" dirty="0"/>
          </a:p>
        </p:txBody>
      </p:sp>
      <p:sp>
        <p:nvSpPr>
          <p:cNvPr id="132101" name="Rectangle 5"/>
          <p:cNvSpPr>
            <a:spLocks noGrp="1" noChangeArrowheads="1"/>
          </p:cNvSpPr>
          <p:nvPr>
            <p:ph type="sldNum" sz="quarter" idx="3"/>
          </p:nvPr>
        </p:nvSpPr>
        <p:spPr bwMode="auto">
          <a:xfrm>
            <a:off x="3854452" y="9440864"/>
            <a:ext cx="2951163" cy="496887"/>
          </a:xfrm>
          <a:prstGeom prst="rect">
            <a:avLst/>
          </a:prstGeom>
          <a:noFill/>
          <a:ln w="9525">
            <a:noFill/>
            <a:miter lim="800000"/>
            <a:headEnd/>
            <a:tailEnd/>
          </a:ln>
          <a:effectLst/>
        </p:spPr>
        <p:txBody>
          <a:bodyPr vert="horz" wrap="square" lIns="93558" tIns="46780" rIns="93558" bIns="46780" numCol="1" anchor="b" anchorCtr="0" compatLnSpc="1">
            <a:prstTxWarp prst="textNoShape">
              <a:avLst/>
            </a:prstTxWarp>
          </a:bodyPr>
          <a:lstStyle>
            <a:lvl1pPr algn="r" defTabSz="933232">
              <a:spcBef>
                <a:spcPct val="0"/>
              </a:spcBef>
              <a:defRPr sz="1200" b="0">
                <a:solidFill>
                  <a:schemeClr val="tx1"/>
                </a:solidFill>
                <a:latin typeface="Arial" charset="0"/>
                <a:ea typeface="新細明體" charset="-120"/>
              </a:defRPr>
            </a:lvl1pPr>
          </a:lstStyle>
          <a:p>
            <a:pPr>
              <a:defRPr/>
            </a:pPr>
            <a:fld id="{5D953C16-CDF9-4348-B19F-3D181E479583}" type="slidenum">
              <a:rPr lang="en-US" altLang="zh-TW"/>
              <a:pPr>
                <a:defRPr/>
              </a:pPr>
              <a:t>‹#›</a:t>
            </a:fld>
            <a:endParaRPr lang="en-US" altLang="zh-TW" dirty="0"/>
          </a:p>
        </p:txBody>
      </p:sp>
    </p:spTree>
    <p:extLst>
      <p:ext uri="{BB962C8B-B14F-4D97-AF65-F5344CB8AC3E}">
        <p14:creationId xmlns:p14="http://schemas.microsoft.com/office/powerpoint/2010/main" val="7441443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3650" name="Rectangle 2"/>
          <p:cNvSpPr>
            <a:spLocks noGrp="1" noChangeArrowheads="1"/>
          </p:cNvSpPr>
          <p:nvPr>
            <p:ph type="hdr" sz="quarter"/>
          </p:nvPr>
        </p:nvSpPr>
        <p:spPr bwMode="auto">
          <a:xfrm>
            <a:off x="2" y="0"/>
            <a:ext cx="2951163" cy="496888"/>
          </a:xfrm>
          <a:prstGeom prst="rect">
            <a:avLst/>
          </a:prstGeom>
          <a:noFill/>
          <a:ln w="9525">
            <a:noFill/>
            <a:miter lim="800000"/>
            <a:headEnd/>
            <a:tailEnd/>
          </a:ln>
          <a:effectLst/>
        </p:spPr>
        <p:txBody>
          <a:bodyPr vert="horz" wrap="square" lIns="91814" tIns="45907" rIns="91814" bIns="45907" numCol="1" anchor="t" anchorCtr="0" compatLnSpc="1">
            <a:prstTxWarp prst="textNoShape">
              <a:avLst/>
            </a:prstTxWarp>
          </a:bodyPr>
          <a:lstStyle>
            <a:lvl1pPr algn="l" defTabSz="918949">
              <a:spcBef>
                <a:spcPct val="0"/>
              </a:spcBef>
              <a:defRPr sz="1200" b="0">
                <a:solidFill>
                  <a:schemeClr val="tx1"/>
                </a:solidFill>
                <a:latin typeface="Arial" charset="0"/>
                <a:ea typeface="新細明體" charset="-120"/>
              </a:defRPr>
            </a:lvl1pPr>
          </a:lstStyle>
          <a:p>
            <a:pPr>
              <a:defRPr/>
            </a:pPr>
            <a:endParaRPr lang="en-US" altLang="zh-TW" dirty="0"/>
          </a:p>
        </p:txBody>
      </p:sp>
      <p:sp>
        <p:nvSpPr>
          <p:cNvPr id="283651" name="Rectangle 3"/>
          <p:cNvSpPr>
            <a:spLocks noGrp="1" noChangeArrowheads="1"/>
          </p:cNvSpPr>
          <p:nvPr>
            <p:ph type="dt" idx="1"/>
          </p:nvPr>
        </p:nvSpPr>
        <p:spPr bwMode="auto">
          <a:xfrm>
            <a:off x="3854452" y="0"/>
            <a:ext cx="2951163" cy="496888"/>
          </a:xfrm>
          <a:prstGeom prst="rect">
            <a:avLst/>
          </a:prstGeom>
          <a:noFill/>
          <a:ln w="9525">
            <a:noFill/>
            <a:miter lim="800000"/>
            <a:headEnd/>
            <a:tailEnd/>
          </a:ln>
          <a:effectLst/>
        </p:spPr>
        <p:txBody>
          <a:bodyPr vert="horz" wrap="square" lIns="91814" tIns="45907" rIns="91814" bIns="45907" numCol="1" anchor="t" anchorCtr="0" compatLnSpc="1">
            <a:prstTxWarp prst="textNoShape">
              <a:avLst/>
            </a:prstTxWarp>
          </a:bodyPr>
          <a:lstStyle>
            <a:lvl1pPr algn="r" defTabSz="918949">
              <a:spcBef>
                <a:spcPct val="0"/>
              </a:spcBef>
              <a:defRPr sz="1200" b="0">
                <a:solidFill>
                  <a:schemeClr val="tx1"/>
                </a:solidFill>
                <a:latin typeface="Arial" charset="0"/>
                <a:ea typeface="新細明體" charset="-120"/>
              </a:defRPr>
            </a:lvl1pPr>
          </a:lstStyle>
          <a:p>
            <a:pPr>
              <a:defRPr/>
            </a:pPr>
            <a:endParaRPr lang="en-US" altLang="zh-TW" dirty="0"/>
          </a:p>
        </p:txBody>
      </p:sp>
      <p:sp>
        <p:nvSpPr>
          <p:cNvPr id="27652" name="Rectangle 4"/>
          <p:cNvSpPr>
            <a:spLocks noGrp="1" noRot="1" noChangeAspect="1" noChangeArrowheads="1" noTextEdit="1"/>
          </p:cNvSpPr>
          <p:nvPr>
            <p:ph type="sldImg" idx="2"/>
          </p:nvPr>
        </p:nvSpPr>
        <p:spPr bwMode="auto">
          <a:xfrm>
            <a:off x="919163" y="744538"/>
            <a:ext cx="4970462" cy="3729037"/>
          </a:xfrm>
          <a:prstGeom prst="rect">
            <a:avLst/>
          </a:prstGeom>
          <a:noFill/>
          <a:ln w="9525">
            <a:solidFill>
              <a:srgbClr val="000000"/>
            </a:solidFill>
            <a:miter lim="800000"/>
            <a:headEnd/>
            <a:tailEnd/>
          </a:ln>
        </p:spPr>
      </p:sp>
      <p:sp>
        <p:nvSpPr>
          <p:cNvPr id="283653" name="Rectangle 5"/>
          <p:cNvSpPr>
            <a:spLocks noGrp="1" noChangeArrowheads="1"/>
          </p:cNvSpPr>
          <p:nvPr>
            <p:ph type="body" sz="quarter" idx="3"/>
          </p:nvPr>
        </p:nvSpPr>
        <p:spPr bwMode="auto">
          <a:xfrm>
            <a:off x="681039" y="4721227"/>
            <a:ext cx="5445125" cy="4473575"/>
          </a:xfrm>
          <a:prstGeom prst="rect">
            <a:avLst/>
          </a:prstGeom>
          <a:noFill/>
          <a:ln w="9525">
            <a:noFill/>
            <a:miter lim="800000"/>
            <a:headEnd/>
            <a:tailEnd/>
          </a:ln>
          <a:effectLst/>
        </p:spPr>
        <p:txBody>
          <a:bodyPr vert="horz" wrap="square" lIns="91814" tIns="45907" rIns="91814" bIns="45907" numCol="1" anchor="t" anchorCtr="0" compatLnSpc="1">
            <a:prstTxWarp prst="textNoShape">
              <a:avLst/>
            </a:prstTxWarp>
          </a:bodyPr>
          <a:lstStyle/>
          <a:p>
            <a:pPr lvl="0"/>
            <a:r>
              <a:rPr lang="zh-TW" altLang="en-US" noProof="0" smtClean="0"/>
              <a:t>按一下以編輯母片</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283654" name="Rectangle 6"/>
          <p:cNvSpPr>
            <a:spLocks noGrp="1" noChangeArrowheads="1"/>
          </p:cNvSpPr>
          <p:nvPr>
            <p:ph type="ftr" sz="quarter" idx="4"/>
          </p:nvPr>
        </p:nvSpPr>
        <p:spPr bwMode="auto">
          <a:xfrm>
            <a:off x="2" y="9440864"/>
            <a:ext cx="2951163" cy="496887"/>
          </a:xfrm>
          <a:prstGeom prst="rect">
            <a:avLst/>
          </a:prstGeom>
          <a:noFill/>
          <a:ln w="9525">
            <a:noFill/>
            <a:miter lim="800000"/>
            <a:headEnd/>
            <a:tailEnd/>
          </a:ln>
          <a:effectLst/>
        </p:spPr>
        <p:txBody>
          <a:bodyPr vert="horz" wrap="square" lIns="91814" tIns="45907" rIns="91814" bIns="45907" numCol="1" anchor="b" anchorCtr="0" compatLnSpc="1">
            <a:prstTxWarp prst="textNoShape">
              <a:avLst/>
            </a:prstTxWarp>
          </a:bodyPr>
          <a:lstStyle>
            <a:lvl1pPr algn="l" defTabSz="918949">
              <a:spcBef>
                <a:spcPct val="0"/>
              </a:spcBef>
              <a:defRPr sz="1200" b="0">
                <a:solidFill>
                  <a:schemeClr val="tx1"/>
                </a:solidFill>
                <a:latin typeface="Arial" charset="0"/>
                <a:ea typeface="新細明體" charset="-120"/>
              </a:defRPr>
            </a:lvl1pPr>
          </a:lstStyle>
          <a:p>
            <a:pPr>
              <a:defRPr/>
            </a:pPr>
            <a:endParaRPr lang="en-US" altLang="zh-TW" dirty="0"/>
          </a:p>
        </p:txBody>
      </p:sp>
      <p:sp>
        <p:nvSpPr>
          <p:cNvPr id="283655" name="Rectangle 7"/>
          <p:cNvSpPr>
            <a:spLocks noGrp="1" noChangeArrowheads="1"/>
          </p:cNvSpPr>
          <p:nvPr>
            <p:ph type="sldNum" sz="quarter" idx="5"/>
          </p:nvPr>
        </p:nvSpPr>
        <p:spPr bwMode="auto">
          <a:xfrm>
            <a:off x="3854452" y="9440864"/>
            <a:ext cx="2951163" cy="496887"/>
          </a:xfrm>
          <a:prstGeom prst="rect">
            <a:avLst/>
          </a:prstGeom>
          <a:noFill/>
          <a:ln w="9525">
            <a:noFill/>
            <a:miter lim="800000"/>
            <a:headEnd/>
            <a:tailEnd/>
          </a:ln>
          <a:effectLst/>
        </p:spPr>
        <p:txBody>
          <a:bodyPr vert="horz" wrap="square" lIns="91814" tIns="45907" rIns="91814" bIns="45907" numCol="1" anchor="b" anchorCtr="0" compatLnSpc="1">
            <a:prstTxWarp prst="textNoShape">
              <a:avLst/>
            </a:prstTxWarp>
          </a:bodyPr>
          <a:lstStyle>
            <a:lvl1pPr algn="r" defTabSz="918949">
              <a:spcBef>
                <a:spcPct val="0"/>
              </a:spcBef>
              <a:defRPr sz="1200" b="0">
                <a:solidFill>
                  <a:schemeClr val="tx1"/>
                </a:solidFill>
                <a:latin typeface="Arial" charset="0"/>
                <a:ea typeface="新細明體" charset="-120"/>
              </a:defRPr>
            </a:lvl1pPr>
          </a:lstStyle>
          <a:p>
            <a:pPr>
              <a:defRPr/>
            </a:pPr>
            <a:fld id="{41F44E5B-B366-4C7A-860A-A06C2CEA0A82}" type="slidenum">
              <a:rPr lang="en-US" altLang="zh-TW"/>
              <a:pPr>
                <a:defRPr/>
              </a:pPr>
              <a:t>‹#›</a:t>
            </a:fld>
            <a:endParaRPr lang="en-US" altLang="zh-TW" dirty="0"/>
          </a:p>
        </p:txBody>
      </p:sp>
    </p:spTree>
    <p:extLst>
      <p:ext uri="{BB962C8B-B14F-4D97-AF65-F5344CB8AC3E}">
        <p14:creationId xmlns:p14="http://schemas.microsoft.com/office/powerpoint/2010/main" val="7950076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smtClean="0"/>
              <a:t>OK</a:t>
            </a:r>
          </a:p>
        </p:txBody>
      </p:sp>
      <p:sp>
        <p:nvSpPr>
          <p:cNvPr id="4" name="投影片編號版面配置區 3"/>
          <p:cNvSpPr>
            <a:spLocks noGrp="1"/>
          </p:cNvSpPr>
          <p:nvPr>
            <p:ph type="sldNum" sz="quarter" idx="10"/>
          </p:nvPr>
        </p:nvSpPr>
        <p:spPr/>
        <p:txBody>
          <a:bodyPr/>
          <a:lstStyle/>
          <a:p>
            <a:pPr>
              <a:defRPr/>
            </a:pPr>
            <a:fld id="{41F44E5B-B366-4C7A-860A-A06C2CEA0A82}" type="slidenum">
              <a:rPr lang="en-US" altLang="zh-TW" smtClean="0"/>
              <a:pPr>
                <a:defRPr/>
              </a:pPr>
              <a:t>1</a:t>
            </a:fld>
            <a:endParaRPr lang="en-US" altLang="zh-TW" dirty="0"/>
          </a:p>
        </p:txBody>
      </p:sp>
    </p:spTree>
    <p:extLst>
      <p:ext uri="{BB962C8B-B14F-4D97-AF65-F5344CB8AC3E}">
        <p14:creationId xmlns:p14="http://schemas.microsoft.com/office/powerpoint/2010/main" val="2796616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營收速報</a:t>
            </a:r>
            <a:r>
              <a:rPr lang="en-US" altLang="zh-TW" dirty="0" smtClean="0"/>
              <a:t>-Global Revenue</a:t>
            </a:r>
          </a:p>
          <a:p>
            <a:endParaRPr lang="en-US" altLang="zh-TW" dirty="0" smtClean="0"/>
          </a:p>
        </p:txBody>
      </p:sp>
      <p:sp>
        <p:nvSpPr>
          <p:cNvPr id="4" name="投影片編號版面配置區 3"/>
          <p:cNvSpPr>
            <a:spLocks noGrp="1"/>
          </p:cNvSpPr>
          <p:nvPr>
            <p:ph type="sldNum" sz="quarter" idx="10"/>
          </p:nvPr>
        </p:nvSpPr>
        <p:spPr/>
        <p:txBody>
          <a:bodyPr/>
          <a:lstStyle/>
          <a:p>
            <a:pPr marL="0" marR="0" lvl="0" indent="0" algn="r" defTabSz="918949" rtl="0" eaLnBrk="1" fontAlgn="base" latinLnBrk="0" hangingPunct="1">
              <a:lnSpc>
                <a:spcPct val="100000"/>
              </a:lnSpc>
              <a:spcBef>
                <a:spcPct val="0"/>
              </a:spcBef>
              <a:spcAft>
                <a:spcPct val="0"/>
              </a:spcAft>
              <a:buClrTx/>
              <a:buSzTx/>
              <a:buFontTx/>
              <a:buNone/>
              <a:tabLst/>
              <a:defRPr/>
            </a:pPr>
            <a:fld id="{41F44E5B-B366-4C7A-860A-A06C2CEA0A82}" type="slidenum">
              <a:rPr kumimoji="1" lang="en-US" altLang="zh-TW" sz="1200" b="0" i="0" u="none" strike="noStrike" kern="1200" cap="none" spc="0" normalizeH="0" baseline="0" noProof="0" smtClean="0">
                <a:ln>
                  <a:noFill/>
                </a:ln>
                <a:solidFill>
                  <a:srgbClr val="000000"/>
                </a:solidFill>
                <a:effectLst/>
                <a:uLnTx/>
                <a:uFillTx/>
                <a:latin typeface="Arial" charset="0"/>
                <a:ea typeface="新細明體" charset="-120"/>
                <a:cs typeface="+mn-cs"/>
                <a:sym typeface="Wingdings 3" pitchFamily="18" charset="2"/>
              </a:rPr>
              <a:pPr marL="0" marR="0" lvl="0" indent="0" algn="r" defTabSz="918949" rtl="0" eaLnBrk="1" fontAlgn="base" latinLnBrk="0" hangingPunct="1">
                <a:lnSpc>
                  <a:spcPct val="100000"/>
                </a:lnSpc>
                <a:spcBef>
                  <a:spcPct val="0"/>
                </a:spcBef>
                <a:spcAft>
                  <a:spcPct val="0"/>
                </a:spcAft>
                <a:buClrTx/>
                <a:buSzTx/>
                <a:buFontTx/>
                <a:buNone/>
                <a:tabLst/>
                <a:defRPr/>
              </a:pPr>
              <a:t>3</a:t>
            </a:fld>
            <a:endParaRPr kumimoji="1" lang="en-US" altLang="zh-TW" sz="1200" b="0" i="0" u="none" strike="noStrike" kern="1200" cap="none" spc="0" normalizeH="0" baseline="0" noProof="0" dirty="0">
              <a:ln>
                <a:noFill/>
              </a:ln>
              <a:solidFill>
                <a:srgbClr val="000000"/>
              </a:solidFill>
              <a:effectLst/>
              <a:uLnTx/>
              <a:uFillTx/>
              <a:latin typeface="Arial" charset="0"/>
              <a:ea typeface="新細明體" charset="-120"/>
              <a:cs typeface="+mn-cs"/>
              <a:sym typeface="Wingdings 3" pitchFamily="18" charset="2"/>
            </a:endParaRPr>
          </a:p>
        </p:txBody>
      </p:sp>
    </p:spTree>
    <p:extLst>
      <p:ext uri="{BB962C8B-B14F-4D97-AF65-F5344CB8AC3E}">
        <p14:creationId xmlns:p14="http://schemas.microsoft.com/office/powerpoint/2010/main" val="28128051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工作底稿</a:t>
            </a:r>
            <a:endParaRPr lang="en-US" altLang="zh-TW" dirty="0" smtClean="0"/>
          </a:p>
          <a:p>
            <a:r>
              <a:rPr lang="en-US" altLang="zh-TW" dirty="0" smtClean="0"/>
              <a:t>ok</a:t>
            </a:r>
            <a:endParaRPr lang="zh-TW" altLang="en-US" dirty="0"/>
          </a:p>
        </p:txBody>
      </p:sp>
      <p:sp>
        <p:nvSpPr>
          <p:cNvPr id="4" name="投影片編號版面配置區 3"/>
          <p:cNvSpPr>
            <a:spLocks noGrp="1"/>
          </p:cNvSpPr>
          <p:nvPr>
            <p:ph type="sldNum" sz="quarter" idx="10"/>
          </p:nvPr>
        </p:nvSpPr>
        <p:spPr/>
        <p:txBody>
          <a:bodyPr/>
          <a:lstStyle/>
          <a:p>
            <a:pPr>
              <a:defRPr/>
            </a:pPr>
            <a:fld id="{41F44E5B-B366-4C7A-860A-A06C2CEA0A82}" type="slidenum">
              <a:rPr lang="en-US" altLang="zh-TW" smtClean="0"/>
              <a:pPr>
                <a:defRPr/>
              </a:pPr>
              <a:t>4</a:t>
            </a:fld>
            <a:endParaRPr lang="en-US" altLang="zh-TW"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工作底稿</a:t>
            </a:r>
            <a:endParaRPr lang="en-US" altLang="zh-TW" dirty="0" smtClean="0"/>
          </a:p>
          <a:p>
            <a:r>
              <a:rPr lang="en-US" altLang="zh-TW" dirty="0" smtClean="0"/>
              <a:t>ok</a:t>
            </a:r>
            <a:endParaRPr lang="zh-TW" altLang="en-US" dirty="0"/>
          </a:p>
        </p:txBody>
      </p:sp>
      <p:sp>
        <p:nvSpPr>
          <p:cNvPr id="4" name="投影片編號版面配置區 3"/>
          <p:cNvSpPr>
            <a:spLocks noGrp="1"/>
          </p:cNvSpPr>
          <p:nvPr>
            <p:ph type="sldNum" sz="quarter" idx="10"/>
          </p:nvPr>
        </p:nvSpPr>
        <p:spPr/>
        <p:txBody>
          <a:bodyPr/>
          <a:lstStyle/>
          <a:p>
            <a:pPr>
              <a:defRPr/>
            </a:pPr>
            <a:fld id="{41F44E5B-B366-4C7A-860A-A06C2CEA0A82}" type="slidenum">
              <a:rPr lang="en-US" altLang="zh-TW" smtClean="0"/>
              <a:pPr>
                <a:defRPr/>
              </a:pPr>
              <a:t>5</a:t>
            </a:fld>
            <a:endParaRPr lang="en-US" altLang="zh-TW" dirty="0"/>
          </a:p>
        </p:txBody>
      </p:sp>
    </p:spTree>
    <p:extLst>
      <p:ext uri="{BB962C8B-B14F-4D97-AF65-F5344CB8AC3E}">
        <p14:creationId xmlns:p14="http://schemas.microsoft.com/office/powerpoint/2010/main" val="2888447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工作底稿</a:t>
            </a:r>
            <a:endParaRPr lang="en-US" altLang="zh-TW" dirty="0" smtClean="0"/>
          </a:p>
          <a:p>
            <a:r>
              <a:rPr lang="en-US" altLang="zh-TW" dirty="0" smtClean="0"/>
              <a:t>ok</a:t>
            </a:r>
            <a:endParaRPr lang="zh-TW" altLang="en-US" dirty="0"/>
          </a:p>
        </p:txBody>
      </p:sp>
      <p:sp>
        <p:nvSpPr>
          <p:cNvPr id="4" name="投影片編號版面配置區 3"/>
          <p:cNvSpPr>
            <a:spLocks noGrp="1"/>
          </p:cNvSpPr>
          <p:nvPr>
            <p:ph type="sldNum" sz="quarter" idx="10"/>
          </p:nvPr>
        </p:nvSpPr>
        <p:spPr/>
        <p:txBody>
          <a:bodyPr/>
          <a:lstStyle/>
          <a:p>
            <a:pPr>
              <a:defRPr/>
            </a:pPr>
            <a:fld id="{41F44E5B-B366-4C7A-860A-A06C2CEA0A82}" type="slidenum">
              <a:rPr lang="en-US" altLang="zh-TW" smtClean="0"/>
              <a:pPr>
                <a:defRPr/>
              </a:pPr>
              <a:t>6</a:t>
            </a:fld>
            <a:endParaRPr lang="en-US" altLang="zh-TW" dirty="0"/>
          </a:p>
        </p:txBody>
      </p:sp>
    </p:spTree>
    <p:extLst>
      <p:ext uri="{BB962C8B-B14F-4D97-AF65-F5344CB8AC3E}">
        <p14:creationId xmlns:p14="http://schemas.microsoft.com/office/powerpoint/2010/main" val="24091588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工作底稿</a:t>
            </a:r>
            <a:endParaRPr lang="en-US" altLang="zh-TW" dirty="0" smtClean="0"/>
          </a:p>
          <a:p>
            <a:r>
              <a:rPr lang="en-US" altLang="zh-TW" dirty="0" smtClean="0"/>
              <a:t>ok</a:t>
            </a:r>
            <a:endParaRPr lang="zh-TW" altLang="en-US" dirty="0"/>
          </a:p>
        </p:txBody>
      </p:sp>
      <p:sp>
        <p:nvSpPr>
          <p:cNvPr id="4" name="投影片編號版面配置區 3"/>
          <p:cNvSpPr>
            <a:spLocks noGrp="1"/>
          </p:cNvSpPr>
          <p:nvPr>
            <p:ph type="sldNum" sz="quarter" idx="10"/>
          </p:nvPr>
        </p:nvSpPr>
        <p:spPr/>
        <p:txBody>
          <a:bodyPr/>
          <a:lstStyle/>
          <a:p>
            <a:pPr>
              <a:defRPr/>
            </a:pPr>
            <a:fld id="{41F44E5B-B366-4C7A-860A-A06C2CEA0A82}" type="slidenum">
              <a:rPr lang="en-US" altLang="zh-TW" smtClean="0"/>
              <a:pPr>
                <a:defRPr/>
              </a:pPr>
              <a:t>7</a:t>
            </a:fld>
            <a:endParaRPr lang="en-US" altLang="zh-TW"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0" lang="zh-TW" altLang="zh-TW" sz="2400" b="0">
                <a:latin typeface="Arial" pitchFamily="34" charset="0"/>
                <a:ea typeface="新細明體" pitchFamily="18" charset="-120"/>
                <a:cs typeface="Arial" pitchFamily="34"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grpSp>
          <p:nvGrpSpPr>
            <p:cNvPr id="3"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kumimoji="0" lang="zh-TW" altLang="zh-TW" sz="2400" b="0">
                  <a:latin typeface="Arial" pitchFamily="34" charset="0"/>
                  <a:ea typeface="新細明體" pitchFamily="18" charset="-120"/>
                  <a:cs typeface="Arial" pitchFamily="34" charset="0"/>
                </a:endParaRPr>
              </a:p>
            </p:txBody>
          </p:sp>
        </p:grpSp>
      </p:grpSp>
      <p:sp>
        <p:nvSpPr>
          <p:cNvPr id="4115" name="Rectangle 19"/>
          <p:cNvSpPr>
            <a:spLocks noGrp="1" noChangeArrowheads="1"/>
          </p:cNvSpPr>
          <p:nvPr>
            <p:ph type="ctrTitle"/>
          </p:nvPr>
        </p:nvSpPr>
        <p:spPr>
          <a:xfrm>
            <a:off x="2971800" y="1828800"/>
            <a:ext cx="6019800" cy="2209800"/>
          </a:xfrm>
        </p:spPr>
        <p:txBody>
          <a:bodyPr/>
          <a:lstStyle>
            <a:lvl1pPr>
              <a:defRPr sz="4200">
                <a:solidFill>
                  <a:srgbClr val="FFFFFF"/>
                </a:solidFill>
                <a:latin typeface="Arial" pitchFamily="34" charset="0"/>
                <a:cs typeface="Arial" pitchFamily="34" charset="0"/>
              </a:defRPr>
            </a:lvl1pPr>
          </a:lstStyle>
          <a:p>
            <a:r>
              <a:rPr lang="zh-TW" altLang="en-US" smtClean="0"/>
              <a:t>按一下以編輯母片標題樣式</a:t>
            </a:r>
            <a:endParaRPr lang="zh-TW" altLang="en-US"/>
          </a:p>
        </p:txBody>
      </p:sp>
      <p:sp>
        <p:nvSpPr>
          <p:cNvPr id="4116"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atin typeface="Arial" pitchFamily="34" charset="0"/>
                <a:cs typeface="Arial" pitchFamily="34" charset="0"/>
              </a:defRPr>
            </a:lvl1pPr>
          </a:lstStyle>
          <a:p>
            <a:r>
              <a:rPr lang="zh-TW" altLang="en-US" smtClean="0"/>
              <a:t>按一下以編輯母片副標題樣式</a:t>
            </a:r>
            <a:endParaRPr lang="zh-TW" altLang="en-US"/>
          </a:p>
        </p:txBody>
      </p:sp>
      <p:pic>
        <p:nvPicPr>
          <p:cNvPr id="4" name="圖片 3"/>
          <p:cNvPicPr>
            <a:picLocks noChangeAspect="1"/>
          </p:cNvPicPr>
          <p:nvPr userDrawn="1"/>
        </p:nvPicPr>
        <p:blipFill>
          <a:blip r:embed="rId2"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7238976" y="6625291"/>
            <a:ext cx="1858527" cy="232709"/>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atin typeface="Arial" pitchFamily="34" charset="0"/>
                <a:cs typeface="Arial" pitchFamily="34" charset="0"/>
              </a:defRPr>
            </a:lvl1p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457200"/>
            <a:ext cx="2057400" cy="5410200"/>
          </a:xfrm>
        </p:spPr>
        <p:txBody>
          <a:bodyPr vert="eaVert"/>
          <a:lstStyle>
            <a:lvl1pPr>
              <a:defRPr>
                <a:latin typeface="Arial" pitchFamily="34" charset="0"/>
                <a:cs typeface="Arial" pitchFamily="34" charset="0"/>
              </a:defRPr>
            </a:lvl1p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457200"/>
            <a:ext cx="6019800" cy="5410200"/>
          </a:xfrm>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457200" y="457200"/>
            <a:ext cx="8229600" cy="1371600"/>
          </a:xfrm>
        </p:spPr>
        <p:txBody>
          <a:bodyPr/>
          <a:lstStyle>
            <a:lvl1pPr>
              <a:defRPr>
                <a:latin typeface="Arial" pitchFamily="34" charset="0"/>
                <a:cs typeface="Arial" pitchFamily="34" charset="0"/>
              </a:defRPr>
            </a:lvl1pPr>
          </a:lstStyle>
          <a:p>
            <a:r>
              <a:rPr lang="zh-TW" altLang="en-US" smtClean="0"/>
              <a:t>按一下以編輯母片標題樣式</a:t>
            </a:r>
            <a:endParaRPr lang="zh-TW" altLang="en-US"/>
          </a:p>
        </p:txBody>
      </p:sp>
      <p:sp>
        <p:nvSpPr>
          <p:cNvPr id="3" name="表格版面配置區 2"/>
          <p:cNvSpPr>
            <a:spLocks noGrp="1"/>
          </p:cNvSpPr>
          <p:nvPr>
            <p:ph type="tbl" idx="1"/>
          </p:nvPr>
        </p:nvSpPr>
        <p:spPr>
          <a:xfrm>
            <a:off x="457200" y="1981200"/>
            <a:ext cx="8229600" cy="3886200"/>
          </a:xfrm>
        </p:spPr>
        <p:txBody>
          <a:bodyPr/>
          <a:lstStyle>
            <a:lvl1pPr>
              <a:defRPr>
                <a:latin typeface="Arial" pitchFamily="34" charset="0"/>
                <a:cs typeface="Arial" pitchFamily="34" charset="0"/>
              </a:defRPr>
            </a:lvl1pPr>
          </a:lstStyle>
          <a:p>
            <a:pPr lvl="0"/>
            <a:r>
              <a:rPr lang="zh-TW" altLang="en-US" noProof="0" smtClean="0"/>
              <a:t>按一下圖示以新增表格</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Tree>
    <p:extLst>
      <p:ext uri="{BB962C8B-B14F-4D97-AF65-F5344CB8AC3E}">
        <p14:creationId xmlns:p14="http://schemas.microsoft.com/office/powerpoint/2010/main" val="2594911332"/>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628650" y="1825625"/>
            <a:ext cx="7886700" cy="435133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80620137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a:prstGeom prst="rect">
            <a:avLst/>
          </a:prstGeo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1588251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628650" y="1825625"/>
            <a:ext cx="3867150" cy="435133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825625"/>
            <a:ext cx="3867150" cy="435133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6" name="頁尾版面配置區 5"/>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4567740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a:prstGeom prst="rect">
            <a:avLst/>
          </a:prstGeo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內容版面配置區 3"/>
          <p:cNvSpPr>
            <a:spLocks noGrp="1"/>
          </p:cNvSpPr>
          <p:nvPr>
            <p:ph sz="half" idx="2"/>
          </p:nvPr>
        </p:nvSpPr>
        <p:spPr>
          <a:xfrm>
            <a:off x="630238" y="2505075"/>
            <a:ext cx="3868737" cy="368458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內容版面配置區 5"/>
          <p:cNvSpPr>
            <a:spLocks noGrp="1"/>
          </p:cNvSpPr>
          <p:nvPr>
            <p:ph sz="quarter" idx="4"/>
          </p:nvPr>
        </p:nvSpPr>
        <p:spPr>
          <a:xfrm>
            <a:off x="4629150" y="2505075"/>
            <a:ext cx="3887788" cy="368458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8" name="頁尾版面配置區 7"/>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388289853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4" name="頁尾版面配置區 3"/>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98597699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3" name="頁尾版面配置區 2"/>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2973555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atin typeface="Arial" pitchFamily="34" charset="0"/>
                <a:cs typeface="Arial" pitchFamily="34" charset="0"/>
              </a:defRPr>
            </a:lvl1p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a:prstGeom prst="rect">
            <a:avLst/>
          </a:prstGeo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6" name="頁尾版面配置區 5"/>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2137701309"/>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a:prstGeom prst="rect">
            <a:avLst/>
          </a:prstGeo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6" name="頁尾版面配置區 5"/>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99839780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28650" y="1825625"/>
            <a:ext cx="7886700" cy="4351338"/>
          </a:xfrm>
          <a:prstGeom prst="rect">
            <a:avLst/>
          </a:prstGeo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205034658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28650" y="365125"/>
            <a:ext cx="5762625" cy="5811838"/>
          </a:xfrm>
          <a:prstGeom prst="rect">
            <a:avLst/>
          </a:prstGeo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F9F6437-EC8C-4D66-8349-80B136B71113}"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35496" y="6492875"/>
            <a:ext cx="576064" cy="365125"/>
          </a:xfrm>
          <a:prstGeom prst="rect">
            <a:avLst/>
          </a:prstGeom>
        </p:spPr>
        <p:txBody>
          <a:bodyPr/>
          <a:lstStyle/>
          <a:p>
            <a:fld id="{73652023-E3D1-4B8B-8FBB-645CA70FCE89}" type="slidenum">
              <a:rPr lang="zh-TW" altLang="en-US" smtClean="0"/>
              <a:t>‹#›</a:t>
            </a:fld>
            <a:endParaRPr lang="zh-TW" altLang="en-US"/>
          </a:p>
        </p:txBody>
      </p:sp>
    </p:spTree>
    <p:extLst>
      <p:ext uri="{BB962C8B-B14F-4D97-AF65-F5344CB8AC3E}">
        <p14:creationId xmlns:p14="http://schemas.microsoft.com/office/powerpoint/2010/main" val="3638114516"/>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15400624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a:xfrm>
            <a:off x="628650" y="1825625"/>
            <a:ext cx="7886700" cy="435133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36523017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8"/>
            <a:ext cx="7886700" cy="2852737"/>
          </a:xfrm>
          <a:prstGeom prst="rect">
            <a:avLst/>
          </a:prstGeo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3"/>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編輯母片文字樣式</a:t>
            </a:r>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24890085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628650" y="1825625"/>
            <a:ext cx="3867150" cy="435133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825625"/>
            <a:ext cx="3867150" cy="435133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6" name="頁尾版面配置區 5"/>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24111260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30238" y="365125"/>
            <a:ext cx="7886700" cy="1325563"/>
          </a:xfrm>
          <a:prstGeom prst="rect">
            <a:avLst/>
          </a:prstGeo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30238" y="1681163"/>
            <a:ext cx="38687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內容版面配置區 3"/>
          <p:cNvSpPr>
            <a:spLocks noGrp="1"/>
          </p:cNvSpPr>
          <p:nvPr>
            <p:ph sz="half" idx="2"/>
          </p:nvPr>
        </p:nvSpPr>
        <p:spPr>
          <a:xfrm>
            <a:off x="630238" y="2505075"/>
            <a:ext cx="3868737" cy="368458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7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內容版面配置區 5"/>
          <p:cNvSpPr>
            <a:spLocks noGrp="1"/>
          </p:cNvSpPr>
          <p:nvPr>
            <p:ph sz="quarter" idx="4"/>
          </p:nvPr>
        </p:nvSpPr>
        <p:spPr>
          <a:xfrm>
            <a:off x="4629150" y="2505075"/>
            <a:ext cx="3887788" cy="3684588"/>
          </a:xfrm>
          <a:prstGeom prst="rect">
            <a:avLst/>
          </a:prstGeo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8" name="頁尾版面配置區 7"/>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9" name="投影片編號版面配置區 8"/>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3376941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4" name="頁尾版面配置區 3"/>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5" name="投影片編號版面配置區 4"/>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2289023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1187624" y="1532284"/>
            <a:ext cx="7315844" cy="1296144"/>
          </a:xfrm>
        </p:spPr>
        <p:txBody>
          <a:bodyPr anchor="b"/>
          <a:lstStyle>
            <a:lvl1pPr algn="l">
              <a:defRPr sz="3600" b="0" cap="all">
                <a:effectLst>
                  <a:outerShdw blurRad="38100" dist="38100" dir="2700000" algn="tl">
                    <a:srgbClr val="000000">
                      <a:alpha val="43137"/>
                    </a:srgbClr>
                  </a:outerShdw>
                </a:effectLst>
                <a:latin typeface="Arial" pitchFamily="34" charset="0"/>
                <a:cs typeface="Arial" pitchFamily="34" charset="0"/>
              </a:defRPr>
            </a:lvl1pPr>
          </a:lstStyle>
          <a:p>
            <a:r>
              <a:rPr lang="zh-TW" altLang="en-US" dirty="0" smtClean="0"/>
              <a:t>按一下以編輯母片標題樣式</a:t>
            </a:r>
            <a:endParaRPr lang="zh-TW" altLang="en-US" dirty="0"/>
          </a:p>
        </p:txBody>
      </p:sp>
      <p:sp>
        <p:nvSpPr>
          <p:cNvPr id="3" name="文字版面配置區 2"/>
          <p:cNvSpPr>
            <a:spLocks noGrp="1"/>
          </p:cNvSpPr>
          <p:nvPr>
            <p:ph type="body" idx="1"/>
          </p:nvPr>
        </p:nvSpPr>
        <p:spPr>
          <a:xfrm>
            <a:off x="1763688" y="2906713"/>
            <a:ext cx="6742900" cy="1500187"/>
          </a:xfrm>
        </p:spPr>
        <p:txBody>
          <a:bodyPr anchor="t"/>
          <a:lstStyle>
            <a:lvl1pPr marL="0" indent="0">
              <a:buNone/>
              <a:defRPr sz="2000">
                <a:effectLst>
                  <a:outerShdw blurRad="38100" dist="38100" dir="2700000" algn="tl">
                    <a:srgbClr val="000000">
                      <a:alpha val="43137"/>
                    </a:srgbClr>
                  </a:outerShdw>
                </a:effectLst>
                <a:latin typeface="Arial" pitchFamily="34" charset="0"/>
                <a:cs typeface="Arial"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矩形 3"/>
          <p:cNvSpPr/>
          <p:nvPr userDrawn="1"/>
        </p:nvSpPr>
        <p:spPr bwMode="auto">
          <a:xfrm>
            <a:off x="731826" y="2839553"/>
            <a:ext cx="7740000" cy="43200"/>
          </a:xfrm>
          <a:prstGeom prst="rect">
            <a:avLst/>
          </a:prstGeom>
          <a:gradFill flip="none" rotWithShape="1">
            <a:gsLst>
              <a:gs pos="1000">
                <a:schemeClr val="bg2">
                  <a:lumMod val="50000"/>
                </a:schemeClr>
              </a:gs>
              <a:gs pos="100000">
                <a:schemeClr val="bg1"/>
              </a:gs>
            </a:gsLst>
            <a:lin ang="0" scaled="1"/>
            <a:tileRect/>
          </a:gradFill>
          <a:ln w="19050">
            <a:noFill/>
            <a:round/>
            <a:headEnd type="triangle" w="lg" len="med"/>
            <a:tailEnd type="none" w="lg" len="med"/>
          </a:ln>
        </p:spPr>
        <p:txBody>
          <a:bodyPr rtlCol="0" anchor="ctr"/>
          <a:lstStyle/>
          <a:p>
            <a:pPr algn="ctr"/>
            <a:endParaRPr lang="zh-TW" altLang="en-US">
              <a:latin typeface="Arial" pitchFamily="34" charset="0"/>
              <a:ea typeface="華康細圓體" pitchFamily="49" charset="-120"/>
              <a:cs typeface="Arial"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3" name="頁尾版面配置區 2"/>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4" name="投影片編號版面配置區 3"/>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306941319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a:prstGeom prst="rect">
            <a:avLst/>
          </a:prstGeo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788" y="987425"/>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6" name="頁尾版面配置區 5"/>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6943717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30238" y="457200"/>
            <a:ext cx="2949575" cy="1600200"/>
          </a:xfrm>
          <a:prstGeom prst="rect">
            <a:avLst/>
          </a:prstGeo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788" y="987425"/>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630238" y="2057400"/>
            <a:ext cx="2949575"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編輯母片文字樣式</a:t>
            </a:r>
          </a:p>
        </p:txBody>
      </p:sp>
      <p:sp>
        <p:nvSpPr>
          <p:cNvPr id="5" name="日期版面配置區 4"/>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6" name="頁尾版面配置區 5"/>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7" name="投影片編號版面配置區 6"/>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303567830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a:xfrm>
            <a:off x="628650" y="365125"/>
            <a:ext cx="7886700" cy="1325563"/>
          </a:xfrm>
          <a:prstGeom prst="rect">
            <a:avLst/>
          </a:prstGeom>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28650" y="1825625"/>
            <a:ext cx="7886700" cy="4351338"/>
          </a:xfrm>
          <a:prstGeom prst="rect">
            <a:avLst/>
          </a:prstGeo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160935670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a:prstGeom prst="rect">
            <a:avLst/>
          </a:prstGeo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28650" y="365125"/>
            <a:ext cx="5762625" cy="5811838"/>
          </a:xfrm>
          <a:prstGeom prst="rect">
            <a:avLst/>
          </a:prstGeo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a:xfrm>
            <a:off x="628650" y="6356350"/>
            <a:ext cx="2057400" cy="365125"/>
          </a:xfrm>
          <a:prstGeom prst="rect">
            <a:avLst/>
          </a:prstGeom>
        </p:spPr>
        <p:txBody>
          <a:bodyPr/>
          <a:lstStyle/>
          <a:p>
            <a:fld id="{436B5A14-5E8A-4ED5-8626-E410AFC4AF32}" type="datetimeFigureOut">
              <a:rPr lang="zh-TW" altLang="en-US" smtClean="0"/>
              <a:t>2021/3/10</a:t>
            </a:fld>
            <a:endParaRPr lang="zh-TW" altLang="en-US"/>
          </a:p>
        </p:txBody>
      </p:sp>
      <p:sp>
        <p:nvSpPr>
          <p:cNvPr id="5" name="頁尾版面配置區 4"/>
          <p:cNvSpPr>
            <a:spLocks noGrp="1"/>
          </p:cNvSpPr>
          <p:nvPr>
            <p:ph type="ftr" sz="quarter" idx="11"/>
          </p:nvPr>
        </p:nvSpPr>
        <p:spPr>
          <a:xfrm>
            <a:off x="3028950" y="6356350"/>
            <a:ext cx="3086100" cy="365125"/>
          </a:xfrm>
          <a:prstGeom prst="rect">
            <a:avLst/>
          </a:prstGeom>
        </p:spPr>
        <p:txBody>
          <a:bodyPr/>
          <a:lstStyle/>
          <a:p>
            <a:endParaRPr lang="zh-TW" altLang="en-US"/>
          </a:p>
        </p:txBody>
      </p:sp>
      <p:sp>
        <p:nvSpPr>
          <p:cNvPr id="6" name="投影片編號版面配置區 5"/>
          <p:cNvSpPr>
            <a:spLocks noGrp="1"/>
          </p:cNvSpPr>
          <p:nvPr>
            <p:ph type="sldNum" sz="quarter" idx="12"/>
          </p:nvPr>
        </p:nvSpPr>
        <p:spPr>
          <a:xfrm>
            <a:off x="6457950" y="6356350"/>
            <a:ext cx="2057400" cy="365125"/>
          </a:xfrm>
          <a:prstGeom prst="rect">
            <a:avLst/>
          </a:prstGeom>
        </p:spPr>
        <p:txBody>
          <a:bodyPr/>
          <a:lstStyle/>
          <a:p>
            <a:fld id="{C104D2CB-E973-477C-A45D-9C04BB9A0021}" type="slidenum">
              <a:rPr lang="zh-TW" altLang="en-US" smtClean="0"/>
              <a:t>‹#›</a:t>
            </a:fld>
            <a:endParaRPr lang="zh-TW" altLang="en-US"/>
          </a:p>
        </p:txBody>
      </p:sp>
    </p:spTree>
    <p:extLst>
      <p:ext uri="{BB962C8B-B14F-4D97-AF65-F5344CB8AC3E}">
        <p14:creationId xmlns:p14="http://schemas.microsoft.com/office/powerpoint/2010/main" val="3864021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atin typeface="Arial" pitchFamily="34" charset="0"/>
                <a:cs typeface="Arial" pitchFamily="34" charset="0"/>
              </a:defRPr>
            </a:lvl1p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981200"/>
            <a:ext cx="4038600" cy="3886200"/>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981200"/>
            <a:ext cx="4038600" cy="3886200"/>
          </a:xfr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atin typeface="Arial" pitchFamily="34" charset="0"/>
                <a:cs typeface="Arial" pitchFamily="34" charset="0"/>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404664"/>
            <a:ext cx="8579296" cy="667544"/>
          </a:xfrm>
        </p:spPr>
        <p:txBody>
          <a:bodyPr/>
          <a:lstStyle>
            <a:lvl1pPr>
              <a:defRPr>
                <a:latin typeface="Arial" pitchFamily="34" charset="0"/>
                <a:cs typeface="Arial" pitchFamily="34" charset="0"/>
              </a:defRPr>
            </a:lvl1pPr>
          </a:lstStyle>
          <a:p>
            <a:r>
              <a:rPr lang="zh-TW" altLang="en-US" smtClean="0"/>
              <a:t>按一下以編輯母片標題樣式</a:t>
            </a:r>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atin typeface="Arial" pitchFamily="34" charset="0"/>
                <a:cs typeface="Arial" pitchFamily="34" charset="0"/>
              </a:defRPr>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atin typeface="Arial" pitchFamily="34" charset="0"/>
                <a:cs typeface="Arial" pitchFamily="34" charset="0"/>
              </a:defRPr>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TW" altLang="en-US" noProof="0" smtClean="0"/>
              <a:t>按一下圖示以新增圖片</a:t>
            </a:r>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2.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9144000" cy="546100"/>
            <a:chOff x="0" y="0"/>
            <a:chExt cx="5760" cy="344"/>
          </a:xfrm>
        </p:grpSpPr>
        <p:sp>
          <p:nvSpPr>
            <p:cNvPr id="3077"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0" lang="zh-TW" altLang="zh-TW" sz="2400" b="0">
                <a:latin typeface="Times New Roman" pitchFamily="18" charset="0"/>
                <a:ea typeface="新細明體" pitchFamily="18" charset="-120"/>
              </a:endParaRPr>
            </a:p>
          </p:txBody>
        </p:sp>
        <p:sp>
          <p:nvSpPr>
            <p:cNvPr id="3078"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kumimoji="0" lang="zh-TW" altLang="zh-TW" sz="2400" b="0">
                <a:latin typeface="Times New Roman" pitchFamily="18" charset="0"/>
                <a:ea typeface="新細明體" pitchFamily="18" charset="-120"/>
              </a:endParaRPr>
            </a:p>
          </p:txBody>
        </p:sp>
        <p:sp>
          <p:nvSpPr>
            <p:cNvPr id="3079"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kumimoji="0" lang="zh-TW" altLang="zh-TW" sz="1800" b="0">
                <a:solidFill>
                  <a:schemeClr val="hlink"/>
                </a:solidFill>
                <a:ea typeface="新細明體" pitchFamily="18" charset="-120"/>
              </a:endParaRPr>
            </a:p>
          </p:txBody>
        </p:sp>
        <p:sp>
          <p:nvSpPr>
            <p:cNvPr id="3080"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kumimoji="0" lang="zh-TW" altLang="zh-TW" sz="1800" b="0">
                <a:solidFill>
                  <a:schemeClr val="hlink"/>
                </a:solidFill>
                <a:ea typeface="新細明體" pitchFamily="18" charset="-120"/>
              </a:endParaRPr>
            </a:p>
          </p:txBody>
        </p:sp>
        <p:sp>
          <p:nvSpPr>
            <p:cNvPr id="3081"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kumimoji="0" lang="zh-TW" altLang="zh-TW" sz="1800" b="0">
                <a:solidFill>
                  <a:schemeClr val="accent2"/>
                </a:solidFill>
                <a:ea typeface="新細明體" pitchFamily="18" charset="-120"/>
              </a:endParaRPr>
            </a:p>
          </p:txBody>
        </p:sp>
        <p:sp>
          <p:nvSpPr>
            <p:cNvPr id="3082"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kumimoji="0" lang="zh-TW" altLang="zh-TW" sz="1800" b="0">
                <a:solidFill>
                  <a:schemeClr val="hlink"/>
                </a:solidFill>
                <a:ea typeface="新細明體" pitchFamily="18" charset="-120"/>
              </a:endParaRPr>
            </a:p>
          </p:txBody>
        </p:sp>
        <p:sp>
          <p:nvSpPr>
            <p:cNvPr id="3083"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kumimoji="0" lang="zh-TW" altLang="zh-TW" sz="2400" b="0">
                <a:latin typeface="Times New Roman" pitchFamily="18" charset="0"/>
                <a:ea typeface="新細明體" pitchFamily="18" charset="-120"/>
              </a:endParaRPr>
            </a:p>
          </p:txBody>
        </p:sp>
        <p:sp>
          <p:nvSpPr>
            <p:cNvPr id="3084"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kumimoji="0" lang="zh-TW" altLang="zh-TW" sz="1800" b="0">
                <a:solidFill>
                  <a:schemeClr val="accent2"/>
                </a:solidFill>
                <a:ea typeface="新細明體" pitchFamily="18" charset="-120"/>
              </a:endParaRPr>
            </a:p>
          </p:txBody>
        </p:sp>
        <p:sp>
          <p:nvSpPr>
            <p:cNvPr id="3085"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kumimoji="0" lang="zh-TW" altLang="zh-TW" sz="1800" b="0">
                <a:solidFill>
                  <a:schemeClr val="accent2"/>
                </a:solidFill>
                <a:ea typeface="新細明體" pitchFamily="18" charset="-120"/>
              </a:endParaRPr>
            </a:p>
          </p:txBody>
        </p:sp>
      </p:grpSp>
      <p:sp>
        <p:nvSpPr>
          <p:cNvPr id="1027" name="Rectangle 14"/>
          <p:cNvSpPr>
            <a:spLocks noGrp="1" noChangeArrowheads="1"/>
          </p:cNvSpPr>
          <p:nvPr>
            <p:ph type="title"/>
          </p:nvPr>
        </p:nvSpPr>
        <p:spPr bwMode="auto">
          <a:xfrm>
            <a:off x="457200" y="404664"/>
            <a:ext cx="8229600" cy="667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dirty="0" smtClean="0"/>
              <a:t>按一下以編輯母片標題樣式</a:t>
            </a:r>
          </a:p>
        </p:txBody>
      </p:sp>
      <p:sp>
        <p:nvSpPr>
          <p:cNvPr id="1028" name="Rectangle 15"/>
          <p:cNvSpPr>
            <a:spLocks noGrp="1" noChangeArrowheads="1"/>
          </p:cNvSpPr>
          <p:nvPr>
            <p:ph type="body" idx="1"/>
          </p:nvPr>
        </p:nvSpPr>
        <p:spPr bwMode="auto">
          <a:xfrm>
            <a:off x="457200" y="1196752"/>
            <a:ext cx="8229600" cy="46706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1042" name="Rectangle 18"/>
          <p:cNvSpPr>
            <a:spLocks noChangeArrowheads="1"/>
          </p:cNvSpPr>
          <p:nvPr/>
        </p:nvSpPr>
        <p:spPr bwMode="auto">
          <a:xfrm>
            <a:off x="8172450" y="6524625"/>
            <a:ext cx="971550" cy="333375"/>
          </a:xfrm>
          <a:prstGeom prst="rect">
            <a:avLst/>
          </a:prstGeom>
          <a:noFill/>
          <a:ln w="9525">
            <a:noFill/>
            <a:miter lim="800000"/>
            <a:headEnd/>
            <a:tailEnd/>
          </a:ln>
          <a:effectLst/>
        </p:spPr>
        <p:txBody>
          <a:bodyPr/>
          <a:lstStyle/>
          <a:p>
            <a:pPr algn="ctr">
              <a:defRPr/>
            </a:pPr>
            <a:r>
              <a:rPr lang="en-US" altLang="zh-TW" sz="1100" dirty="0">
                <a:solidFill>
                  <a:srgbClr val="616191"/>
                </a:solidFill>
                <a:latin typeface="Andale WT" pitchFamily="34" charset="-120"/>
                <a:ea typeface="Andale WT" pitchFamily="34" charset="-120"/>
              </a:rPr>
              <a:t>P</a:t>
            </a:r>
            <a:fld id="{089CD5D7-F1AA-4FC7-8C3A-01C6BA764C70}" type="slidenum">
              <a:rPr lang="en-US" altLang="zh-TW" sz="1100" smtClean="0">
                <a:solidFill>
                  <a:srgbClr val="616191"/>
                </a:solidFill>
                <a:latin typeface="Andale WT" pitchFamily="34" charset="-120"/>
                <a:ea typeface="Andale WT" pitchFamily="34" charset="-120"/>
              </a:rPr>
              <a:pPr algn="ctr">
                <a:defRPr/>
              </a:pPr>
              <a:t>‹#›</a:t>
            </a:fld>
            <a:endParaRPr lang="en-US" altLang="zh-TW" sz="1100" dirty="0">
              <a:solidFill>
                <a:srgbClr val="616191"/>
              </a:solidFill>
              <a:latin typeface="Andale WT" pitchFamily="34" charset="-120"/>
              <a:ea typeface="Andale WT" pitchFamily="34" charset="-120"/>
            </a:endParaRPr>
          </a:p>
        </p:txBody>
      </p:sp>
    </p:spTree>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Lst>
  <p:hf sldNum="0" hdr="0" dt="0"/>
  <p:txStyles>
    <p:titleStyle>
      <a:lvl1pPr algn="l" rtl="0" eaLnBrk="1" fontAlgn="base" hangingPunct="1">
        <a:spcBef>
          <a:spcPct val="0"/>
        </a:spcBef>
        <a:spcAft>
          <a:spcPct val="0"/>
        </a:spcAft>
        <a:defRPr kumimoji="1" sz="3400">
          <a:solidFill>
            <a:srgbClr val="5F5F5F"/>
          </a:solidFill>
          <a:effectLst>
            <a:outerShdw blurRad="38100" dist="38100" dir="2700000" algn="tl">
              <a:srgbClr val="000000">
                <a:alpha val="43137"/>
              </a:srgbClr>
            </a:outerShdw>
          </a:effectLst>
          <a:latin typeface="Trebuchet MS" pitchFamily="34" charset="0"/>
          <a:ea typeface="華康粗圓體" pitchFamily="49" charset="-120"/>
          <a:cs typeface="+mj-cs"/>
        </a:defRPr>
      </a:lvl1pPr>
      <a:lvl2pPr algn="l" rtl="0" eaLnBrk="1" fontAlgn="base" hangingPunct="1">
        <a:spcBef>
          <a:spcPct val="0"/>
        </a:spcBef>
        <a:spcAft>
          <a:spcPct val="0"/>
        </a:spcAft>
        <a:defRPr kumimoji="1" sz="3600">
          <a:solidFill>
            <a:srgbClr val="5F5F5F"/>
          </a:solidFill>
          <a:latin typeface="Arial" charset="0"/>
          <a:ea typeface="新細明體" pitchFamily="18" charset="-120"/>
        </a:defRPr>
      </a:lvl2pPr>
      <a:lvl3pPr algn="l" rtl="0" eaLnBrk="1" fontAlgn="base" hangingPunct="1">
        <a:spcBef>
          <a:spcPct val="0"/>
        </a:spcBef>
        <a:spcAft>
          <a:spcPct val="0"/>
        </a:spcAft>
        <a:defRPr kumimoji="1" sz="3600">
          <a:solidFill>
            <a:srgbClr val="5F5F5F"/>
          </a:solidFill>
          <a:latin typeface="Arial" charset="0"/>
          <a:ea typeface="新細明體" pitchFamily="18" charset="-120"/>
        </a:defRPr>
      </a:lvl3pPr>
      <a:lvl4pPr algn="l" rtl="0" eaLnBrk="1" fontAlgn="base" hangingPunct="1">
        <a:spcBef>
          <a:spcPct val="0"/>
        </a:spcBef>
        <a:spcAft>
          <a:spcPct val="0"/>
        </a:spcAft>
        <a:defRPr kumimoji="1" sz="3600">
          <a:solidFill>
            <a:srgbClr val="5F5F5F"/>
          </a:solidFill>
          <a:latin typeface="Arial" charset="0"/>
          <a:ea typeface="新細明體" pitchFamily="18" charset="-120"/>
        </a:defRPr>
      </a:lvl4pPr>
      <a:lvl5pPr algn="l" rtl="0" eaLnBrk="1" fontAlgn="base" hangingPunct="1">
        <a:spcBef>
          <a:spcPct val="0"/>
        </a:spcBef>
        <a:spcAft>
          <a:spcPct val="0"/>
        </a:spcAft>
        <a:defRPr kumimoji="1" sz="3600">
          <a:solidFill>
            <a:srgbClr val="5F5F5F"/>
          </a:solidFill>
          <a:latin typeface="Arial" charset="0"/>
          <a:ea typeface="新細明體" pitchFamily="18" charset="-120"/>
        </a:defRPr>
      </a:lvl5pPr>
      <a:lvl6pPr marL="457200" algn="l" rtl="0" eaLnBrk="1" fontAlgn="base" hangingPunct="1">
        <a:spcBef>
          <a:spcPct val="0"/>
        </a:spcBef>
        <a:spcAft>
          <a:spcPct val="0"/>
        </a:spcAft>
        <a:defRPr kumimoji="1" sz="3600">
          <a:solidFill>
            <a:srgbClr val="5F5F5F"/>
          </a:solidFill>
          <a:latin typeface="Arial" charset="0"/>
          <a:ea typeface="新細明體" pitchFamily="18" charset="-120"/>
        </a:defRPr>
      </a:lvl6pPr>
      <a:lvl7pPr marL="914400" algn="l" rtl="0" eaLnBrk="1" fontAlgn="base" hangingPunct="1">
        <a:spcBef>
          <a:spcPct val="0"/>
        </a:spcBef>
        <a:spcAft>
          <a:spcPct val="0"/>
        </a:spcAft>
        <a:defRPr kumimoji="1" sz="3600">
          <a:solidFill>
            <a:srgbClr val="5F5F5F"/>
          </a:solidFill>
          <a:latin typeface="Arial" charset="0"/>
          <a:ea typeface="新細明體" pitchFamily="18" charset="-120"/>
        </a:defRPr>
      </a:lvl7pPr>
      <a:lvl8pPr marL="1371600" algn="l" rtl="0" eaLnBrk="1" fontAlgn="base" hangingPunct="1">
        <a:spcBef>
          <a:spcPct val="0"/>
        </a:spcBef>
        <a:spcAft>
          <a:spcPct val="0"/>
        </a:spcAft>
        <a:defRPr kumimoji="1" sz="3600">
          <a:solidFill>
            <a:srgbClr val="5F5F5F"/>
          </a:solidFill>
          <a:latin typeface="Arial" charset="0"/>
          <a:ea typeface="新細明體" pitchFamily="18" charset="-120"/>
        </a:defRPr>
      </a:lvl8pPr>
      <a:lvl9pPr marL="1828800" algn="l" rtl="0" eaLnBrk="1" fontAlgn="base" hangingPunct="1">
        <a:spcBef>
          <a:spcPct val="0"/>
        </a:spcBef>
        <a:spcAft>
          <a:spcPct val="0"/>
        </a:spcAft>
        <a:defRPr kumimoji="1" sz="3600">
          <a:solidFill>
            <a:srgbClr val="5F5F5F"/>
          </a:solidFill>
          <a:latin typeface="Arial" charset="0"/>
          <a:ea typeface="新細明體" pitchFamily="18" charset="-12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n"/>
        <a:defRPr kumimoji="1" sz="3200">
          <a:solidFill>
            <a:schemeClr val="tx1"/>
          </a:solidFill>
          <a:latin typeface="Trebuchet MS" pitchFamily="34" charset="0"/>
          <a:ea typeface="華康粗圓體" pitchFamily="49" charset="-120"/>
          <a:cs typeface="+mn-cs"/>
        </a:defRPr>
      </a:lvl1pPr>
      <a:lvl2pPr marL="742950" indent="-285750" algn="l" rtl="0" eaLnBrk="1" fontAlgn="base" hangingPunct="1">
        <a:spcBef>
          <a:spcPct val="20000"/>
        </a:spcBef>
        <a:spcAft>
          <a:spcPct val="0"/>
        </a:spcAft>
        <a:buClr>
          <a:schemeClr val="accent2"/>
        </a:buClr>
        <a:buSzPct val="80000"/>
        <a:buFont typeface="Wingdings" pitchFamily="2" charset="2"/>
        <a:buChar char="¨"/>
        <a:defRPr kumimoji="1" sz="2800">
          <a:solidFill>
            <a:schemeClr val="tx1"/>
          </a:solidFill>
          <a:latin typeface="Trebuchet MS" pitchFamily="34" charset="0"/>
          <a:ea typeface="華康粗圓體" pitchFamily="49" charset="-120"/>
        </a:defRPr>
      </a:lvl2pPr>
      <a:lvl3pPr marL="1143000" indent="-228600" algn="l" rtl="0" eaLnBrk="1" fontAlgn="base" hangingPunct="1">
        <a:spcBef>
          <a:spcPct val="20000"/>
        </a:spcBef>
        <a:spcAft>
          <a:spcPct val="0"/>
        </a:spcAft>
        <a:buClr>
          <a:schemeClr val="bg2"/>
        </a:buClr>
        <a:buSzPct val="65000"/>
        <a:buFont typeface="Wingdings" pitchFamily="2" charset="2"/>
        <a:buChar char="n"/>
        <a:defRPr kumimoji="1" sz="2400">
          <a:solidFill>
            <a:schemeClr val="tx1"/>
          </a:solidFill>
          <a:latin typeface="Trebuchet MS" pitchFamily="34" charset="0"/>
          <a:ea typeface="華康粗圓體" pitchFamily="49" charset="-120"/>
        </a:defRPr>
      </a:lvl3pPr>
      <a:lvl4pPr marL="1600200" indent="-228600" algn="l" rtl="0" eaLnBrk="1" fontAlgn="base" hangingPunct="1">
        <a:spcBef>
          <a:spcPct val="20000"/>
        </a:spcBef>
        <a:spcAft>
          <a:spcPct val="0"/>
        </a:spcAft>
        <a:buClr>
          <a:schemeClr val="accent2"/>
        </a:buClr>
        <a:buSzPct val="70000"/>
        <a:buFont typeface="Wingdings" pitchFamily="2" charset="2"/>
        <a:buChar char="¨"/>
        <a:defRPr kumimoji="1" sz="2000">
          <a:solidFill>
            <a:schemeClr val="tx1"/>
          </a:solidFill>
          <a:latin typeface="Trebuchet MS" pitchFamily="34" charset="0"/>
          <a:ea typeface="華康粗圓體" pitchFamily="49" charset="-120"/>
        </a:defRPr>
      </a:lvl4pPr>
      <a:lvl5pPr marL="2057400" indent="-228600" algn="l" rtl="0" eaLnBrk="1" fontAlgn="base" hangingPunct="1">
        <a:spcBef>
          <a:spcPct val="20000"/>
        </a:spcBef>
        <a:spcAft>
          <a:spcPct val="0"/>
        </a:spcAft>
        <a:buClr>
          <a:schemeClr val="bg2"/>
        </a:buClr>
        <a:buFont typeface="Wingdings" pitchFamily="2" charset="2"/>
        <a:buChar char="§"/>
        <a:defRPr kumimoji="1" sz="2000">
          <a:solidFill>
            <a:schemeClr val="tx1"/>
          </a:solidFill>
          <a:latin typeface="Trebuchet MS" pitchFamily="34" charset="0"/>
          <a:ea typeface="華康粗圓體" pitchFamily="49" charset="-120"/>
        </a:defRPr>
      </a:lvl5pPr>
      <a:lvl6pPr marL="2514600" indent="-228600" algn="l" rtl="0" eaLnBrk="1" fontAlgn="base" hangingPunct="1">
        <a:spcBef>
          <a:spcPct val="20000"/>
        </a:spcBef>
        <a:spcAft>
          <a:spcPct val="0"/>
        </a:spcAft>
        <a:buClr>
          <a:schemeClr val="bg2"/>
        </a:buClr>
        <a:buFont typeface="Wingdings" pitchFamily="2" charset="2"/>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lr>
          <a:schemeClr val="bg2"/>
        </a:buClr>
        <a:buFont typeface="Wingdings" pitchFamily="2" charset="2"/>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lr>
          <a:schemeClr val="bg2"/>
        </a:buClr>
        <a:buFont typeface="Wingdings" pitchFamily="2" charset="2"/>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lr>
          <a:schemeClr val="bg2"/>
        </a:buClr>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矩形 6"/>
          <p:cNvSpPr/>
          <p:nvPr userDrawn="1"/>
        </p:nvSpPr>
        <p:spPr>
          <a:xfrm>
            <a:off x="0" y="6492875"/>
            <a:ext cx="9144000" cy="36512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9" name="圖片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556197" y="6545745"/>
            <a:ext cx="1344435" cy="233210"/>
          </a:xfrm>
          <a:prstGeom prst="rect">
            <a:avLst/>
          </a:prstGeom>
        </p:spPr>
      </p:pic>
      <p:sp>
        <p:nvSpPr>
          <p:cNvPr id="10" name="Rectangle 6"/>
          <p:cNvSpPr txBox="1">
            <a:spLocks noChangeArrowheads="1"/>
          </p:cNvSpPr>
          <p:nvPr userDrawn="1"/>
        </p:nvSpPr>
        <p:spPr bwMode="auto">
          <a:xfrm>
            <a:off x="0" y="6337126"/>
            <a:ext cx="457200" cy="47625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l">
              <a:defRPr>
                <a:solidFill>
                  <a:schemeClr val="bg1"/>
                </a:solidFill>
                <a:effectLst/>
                <a:latin typeface="Calibri" pitchFamily="34" charset="0"/>
                <a:cs typeface="Calibri"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zh-TW" sz="1400" b="0" i="0" u="none" strike="noStrike" kern="1200" cap="none" spc="0" normalizeH="0" baseline="0" noProof="0" dirty="0" smtClean="0">
                <a:ln>
                  <a:noFill/>
                </a:ln>
                <a:solidFill>
                  <a:schemeClr val="bg1"/>
                </a:solidFill>
                <a:effectLst/>
                <a:uLnTx/>
                <a:uFillTx/>
                <a:latin typeface="Calibri" pitchFamily="34" charset="0"/>
                <a:ea typeface="新細明體" charset="-120"/>
                <a:cs typeface="Calibri" pitchFamily="34" charset="0"/>
                <a:sym typeface="Wingdings 3" pitchFamily="18" charset="2"/>
              </a:rPr>
              <a:t>P</a:t>
            </a:r>
            <a:fld id="{0495E806-C5A2-48B6-809E-DD706C84B218}" type="slidenum">
              <a:rPr kumimoji="0" lang="en-US" altLang="zh-TW" sz="1400" b="0" i="0" u="none" strike="noStrike" kern="1200" cap="none" spc="0" normalizeH="0" baseline="0" noProof="0" smtClean="0">
                <a:ln>
                  <a:noFill/>
                </a:ln>
                <a:solidFill>
                  <a:schemeClr val="bg1"/>
                </a:solidFill>
                <a:effectLst/>
                <a:uLnTx/>
                <a:uFillTx/>
                <a:latin typeface="Calibri" pitchFamily="34" charset="0"/>
                <a:ea typeface="新細明體" charset="-120"/>
                <a:cs typeface="Calibri" pitchFamily="34" charset="0"/>
                <a:sym typeface="Wingdings 3" pitchFamily="18" charset="2"/>
              </a:rPr>
              <a:pPr marL="0" marR="0" lvl="0" indent="0" algn="l" defTabSz="914400" rtl="0" eaLnBrk="1" fontAlgn="base" latinLnBrk="0" hangingPunct="1">
                <a:lnSpc>
                  <a:spcPct val="100000"/>
                </a:lnSpc>
                <a:spcBef>
                  <a:spcPct val="0"/>
                </a:spcBef>
                <a:spcAft>
                  <a:spcPct val="0"/>
                </a:spcAft>
                <a:buClrTx/>
                <a:buSzTx/>
                <a:buFontTx/>
                <a:buNone/>
                <a:tabLst/>
                <a:defRPr/>
              </a:pPr>
              <a:t>‹#›</a:t>
            </a:fld>
            <a:endParaRPr kumimoji="0" lang="en-US" altLang="zh-TW" sz="1400" b="0" i="0" u="none" strike="noStrike" kern="1200" cap="none" spc="0" normalizeH="0" baseline="0" noProof="0" dirty="0">
              <a:ln>
                <a:noFill/>
              </a:ln>
              <a:solidFill>
                <a:schemeClr val="bg1"/>
              </a:solidFill>
              <a:effectLst/>
              <a:uLnTx/>
              <a:uFillTx/>
              <a:latin typeface="Calibri" pitchFamily="34" charset="0"/>
              <a:ea typeface="新細明體" charset="-120"/>
              <a:cs typeface="Calibri" pitchFamily="34" charset="0"/>
              <a:sym typeface="Wingdings 3" pitchFamily="18" charset="2"/>
            </a:endParaRPr>
          </a:p>
        </p:txBody>
      </p:sp>
    </p:spTree>
    <p:extLst>
      <p:ext uri="{BB962C8B-B14F-4D97-AF65-F5344CB8AC3E}">
        <p14:creationId xmlns:p14="http://schemas.microsoft.com/office/powerpoint/2010/main" val="149951002"/>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矩形 6"/>
          <p:cNvSpPr/>
          <p:nvPr userDrawn="1"/>
        </p:nvSpPr>
        <p:spPr>
          <a:xfrm>
            <a:off x="0" y="6741368"/>
            <a:ext cx="9144000" cy="11663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val="1944650894"/>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4.jpeg"/><Relationship Id="rId7"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9.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gif"/></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19.xml"/><Relationship Id="rId4" Type="http://schemas.openxmlformats.org/officeDocument/2006/relationships/image" Target="../media/image13.emf"/></Relationships>
</file>

<file path=ppt/slides/_rels/slide8.xml.rels><?xml version="1.0" encoding="UTF-8" standalone="yes"?>
<Relationships xmlns="http://schemas.openxmlformats.org/package/2006/relationships"><Relationship Id="rId3" Type="http://schemas.openxmlformats.org/officeDocument/2006/relationships/hyperlink" Target="http://www.synnex-grp.com/en" TargetMode="External"/><Relationship Id="rId2" Type="http://schemas.openxmlformats.org/officeDocument/2006/relationships/image" Target="../media/image14.png"/><Relationship Id="rId1" Type="http://schemas.openxmlformats.org/officeDocument/2006/relationships/slideLayout" Target="../slideLayouts/slideLayout30.xml"/><Relationship Id="rId4" Type="http://schemas.openxmlformats.org/officeDocument/2006/relationships/hyperlink" Target="http://www.synnex-grp.com/en/csr-repor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31155" y="95090"/>
            <a:ext cx="8893571" cy="2756342"/>
          </a:xfrm>
          <a:prstGeom prst="rect">
            <a:avLst/>
          </a:prstGeom>
          <a:solidFill>
            <a:schemeClr val="accent5">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
        <p:nvSpPr>
          <p:cNvPr id="4" name="標題 3"/>
          <p:cNvSpPr>
            <a:spLocks noGrp="1"/>
          </p:cNvSpPr>
          <p:nvPr>
            <p:ph type="ctrTitle" idx="4294967295"/>
          </p:nvPr>
        </p:nvSpPr>
        <p:spPr>
          <a:xfrm>
            <a:off x="-1" y="3027263"/>
            <a:ext cx="9144001" cy="1379538"/>
          </a:xfrm>
          <a:prstGeom prst="rect">
            <a:avLst/>
          </a:prstGeom>
        </p:spPr>
        <p:txBody>
          <a:bodyPr anchor="ctr">
            <a:noAutofit/>
          </a:bodyPr>
          <a:lstStyle/>
          <a:p>
            <a:pPr algn="ctr">
              <a:lnSpc>
                <a:spcPct val="100000"/>
              </a:lnSpc>
              <a:defRPr/>
            </a:pPr>
            <a:r>
              <a:rPr lang="en-US" altLang="zh-TW" sz="3200" dirty="0" smtClean="0">
                <a:solidFill>
                  <a:schemeClr val="accent5">
                    <a:lumMod val="50000"/>
                  </a:schemeClr>
                </a:solidFill>
                <a:latin typeface="Arial" pitchFamily="34" charset="0"/>
                <a:ea typeface="Tahoma" pitchFamily="34" charset="0"/>
                <a:cs typeface="Arial" pitchFamily="34" charset="0"/>
                <a:sym typeface="Wingdings 3" pitchFamily="18" charset="2"/>
              </a:rPr>
              <a:t>Q4 </a:t>
            </a:r>
            <a:r>
              <a:rPr lang="en-US" altLang="zh-TW" sz="3200" dirty="0">
                <a:solidFill>
                  <a:schemeClr val="accent5">
                    <a:lumMod val="50000"/>
                  </a:schemeClr>
                </a:solidFill>
                <a:latin typeface="Arial" pitchFamily="34" charset="0"/>
                <a:ea typeface="Tahoma" pitchFamily="34" charset="0"/>
                <a:cs typeface="Arial" pitchFamily="34" charset="0"/>
                <a:sym typeface="Wingdings 3" pitchFamily="18" charset="2"/>
              </a:rPr>
              <a:t>2020 Results</a:t>
            </a:r>
            <a:br>
              <a:rPr lang="en-US" altLang="zh-TW" sz="3200" dirty="0">
                <a:solidFill>
                  <a:schemeClr val="accent5">
                    <a:lumMod val="50000"/>
                  </a:schemeClr>
                </a:solidFill>
                <a:latin typeface="Arial" pitchFamily="34" charset="0"/>
                <a:ea typeface="Tahoma" pitchFamily="34" charset="0"/>
                <a:cs typeface="Arial" pitchFamily="34" charset="0"/>
                <a:sym typeface="Wingdings 3" pitchFamily="18" charset="2"/>
              </a:rPr>
            </a:br>
            <a:r>
              <a:rPr lang="en-US" altLang="zh-TW" sz="3200" dirty="0">
                <a:solidFill>
                  <a:schemeClr val="accent5">
                    <a:lumMod val="50000"/>
                  </a:schemeClr>
                </a:solidFill>
                <a:latin typeface="Arial" pitchFamily="34" charset="0"/>
                <a:ea typeface="Tahoma" pitchFamily="34" charset="0"/>
                <a:cs typeface="Arial" pitchFamily="34" charset="0"/>
                <a:sym typeface="Wingdings 3" pitchFamily="18" charset="2"/>
              </a:rPr>
              <a:t>SYNNEX TECH. INTL. CORP.</a:t>
            </a:r>
            <a:endParaRPr lang="zh-TW" altLang="en-US" sz="3200" dirty="0">
              <a:solidFill>
                <a:schemeClr val="accent5">
                  <a:lumMod val="50000"/>
                </a:schemeClr>
              </a:solidFill>
              <a:latin typeface="Arial" pitchFamily="34" charset="0"/>
              <a:ea typeface="Tahoma" pitchFamily="34" charset="0"/>
              <a:cs typeface="Arial" pitchFamily="34" charset="0"/>
              <a:sym typeface="Wingdings 3" pitchFamily="18" charset="2"/>
            </a:endParaRPr>
          </a:p>
        </p:txBody>
      </p:sp>
      <p:sp>
        <p:nvSpPr>
          <p:cNvPr id="5" name="副標題 4"/>
          <p:cNvSpPr>
            <a:spLocks noGrp="1"/>
          </p:cNvSpPr>
          <p:nvPr>
            <p:ph type="subTitle" idx="4294967295"/>
          </p:nvPr>
        </p:nvSpPr>
        <p:spPr>
          <a:xfrm>
            <a:off x="1" y="5876258"/>
            <a:ext cx="9144000" cy="461963"/>
          </a:xfrm>
          <a:prstGeom prst="rect">
            <a:avLst/>
          </a:prstGeom>
        </p:spPr>
        <p:txBody>
          <a:bodyPr anchor="b"/>
          <a:lstStyle/>
          <a:p>
            <a:pPr marL="0" indent="0" algn="ctr">
              <a:buNone/>
            </a:pPr>
            <a:r>
              <a:rPr lang="en-US" altLang="zh-TW" sz="1800" dirty="0" smtClean="0">
                <a:solidFill>
                  <a:schemeClr val="bg1">
                    <a:lumMod val="65000"/>
                  </a:schemeClr>
                </a:solidFill>
              </a:rPr>
              <a:t>March, 2021</a:t>
            </a:r>
          </a:p>
        </p:txBody>
      </p:sp>
      <p:pic>
        <p:nvPicPr>
          <p:cNvPr id="6" name="圖片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75530" y="1863837"/>
            <a:ext cx="4071453" cy="597859"/>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0" y="0"/>
            <a:ext cx="9144000" cy="720725"/>
          </a:xfrm>
          <a:prstGeom prst="rect">
            <a:avLst/>
          </a:prstGeom>
        </p:spPr>
        <p:txBody>
          <a:bodyPr/>
          <a:lstStyle/>
          <a:p>
            <a:pPr eaLnBrk="1" hangingPunct="1">
              <a:defRPr/>
            </a:pPr>
            <a:r>
              <a:rPr lang="en-US" altLang="zh-TW" sz="3600" u="sng" dirty="0">
                <a:solidFill>
                  <a:schemeClr val="accent5">
                    <a:lumMod val="50000"/>
                  </a:schemeClr>
                </a:solidFill>
                <a:latin typeface="Arial" pitchFamily="34" charset="0"/>
                <a:ea typeface="Tahoma" pitchFamily="34" charset="0"/>
                <a:cs typeface="Arial" pitchFamily="34" charset="0"/>
              </a:rPr>
              <a:t>Disclaimer</a:t>
            </a:r>
          </a:p>
        </p:txBody>
      </p:sp>
      <p:sp>
        <p:nvSpPr>
          <p:cNvPr id="2" name="文字方塊 1"/>
          <p:cNvSpPr txBox="1"/>
          <p:nvPr/>
        </p:nvSpPr>
        <p:spPr>
          <a:xfrm>
            <a:off x="683568" y="1124744"/>
            <a:ext cx="7776864" cy="4464496"/>
          </a:xfrm>
          <a:prstGeom prst="rect">
            <a:avLst/>
          </a:prstGeom>
          <a:noFill/>
        </p:spPr>
        <p:txBody>
          <a:bodyPr wrap="square" rtlCol="0">
            <a:noAutofit/>
          </a:bodyPr>
          <a:lstStyle/>
          <a:p>
            <a:pPr algn="l">
              <a:lnSpc>
                <a:spcPts val="2200"/>
              </a:lnSpc>
              <a:spcBef>
                <a:spcPts val="600"/>
              </a:spcBef>
            </a:pPr>
            <a:r>
              <a:rPr lang="en-US" altLang="zh-TW" sz="1600" dirty="0" smtClean="0">
                <a:solidFill>
                  <a:srgbClr val="909090"/>
                </a:solidFill>
                <a:latin typeface="Arial" pitchFamily="34" charset="0"/>
                <a:cs typeface="Arial" pitchFamily="34" charset="0"/>
              </a:rPr>
              <a:t>IMPORTANT </a:t>
            </a:r>
            <a:r>
              <a:rPr lang="en-US" altLang="zh-TW" sz="1600" dirty="0">
                <a:solidFill>
                  <a:srgbClr val="909090"/>
                </a:solidFill>
                <a:latin typeface="Arial" pitchFamily="34" charset="0"/>
                <a:cs typeface="Arial" pitchFamily="34" charset="0"/>
              </a:rPr>
              <a:t>NOTICE</a:t>
            </a:r>
          </a:p>
          <a:p>
            <a:pPr algn="l">
              <a:lnSpc>
                <a:spcPts val="2000"/>
              </a:lnSpc>
              <a:spcBef>
                <a:spcPts val="600"/>
              </a:spcBef>
            </a:pPr>
            <a:endParaRPr lang="en-US" altLang="zh-TW" sz="1400" b="0" dirty="0">
              <a:solidFill>
                <a:srgbClr val="909090"/>
              </a:solidFill>
              <a:latin typeface="Arial" pitchFamily="34" charset="0"/>
              <a:cs typeface="Arial" pitchFamily="34" charset="0"/>
            </a:endParaRPr>
          </a:p>
          <a:p>
            <a:pPr algn="just">
              <a:lnSpc>
                <a:spcPts val="2000"/>
              </a:lnSpc>
              <a:spcBef>
                <a:spcPts val="600"/>
              </a:spcBef>
            </a:pPr>
            <a:r>
              <a:rPr lang="en-US" altLang="zh-TW" sz="1400" b="0" dirty="0">
                <a:solidFill>
                  <a:srgbClr val="909090"/>
                </a:solidFill>
                <a:latin typeface="Arial" pitchFamily="34" charset="0"/>
                <a:cs typeface="Arial" pitchFamily="34" charset="0"/>
              </a:rPr>
              <a:t>	</a:t>
            </a:r>
            <a:r>
              <a:rPr lang="en-US" altLang="zh-TW" sz="1400" b="0" dirty="0" smtClean="0">
                <a:solidFill>
                  <a:srgbClr val="909090"/>
                </a:solidFill>
                <a:latin typeface="Arial" pitchFamily="34" charset="0"/>
                <a:cs typeface="Arial" pitchFamily="34" charset="0"/>
              </a:rPr>
              <a:t>Synnex’s </a:t>
            </a:r>
            <a:r>
              <a:rPr lang="en-US" altLang="zh-TW" sz="1400" b="0" dirty="0">
                <a:solidFill>
                  <a:srgbClr val="909090"/>
                </a:solidFill>
                <a:latin typeface="Arial" pitchFamily="34" charset="0"/>
                <a:cs typeface="Arial" pitchFamily="34" charset="0"/>
              </a:rPr>
              <a:t>statements of its current expectations provided herein are forward-looking.  These statements are subject to risks and uncertainties that might cause significant deviations from actual results, including but not limited to changes in business policy, possible fluctuations in economic situations, technology development, competition environment, and other circumstances beyond control.  Synnex undertakes no obligation to update the forward-looking statements to reflect events or circumstances after the issuance of the statements</a:t>
            </a:r>
            <a:r>
              <a:rPr lang="en-US" altLang="zh-TW" sz="1400" b="0" dirty="0" smtClean="0">
                <a:solidFill>
                  <a:srgbClr val="909090"/>
                </a:solidFill>
                <a:latin typeface="Arial" pitchFamily="34" charset="0"/>
                <a:cs typeface="Arial" pitchFamily="34" charset="0"/>
              </a:rPr>
              <a:t>.</a:t>
            </a:r>
          </a:p>
          <a:p>
            <a:pPr algn="just">
              <a:lnSpc>
                <a:spcPts val="2000"/>
              </a:lnSpc>
              <a:spcBef>
                <a:spcPts val="600"/>
              </a:spcBef>
            </a:pPr>
            <a:endParaRPr lang="en-US" altLang="zh-TW" sz="1400" b="0" dirty="0">
              <a:solidFill>
                <a:srgbClr val="909090"/>
              </a:solidFill>
              <a:latin typeface="Arial" pitchFamily="34" charset="0"/>
              <a:cs typeface="Arial" pitchFamily="34" charset="0"/>
            </a:endParaRPr>
          </a:p>
          <a:p>
            <a:pPr algn="just">
              <a:lnSpc>
                <a:spcPts val="2000"/>
              </a:lnSpc>
              <a:spcBef>
                <a:spcPts val="600"/>
              </a:spcBef>
            </a:pPr>
            <a:r>
              <a:rPr lang="en-US" altLang="zh-TW" sz="1400" b="0" dirty="0">
                <a:solidFill>
                  <a:srgbClr val="909090"/>
                </a:solidFill>
                <a:latin typeface="Arial" pitchFamily="34" charset="0"/>
                <a:cs typeface="Arial" pitchFamily="34" charset="0"/>
              </a:rPr>
              <a:t>	Nothing contained herein constitutes an investment advice, offer or solicitation for the purchase or sale of any financial instrument.  While reasonable care has been taken to ensure that the information contained herein is not untrue or misleading at the time of publication, Synnex makes no representation that it is accurate or complete.  Neither Synnex nor any of its officers or employees shall be liable for any direct, indirect or consequential loss, damage, cost or expense incurred or arising from any use of the information contained herein</a:t>
            </a:r>
            <a:r>
              <a:rPr lang="en-US" altLang="zh-TW" sz="1400" b="0" dirty="0" smtClean="0">
                <a:solidFill>
                  <a:srgbClr val="909090"/>
                </a:solidFill>
                <a:latin typeface="Arial" pitchFamily="34" charset="0"/>
                <a:cs typeface="Arial" pitchFamily="34" charset="0"/>
              </a:rPr>
              <a:t>.</a:t>
            </a:r>
            <a:endParaRPr lang="zh-TW" altLang="en-US" sz="1400" b="0" dirty="0">
              <a:solidFill>
                <a:srgbClr val="909090"/>
              </a:solidFill>
              <a:latin typeface="Arial" pitchFamily="34" charset="0"/>
              <a:cs typeface="Arial"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2"/>
          <p:cNvSpPr>
            <a:spLocks noChangeArrowheads="1"/>
          </p:cNvSpPr>
          <p:nvPr/>
        </p:nvSpPr>
        <p:spPr bwMode="auto">
          <a:xfrm>
            <a:off x="0" y="0"/>
            <a:ext cx="9144000" cy="6858000"/>
          </a:xfrm>
          <a:prstGeom prst="rect">
            <a:avLst/>
          </a:prstGeom>
          <a:gradFill rotWithShape="1">
            <a:gsLst>
              <a:gs pos="0">
                <a:srgbClr val="003854"/>
              </a:gs>
              <a:gs pos="50000">
                <a:srgbClr val="24A4B2"/>
              </a:gs>
              <a:gs pos="100000">
                <a:srgbClr val="003854"/>
              </a:gs>
            </a:gsLst>
            <a:lin ang="2700000" scaled="1"/>
          </a:gradFill>
          <a:ln w="9525">
            <a:noFill/>
            <a:miter lim="800000"/>
            <a:headEnd/>
            <a:tailEnd/>
          </a:ln>
        </p:spPr>
        <p:txBody>
          <a:bodyPr wrap="none" anchor="ctr"/>
          <a:lstStyle/>
          <a:p>
            <a:pPr algn="l" fontAlgn="auto">
              <a:spcBef>
                <a:spcPts val="0"/>
              </a:spcBef>
              <a:spcAft>
                <a:spcPts val="0"/>
              </a:spcAft>
              <a:defRPr/>
            </a:pPr>
            <a:endParaRPr kumimoji="0" lang="zh-TW" altLang="en-US" b="0" dirty="0">
              <a:solidFill>
                <a:srgbClr val="000000"/>
              </a:solidFill>
              <a:latin typeface="Arial"/>
              <a:ea typeface="華康細圓體"/>
            </a:endParaRPr>
          </a:p>
        </p:txBody>
      </p:sp>
      <p:pic>
        <p:nvPicPr>
          <p:cNvPr id="13" name="圖片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28000"/>
            <a:ext cx="9144000" cy="5196770"/>
          </a:xfrm>
          <a:prstGeom prst="rect">
            <a:avLst/>
          </a:prstGeom>
        </p:spPr>
      </p:pic>
      <p:sp>
        <p:nvSpPr>
          <p:cNvPr id="15" name="Rectangle 3"/>
          <p:cNvSpPr>
            <a:spLocks noChangeArrowheads="1"/>
          </p:cNvSpPr>
          <p:nvPr/>
        </p:nvSpPr>
        <p:spPr bwMode="auto">
          <a:xfrm>
            <a:off x="0" y="5726920"/>
            <a:ext cx="9144000" cy="1131079"/>
          </a:xfrm>
          <a:prstGeom prst="rect">
            <a:avLst/>
          </a:prstGeom>
          <a:noFill/>
          <a:ln w="9525">
            <a:noFill/>
            <a:miter lim="800000"/>
            <a:headEnd/>
            <a:tailEnd/>
          </a:ln>
          <a:effectLst/>
        </p:spPr>
        <p:txBody>
          <a:bodyPr wrap="square">
            <a:spAutoFit/>
          </a:bodyPr>
          <a:lstStyle/>
          <a:p>
            <a:pPr algn="l" fontAlgn="auto">
              <a:spcBef>
                <a:spcPts val="600"/>
              </a:spcBef>
              <a:spcAft>
                <a:spcPts val="0"/>
              </a:spcAft>
              <a:defRPr/>
            </a:pPr>
            <a:r>
              <a:rPr kumimoji="0" lang="en-US" altLang="zh-TW" sz="2400" dirty="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Across </a:t>
            </a:r>
            <a:r>
              <a:rPr kumimoji="0" lang="en-US" altLang="zh-TW" sz="2400" dirty="0" smtClean="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39 </a:t>
            </a:r>
            <a:r>
              <a:rPr kumimoji="0" lang="en-US" altLang="zh-TW" sz="2400" dirty="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countries, </a:t>
            </a:r>
            <a:r>
              <a:rPr kumimoji="0" lang="en-US" altLang="zh-TW" sz="2400" dirty="0" smtClean="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200 offices, 60% world population</a:t>
            </a:r>
            <a:endParaRPr kumimoji="0" lang="en-US" altLang="zh-TW" dirty="0" smtClean="0">
              <a:solidFill>
                <a:srgbClr val="FFFFFF"/>
              </a:solidFill>
              <a:effectLst>
                <a:outerShdw blurRad="38100" dist="38100" dir="2700000" algn="tl">
                  <a:srgbClr val="000000">
                    <a:alpha val="43137"/>
                  </a:srgbClr>
                </a:outerShdw>
              </a:effectLst>
              <a:latin typeface="Arial"/>
              <a:ea typeface="華康細圓體"/>
            </a:endParaRPr>
          </a:p>
          <a:p>
            <a:pPr algn="l" fontAlgn="auto">
              <a:spcBef>
                <a:spcPts val="300"/>
              </a:spcBef>
              <a:spcAft>
                <a:spcPts val="0"/>
              </a:spcAft>
              <a:defRPr/>
            </a:pPr>
            <a:r>
              <a:rPr kumimoji="0" lang="en-US" altLang="zh-TW" sz="1200" dirty="0" smtClean="0">
                <a:solidFill>
                  <a:srgbClr val="FFFFFF"/>
                </a:solidFill>
                <a:effectLst>
                  <a:outerShdw blurRad="38100" dist="38100" dir="2700000" algn="tl">
                    <a:srgbClr val="000000">
                      <a:alpha val="43137"/>
                    </a:srgbClr>
                  </a:outerShdw>
                </a:effectLst>
                <a:latin typeface="Arial"/>
                <a:ea typeface="華康細圓體"/>
              </a:rPr>
              <a:t>        </a:t>
            </a:r>
            <a:r>
              <a:rPr kumimoji="0" lang="en-US" altLang="zh-TW" sz="1200" dirty="0" smtClean="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SYNNEX APAC : </a:t>
            </a:r>
            <a:r>
              <a:rPr kumimoji="0" lang="en-US" altLang="zh-TW" sz="1200" dirty="0" smtClean="0">
                <a:solidFill>
                  <a:srgbClr val="FFFFFF"/>
                </a:solidFill>
                <a:effectLst>
                  <a:outerShdw blurRad="38100" dist="38100" dir="2700000" algn="tl">
                    <a:srgbClr val="000000">
                      <a:alpha val="43137"/>
                    </a:srgbClr>
                  </a:outerShdw>
                </a:effectLst>
                <a:latin typeface="Arial"/>
                <a:ea typeface="華康細圓體"/>
              </a:rPr>
              <a:t>Taiwan(HQ), Hong Kong, China, Australia, New Zealand, Indonesia, Thailand, Vietnam, Indochina</a:t>
            </a:r>
          </a:p>
          <a:p>
            <a:pPr algn="l" fontAlgn="auto">
              <a:spcBef>
                <a:spcPts val="300"/>
              </a:spcBef>
              <a:spcAft>
                <a:spcPts val="0"/>
              </a:spcAft>
              <a:defRPr/>
            </a:pPr>
            <a:r>
              <a:rPr kumimoji="0" lang="en-US" altLang="zh-TW" sz="1200" dirty="0" smtClean="0">
                <a:solidFill>
                  <a:srgbClr val="FFFFFF"/>
                </a:solidFill>
                <a:effectLst>
                  <a:outerShdw blurRad="38100" dist="38100" dir="2700000" algn="tl">
                    <a:srgbClr val="000000">
                      <a:alpha val="43137"/>
                    </a:srgbClr>
                  </a:outerShdw>
                </a:effectLst>
                <a:latin typeface="Arial"/>
                <a:ea typeface="華康細圓體"/>
              </a:rPr>
              <a:t>        Redington  : </a:t>
            </a:r>
            <a:r>
              <a:rPr kumimoji="0" lang="en-US" altLang="zh-TW" sz="1200" dirty="0">
                <a:solidFill>
                  <a:srgbClr val="FFFFFF"/>
                </a:solidFill>
                <a:effectLst>
                  <a:outerShdw blurRad="38100" dist="38100" dir="2700000" algn="tl">
                    <a:srgbClr val="000000">
                      <a:alpha val="43137"/>
                    </a:srgbClr>
                  </a:outerShdw>
                </a:effectLst>
                <a:latin typeface="Arial"/>
                <a:ea typeface="華康細圓體"/>
              </a:rPr>
              <a:t>India, </a:t>
            </a:r>
            <a:r>
              <a:rPr kumimoji="0" lang="en-US" altLang="zh-TW" sz="1200" dirty="0" smtClean="0">
                <a:solidFill>
                  <a:srgbClr val="FFFFFF"/>
                </a:solidFill>
                <a:effectLst>
                  <a:outerShdw blurRad="38100" dist="38100" dir="2700000" algn="tl">
                    <a:srgbClr val="000000">
                      <a:alpha val="43137"/>
                    </a:srgbClr>
                  </a:outerShdw>
                </a:effectLst>
                <a:latin typeface="Arial"/>
                <a:ea typeface="華康細圓體"/>
              </a:rPr>
              <a:t>Sri Lanka, </a:t>
            </a:r>
            <a:r>
              <a:rPr kumimoji="0" lang="en-US" altLang="zh-TW" sz="1200" dirty="0">
                <a:solidFill>
                  <a:srgbClr val="FFFFFF"/>
                </a:solidFill>
                <a:effectLst>
                  <a:outerShdw blurRad="38100" dist="38100" dir="2700000" algn="tl">
                    <a:srgbClr val="000000">
                      <a:alpha val="43137"/>
                    </a:srgbClr>
                  </a:outerShdw>
                </a:effectLst>
                <a:latin typeface="Arial"/>
                <a:ea typeface="華康細圓體"/>
              </a:rPr>
              <a:t>Bangladesh, Middle East, </a:t>
            </a:r>
            <a:r>
              <a:rPr kumimoji="0" lang="en-US" altLang="zh-TW" sz="1200" dirty="0" smtClean="0">
                <a:solidFill>
                  <a:srgbClr val="FFFFFF"/>
                </a:solidFill>
                <a:effectLst>
                  <a:outerShdw blurRad="38100" dist="38100" dir="2700000" algn="tl">
                    <a:srgbClr val="000000">
                      <a:alpha val="43137"/>
                    </a:srgbClr>
                  </a:outerShdw>
                </a:effectLst>
                <a:latin typeface="Arial"/>
                <a:ea typeface="華康細圓體"/>
              </a:rPr>
              <a:t>Africa, Turkey, CIS</a:t>
            </a:r>
          </a:p>
          <a:p>
            <a:pPr algn="l" fontAlgn="auto">
              <a:spcBef>
                <a:spcPts val="300"/>
              </a:spcBef>
              <a:spcAft>
                <a:spcPts val="0"/>
              </a:spcAft>
              <a:defRPr/>
            </a:pPr>
            <a:r>
              <a:rPr kumimoji="0" lang="en-US" altLang="zh-TW" sz="1200" dirty="0" smtClean="0">
                <a:solidFill>
                  <a:srgbClr val="FFFFFF"/>
                </a:solidFill>
                <a:effectLst>
                  <a:outerShdw blurRad="38100" dist="38100" dir="2700000" algn="tl">
                    <a:srgbClr val="000000">
                      <a:alpha val="43137"/>
                    </a:srgbClr>
                  </a:outerShdw>
                </a:effectLst>
                <a:latin typeface="Arial"/>
                <a:ea typeface="華康細圓體"/>
              </a:rPr>
              <a:t>        SYNNEX US : USA, Canada</a:t>
            </a:r>
            <a:r>
              <a:rPr kumimoji="0" lang="en-US" altLang="zh-TW" sz="1200" dirty="0">
                <a:solidFill>
                  <a:srgbClr val="FFFFFF"/>
                </a:solidFill>
                <a:effectLst>
                  <a:outerShdw blurRad="38100" dist="38100" dir="2700000" algn="tl">
                    <a:srgbClr val="000000">
                      <a:alpha val="43137"/>
                    </a:srgbClr>
                  </a:outerShdw>
                </a:effectLst>
                <a:latin typeface="Arial"/>
                <a:ea typeface="華康細圓體"/>
              </a:rPr>
              <a:t>, </a:t>
            </a:r>
            <a:r>
              <a:rPr kumimoji="0" lang="en-US" altLang="zh-TW" sz="1200" dirty="0" smtClean="0">
                <a:solidFill>
                  <a:srgbClr val="FFFFFF"/>
                </a:solidFill>
                <a:effectLst>
                  <a:outerShdw blurRad="38100" dist="38100" dir="2700000" algn="tl">
                    <a:srgbClr val="000000">
                      <a:alpha val="43137"/>
                    </a:srgbClr>
                  </a:outerShdw>
                </a:effectLst>
                <a:latin typeface="Arial"/>
                <a:ea typeface="華康細圓體"/>
              </a:rPr>
              <a:t>Mexico, </a:t>
            </a:r>
            <a:r>
              <a:rPr kumimoji="0" lang="en-US" altLang="zh-TW" sz="1200" dirty="0" smtClean="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Japan</a:t>
            </a:r>
            <a:endParaRPr kumimoji="0" lang="en-US" altLang="zh-TW" sz="1200" dirty="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endParaRPr>
          </a:p>
        </p:txBody>
      </p:sp>
      <p:sp>
        <p:nvSpPr>
          <p:cNvPr id="17" name="Rectangle 7"/>
          <p:cNvSpPr>
            <a:spLocks noChangeArrowheads="1"/>
          </p:cNvSpPr>
          <p:nvPr/>
        </p:nvSpPr>
        <p:spPr bwMode="auto">
          <a:xfrm>
            <a:off x="6084168" y="3384000"/>
            <a:ext cx="2916000" cy="1602178"/>
          </a:xfrm>
          <a:prstGeom prst="rect">
            <a:avLst/>
          </a:prstGeom>
          <a:solidFill>
            <a:srgbClr val="FFF6D1">
              <a:alpha val="40000"/>
            </a:srgbClr>
          </a:solidFill>
          <a:ln w="9525">
            <a:noFill/>
            <a:miter lim="800000"/>
            <a:headEnd/>
            <a:tailEnd/>
          </a:ln>
          <a:effectLst/>
        </p:spPr>
        <p:txBody>
          <a:bodyPr wrap="none" anchor="t" anchorCtr="0"/>
          <a:lstStyle/>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Taiwan		1975</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No.1</a:t>
            </a: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HK / China		1982</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No.3</a:t>
            </a: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Australia		1991</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No.1</a:t>
            </a: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altLang="zh-TW" sz="8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(New Zealand)</a:t>
            </a: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Indonesia		</a:t>
            </a: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1975</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No.1</a:t>
            </a:r>
            <a:endParaRPr kumimoji="0" lang="en-US" altLang="zh-TW" sz="1200" b="0" i="0" u="none" strike="noStrike" kern="0" cap="none" spc="0" normalizeH="0" baseline="0" noProof="0" dirty="0">
              <a:ln>
                <a:noFill/>
              </a:ln>
              <a:solidFill>
                <a:srgbClr val="C00000"/>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Thailand		1988</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No.1</a:t>
            </a: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Vietnam</a:t>
            </a:r>
            <a:r>
              <a:rPr kumimoji="0" lang="en-US" altLang="zh-TW" sz="12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1988</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No.1</a:t>
            </a:r>
          </a:p>
        </p:txBody>
      </p:sp>
      <p:sp>
        <p:nvSpPr>
          <p:cNvPr id="18" name="Rectangle 7"/>
          <p:cNvSpPr>
            <a:spLocks noChangeArrowheads="1"/>
          </p:cNvSpPr>
          <p:nvPr/>
        </p:nvSpPr>
        <p:spPr bwMode="auto">
          <a:xfrm>
            <a:off x="323856" y="4535712"/>
            <a:ext cx="2916000" cy="765496"/>
          </a:xfrm>
          <a:prstGeom prst="rect">
            <a:avLst/>
          </a:prstGeom>
          <a:solidFill>
            <a:srgbClr val="FFF6D1">
              <a:alpha val="40000"/>
            </a:srgbClr>
          </a:solidFill>
          <a:ln w="9525">
            <a:noFill/>
            <a:miter lim="800000"/>
            <a:headEnd/>
            <a:tailEnd/>
          </a:ln>
          <a:effectLst/>
        </p:spPr>
        <p:txBody>
          <a:bodyPr wrap="none" anchor="t" anchorCtr="0"/>
          <a:lstStyle/>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India		1993</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No.2</a:t>
            </a: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Middle East / Africa	1997</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No.1</a:t>
            </a: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Turkey	</a:t>
            </a:r>
            <a:r>
              <a:rPr kumimoji="0" lang="en-US" altLang="zh-TW" sz="12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1991</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No.1</a:t>
            </a:r>
            <a:endParaRPr kumimoji="0" lang="en-US" altLang="zh-TW" sz="12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endParaRPr>
          </a:p>
        </p:txBody>
      </p:sp>
      <p:sp>
        <p:nvSpPr>
          <p:cNvPr id="20" name="Rectangle 7"/>
          <p:cNvSpPr>
            <a:spLocks noChangeArrowheads="1"/>
          </p:cNvSpPr>
          <p:nvPr/>
        </p:nvSpPr>
        <p:spPr bwMode="auto">
          <a:xfrm>
            <a:off x="6084168" y="2293640"/>
            <a:ext cx="2916000" cy="487288"/>
          </a:xfrm>
          <a:prstGeom prst="rect">
            <a:avLst/>
          </a:prstGeom>
          <a:solidFill>
            <a:srgbClr val="FFF6D1">
              <a:alpha val="40000"/>
            </a:srgbClr>
          </a:solidFill>
          <a:ln w="9525">
            <a:noFill/>
            <a:miter lim="800000"/>
            <a:headEnd/>
            <a:tailEnd/>
          </a:ln>
          <a:effectLst/>
        </p:spPr>
        <p:txBody>
          <a:bodyPr wrap="none" anchor="t" anchorCtr="0"/>
          <a:lstStyle/>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USA		</a:t>
            </a: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1980</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No.3</a:t>
            </a:r>
            <a:endParaRPr kumimoji="0" lang="en-US" altLang="zh-TW" sz="1200" b="0" i="0" u="none" strike="noStrike" kern="0" cap="none" spc="0" normalizeH="0" baseline="0" noProof="0" dirty="0">
              <a:ln>
                <a:noFill/>
              </a:ln>
              <a:solidFill>
                <a:srgbClr val="C00000"/>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endParaRPr kumimoji="0" lang="en-US" altLang="zh-TW" sz="400" b="0" i="0" u="none" strike="noStrike" kern="0" cap="none" spc="0" normalizeH="0" baseline="0" noProof="0" dirty="0">
              <a:ln>
                <a:noFill/>
              </a:ln>
              <a:solidFill>
                <a:srgbClr val="000000"/>
              </a:solidFill>
              <a:effectLst>
                <a:outerShdw blurRad="38100" dist="38100" dir="2700000" algn="tl">
                  <a:srgbClr val="000000">
                    <a:alpha val="43137"/>
                  </a:srgbClr>
                </a:outerShdw>
              </a:effectLst>
              <a:uLnTx/>
              <a:uFillTx/>
              <a:latin typeface="Arial"/>
              <a:ea typeface="華康細圓體"/>
            </a:endParaRPr>
          </a:p>
          <a:p>
            <a:pPr marL="0" marR="0" lvl="0" indent="0" algn="l" defTabSz="914400" eaLnBrk="1" fontAlgn="auto" latinLnBrk="0" hangingPunct="1">
              <a:lnSpc>
                <a:spcPct val="100000"/>
              </a:lnSpc>
              <a:spcBef>
                <a:spcPts val="0"/>
              </a:spcBef>
              <a:spcAft>
                <a:spcPts val="0"/>
              </a:spcAft>
              <a:buClrTx/>
              <a:buSzTx/>
              <a:buFontTx/>
              <a:buBlip>
                <a:blip r:embed="rId4"/>
              </a:buBlip>
              <a:tabLst/>
              <a:defRPr/>
            </a:pPr>
            <a:r>
              <a:rPr kumimoji="0" lang="en-US" altLang="zh-TW"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Japan		1962</a:t>
            </a:r>
            <a:r>
              <a:rPr kumimoji="0" lang="zh-TW" altLang="en-US" sz="1200" b="0" i="0" u="none" strike="noStrike" kern="0" cap="none" spc="0" normalizeH="0" baseline="0" noProof="0" dirty="0" smtClean="0">
                <a:ln>
                  <a:noFill/>
                </a:ln>
                <a:solidFill>
                  <a:srgbClr val="000000">
                    <a:lumMod val="75000"/>
                    <a:lumOff val="25000"/>
                  </a:srgbClr>
                </a:solidFill>
                <a:effectLst>
                  <a:outerShdw blurRad="38100" dist="38100" dir="2700000" algn="tl">
                    <a:srgbClr val="000000">
                      <a:alpha val="43137"/>
                    </a:srgbClr>
                  </a:outerShdw>
                </a:effectLst>
                <a:uLnTx/>
                <a:uFillTx/>
                <a:latin typeface="Arial"/>
                <a:ea typeface="華康細圓體"/>
              </a:rPr>
              <a:t>      </a:t>
            </a:r>
            <a:r>
              <a:rPr kumimoji="0" lang="en-US" altLang="zh-TW" sz="1200" b="0" i="0" u="none" strike="noStrike" kern="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Arial"/>
                <a:ea typeface="華康細圓體"/>
              </a:rPr>
              <a:t>No.3</a:t>
            </a:r>
          </a:p>
        </p:txBody>
      </p:sp>
      <p:pic>
        <p:nvPicPr>
          <p:cNvPr id="21" name="圖片 20"/>
          <p:cNvPicPr>
            <a:picLocks noChangeAspect="1"/>
          </p:cNvPicPr>
          <p:nvPr/>
        </p:nvPicPr>
        <p:blipFill>
          <a:blip r:embed="rId5"/>
          <a:stretch>
            <a:fillRect/>
          </a:stretch>
        </p:blipFill>
        <p:spPr>
          <a:xfrm>
            <a:off x="6084168" y="1930158"/>
            <a:ext cx="923773" cy="360000"/>
          </a:xfrm>
          <a:prstGeom prst="rect">
            <a:avLst/>
          </a:prstGeom>
        </p:spPr>
      </p:pic>
      <p:pic>
        <p:nvPicPr>
          <p:cNvPr id="22" name="圖片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12160" y="3076035"/>
            <a:ext cx="1800000" cy="304483"/>
          </a:xfrm>
          <a:prstGeom prst="rect">
            <a:avLst/>
          </a:prstGeom>
        </p:spPr>
      </p:pic>
      <p:sp>
        <p:nvSpPr>
          <p:cNvPr id="25" name="Rectangle 5"/>
          <p:cNvSpPr>
            <a:spLocks noChangeArrowheads="1"/>
          </p:cNvSpPr>
          <p:nvPr/>
        </p:nvSpPr>
        <p:spPr bwMode="auto">
          <a:xfrm>
            <a:off x="0" y="116632"/>
            <a:ext cx="9143999" cy="584775"/>
          </a:xfrm>
          <a:prstGeom prst="rect">
            <a:avLst/>
          </a:prstGeom>
          <a:noFill/>
          <a:ln w="9525">
            <a:noFill/>
            <a:miter lim="800000"/>
            <a:headEnd/>
            <a:tailEnd/>
          </a:ln>
          <a:effectLst/>
        </p:spPr>
        <p:txBody>
          <a:bodyPr wrap="square">
            <a:spAutoFit/>
          </a:bodyPr>
          <a:lstStyle/>
          <a:p>
            <a:pPr fontAlgn="auto">
              <a:spcBef>
                <a:spcPts val="0"/>
              </a:spcBef>
              <a:spcAft>
                <a:spcPts val="0"/>
              </a:spcAft>
              <a:defRPr/>
            </a:pPr>
            <a:r>
              <a:rPr kumimoji="0" lang="en-US" altLang="zh-TW" sz="3200" dirty="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A </a:t>
            </a:r>
            <a:r>
              <a:rPr kumimoji="0" lang="en-US" altLang="zh-TW" sz="3200" dirty="0" smtClean="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rPr>
              <a:t>Global Hi-Tech Service Provider</a:t>
            </a:r>
            <a:endParaRPr kumimoji="0" lang="en-US" altLang="zh-TW" sz="3200" dirty="0">
              <a:solidFill>
                <a:srgbClr val="FFFFFF"/>
              </a:solidFill>
              <a:effectLst>
                <a:outerShdw blurRad="38100" dist="38100" dir="2700000" algn="tl">
                  <a:srgbClr val="000000">
                    <a:alpha val="43137"/>
                  </a:srgbClr>
                </a:outerShdw>
              </a:effectLst>
              <a:latin typeface="Arial"/>
              <a:ea typeface="Arial Unicode MS" pitchFamily="34" charset="-120"/>
              <a:cs typeface="Arial Unicode MS" pitchFamily="34" charset="-120"/>
            </a:endParaRPr>
          </a:p>
        </p:txBody>
      </p:sp>
      <p:pic>
        <p:nvPicPr>
          <p:cNvPr id="14" name="圖片 13"/>
          <p:cNvPicPr>
            <a:picLocks noChangeAspect="1"/>
          </p:cNvPicPr>
          <p:nvPr/>
        </p:nvPicPr>
        <p:blipFill>
          <a:blip r:embed="rId7" cstate="print">
            <a:extLst>
              <a:ext uri="{BEBA8EAE-BF5A-486C-A8C5-ECC9F3942E4B}">
                <a14:imgProps xmlns:a14="http://schemas.microsoft.com/office/drawing/2010/main">
                  <a14:imgLayer r:embed="rId8">
                    <a14:imgEffect>
                      <a14:backgroundRemoval t="0" b="100000" l="0" r="100000">
                        <a14:foregroundMark x1="1852" y1="55333" x2="1852" y2="55333"/>
                        <a14:foregroundMark x1="11667" y1="43333" x2="11667" y2="43333"/>
                        <a14:foregroundMark x1="11296" y1="77333" x2="11296" y2="77333"/>
                        <a14:foregroundMark x1="9074" y1="68667" x2="9074" y2="68667"/>
                        <a14:foregroundMark x1="7593" y1="79333" x2="7593" y2="79333"/>
                        <a14:foregroundMark x1="10370" y1="69333" x2="10370" y2="69333"/>
                        <a14:foregroundMark x1="12222" y1="61333" x2="12222" y2="61333"/>
                        <a14:foregroundMark x1="12778" y1="57333" x2="12778" y2="57333"/>
                        <a14:foregroundMark x1="19815" y1="42667" x2="19815" y2="42667"/>
                        <a14:foregroundMark x1="31296" y1="50667" x2="31296" y2="50667"/>
                        <a14:foregroundMark x1="41667" y1="52667" x2="41667" y2="52667"/>
                        <a14:foregroundMark x1="51852" y1="32667" x2="51852" y2="32667"/>
                        <a14:foregroundMark x1="51852" y1="50667" x2="51852" y2="50667"/>
                        <a14:foregroundMark x1="11667" y1="37333" x2="11667" y2="37333"/>
                        <a14:foregroundMark x1="12963" y1="68000" x2="12963" y2="68000"/>
                        <a14:foregroundMark x1="56852" y1="52000" x2="56852" y2="52000"/>
                        <a14:foregroundMark x1="66852" y1="52667" x2="66852" y2="52667"/>
                        <a14:foregroundMark x1="77963" y1="47333" x2="77963" y2="47333"/>
                        <a14:foregroundMark x1="85926" y1="46667" x2="85926" y2="46667"/>
                        <a14:foregroundMark x1="94074" y1="50667" x2="94074" y2="50667"/>
                        <a14:foregroundMark x1="19259" y1="92000" x2="19259" y2="92000"/>
                        <a14:foregroundMark x1="21296" y1="93333" x2="21296" y2="93333"/>
                        <a14:foregroundMark x1="24074" y1="90000" x2="24074" y2="90000"/>
                        <a14:foregroundMark x1="25741" y1="90667" x2="25741" y2="90667"/>
                        <a14:foregroundMark x1="28519" y1="91333" x2="28519" y2="91333"/>
                        <a14:foregroundMark x1="30741" y1="92667" x2="30741" y2="92667"/>
                        <a14:foregroundMark x1="32778" y1="92000" x2="32778" y2="92000"/>
                        <a14:foregroundMark x1="34815" y1="91333" x2="34815" y2="91333"/>
                        <a14:foregroundMark x1="13519" y1="44000" x2="13519" y2="44000"/>
                        <a14:foregroundMark x1="7963" y1="65333" x2="7963" y2="65333"/>
                        <a14:foregroundMark x1="7407" y1="68667" x2="7407" y2="68667"/>
                        <a14:foregroundMark x1="8333" y1="78000" x2="8333" y2="78000"/>
                        <a14:foregroundMark x1="6667" y1="88000" x2="6667" y2="88000"/>
                        <a14:foregroundMark x1="5741" y1="94000" x2="5741" y2="94000"/>
                        <a14:foregroundMark x1="2222" y1="62000" x2="2222" y2="62000"/>
                        <a14:foregroundMark x1="2407" y1="26000" x2="2407" y2="25333"/>
                        <a14:foregroundMark x1="4630" y1="23333" x2="4630" y2="23333"/>
                        <a14:foregroundMark x1="6481" y1="16667" x2="6481" y2="16667"/>
                        <a14:foregroundMark x1="7407" y1="26000" x2="7407" y2="26000"/>
                        <a14:foregroundMark x1="7222" y1="17333" x2="7222" y2="17333"/>
                        <a14:foregroundMark x1="4815" y1="55333" x2="4815" y2="55333"/>
                        <a14:foregroundMark x1="37963" y1="89333" x2="37963" y2="89333"/>
                        <a14:foregroundMark x1="40741" y1="89333" x2="40741" y2="89333"/>
                        <a14:foregroundMark x1="45185" y1="89333" x2="45185" y2="89333"/>
                        <a14:foregroundMark x1="49444" y1="89333" x2="49444" y2="89333"/>
                        <a14:foregroundMark x1="51667" y1="90000" x2="51667" y2="90000"/>
                        <a14:foregroundMark x1="56111" y1="92667" x2="56111" y2="92667"/>
                        <a14:foregroundMark x1="58519" y1="92667" x2="58519" y2="92667"/>
                        <a14:foregroundMark x1="62037" y1="89333" x2="62037" y2="89333"/>
                        <a14:foregroundMark x1="42407" y1="92667" x2="42407" y2="92667"/>
                        <a14:foregroundMark x1="47037" y1="90000" x2="47037" y2="90000"/>
                        <a14:foregroundMark x1="40185" y1="95333" x2="40185" y2="95333"/>
                        <a14:foregroundMark x1="57407" y1="96667" x2="57407" y2="96667"/>
                        <a14:foregroundMark x1="55926" y1="94667" x2="55926" y2="94667"/>
                        <a14:foregroundMark x1="55000" y1="94667" x2="55000" y2="94667"/>
                        <a14:foregroundMark x1="62963" y1="94667" x2="62963" y2="94667"/>
                        <a14:foregroundMark x1="60926" y1="92000" x2="60926" y2="92000"/>
                        <a14:foregroundMark x1="42593" y1="89333" x2="42593" y2="89333"/>
                        <a14:foregroundMark x1="28519" y1="92667" x2="28519" y2="92667"/>
                        <a14:backgroundMark x1="1667" y1="8000" x2="1667" y2="8000"/>
                        <a14:backgroundMark x1="2593" y1="4667" x2="2593" y2="4667"/>
                        <a14:backgroundMark x1="15556" y1="12000" x2="15556" y2="12000"/>
                        <a14:backgroundMark x1="22407" y1="12000" x2="22407" y2="12000"/>
                        <a14:backgroundMark x1="30741" y1="14667" x2="30741" y2="15333"/>
                        <a14:backgroundMark x1="32407" y1="23333" x2="32407" y2="23333"/>
                        <a14:backgroundMark x1="37963" y1="20667" x2="37963" y2="20667"/>
                        <a14:backgroundMark x1="39074" y1="32000" x2="39074" y2="32000"/>
                        <a14:backgroundMark x1="42778" y1="20667" x2="42778" y2="20667"/>
                        <a14:backgroundMark x1="48148" y1="13333" x2="48148" y2="13333"/>
                        <a14:backgroundMark x1="57222" y1="16000" x2="57222" y2="16000"/>
                        <a14:backgroundMark x1="61667" y1="25333" x2="61667" y2="25333"/>
                        <a14:backgroundMark x1="74444" y1="18000" x2="74444" y2="18000"/>
                        <a14:backgroundMark x1="69444" y1="29333" x2="69444" y2="29333"/>
                        <a14:backgroundMark x1="69259" y1="14667" x2="69259" y2="14667"/>
                        <a14:backgroundMark x1="65926" y1="13333" x2="65926" y2="13333"/>
                        <a14:backgroundMark x1="63889" y1="11333" x2="63889" y2="11333"/>
                        <a14:backgroundMark x1="80741" y1="14000" x2="80741" y2="14000"/>
                        <a14:backgroundMark x1="89074" y1="12000" x2="89074" y2="12000"/>
                        <a14:backgroundMark x1="92963" y1="9333" x2="92963" y2="9333"/>
                        <a14:backgroundMark x1="95741" y1="8000" x2="95741" y2="8000"/>
                        <a14:backgroundMark x1="97222" y1="8000" x2="97222" y2="8000"/>
                        <a14:backgroundMark x1="97222" y1="20000" x2="97222" y2="20667"/>
                        <a14:backgroundMark x1="94074" y1="28667" x2="94074" y2="28667"/>
                        <a14:backgroundMark x1="88148" y1="30000" x2="88148" y2="30000"/>
                        <a14:backgroundMark x1="83519" y1="28000" x2="83519" y2="28000"/>
                        <a14:backgroundMark x1="89259" y1="39333" x2="89259" y2="39333"/>
                        <a14:backgroundMark x1="90741" y1="82667" x2="90741" y2="82667"/>
                        <a14:backgroundMark x1="94630" y1="88000" x2="94630" y2="88000"/>
                        <a14:backgroundMark x1="96667" y1="86000" x2="96667" y2="86000"/>
                        <a14:backgroundMark x1="96111" y1="63333" x2="96111" y2="63333"/>
                        <a14:backgroundMark x1="91111" y1="54000" x2="91111" y2="54000"/>
                        <a14:backgroundMark x1="80185" y1="54667" x2="80185" y2="54667"/>
                        <a14:backgroundMark x1="84630" y1="90000" x2="84815" y2="90000"/>
                        <a14:backgroundMark x1="78148" y1="87333" x2="78148" y2="87333"/>
                        <a14:backgroundMark x1="75741" y1="84000" x2="75741" y2="84000"/>
                        <a14:backgroundMark x1="74630" y1="57333" x2="74630" y2="57333"/>
                        <a14:backgroundMark x1="64630" y1="36667" x2="64630" y2="36667"/>
                        <a14:backgroundMark x1="59444" y1="34000" x2="59444" y2="34000"/>
                        <a14:backgroundMark x1="55556" y1="26667" x2="55556" y2="26667"/>
                        <a14:backgroundMark x1="52778" y1="19333" x2="52778" y2="19333"/>
                        <a14:backgroundMark x1="52037" y1="12000" x2="52037" y2="12000"/>
                        <a14:backgroundMark x1="49074" y1="16667" x2="49074" y2="16667"/>
                        <a14:backgroundMark x1="44815" y1="20000" x2="44815" y2="20000"/>
                        <a14:backgroundMark x1="42963" y1="10000" x2="42963" y2="10000"/>
                        <a14:backgroundMark x1="30741" y1="31333" x2="30741" y2="31333"/>
                        <a14:backgroundMark x1="16667" y1="74667" x2="16667" y2="74667"/>
                        <a14:backgroundMark x1="15185" y1="90000" x2="15185" y2="90000"/>
                        <a14:backgroundMark x1="3333" y1="88667" x2="3333" y2="88667"/>
                        <a14:backgroundMark x1="1667" y1="83333" x2="1667" y2="83333"/>
                        <a14:backgroundMark x1="4630" y1="77333" x2="4630" y2="77333"/>
                        <a14:backgroundMark x1="6296" y1="44000" x2="6296" y2="44000"/>
                        <a14:backgroundMark x1="10185" y1="10000" x2="10185" y2="10000"/>
                        <a14:backgroundMark x1="10000" y1="16667" x2="10000" y2="16667"/>
                        <a14:backgroundMark x1="9815" y1="31333" x2="9815" y2="31333"/>
                        <a14:backgroundMark x1="12963" y1="14667" x2="12963" y2="14667"/>
                        <a14:backgroundMark x1="4444" y1="4667" x2="4444" y2="4667"/>
                        <a14:backgroundMark x1="10926" y1="5333" x2="10926" y2="5333"/>
                        <a14:backgroundMark x1="12963" y1="4667" x2="12963" y2="4667"/>
                        <a14:backgroundMark x1="18704" y1="4667" x2="18704" y2="4667"/>
                        <a14:backgroundMark x1="25926" y1="6667" x2="25926" y2="6667"/>
                        <a14:backgroundMark x1="32593" y1="7333" x2="32593" y2="7333"/>
                        <a14:backgroundMark x1="39444" y1="6667" x2="39444" y2="6667"/>
                        <a14:backgroundMark x1="37407" y1="4667" x2="37407" y2="4667"/>
                        <a14:backgroundMark x1="36111" y1="11333" x2="36111" y2="11333"/>
                        <a14:backgroundMark x1="35185" y1="16667" x2="35185" y2="17333"/>
                        <a14:backgroundMark x1="35000" y1="25333" x2="35000" y2="25333"/>
                        <a14:backgroundMark x1="31296" y1="38667" x2="31296" y2="38667"/>
                        <a14:backgroundMark x1="22963" y1="42667" x2="22963" y2="42667"/>
                        <a14:backgroundMark x1="21667" y1="23333" x2="21667" y2="23333"/>
                        <a14:backgroundMark x1="18519" y1="22667" x2="18519" y2="22667"/>
                        <a14:backgroundMark x1="17593" y1="36667" x2="17593" y2="36667"/>
                        <a14:backgroundMark x1="16852" y1="50667" x2="16852" y2="50667"/>
                        <a14:backgroundMark x1="16852" y1="54667" x2="16852" y2="54667"/>
                        <a14:backgroundMark x1="16852" y1="59333" x2="16852" y2="59333"/>
                        <a14:backgroundMark x1="3889" y1="82667" x2="3889" y2="82667"/>
                        <a14:backgroundMark x1="1481" y1="78667" x2="1481" y2="78667"/>
                        <a14:backgroundMark x1="8889" y1="94000" x2="8889" y2="94000"/>
                        <a14:backgroundMark x1="11111" y1="92000" x2="11111" y2="92000"/>
                        <a14:backgroundMark x1="12778" y1="90667" x2="12778" y2="90667"/>
                        <a14:backgroundMark x1="14074" y1="85333" x2="14074" y2="85333"/>
                        <a14:backgroundMark x1="15741" y1="84667" x2="15741" y2="84667"/>
                        <a14:backgroundMark x1="17222" y1="84000" x2="17222" y2="84000"/>
                        <a14:backgroundMark x1="20926" y1="84000" x2="20926" y2="84000"/>
                        <a14:backgroundMark x1="23333" y1="82000" x2="23333" y2="82000"/>
                        <a14:backgroundMark x1="23333" y1="69333" x2="23333" y2="68667"/>
                        <a14:backgroundMark x1="22778" y1="62667" x2="22778" y2="62667"/>
                        <a14:backgroundMark x1="21852" y1="61333" x2="21852" y2="61333"/>
                        <a14:backgroundMark x1="24259" y1="81333" x2="24444" y2="81333"/>
                        <a14:backgroundMark x1="25926" y1="84000" x2="26111" y2="84000"/>
                        <a14:backgroundMark x1="28704" y1="84000" x2="28889" y2="84000"/>
                        <a14:backgroundMark x1="30000" y1="82667" x2="30000" y2="82667"/>
                        <a14:backgroundMark x1="31852" y1="83333" x2="31852" y2="83333"/>
                        <a14:backgroundMark x1="35926" y1="84667" x2="35926" y2="84667"/>
                        <a14:backgroundMark x1="29444" y1="73333" x2="29444" y2="73333"/>
                        <a14:backgroundMark x1="28519" y1="60667" x2="28519" y2="60667"/>
                        <a14:backgroundMark x1="29630" y1="50000" x2="29630" y2="50000"/>
                        <a14:backgroundMark x1="27407" y1="56667" x2="27407" y2="56667"/>
                        <a14:backgroundMark x1="29074" y1="57333" x2="29074" y2="57333"/>
                        <a14:backgroundMark x1="28704" y1="42000" x2="28704" y2="42000"/>
                        <a14:backgroundMark x1="24259" y1="40667" x2="24259" y2="40667"/>
                        <a14:backgroundMark x1="21852" y1="40000" x2="21852" y2="40000"/>
                        <a14:backgroundMark x1="20556" y1="14667" x2="20556" y2="14667"/>
                        <a14:backgroundMark x1="23889" y1="8000" x2="23889" y2="8000"/>
                        <a14:backgroundMark x1="22963" y1="4000" x2="22963" y2="4000"/>
                        <a14:backgroundMark x1="37037" y1="34000" x2="37222" y2="33333"/>
                        <a14:backgroundMark x1="36481" y1="28667" x2="36481" y2="28667"/>
                        <a14:backgroundMark x1="38704" y1="39333" x2="38889" y2="39333"/>
                        <a14:backgroundMark x1="40926" y1="36667" x2="40926" y2="36667"/>
                        <a14:backgroundMark x1="40741" y1="23333" x2="40926" y2="22667"/>
                        <a14:backgroundMark x1="39815" y1="15333" x2="39815" y2="15333"/>
                        <a14:backgroundMark x1="45000" y1="12667" x2="45000" y2="12667"/>
                        <a14:backgroundMark x1="44815" y1="6667" x2="44815" y2="6667"/>
                        <a14:backgroundMark x1="48889" y1="7333" x2="48889" y2="7333"/>
                        <a14:backgroundMark x1="49815" y1="6667" x2="49815" y2="6667"/>
                        <a14:backgroundMark x1="57222" y1="7333" x2="56667" y2="7333"/>
                        <a14:backgroundMark x1="55556" y1="8000" x2="55556" y2="8000"/>
                        <a14:backgroundMark x1="39630" y1="48667" x2="39630" y2="48667"/>
                        <a14:backgroundMark x1="33148" y1="54667" x2="33148" y2="54667"/>
                        <a14:backgroundMark x1="33704" y1="68000" x2="33704" y2="68000"/>
                        <a14:backgroundMark x1="35556" y1="67333" x2="35556" y2="67333"/>
                        <a14:backgroundMark x1="34630" y1="52667" x2="34630" y2="52667"/>
                        <a14:backgroundMark x1="32407" y1="64667" x2="32407" y2="64667"/>
                        <a14:backgroundMark x1="37407" y1="67333" x2="37407" y2="67333"/>
                        <a14:backgroundMark x1="38519" y1="57333" x2="38519" y2="57333"/>
                        <a14:backgroundMark x1="38889" y1="50667" x2="38889" y2="50667"/>
                        <a14:backgroundMark x1="38704" y1="66000" x2="38704" y2="66000"/>
                        <a14:backgroundMark x1="34074" y1="53333" x2="34074" y2="53333"/>
                        <a14:backgroundMark x1="35556" y1="55333" x2="35556" y2="55333"/>
                        <a14:backgroundMark x1="32593" y1="55333" x2="32593" y2="55333"/>
                        <a14:backgroundMark x1="32407" y1="62667" x2="32407" y2="62667"/>
                        <a14:backgroundMark x1="37222" y1="82000" x2="37222" y2="82000"/>
                        <a14:backgroundMark x1="38333" y1="80667" x2="38333" y2="80667"/>
                        <a14:backgroundMark x1="39815" y1="82000" x2="39815" y2="82000"/>
                        <a14:backgroundMark x1="41667" y1="84667" x2="41667" y2="84667"/>
                        <a14:backgroundMark x1="43333" y1="83333" x2="43333" y2="83333"/>
                        <a14:backgroundMark x1="45185" y1="84000" x2="45185" y2="84000"/>
                        <a14:backgroundMark x1="48704" y1="84000" x2="48704" y2="84000"/>
                        <a14:backgroundMark x1="36667" y1="96667" x2="36667" y2="96667"/>
                        <a14:backgroundMark x1="39074" y1="98667" x2="39074" y2="98667"/>
                        <a14:backgroundMark x1="44630" y1="98667" x2="44630" y2="98667"/>
                        <a14:backgroundMark x1="46111" y1="95333" x2="46111" y2="95333"/>
                        <a14:backgroundMark x1="47222" y1="84000" x2="47222" y2="84000"/>
                        <a14:backgroundMark x1="47407" y1="98000" x2="47407" y2="98000"/>
                        <a14:backgroundMark x1="49074" y1="99333" x2="49074" y2="99333"/>
                        <a14:backgroundMark x1="50000" y1="84000" x2="50000" y2="84000"/>
                        <a14:backgroundMark x1="52037" y1="83333" x2="52037" y2="83333"/>
                        <a14:backgroundMark x1="54444" y1="82667" x2="54444" y2="82667"/>
                        <a14:backgroundMark x1="49444" y1="79333" x2="49444" y2="79333"/>
                        <a14:backgroundMark x1="43519" y1="58000" x2="43519" y2="58000"/>
                        <a14:backgroundMark x1="43704" y1="62667" x2="43704" y2="62667"/>
                        <a14:backgroundMark x1="44074" y1="54667" x2="44074" y2="54667"/>
                        <a14:backgroundMark x1="45000" y1="57333" x2="45000" y2="57333"/>
                        <a14:backgroundMark x1="48704" y1="47333" x2="48704" y2="47333"/>
                        <a14:backgroundMark x1="49074" y1="30667" x2="49074" y2="30000"/>
                        <a14:backgroundMark x1="49444" y1="24667" x2="49444" y2="24667"/>
                        <a14:backgroundMark x1="49444" y1="36667" x2="49444" y2="36667"/>
                        <a14:backgroundMark x1="53704" y1="94667" x2="53704" y2="94667"/>
                        <a14:backgroundMark x1="50741" y1="90667" x2="50741" y2="90667"/>
                        <a14:backgroundMark x1="50926" y1="95333" x2="50926" y2="95333"/>
                        <a14:backgroundMark x1="50370" y1="98667" x2="50370" y2="98667"/>
                        <a14:backgroundMark x1="52593" y1="98667" x2="52593" y2="98667"/>
                        <a14:backgroundMark x1="52407" y1="90667" x2="52407" y2="90667"/>
                        <a14:backgroundMark x1="55185" y1="98667" x2="55185" y2="98667"/>
                        <a14:backgroundMark x1="55926" y1="84667" x2="55926" y2="84667"/>
                        <a14:backgroundMark x1="54630" y1="90667" x2="54630" y2="90667"/>
                        <a14:backgroundMark x1="56852" y1="98667" x2="56852" y2="98667"/>
                        <a14:backgroundMark x1="56852" y1="89333" x2="56852" y2="89333"/>
                        <a14:backgroundMark x1="58148" y1="84667" x2="58148" y2="84667"/>
                        <a14:backgroundMark x1="58148" y1="98667" x2="58148" y2="98667"/>
                        <a14:backgroundMark x1="59259" y1="98667" x2="59259" y2="98667"/>
                        <a14:backgroundMark x1="58889" y1="87333" x2="58889" y2="87333"/>
                        <a14:backgroundMark x1="60556" y1="84667" x2="60556" y2="84667"/>
                        <a14:backgroundMark x1="61481" y1="87333" x2="61481" y2="87333"/>
                        <a14:backgroundMark x1="60741" y1="97333" x2="60741" y2="97333"/>
                        <a14:backgroundMark x1="60185" y1="90667" x2="60185" y2="90667"/>
                        <a14:backgroundMark x1="65000" y1="93333" x2="65000" y2="93333"/>
                        <a14:backgroundMark x1="63148" y1="90667" x2="63148" y2="90667"/>
                        <a14:backgroundMark x1="62222" y1="84000" x2="62222" y2="84000"/>
                        <a14:backgroundMark x1="63889" y1="93333" x2="63889" y2="93333"/>
                        <a14:backgroundMark x1="63704" y1="98000" x2="63704" y2="98000"/>
                        <a14:backgroundMark x1="66296" y1="98667" x2="66296" y2="98667"/>
                        <a14:backgroundMark x1="64444" y1="86667" x2="64444" y2="86667"/>
                        <a14:backgroundMark x1="60370" y1="81333" x2="60370" y2="81333"/>
                        <a14:backgroundMark x1="59259" y1="65333" x2="59259" y2="65333"/>
                        <a14:backgroundMark x1="53704" y1="53333" x2="53704" y2="53333"/>
                        <a14:backgroundMark x1="55000" y1="36667" x2="55000" y2="36667"/>
                        <a14:backgroundMark x1="54074" y1="65333" x2="54074" y2="65333"/>
                        <a14:backgroundMark x1="56481" y1="37333" x2="56481" y2="37333"/>
                        <a14:backgroundMark x1="57407" y1="28000" x2="57407" y2="28000"/>
                        <a14:backgroundMark x1="58333" y1="24667" x2="58704" y2="24000"/>
                        <a14:backgroundMark x1="59259" y1="16667" x2="59259" y2="16667"/>
                        <a14:backgroundMark x1="59815" y1="8000" x2="59815" y2="8000"/>
                        <a14:backgroundMark x1="63333" y1="7333" x2="63333" y2="7333"/>
                        <a14:backgroundMark x1="62222" y1="14000" x2="62778" y2="15333"/>
                        <a14:backgroundMark x1="65000" y1="20667" x2="65000" y2="20667"/>
                        <a14:backgroundMark x1="63148" y1="36667" x2="63148" y2="36667"/>
                        <a14:backgroundMark x1="61296" y1="36667" x2="61296" y2="36667"/>
                        <a14:backgroundMark x1="63519" y1="43333" x2="63519" y2="43333"/>
                        <a14:backgroundMark x1="64444" y1="61333" x2="64444" y2="61333"/>
                        <a14:backgroundMark x1="64444" y1="75333" x2="64444" y2="75333"/>
                        <a14:backgroundMark x1="67963" y1="81333" x2="67963" y2="81333"/>
                        <a14:backgroundMark x1="69444" y1="82000" x2="69444" y2="82000"/>
                        <a14:backgroundMark x1="65185" y1="48667" x2="65185" y2="48667"/>
                        <a14:backgroundMark x1="66481" y1="36000" x2="66481" y2="36000"/>
                        <a14:backgroundMark x1="68519" y1="38000" x2="68519" y2="38000"/>
                        <a14:backgroundMark x1="67963" y1="25333" x2="67963" y2="25333"/>
                        <a14:backgroundMark x1="71852" y1="10000" x2="71852" y2="10000"/>
                        <a14:backgroundMark x1="71481" y1="6000" x2="71481" y2="6000"/>
                        <a14:backgroundMark x1="69074" y1="4667" x2="69074" y2="4667"/>
                        <a14:backgroundMark x1="71852" y1="24667" x2="71852" y2="24667"/>
                        <a14:backgroundMark x1="70926" y1="36000" x2="70926" y2="36000"/>
                        <a14:backgroundMark x1="72963" y1="36667" x2="72963" y2="36667"/>
                        <a14:backgroundMark x1="69630" y1="62667" x2="69630" y2="62000"/>
                        <a14:backgroundMark x1="69815" y1="56000" x2="69815" y2="56000"/>
                        <a14:backgroundMark x1="68704" y1="54000" x2="68704" y2="54000"/>
                        <a14:backgroundMark x1="74074" y1="42667" x2="74074" y2="42667"/>
                        <a14:backgroundMark x1="74444" y1="52000" x2="74444" y2="52000"/>
                        <a14:backgroundMark x1="74259" y1="67333" x2="74259" y2="67333"/>
                        <a14:backgroundMark x1="74074" y1="78667" x2="74074" y2="78667"/>
                        <a14:backgroundMark x1="73148" y1="89333" x2="73148" y2="89333"/>
                        <a14:backgroundMark x1="70370" y1="95333" x2="70370" y2="95333"/>
                        <a14:backgroundMark x1="67963" y1="94667" x2="67963" y2="94667"/>
                        <a14:backgroundMark x1="71296" y1="95333" x2="71296" y2="95333"/>
                        <a14:backgroundMark x1="76852" y1="93333" x2="76852" y2="93333"/>
                        <a14:backgroundMark x1="79259" y1="95333" x2="79259" y2="95333"/>
                        <a14:backgroundMark x1="80000" y1="89333" x2="79630" y2="87333"/>
                        <a14:backgroundMark x1="79259" y1="82667" x2="79259" y2="82667"/>
                        <a14:backgroundMark x1="82037" y1="82667" x2="82037" y2="82667"/>
                        <a14:backgroundMark x1="80926" y1="94000" x2="80926" y2="94000"/>
                        <a14:backgroundMark x1="82593" y1="93333" x2="82778" y2="94000"/>
                        <a14:backgroundMark x1="83519" y1="92000" x2="83519" y2="92000"/>
                        <a14:backgroundMark x1="82037" y1="78667" x2="82037" y2="78667"/>
                        <a14:backgroundMark x1="80926" y1="66000" x2="80926" y2="66000"/>
                        <a14:backgroundMark x1="79444" y1="62667" x2="79259" y2="62000"/>
                        <a14:backgroundMark x1="79630" y1="36667" x2="79630" y2="35333"/>
                        <a14:backgroundMark x1="77963" y1="26000" x2="77963" y2="26000"/>
                        <a14:backgroundMark x1="76111" y1="27333" x2="76111" y2="27333"/>
                        <a14:backgroundMark x1="76296" y1="22667" x2="76296" y2="22667"/>
                        <a14:backgroundMark x1="76111" y1="19333" x2="76111" y2="19333"/>
                        <a14:backgroundMark x1="74815" y1="11333" x2="74815" y2="11333"/>
                        <a14:backgroundMark x1="76852" y1="8000" x2="76852" y2="8000"/>
                        <a14:backgroundMark x1="76852" y1="12667" x2="77037" y2="14000"/>
                        <a14:backgroundMark x1="79444" y1="18667" x2="79444" y2="18667"/>
                        <a14:backgroundMark x1="80185" y1="26667" x2="80185" y2="28667"/>
                        <a14:backgroundMark x1="79815" y1="32000" x2="79815" y2="32000"/>
                        <a14:backgroundMark x1="79259" y1="40667" x2="79259" y2="40667"/>
                        <a14:backgroundMark x1="82037" y1="42000" x2="82037" y2="42000"/>
                        <a14:backgroundMark x1="81667" y1="48000" x2="81667" y2="48000"/>
                        <a14:backgroundMark x1="83148" y1="35333" x2="83148" y2="34000"/>
                        <a14:backgroundMark x1="85370" y1="34667" x2="85370" y2="34667"/>
                        <a14:backgroundMark x1="85741" y1="36000" x2="85741" y2="36000"/>
                        <a14:backgroundMark x1="85556" y1="18667" x2="85370" y2="18000"/>
                        <a14:backgroundMark x1="82963" y1="12000" x2="82963" y2="12000"/>
                        <a14:backgroundMark x1="81111" y1="7333" x2="81111" y2="7333"/>
                        <a14:backgroundMark x1="86481" y1="9333" x2="86481" y2="9333"/>
                        <a14:backgroundMark x1="88148" y1="8667" x2="88148" y2="9333"/>
                        <a14:backgroundMark x1="88148" y1="16000" x2="88333" y2="16667"/>
                        <a14:backgroundMark x1="89815" y1="25333" x2="89815" y2="26667"/>
                        <a14:backgroundMark x1="89444" y1="30667" x2="89444" y2="31333"/>
                        <a14:backgroundMark x1="85185" y1="60000" x2="85185" y2="60000"/>
                        <a14:backgroundMark x1="85370" y1="54667" x2="85556" y2="55333"/>
                        <a14:backgroundMark x1="86481" y1="58000" x2="86481" y2="58000"/>
                        <a14:backgroundMark x1="86481" y1="64000" x2="86481" y2="64000"/>
                        <a14:backgroundMark x1="83889" y1="86000" x2="83889" y2="86000"/>
                        <a14:backgroundMark x1="85370" y1="84667" x2="85370" y2="84667"/>
                        <a14:backgroundMark x1="85926" y1="86000" x2="85926" y2="86000"/>
                        <a14:backgroundMark x1="86111" y1="90667" x2="86111" y2="90667"/>
                        <a14:backgroundMark x1="86481" y1="95333" x2="86481" y2="95333"/>
                        <a14:backgroundMark x1="87963" y1="89333" x2="87963" y2="89333"/>
                        <a14:backgroundMark x1="87222" y1="82000" x2="87222" y2="82000"/>
                        <a14:backgroundMark x1="89074" y1="80667" x2="89074" y2="80667"/>
                        <a14:backgroundMark x1="89630" y1="78667" x2="89630" y2="78667"/>
                        <a14:backgroundMark x1="90741" y1="86667" x2="90741" y2="86667"/>
                        <a14:backgroundMark x1="92222" y1="90667" x2="92407" y2="91333"/>
                        <a14:backgroundMark x1="93333" y1="92667" x2="93333" y2="92667"/>
                        <a14:backgroundMark x1="93519" y1="87333" x2="93519" y2="87333"/>
                        <a14:backgroundMark x1="95000" y1="84667" x2="95000" y2="84667"/>
                        <a14:backgroundMark x1="95556" y1="83333" x2="95370" y2="82000"/>
                        <a14:backgroundMark x1="97407" y1="87333" x2="97593" y2="89333"/>
                        <a14:backgroundMark x1="97407" y1="93333" x2="97778" y2="93333"/>
                        <a14:backgroundMark x1="98519" y1="92667" x2="98519" y2="91333"/>
                        <a14:backgroundMark x1="96481" y1="33333" x2="96481" y2="33333"/>
                        <a14:backgroundMark x1="98333" y1="34667" x2="98333" y2="34000"/>
                        <a14:backgroundMark x1="98148" y1="28000" x2="98148" y2="28000"/>
                        <a14:backgroundMark x1="98148" y1="21333" x2="98148" y2="20667"/>
                        <a14:backgroundMark x1="98519" y1="15333" x2="98519" y2="15333"/>
                        <a14:backgroundMark x1="93704" y1="14667" x2="93704" y2="14667"/>
                        <a14:backgroundMark x1="91852" y1="20000" x2="91852" y2="20000"/>
                        <a14:backgroundMark x1="91111" y1="30000" x2="91111" y2="31333"/>
                        <a14:backgroundMark x1="91481" y1="38000" x2="91481" y2="38667"/>
                        <a14:backgroundMark x1="91667" y1="38667" x2="91667" y2="38667"/>
                        <a14:backgroundMark x1="95556" y1="38667" x2="95370" y2="36667"/>
                        <a14:backgroundMark x1="95926" y1="19333" x2="95926" y2="19333"/>
                        <a14:backgroundMark x1="90185" y1="8000" x2="90185" y2="8000"/>
                        <a14:backgroundMark x1="59444" y1="60000" x2="59444" y2="60000"/>
                        <a14:backgroundMark x1="59630" y1="72667" x2="59630" y2="72667"/>
                        <a14:backgroundMark x1="54630" y1="64667" x2="54630" y2="64667"/>
                        <a14:backgroundMark x1="53889" y1="43333" x2="53889" y2="43333"/>
                        <a14:backgroundMark x1="556" y1="16667" x2="556" y2="16667"/>
                        <a14:backgroundMark x1="185" y1="16000" x2="185" y2="16000"/>
                        <a14:backgroundMark x1="556" y1="76000" x2="556" y2="76000"/>
                        <a14:backgroundMark x1="17778" y1="90000" x2="17778" y2="90000"/>
                        <a14:backgroundMark x1="16667" y1="18000" x2="16667" y2="18000"/>
                        <a14:backgroundMark x1="24815" y1="19333" x2="24074" y2="17333"/>
                        <a14:backgroundMark x1="27593" y1="24000" x2="27593" y2="24000"/>
                        <a14:backgroundMark x1="27593" y1="16667" x2="27593" y2="16000"/>
                        <a14:backgroundMark x1="28704" y1="8000" x2="28704" y2="8000"/>
                        <a14:backgroundMark x1="30000" y1="10000" x2="30000" y2="10000"/>
                        <a14:backgroundMark x1="97037" y1="81333" x2="97037" y2="80667"/>
                        <a14:backgroundMark x1="96481" y1="70000" x2="96481" y2="70000"/>
                        <a14:backgroundMark x1="96667" y1="54667" x2="96667" y2="54667"/>
                        <a14:backgroundMark x1="91667" y1="67333" x2="91667" y2="67333"/>
                        <a14:backgroundMark x1="91296" y1="80667" x2="91667" y2="81333"/>
                        <a14:backgroundMark x1="89074" y1="92667" x2="89074" y2="92667"/>
                        <a14:backgroundMark x1="76296" y1="80000" x2="76296" y2="80000"/>
                        <a14:backgroundMark x1="74259" y1="92000" x2="74259" y2="92000"/>
                        <a14:backgroundMark x1="65926" y1="78667" x2="65926" y2="78667"/>
                        <a14:backgroundMark x1="58889" y1="77333" x2="58889" y2="77333"/>
                        <a14:backgroundMark x1="58889" y1="52667" x2="58889" y2="52667"/>
                        <a14:backgroundMark x1="49630" y1="57333" x2="49630" y2="57333"/>
                        <a14:backgroundMark x1="49444" y1="66000" x2="49444" y2="66000"/>
                        <a14:backgroundMark x1="43519" y1="34667" x2="43704" y2="34667"/>
                        <a14:backgroundMark x1="185" y1="21333" x2="185" y2="21333"/>
                        <a14:backgroundMark x1="185" y1="39333" x2="185" y2="39333"/>
                        <a14:backgroundMark x1="185" y1="35333" x2="185" y2="35333"/>
                        <a14:backgroundMark x1="185" y1="28667" x2="185" y2="28667"/>
                        <a14:backgroundMark x1="185" y1="24667" x2="185" y2="24667"/>
                        <a14:backgroundMark x1="185" y1="43333" x2="185" y2="43333"/>
                        <a14:backgroundMark x1="20741" y1="91333" x2="20741" y2="91333"/>
                        <a14:backgroundMark x1="20556" y1="98667" x2="20556" y2="98667"/>
                        <a14:backgroundMark x1="19630" y1="95333" x2="19630" y2="95333"/>
                        <a14:backgroundMark x1="19815" y1="90667" x2="19815" y2="90667"/>
                        <a14:backgroundMark x1="22963" y1="90667" x2="22963" y2="90667"/>
                        <a14:backgroundMark x1="24074" y1="98667" x2="24074" y2="98667"/>
                        <a14:backgroundMark x1="25741" y1="98667" x2="25741" y2="98667"/>
                        <a14:backgroundMark x1="26852" y1="98667" x2="26852" y2="98667"/>
                        <a14:backgroundMark x1="25185" y1="92667" x2="25185" y2="92667"/>
                        <a14:backgroundMark x1="24074" y1="93333" x2="24074" y2="93333"/>
                        <a14:backgroundMark x1="28148" y1="98667" x2="28148" y2="98667"/>
                        <a14:backgroundMark x1="29630" y1="98667" x2="29630" y2="98667"/>
                        <a14:backgroundMark x1="32593" y1="95333" x2="32593" y2="95333"/>
                        <a14:backgroundMark x1="31667" y1="90667" x2="31667" y2="90667"/>
                        <a14:backgroundMark x1="34259" y1="92000" x2="34259" y2="92000"/>
                        <a14:backgroundMark x1="35741" y1="90667" x2="35741" y2="90667"/>
                        <a14:backgroundMark x1="38519" y1="90667" x2="38519" y2="90667"/>
                        <a14:backgroundMark x1="40741" y1="93333" x2="40741" y2="93333"/>
                        <a14:backgroundMark x1="46111" y1="92667" x2="46111" y2="92667"/>
                        <a14:backgroundMark x1="41852" y1="90667" x2="41852" y2="90667"/>
                        <a14:backgroundMark x1="43333" y1="90667" x2="43333" y2="90667"/>
                        <a14:backgroundMark x1="41852" y1="94667" x2="41852" y2="94667"/>
                        <a14:backgroundMark x1="56667" y1="95333" x2="56667" y2="95333"/>
                        <a14:backgroundMark x1="59074" y1="94000" x2="59074" y2="94000"/>
                        <a14:backgroundMark x1="59074" y1="91333" x2="59074" y2="91333"/>
                        <a14:backgroundMark x1="62407" y1="90667" x2="62407" y2="90667"/>
                        <a14:backgroundMark x1="61667" y1="94000" x2="61667" y2="94000"/>
                        <a14:backgroundMark x1="61296" y1="93333" x2="61296" y2="93333"/>
                      </a14:backgroundRemoval>
                    </a14:imgEffect>
                  </a14:imgLayer>
                </a14:imgProps>
              </a:ext>
              <a:ext uri="{28A0092B-C50C-407E-A947-70E740481C1C}">
                <a14:useLocalDpi xmlns:a14="http://schemas.microsoft.com/office/drawing/2010/main" val="0"/>
              </a:ext>
            </a:extLst>
          </a:blip>
          <a:stretch>
            <a:fillRect/>
          </a:stretch>
        </p:blipFill>
        <p:spPr>
          <a:xfrm>
            <a:off x="323856" y="4163643"/>
            <a:ext cx="1296000" cy="360000"/>
          </a:xfrm>
          <a:prstGeom prst="rect">
            <a:avLst/>
          </a:prstGeom>
        </p:spPr>
      </p:pic>
      <p:sp>
        <p:nvSpPr>
          <p:cNvPr id="19" name="Rectangle 4"/>
          <p:cNvSpPr>
            <a:spLocks noChangeArrowheads="1"/>
          </p:cNvSpPr>
          <p:nvPr/>
        </p:nvSpPr>
        <p:spPr bwMode="auto">
          <a:xfrm>
            <a:off x="107504" y="812359"/>
            <a:ext cx="3501745" cy="611324"/>
          </a:xfrm>
          <a:prstGeom prst="rect">
            <a:avLst/>
          </a:prstGeom>
          <a:noFill/>
          <a:ln w="9525">
            <a:noFill/>
            <a:miter lim="800000"/>
            <a:headEnd/>
            <a:tailEnd/>
          </a:ln>
          <a:effectLst>
            <a:outerShdw blurRad="50800" dist="25400" dir="2700000" algn="tl" rotWithShape="0">
              <a:schemeClr val="bg1"/>
            </a:outerShdw>
          </a:effectLst>
        </p:spPr>
        <p:txBody>
          <a:bodyPr wrap="none" lIns="0" tIns="0" rIns="0" bIns="0">
            <a:noAutofit/>
          </a:bodyPr>
          <a:lstStyle/>
          <a:p>
            <a:pPr algn="l">
              <a:spcBef>
                <a:spcPts val="0"/>
              </a:spcBef>
            </a:pPr>
            <a:r>
              <a:rPr kumimoji="0" lang="en-US" altLang="zh-TW" sz="4000" i="0" dirty="0" smtClean="0">
                <a:solidFill>
                  <a:srgbClr val="2B7285"/>
                </a:solidFill>
                <a:latin typeface="Arial" pitchFamily="34" charset="0"/>
                <a:ea typeface="華康仿宋體W2" pitchFamily="49" charset="-120"/>
                <a:cs typeface="Arial" pitchFamily="34" charset="0"/>
              </a:rPr>
              <a:t>US$44</a:t>
            </a:r>
            <a:r>
              <a:rPr kumimoji="0" lang="en-US" altLang="zh-TW" sz="4000" dirty="0" smtClean="0">
                <a:solidFill>
                  <a:srgbClr val="2B7285"/>
                </a:solidFill>
                <a:latin typeface="Arial" pitchFamily="34" charset="0"/>
                <a:ea typeface="華康仿宋體W2" pitchFamily="49" charset="-120"/>
                <a:cs typeface="Arial" pitchFamily="34" charset="0"/>
              </a:rPr>
              <a:t>B </a:t>
            </a:r>
            <a:r>
              <a:rPr kumimoji="0" lang="en-US" altLang="zh-TW" sz="2000" i="0" dirty="0" smtClean="0">
                <a:solidFill>
                  <a:srgbClr val="2B7285"/>
                </a:solidFill>
                <a:latin typeface="Arial" pitchFamily="34" charset="0"/>
                <a:ea typeface="華康仿宋體W2" pitchFamily="49" charset="-120"/>
                <a:cs typeface="Arial" pitchFamily="34" charset="0"/>
              </a:rPr>
              <a:t>(Y20 FY)</a:t>
            </a:r>
            <a:endParaRPr kumimoji="0" lang="en-US" altLang="zh-TW" sz="2000" i="0" dirty="0">
              <a:solidFill>
                <a:srgbClr val="2B7285"/>
              </a:solidFill>
              <a:latin typeface="Arial" pitchFamily="34" charset="0"/>
              <a:ea typeface="華康仿宋體W6" pitchFamily="49" charset="-120"/>
              <a:cs typeface="Arial" pitchFamily="34" charset="0"/>
            </a:endParaRPr>
          </a:p>
        </p:txBody>
      </p:sp>
    </p:spTree>
    <p:extLst>
      <p:ext uri="{BB962C8B-B14F-4D97-AF65-F5344CB8AC3E}">
        <p14:creationId xmlns:p14="http://schemas.microsoft.com/office/powerpoint/2010/main" val="8915327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idx="4294967295"/>
          </p:nvPr>
        </p:nvSpPr>
        <p:spPr>
          <a:xfrm>
            <a:off x="0" y="0"/>
            <a:ext cx="9144000" cy="720725"/>
          </a:xfrm>
          <a:prstGeom prst="rect">
            <a:avLst/>
          </a:prstGeom>
        </p:spPr>
        <p:txBody>
          <a:bodyPr/>
          <a:lstStyle/>
          <a:p>
            <a:r>
              <a:rPr lang="en-US" altLang="zh-TW" sz="3600" u="sng" dirty="0" smtClean="0">
                <a:solidFill>
                  <a:schemeClr val="accent5">
                    <a:lumMod val="50000"/>
                  </a:schemeClr>
                </a:solidFill>
                <a:latin typeface="Arial" pitchFamily="34" charset="0"/>
                <a:ea typeface="Tahoma" pitchFamily="34" charset="0"/>
                <a:cs typeface="Arial" pitchFamily="34" charset="0"/>
                <a:sym typeface="Wingdings 3" pitchFamily="18" charset="2"/>
              </a:rPr>
              <a:t>Y20Q4 </a:t>
            </a:r>
            <a:r>
              <a:rPr lang="en-US" altLang="zh-TW" sz="3600" u="sng" dirty="0">
                <a:solidFill>
                  <a:schemeClr val="accent5">
                    <a:lumMod val="50000"/>
                  </a:schemeClr>
                </a:solidFill>
                <a:latin typeface="Arial" pitchFamily="34" charset="0"/>
                <a:ea typeface="Tahoma" pitchFamily="34" charset="0"/>
                <a:cs typeface="Arial" pitchFamily="34" charset="0"/>
                <a:sym typeface="Wingdings 3" pitchFamily="18" charset="2"/>
              </a:rPr>
              <a:t>Financial Summary</a:t>
            </a:r>
            <a:endParaRPr lang="zh-TW" altLang="en-US" sz="3600" u="sng" dirty="0">
              <a:solidFill>
                <a:schemeClr val="accent5">
                  <a:lumMod val="50000"/>
                </a:schemeClr>
              </a:solidFill>
              <a:latin typeface="Arial" pitchFamily="34" charset="0"/>
              <a:ea typeface="Tahoma" pitchFamily="34" charset="0"/>
              <a:cs typeface="Arial" pitchFamily="34" charset="0"/>
              <a:sym typeface="Wingdings 3" pitchFamily="18" charset="2"/>
            </a:endParaRPr>
          </a:p>
        </p:txBody>
      </p:sp>
      <p:pic>
        <p:nvPicPr>
          <p:cNvPr id="5" name="圖片 4"/>
          <p:cNvPicPr>
            <a:picLocks noChangeAspect="1"/>
          </p:cNvPicPr>
          <p:nvPr/>
        </p:nvPicPr>
        <p:blipFill>
          <a:blip r:embed="rId3"/>
          <a:stretch>
            <a:fillRect/>
          </a:stretch>
        </p:blipFill>
        <p:spPr>
          <a:xfrm>
            <a:off x="502416" y="836712"/>
            <a:ext cx="8139167" cy="500670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idx="4294967295"/>
          </p:nvPr>
        </p:nvSpPr>
        <p:spPr>
          <a:xfrm>
            <a:off x="0" y="0"/>
            <a:ext cx="9144000" cy="720725"/>
          </a:xfrm>
          <a:prstGeom prst="rect">
            <a:avLst/>
          </a:prstGeom>
        </p:spPr>
        <p:txBody>
          <a:bodyPr/>
          <a:lstStyle/>
          <a:p>
            <a:r>
              <a:rPr lang="en-US" altLang="zh-TW" sz="3600" u="sng" dirty="0" smtClean="0">
                <a:solidFill>
                  <a:schemeClr val="accent5">
                    <a:lumMod val="50000"/>
                  </a:schemeClr>
                </a:solidFill>
                <a:latin typeface="Arial" pitchFamily="34" charset="0"/>
                <a:ea typeface="Tahoma" pitchFamily="34" charset="0"/>
                <a:cs typeface="Arial" pitchFamily="34" charset="0"/>
                <a:sym typeface="Wingdings 3" pitchFamily="18" charset="2"/>
              </a:rPr>
              <a:t>Y20Q1~Q4 </a:t>
            </a:r>
            <a:r>
              <a:rPr lang="en-US" altLang="zh-TW" sz="3600" u="sng" dirty="0">
                <a:solidFill>
                  <a:schemeClr val="accent5">
                    <a:lumMod val="50000"/>
                  </a:schemeClr>
                </a:solidFill>
                <a:latin typeface="Arial" pitchFamily="34" charset="0"/>
                <a:ea typeface="Tahoma" pitchFamily="34" charset="0"/>
                <a:cs typeface="Arial" pitchFamily="34" charset="0"/>
                <a:sym typeface="Wingdings 3" pitchFamily="18" charset="2"/>
              </a:rPr>
              <a:t>Financial Summary</a:t>
            </a:r>
            <a:endParaRPr lang="zh-TW" altLang="en-US" sz="3600" u="sng" dirty="0">
              <a:solidFill>
                <a:schemeClr val="accent5">
                  <a:lumMod val="50000"/>
                </a:schemeClr>
              </a:solidFill>
              <a:latin typeface="Arial" pitchFamily="34" charset="0"/>
              <a:ea typeface="Tahoma" pitchFamily="34" charset="0"/>
              <a:cs typeface="Arial" pitchFamily="34" charset="0"/>
              <a:sym typeface="Wingdings 3" pitchFamily="18" charset="2"/>
            </a:endParaRPr>
          </a:p>
        </p:txBody>
      </p:sp>
      <p:pic>
        <p:nvPicPr>
          <p:cNvPr id="5" name="圖片 4"/>
          <p:cNvPicPr>
            <a:picLocks noChangeAspect="1"/>
          </p:cNvPicPr>
          <p:nvPr/>
        </p:nvPicPr>
        <p:blipFill>
          <a:blip r:embed="rId3"/>
          <a:stretch>
            <a:fillRect/>
          </a:stretch>
        </p:blipFill>
        <p:spPr>
          <a:xfrm>
            <a:off x="560946" y="836712"/>
            <a:ext cx="8022107" cy="4934694"/>
          </a:xfrm>
          <a:prstGeom prst="rect">
            <a:avLst/>
          </a:prstGeom>
        </p:spPr>
      </p:pic>
    </p:spTree>
    <p:extLst>
      <p:ext uri="{BB962C8B-B14F-4D97-AF65-F5344CB8AC3E}">
        <p14:creationId xmlns:p14="http://schemas.microsoft.com/office/powerpoint/2010/main" val="30599727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idx="4294967295"/>
          </p:nvPr>
        </p:nvSpPr>
        <p:spPr>
          <a:xfrm>
            <a:off x="0" y="0"/>
            <a:ext cx="9144000" cy="720725"/>
          </a:xfrm>
          <a:prstGeom prst="rect">
            <a:avLst/>
          </a:prstGeom>
        </p:spPr>
        <p:txBody>
          <a:bodyPr/>
          <a:lstStyle/>
          <a:p>
            <a:r>
              <a:rPr lang="en-US" altLang="zh-TW" sz="3600" u="sng" dirty="0">
                <a:solidFill>
                  <a:schemeClr val="accent5">
                    <a:lumMod val="50000"/>
                  </a:schemeClr>
                </a:solidFill>
                <a:latin typeface="Arial" pitchFamily="34" charset="0"/>
                <a:ea typeface="Tahoma" pitchFamily="34" charset="0"/>
                <a:cs typeface="Arial" pitchFamily="34" charset="0"/>
                <a:sym typeface="Wingdings 3" pitchFamily="18" charset="2"/>
              </a:rPr>
              <a:t>Quarterly &amp; Yearly Earning Trend</a:t>
            </a:r>
            <a:endParaRPr lang="zh-TW" altLang="en-US" sz="3600" u="sng" dirty="0">
              <a:solidFill>
                <a:schemeClr val="accent5">
                  <a:lumMod val="50000"/>
                </a:schemeClr>
              </a:solidFill>
              <a:latin typeface="Arial" pitchFamily="34" charset="0"/>
              <a:ea typeface="Tahoma" pitchFamily="34" charset="0"/>
              <a:cs typeface="Arial" pitchFamily="34" charset="0"/>
              <a:sym typeface="Wingdings 3" pitchFamily="18" charset="2"/>
            </a:endParaRPr>
          </a:p>
        </p:txBody>
      </p:sp>
      <p:sp>
        <p:nvSpPr>
          <p:cNvPr id="9" name="矩形 8"/>
          <p:cNvSpPr/>
          <p:nvPr/>
        </p:nvSpPr>
        <p:spPr>
          <a:xfrm>
            <a:off x="5984790" y="6026937"/>
            <a:ext cx="3026214" cy="276999"/>
          </a:xfrm>
          <a:prstGeom prst="rect">
            <a:avLst/>
          </a:prstGeom>
        </p:spPr>
        <p:txBody>
          <a:bodyPr wrap="none">
            <a:spAutoFit/>
          </a:bodyPr>
          <a:lstStyle/>
          <a:p>
            <a:r>
              <a:rPr lang="en-US" altLang="zh-TW" sz="1200" b="1" dirty="0" smtClean="0">
                <a:solidFill>
                  <a:schemeClr val="bg1"/>
                </a:solidFill>
                <a:latin typeface="Calibri" panose="020F0502020204030204" pitchFamily="34" charset="0"/>
                <a:ea typeface="華康細圓體" panose="02010609000101010101" pitchFamily="49" charset="-120"/>
                <a:cs typeface="Calibri" panose="020F0502020204030204" pitchFamily="34" charset="0"/>
              </a:rPr>
              <a:t>2020</a:t>
            </a:r>
            <a:r>
              <a:rPr lang="zh-TW" altLang="en-US" sz="1200" b="1" dirty="0" smtClean="0">
                <a:solidFill>
                  <a:schemeClr val="bg1"/>
                </a:solidFill>
                <a:latin typeface="Calibri" panose="020F0502020204030204" pitchFamily="34" charset="0"/>
                <a:ea typeface="華康細圓體" panose="02010609000101010101" pitchFamily="49" charset="-120"/>
                <a:cs typeface="Calibri" panose="020F0502020204030204" pitchFamily="34" charset="0"/>
              </a:rPr>
              <a:t> </a:t>
            </a:r>
            <a:r>
              <a:rPr lang="en-US" altLang="zh-TW" sz="1200" b="1" dirty="0" smtClean="0">
                <a:solidFill>
                  <a:schemeClr val="bg1"/>
                </a:solidFill>
                <a:latin typeface="Calibri" panose="020F0502020204030204" pitchFamily="34" charset="0"/>
                <a:ea typeface="華康細圓體" panose="02010609000101010101" pitchFamily="49" charset="-120"/>
                <a:cs typeface="Calibri" panose="020F0502020204030204" pitchFamily="34" charset="0"/>
              </a:rPr>
              <a:t>LTM*: </a:t>
            </a:r>
            <a:r>
              <a:rPr lang="en-US" altLang="zh-TW" sz="1200" dirty="0">
                <a:solidFill>
                  <a:schemeClr val="bg1"/>
                </a:solidFill>
                <a:latin typeface="Calibri" panose="020F0502020204030204" pitchFamily="34" charset="0"/>
                <a:ea typeface="華康細圓體" panose="02010609000101010101" pitchFamily="49" charset="-120"/>
                <a:cs typeface="Calibri" panose="020F0502020204030204" pitchFamily="34" charset="0"/>
              </a:rPr>
              <a:t>Last Twelve Months up to </a:t>
            </a:r>
            <a:r>
              <a:rPr lang="en-US" altLang="zh-TW" sz="1200" dirty="0" smtClean="0">
                <a:solidFill>
                  <a:schemeClr val="bg1"/>
                </a:solidFill>
                <a:latin typeface="Calibri" panose="020F0502020204030204" pitchFamily="34" charset="0"/>
                <a:ea typeface="華康細圓體" panose="02010609000101010101" pitchFamily="49" charset="-120"/>
                <a:cs typeface="Calibri" panose="020F0502020204030204" pitchFamily="34" charset="0"/>
              </a:rPr>
              <a:t>Y2009</a:t>
            </a:r>
            <a:endParaRPr lang="zh-TW" altLang="en-US" sz="1200" dirty="0">
              <a:solidFill>
                <a:schemeClr val="bg1"/>
              </a:solidFill>
              <a:latin typeface="Calibri" panose="020F0502020204030204" pitchFamily="34" charset="0"/>
              <a:ea typeface="華康細圓體" panose="02010609000101010101" pitchFamily="49" charset="-120"/>
              <a:cs typeface="Calibri" panose="020F0502020204030204" pitchFamily="34" charset="0"/>
            </a:endParaRPr>
          </a:p>
        </p:txBody>
      </p:sp>
      <p:pic>
        <p:nvPicPr>
          <p:cNvPr id="4" name="圖片 3"/>
          <p:cNvPicPr>
            <a:picLocks noChangeAspect="1"/>
          </p:cNvPicPr>
          <p:nvPr/>
        </p:nvPicPr>
        <p:blipFill>
          <a:blip r:embed="rId3"/>
          <a:stretch>
            <a:fillRect/>
          </a:stretch>
        </p:blipFill>
        <p:spPr>
          <a:xfrm>
            <a:off x="154112" y="1145667"/>
            <a:ext cx="8831492" cy="3651637"/>
          </a:xfrm>
          <a:prstGeom prst="rect">
            <a:avLst/>
          </a:prstGeom>
        </p:spPr>
      </p:pic>
    </p:spTree>
    <p:extLst>
      <p:ext uri="{BB962C8B-B14F-4D97-AF65-F5344CB8AC3E}">
        <p14:creationId xmlns:p14="http://schemas.microsoft.com/office/powerpoint/2010/main" val="1611401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 name="圖片 1"/>
          <p:cNvPicPr>
            <a:picLocks noChangeAspect="1"/>
          </p:cNvPicPr>
          <p:nvPr/>
        </p:nvPicPr>
        <p:blipFill>
          <a:blip r:embed="rId3"/>
          <a:stretch>
            <a:fillRect/>
          </a:stretch>
        </p:blipFill>
        <p:spPr>
          <a:xfrm>
            <a:off x="133727" y="1052736"/>
            <a:ext cx="8876545" cy="4163929"/>
          </a:xfrm>
          <a:prstGeom prst="rect">
            <a:avLst/>
          </a:prstGeom>
        </p:spPr>
      </p:pic>
      <p:sp>
        <p:nvSpPr>
          <p:cNvPr id="463880" name="Rectangle 8"/>
          <p:cNvSpPr>
            <a:spLocks noGrp="1" noChangeArrowheads="1"/>
          </p:cNvSpPr>
          <p:nvPr>
            <p:ph type="title" idx="4294967295"/>
          </p:nvPr>
        </p:nvSpPr>
        <p:spPr>
          <a:xfrm>
            <a:off x="0" y="0"/>
            <a:ext cx="9144000" cy="720725"/>
          </a:xfrm>
          <a:prstGeom prst="rect">
            <a:avLst/>
          </a:prstGeom>
        </p:spPr>
        <p:txBody>
          <a:bodyPr/>
          <a:lstStyle/>
          <a:p>
            <a:r>
              <a:rPr lang="en-US" altLang="zh-TW" sz="3600" u="sng" dirty="0">
                <a:solidFill>
                  <a:schemeClr val="accent5">
                    <a:lumMod val="50000"/>
                  </a:schemeClr>
                </a:solidFill>
                <a:latin typeface="Arial" pitchFamily="34" charset="0"/>
                <a:ea typeface="Tahoma" pitchFamily="34" charset="0"/>
                <a:cs typeface="Arial" pitchFamily="34" charset="0"/>
                <a:sym typeface="Wingdings 3" pitchFamily="18" charset="2"/>
              </a:rPr>
              <a:t>Balance Sheet Key Index</a:t>
            </a:r>
          </a:p>
        </p:txBody>
      </p:sp>
      <p:sp>
        <p:nvSpPr>
          <p:cNvPr id="13344" name="Text Box 35"/>
          <p:cNvSpPr txBox="1">
            <a:spLocks noChangeArrowheads="1"/>
          </p:cNvSpPr>
          <p:nvPr/>
        </p:nvSpPr>
        <p:spPr bwMode="auto">
          <a:xfrm>
            <a:off x="210466" y="764704"/>
            <a:ext cx="1079500" cy="276999"/>
          </a:xfrm>
          <a:prstGeom prst="rect">
            <a:avLst/>
          </a:prstGeom>
          <a:noFill/>
          <a:ln w="9525" algn="ctr">
            <a:noFill/>
            <a:miter lim="800000"/>
            <a:headEnd/>
            <a:tailEnd/>
          </a:ln>
        </p:spPr>
        <p:txBody>
          <a:bodyPr>
            <a:spAutoFit/>
          </a:bodyPr>
          <a:lstStyle/>
          <a:p>
            <a:pPr algn="l"/>
            <a:r>
              <a:rPr lang="en-US" altLang="zh-TW" sz="1200" dirty="0">
                <a:solidFill>
                  <a:srgbClr val="969696"/>
                </a:solidFill>
                <a:latin typeface="Arial" pitchFamily="34" charset="0"/>
                <a:cs typeface="Arial" pitchFamily="34" charset="0"/>
              </a:rPr>
              <a:t>NT</a:t>
            </a:r>
            <a:r>
              <a:rPr lang="en-US" altLang="zh-TW" sz="1200" dirty="0" smtClean="0">
                <a:solidFill>
                  <a:srgbClr val="969696"/>
                </a:solidFill>
                <a:latin typeface="Arial" pitchFamily="34" charset="0"/>
                <a:cs typeface="Arial" pitchFamily="34" charset="0"/>
              </a:rPr>
              <a:t>$ B</a:t>
            </a:r>
            <a:endParaRPr lang="en-US" altLang="zh-TW" sz="1200" dirty="0">
              <a:solidFill>
                <a:srgbClr val="969696"/>
              </a:solidFill>
              <a:latin typeface="Arial" pitchFamily="34" charset="0"/>
              <a:cs typeface="Arial" pitchFamily="34" charset="0"/>
            </a:endParaRPr>
          </a:p>
        </p:txBody>
      </p:sp>
      <p:sp>
        <p:nvSpPr>
          <p:cNvPr id="13" name="文字方塊 12"/>
          <p:cNvSpPr txBox="1"/>
          <p:nvPr/>
        </p:nvSpPr>
        <p:spPr>
          <a:xfrm>
            <a:off x="430311" y="1488495"/>
            <a:ext cx="639810" cy="246221"/>
          </a:xfrm>
          <a:prstGeom prst="rect">
            <a:avLst/>
          </a:prstGeom>
          <a:noFill/>
        </p:spPr>
        <p:txBody>
          <a:bodyPr wrap="square" rtlCol="0">
            <a:spAutoFit/>
          </a:bodyPr>
          <a:lstStyle/>
          <a:p>
            <a:r>
              <a:rPr lang="en-US" altLang="zh-TW" sz="1000" b="0" dirty="0" smtClean="0">
                <a:solidFill>
                  <a:srgbClr val="000000"/>
                </a:solidFill>
                <a:latin typeface="Arial" pitchFamily="34" charset="0"/>
                <a:cs typeface="Arial" pitchFamily="34" charset="0"/>
              </a:rPr>
              <a:t>147.7</a:t>
            </a:r>
            <a:endParaRPr lang="zh-TW" altLang="en-US" sz="1000" b="0" dirty="0" smtClean="0">
              <a:solidFill>
                <a:srgbClr val="000000"/>
              </a:solidFill>
              <a:latin typeface="Arial" pitchFamily="34" charset="0"/>
              <a:cs typeface="Arial" pitchFamily="34" charset="0"/>
            </a:endParaRPr>
          </a:p>
        </p:txBody>
      </p:sp>
      <p:sp>
        <p:nvSpPr>
          <p:cNvPr id="17" name="文字方塊 16"/>
          <p:cNvSpPr txBox="1"/>
          <p:nvPr/>
        </p:nvSpPr>
        <p:spPr>
          <a:xfrm>
            <a:off x="4945654" y="1506403"/>
            <a:ext cx="629784" cy="246221"/>
          </a:xfrm>
          <a:prstGeom prst="rect">
            <a:avLst/>
          </a:prstGeom>
          <a:noFill/>
        </p:spPr>
        <p:txBody>
          <a:bodyPr wrap="square" rtlCol="0">
            <a:spAutoFit/>
          </a:bodyPr>
          <a:lstStyle/>
          <a:p>
            <a:r>
              <a:rPr lang="en-US" altLang="zh-TW" sz="1000" b="0" dirty="0" smtClean="0">
                <a:solidFill>
                  <a:srgbClr val="000000"/>
                </a:solidFill>
                <a:latin typeface="Arial" pitchFamily="34" charset="0"/>
                <a:cs typeface="Arial" pitchFamily="34" charset="0"/>
              </a:rPr>
              <a:t>147.7</a:t>
            </a:r>
            <a:endParaRPr lang="zh-TW" altLang="en-US" sz="1000" b="0" dirty="0" smtClean="0">
              <a:solidFill>
                <a:srgbClr val="000000"/>
              </a:solidFill>
              <a:latin typeface="Arial" pitchFamily="34" charset="0"/>
              <a:cs typeface="Arial" pitchFamily="34" charset="0"/>
            </a:endParaRPr>
          </a:p>
        </p:txBody>
      </p:sp>
      <p:sp>
        <p:nvSpPr>
          <p:cNvPr id="18" name="文字方塊 17"/>
          <p:cNvSpPr txBox="1"/>
          <p:nvPr/>
        </p:nvSpPr>
        <p:spPr>
          <a:xfrm>
            <a:off x="2688068" y="1243360"/>
            <a:ext cx="642073" cy="246221"/>
          </a:xfrm>
          <a:prstGeom prst="rect">
            <a:avLst/>
          </a:prstGeom>
          <a:noFill/>
        </p:spPr>
        <p:txBody>
          <a:bodyPr wrap="square" rtlCol="0">
            <a:spAutoFit/>
          </a:bodyPr>
          <a:lstStyle/>
          <a:p>
            <a:r>
              <a:rPr lang="en-US" altLang="zh-TW" sz="1000" b="0" dirty="0" smtClean="0">
                <a:solidFill>
                  <a:srgbClr val="000000"/>
                </a:solidFill>
                <a:latin typeface="Arial" pitchFamily="34" charset="0"/>
                <a:cs typeface="Arial" pitchFamily="34" charset="0"/>
              </a:rPr>
              <a:t>159.7</a:t>
            </a:r>
          </a:p>
        </p:txBody>
      </p:sp>
      <p:sp>
        <p:nvSpPr>
          <p:cNvPr id="21" name="文字方塊 20"/>
          <p:cNvSpPr txBox="1"/>
          <p:nvPr/>
        </p:nvSpPr>
        <p:spPr>
          <a:xfrm>
            <a:off x="7041245" y="1247482"/>
            <a:ext cx="639310" cy="246221"/>
          </a:xfrm>
          <a:prstGeom prst="rect">
            <a:avLst/>
          </a:prstGeom>
          <a:noFill/>
        </p:spPr>
        <p:txBody>
          <a:bodyPr wrap="square" rtlCol="0">
            <a:spAutoFit/>
          </a:bodyPr>
          <a:lstStyle/>
          <a:p>
            <a:r>
              <a:rPr lang="en-US" altLang="zh-TW" sz="1000" b="0" dirty="0" smtClean="0">
                <a:solidFill>
                  <a:srgbClr val="000000"/>
                </a:solidFill>
                <a:latin typeface="Arial" pitchFamily="34" charset="0"/>
                <a:cs typeface="Arial" pitchFamily="34" charset="0"/>
              </a:rPr>
              <a:t>159.7</a:t>
            </a:r>
            <a:endParaRPr lang="zh-TW" altLang="en-US" sz="1000" b="0" dirty="0" smtClean="0">
              <a:solidFill>
                <a:srgbClr val="000000"/>
              </a:solidFill>
              <a:latin typeface="Arial" pitchFamily="34" charset="0"/>
              <a:cs typeface="Arial" pitchFamily="34" charset="0"/>
            </a:endParaRPr>
          </a:p>
        </p:txBody>
      </p:sp>
      <p:sp>
        <p:nvSpPr>
          <p:cNvPr id="22" name="文字方塊 21"/>
          <p:cNvSpPr txBox="1"/>
          <p:nvPr/>
        </p:nvSpPr>
        <p:spPr>
          <a:xfrm>
            <a:off x="1558687" y="1493466"/>
            <a:ext cx="642073" cy="246221"/>
          </a:xfrm>
          <a:prstGeom prst="rect">
            <a:avLst/>
          </a:prstGeom>
          <a:noFill/>
        </p:spPr>
        <p:txBody>
          <a:bodyPr wrap="square" rtlCol="0">
            <a:spAutoFit/>
          </a:bodyPr>
          <a:lstStyle/>
          <a:p>
            <a:r>
              <a:rPr lang="en-US" altLang="zh-TW" sz="1000" b="0" dirty="0" smtClean="0">
                <a:solidFill>
                  <a:srgbClr val="000000"/>
                </a:solidFill>
                <a:latin typeface="Arial" pitchFamily="34" charset="0"/>
                <a:cs typeface="Arial" pitchFamily="34" charset="0"/>
              </a:rPr>
              <a:t>148.5</a:t>
            </a:r>
          </a:p>
        </p:txBody>
      </p:sp>
      <p:sp>
        <p:nvSpPr>
          <p:cNvPr id="23" name="文字方塊 22"/>
          <p:cNvSpPr txBox="1"/>
          <p:nvPr/>
        </p:nvSpPr>
        <p:spPr>
          <a:xfrm>
            <a:off x="5980955" y="1488494"/>
            <a:ext cx="642073" cy="246221"/>
          </a:xfrm>
          <a:prstGeom prst="rect">
            <a:avLst/>
          </a:prstGeom>
          <a:noFill/>
        </p:spPr>
        <p:txBody>
          <a:bodyPr wrap="square" rtlCol="0">
            <a:spAutoFit/>
          </a:bodyPr>
          <a:lstStyle/>
          <a:p>
            <a:r>
              <a:rPr lang="en-US" altLang="zh-TW" sz="1000" b="0" dirty="0" smtClean="0">
                <a:solidFill>
                  <a:srgbClr val="000000"/>
                </a:solidFill>
                <a:latin typeface="Arial" pitchFamily="34" charset="0"/>
                <a:cs typeface="Arial" pitchFamily="34" charset="0"/>
              </a:rPr>
              <a:t>148.5</a:t>
            </a:r>
          </a:p>
        </p:txBody>
      </p:sp>
      <p:pic>
        <p:nvPicPr>
          <p:cNvPr id="4" name="圖片 3"/>
          <p:cNvPicPr>
            <a:picLocks noChangeAspect="1"/>
          </p:cNvPicPr>
          <p:nvPr/>
        </p:nvPicPr>
        <p:blipFill>
          <a:blip r:embed="rId4"/>
          <a:stretch>
            <a:fillRect/>
          </a:stretch>
        </p:blipFill>
        <p:spPr>
          <a:xfrm>
            <a:off x="1981819" y="5343362"/>
            <a:ext cx="4482327" cy="1044960"/>
          </a:xfrm>
          <a:prstGeom prst="rect">
            <a:avLst/>
          </a:prstGeom>
        </p:spPr>
      </p:pic>
    </p:spTree>
    <p:extLst>
      <p:ext uri="{BB962C8B-B14F-4D97-AF65-F5344CB8AC3E}">
        <p14:creationId xmlns:p14="http://schemas.microsoft.com/office/powerpoint/2010/main" val="1390810971"/>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圖片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81903" y="2780928"/>
            <a:ext cx="3980878" cy="504056"/>
          </a:xfrm>
          <a:prstGeom prst="rect">
            <a:avLst/>
          </a:prstGeom>
        </p:spPr>
      </p:pic>
      <p:sp>
        <p:nvSpPr>
          <p:cNvPr id="4" name="文字方塊 3"/>
          <p:cNvSpPr txBox="1"/>
          <p:nvPr/>
        </p:nvSpPr>
        <p:spPr>
          <a:xfrm>
            <a:off x="2732759" y="3481263"/>
            <a:ext cx="3639586" cy="292388"/>
          </a:xfrm>
          <a:prstGeom prst="rect">
            <a:avLst/>
          </a:prstGeom>
          <a:noFill/>
        </p:spPr>
        <p:txBody>
          <a:bodyPr wrap="none" rtlCol="0">
            <a:spAutoFit/>
          </a:bodyPr>
          <a:lstStyle/>
          <a:p>
            <a:pPr algn="dist"/>
            <a:r>
              <a:rPr lang="en-US" altLang="zh-TW" sz="1300" b="0" dirty="0" smtClean="0">
                <a:solidFill>
                  <a:srgbClr val="5F5F5F"/>
                </a:solidFill>
                <a:latin typeface="Arial" pitchFamily="34" charset="0"/>
                <a:cs typeface="Arial" pitchFamily="34" charset="0"/>
              </a:rPr>
              <a:t>Group website   </a:t>
            </a:r>
            <a:r>
              <a:rPr lang="en-US" altLang="zh-TW" sz="1300" b="0" dirty="0">
                <a:solidFill>
                  <a:srgbClr val="274085"/>
                </a:solidFill>
                <a:latin typeface="Arial" pitchFamily="34" charset="0"/>
                <a:cs typeface="Arial" pitchFamily="34" charset="0"/>
                <a:hlinkClick r:id="rId3"/>
              </a:rPr>
              <a:t>http://www.synnex-grp.com/en</a:t>
            </a:r>
            <a:endParaRPr lang="zh-TW" altLang="en-US" sz="1300" b="0" dirty="0" smtClean="0">
              <a:solidFill>
                <a:srgbClr val="274085"/>
              </a:solidFill>
              <a:latin typeface="Arial" pitchFamily="34" charset="0"/>
              <a:cs typeface="Arial" pitchFamily="34" charset="0"/>
            </a:endParaRPr>
          </a:p>
        </p:txBody>
      </p:sp>
      <p:sp>
        <p:nvSpPr>
          <p:cNvPr id="6" name="文字方塊 5"/>
          <p:cNvSpPr txBox="1"/>
          <p:nvPr/>
        </p:nvSpPr>
        <p:spPr>
          <a:xfrm>
            <a:off x="2757360" y="3731802"/>
            <a:ext cx="3600000" cy="292388"/>
          </a:xfrm>
          <a:prstGeom prst="rect">
            <a:avLst/>
          </a:prstGeom>
          <a:noFill/>
        </p:spPr>
        <p:txBody>
          <a:bodyPr wrap="none" rtlCol="0">
            <a:spAutoFit/>
          </a:bodyPr>
          <a:lstStyle/>
          <a:p>
            <a:pPr algn="dist"/>
            <a:r>
              <a:rPr lang="en-US" altLang="zh-TW" sz="1300" b="0" cap="small" dirty="0" smtClean="0">
                <a:solidFill>
                  <a:srgbClr val="5F5F5F"/>
                </a:solidFill>
                <a:latin typeface="Arial" pitchFamily="34" charset="0"/>
                <a:cs typeface="Arial" pitchFamily="34" charset="0"/>
              </a:rPr>
              <a:t>CSR</a:t>
            </a:r>
            <a:r>
              <a:rPr lang="en-US" altLang="zh-TW" sz="1300" b="0" dirty="0" smtClean="0">
                <a:solidFill>
                  <a:srgbClr val="5F5F5F"/>
                </a:solidFill>
                <a:latin typeface="Arial" pitchFamily="34" charset="0"/>
                <a:cs typeface="Arial" pitchFamily="34" charset="0"/>
              </a:rPr>
              <a:t>  </a:t>
            </a:r>
            <a:r>
              <a:rPr lang="en-US" altLang="zh-TW" sz="1300" b="0" dirty="0" smtClean="0">
                <a:solidFill>
                  <a:srgbClr val="5F5F5F"/>
                </a:solidFill>
                <a:latin typeface="Arial" pitchFamily="34" charset="0"/>
                <a:cs typeface="Arial" pitchFamily="34" charset="0"/>
                <a:hlinkClick r:id="rId4"/>
              </a:rPr>
              <a:t>http://www.synnex-grp.com/en/csr-report</a:t>
            </a:r>
            <a:endParaRPr lang="zh-TW" altLang="en-US" sz="1300" b="0" dirty="0" smtClean="0">
              <a:solidFill>
                <a:srgbClr val="5F5F5F"/>
              </a:solidFill>
              <a:latin typeface="Arial" pitchFamily="34" charset="0"/>
              <a:cs typeface="Arial" pitchFamily="34" charset="0"/>
            </a:endParaRPr>
          </a:p>
        </p:txBody>
      </p:sp>
    </p:spTree>
    <p:extLst>
      <p:ext uri="{BB962C8B-B14F-4D97-AF65-F5344CB8AC3E}">
        <p14:creationId xmlns:p14="http://schemas.microsoft.com/office/powerpoint/2010/main" val="4249753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本業投資週報 Y1112W3">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9050">
          <a:solidFill>
            <a:srgbClr val="A50021"/>
          </a:solidFill>
          <a:round/>
          <a:headEnd type="triangle" w="lg" len="med"/>
          <a:tailEnd type="none" w="lg" len="med"/>
        </a:ln>
      </a:spPr>
      <a:bodyPr/>
      <a:lstStyle>
        <a:defPPr>
          <a:defRPr>
            <a:latin typeface="+mn-lt"/>
            <a:ea typeface="華康細圓體" pitchFamily="49" charset="-12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10800" rIns="91440" bIns="10800" numCol="1" anchor="t" anchorCtr="0" compatLnSpc="1">
        <a:prstTxWarp prst="textNoShape">
          <a:avLst/>
        </a:prstTxWarp>
        <a:spAutoFit/>
      </a:bodyPr>
      <a:lstStyle>
        <a:defPPr marL="177800" marR="0" indent="-177800" algn="l" defTabSz="914400" rtl="0" eaLnBrk="1" fontAlgn="base" latinLnBrk="0" hangingPunct="1">
          <a:lnSpc>
            <a:spcPct val="100000"/>
          </a:lnSpc>
          <a:spcBef>
            <a:spcPct val="0"/>
          </a:spcBef>
          <a:spcAft>
            <a:spcPct val="0"/>
          </a:spcAft>
          <a:buClrTx/>
          <a:buSzTx/>
          <a:buFontTx/>
          <a:buNone/>
          <a:tabLst/>
          <a:defRPr kumimoji="1" lang="zh-TW" altLang="en-US" sz="1600" b="1" i="0" u="none" strike="noStrike" cap="none" normalizeH="0" baseline="0" smtClean="0">
            <a:ln>
              <a:noFill/>
            </a:ln>
            <a:solidFill>
              <a:schemeClr val="tx1"/>
            </a:solidFill>
            <a:effectLst/>
            <a:latin typeface="Arial" charset="0"/>
            <a:ea typeface="華康細圓體" pitchFamily="49" charset="-12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自訂設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訂設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43220</TotalTime>
  <Words>156</Words>
  <Application>Microsoft Office PowerPoint</Application>
  <PresentationFormat>如螢幕大小 (4:3)</PresentationFormat>
  <Paragraphs>64</Paragraphs>
  <Slides>8</Slides>
  <Notes>6</Notes>
  <HiddenSlides>0</HiddenSlides>
  <MMClips>0</MMClips>
  <ScaleCrop>false</ScaleCrop>
  <HeadingPairs>
    <vt:vector size="6" baseType="variant">
      <vt:variant>
        <vt:lpstr>使用字型</vt:lpstr>
      </vt:variant>
      <vt:variant>
        <vt:i4>15</vt:i4>
      </vt:variant>
      <vt:variant>
        <vt:lpstr>佈景主題</vt:lpstr>
      </vt:variant>
      <vt:variant>
        <vt:i4>3</vt:i4>
      </vt:variant>
      <vt:variant>
        <vt:lpstr>投影片標題</vt:lpstr>
      </vt:variant>
      <vt:variant>
        <vt:i4>8</vt:i4>
      </vt:variant>
    </vt:vector>
  </HeadingPairs>
  <TitlesOfParts>
    <vt:vector size="26" baseType="lpstr">
      <vt:lpstr>Andale WT</vt:lpstr>
      <vt:lpstr>Arial Unicode MS</vt:lpstr>
      <vt:lpstr>華康仿宋體W2</vt:lpstr>
      <vt:lpstr>華康仿宋體W6</vt:lpstr>
      <vt:lpstr>華康粗圓體</vt:lpstr>
      <vt:lpstr>華康細圓體</vt:lpstr>
      <vt:lpstr>新細明體</vt:lpstr>
      <vt:lpstr>Arial</vt:lpstr>
      <vt:lpstr>Calibri</vt:lpstr>
      <vt:lpstr>Calibri Light</vt:lpstr>
      <vt:lpstr>Tahoma</vt:lpstr>
      <vt:lpstr>Times New Roman</vt:lpstr>
      <vt:lpstr>Trebuchet MS</vt:lpstr>
      <vt:lpstr>Wingdings</vt:lpstr>
      <vt:lpstr>Wingdings 3</vt:lpstr>
      <vt:lpstr>本業投資週報 Y1112W3</vt:lpstr>
      <vt:lpstr>自訂設計</vt:lpstr>
      <vt:lpstr>1_自訂設計</vt:lpstr>
      <vt:lpstr>Q4 2020 Results SYNNEX TECH. INTL. CORP.</vt:lpstr>
      <vt:lpstr>Disclaimer</vt:lpstr>
      <vt:lpstr>PowerPoint 簡報</vt:lpstr>
      <vt:lpstr>Y20Q4 Financial Summary</vt:lpstr>
      <vt:lpstr>Y20Q1~Q4 Financial Summary</vt:lpstr>
      <vt:lpstr>Quarterly &amp; Yearly Earning Trend</vt:lpstr>
      <vt:lpstr>Balance Sheet Key Index</vt:lpstr>
      <vt:lpstr>PowerPoint 簡報</vt:lpstr>
    </vt:vector>
  </TitlesOfParts>
  <Company>synnex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32-chloeku(古崇臻)</dc:creator>
  <cp:lastModifiedBy>32-mavisyeh(葉倩羽)</cp:lastModifiedBy>
  <cp:revision>3325</cp:revision>
  <cp:lastPrinted>2015-03-12T09:36:22Z</cp:lastPrinted>
  <dcterms:created xsi:type="dcterms:W3CDTF">2005-02-16T00:34:51Z</dcterms:created>
  <dcterms:modified xsi:type="dcterms:W3CDTF">2021-03-10T08:04:55Z</dcterms:modified>
</cp:coreProperties>
</file>