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67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9" r:id="rId3"/>
    <p:sldId id="327" r:id="rId4"/>
    <p:sldId id="391" r:id="rId5"/>
    <p:sldId id="390" r:id="rId6"/>
    <p:sldId id="395" r:id="rId7"/>
    <p:sldId id="406" r:id="rId8"/>
    <p:sldId id="403" r:id="rId9"/>
    <p:sldId id="392" r:id="rId10"/>
    <p:sldId id="401" r:id="rId11"/>
    <p:sldId id="393" r:id="rId12"/>
    <p:sldId id="394" r:id="rId13"/>
    <p:sldId id="398" r:id="rId14"/>
    <p:sldId id="407" r:id="rId15"/>
    <p:sldId id="400" r:id="rId16"/>
    <p:sldId id="388" r:id="rId17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微軟正黑體" panose="020B0604030504040204" pitchFamily="34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 autoAdjust="0"/>
    <p:restoredTop sz="95799" autoAdjust="0"/>
  </p:normalViewPr>
  <p:slideViewPr>
    <p:cSldViewPr>
      <p:cViewPr varScale="1">
        <p:scale>
          <a:sx n="66" d="100"/>
          <a:sy n="66" d="100"/>
        </p:scale>
        <p:origin x="-160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74" y="53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333E-66C1-2D40-9F20-7B484DEA1571}" type="doc">
      <dgm:prSet loTypeId="urn:microsoft.com/office/officeart/2005/8/layout/gear1" loCatId="" qsTypeId="urn:microsoft.com/office/officeart/2005/8/quickstyle/simple4" qsCatId="simple" csTypeId="urn:microsoft.com/office/officeart/2005/8/colors/colorful4" csCatId="colorful" phldr="1"/>
      <dgm:spPr/>
    </dgm:pt>
    <dgm:pt modelId="{5D379723-4B64-BC47-801D-76261D7962D3}">
      <dgm:prSet phldrT="[文字]" custT="1"/>
      <dgm:spPr/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最低</a:t>
          </a:r>
          <a:endParaRPr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生產成本</a:t>
          </a:r>
        </a:p>
      </dgm:t>
    </dgm:pt>
    <dgm:pt modelId="{B1DE9B39-299C-6540-AAA7-45D7FC1AADE1}" type="parTrans" cxnId="{4DFBDAF7-70C7-424E-AE84-361071E5A8C5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1FFF248-B716-504C-8438-96690059B151}" type="sibTrans" cxnId="{4DFBDAF7-70C7-424E-AE84-361071E5A8C5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10A894F-A350-C84F-BBD1-E0E29A38EBB5}">
      <dgm:prSet phldrT="[文字]" custT="1"/>
      <dgm:spPr/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降低</a:t>
          </a:r>
          <a:endParaRPr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存貨</a:t>
          </a:r>
        </a:p>
      </dgm:t>
    </dgm:pt>
    <dgm:pt modelId="{A16AD432-50B0-5D4D-930A-9C5FBB63E06B}" type="parTrans" cxnId="{50ADEF36-88BB-8A47-BF8F-8907ABB5F691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916C7FA-7717-CA42-ABA4-0ABE42443059}" type="sibTrans" cxnId="{50ADEF36-88BB-8A47-BF8F-8907ABB5F691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14506FB-E5D1-E945-A05D-45D25FDEB380}">
      <dgm:prSet phldrT="[文字]" custT="1"/>
      <dgm:spPr/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周轉率</a:t>
          </a:r>
        </a:p>
      </dgm:t>
    </dgm:pt>
    <dgm:pt modelId="{547DD50D-E9D8-FE40-9E9B-D1BB4CEA0EB5}" type="parTrans" cxnId="{89708708-F9D5-4745-B97F-FF5AF7FE4649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91200AA-BEB3-7045-8C1F-0DF1DB8265A1}" type="sibTrans" cxnId="{89708708-F9D5-4745-B97F-FF5AF7FE4649}">
      <dgm:prSet/>
      <dgm:spPr/>
      <dgm:t>
        <a:bodyPr/>
        <a:lstStyle/>
        <a:p>
          <a:endParaRPr lang="zh-TW" altLang="en-US" sz="240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95AFDBA-BB87-C243-9157-724346D37443}" type="pres">
      <dgm:prSet presAssocID="{2C66333E-66C1-2D40-9F20-7B484DEA15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B854F4-5A9C-684D-BED8-E5CDEFC0B287}" type="pres">
      <dgm:prSet presAssocID="{5D379723-4B64-BC47-801D-76261D7962D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05CF42-AED6-4042-9DDF-494F9F7F35FA}" type="pres">
      <dgm:prSet presAssocID="{5D379723-4B64-BC47-801D-76261D7962D3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DE070EB9-7B86-1E43-83F9-BE8A25C8CE23}" type="pres">
      <dgm:prSet presAssocID="{5D379723-4B64-BC47-801D-76261D7962D3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A6FBC841-AA64-7544-A2CC-350700252916}" type="pres">
      <dgm:prSet presAssocID="{110A894F-A350-C84F-BBD1-E0E29A38EBB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3DE4AA-E014-0149-BFC5-D58D14E5ED9E}" type="pres">
      <dgm:prSet presAssocID="{110A894F-A350-C84F-BBD1-E0E29A38EBB5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ACEE67FC-7819-C442-A56F-ADC67874B27E}" type="pres">
      <dgm:prSet presAssocID="{110A894F-A350-C84F-BBD1-E0E29A38EBB5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162E79E3-70AF-8045-B53A-75FDDC1FFA75}" type="pres">
      <dgm:prSet presAssocID="{214506FB-E5D1-E945-A05D-45D25FDEB380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D8704AFD-AD2C-834B-BA06-D977178AA34D}" type="pres">
      <dgm:prSet presAssocID="{214506FB-E5D1-E945-A05D-45D25FDEB38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DBC866-2CF2-334A-B0EB-617A2A187301}" type="pres">
      <dgm:prSet presAssocID="{214506FB-E5D1-E945-A05D-45D25FDEB380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B425B6F3-90C6-094D-8D72-5CC8FC1CD26B}" type="pres">
      <dgm:prSet presAssocID="{214506FB-E5D1-E945-A05D-45D25FDEB380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942F6F12-7C6C-9247-B0A0-C57816E9AFE0}" type="pres">
      <dgm:prSet presAssocID="{B1FFF248-B716-504C-8438-96690059B151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48DFDD7E-D758-9940-8E2F-616973B98374}" type="pres">
      <dgm:prSet presAssocID="{E916C7FA-7717-CA42-ABA4-0ABE42443059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59210664-1B7A-F24D-8DF0-4C85A2BE6840}" type="pres">
      <dgm:prSet presAssocID="{C91200AA-BEB3-7045-8C1F-0DF1DB8265A1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290C7E7D-5645-9C48-9064-F93D6FC27DB9}" type="presOf" srcId="{214506FB-E5D1-E945-A05D-45D25FDEB380}" destId="{B425B6F3-90C6-094D-8D72-5CC8FC1CD26B}" srcOrd="3" destOrd="0" presId="urn:microsoft.com/office/officeart/2005/8/layout/gear1"/>
    <dgm:cxn modelId="{9606F677-CD4D-BA47-BB93-EF3AF86A74C9}" type="presOf" srcId="{110A894F-A350-C84F-BBD1-E0E29A38EBB5}" destId="{A6FBC841-AA64-7544-A2CC-350700252916}" srcOrd="0" destOrd="0" presId="urn:microsoft.com/office/officeart/2005/8/layout/gear1"/>
    <dgm:cxn modelId="{39055670-E370-F241-A3C2-7A280AA417F9}" type="presOf" srcId="{110A894F-A350-C84F-BBD1-E0E29A38EBB5}" destId="{ACEE67FC-7819-C442-A56F-ADC67874B27E}" srcOrd="2" destOrd="0" presId="urn:microsoft.com/office/officeart/2005/8/layout/gear1"/>
    <dgm:cxn modelId="{7184C9A8-DAA5-DA4D-9294-7C384B18023F}" type="presOf" srcId="{2C66333E-66C1-2D40-9F20-7B484DEA1571}" destId="{795AFDBA-BB87-C243-9157-724346D37443}" srcOrd="0" destOrd="0" presId="urn:microsoft.com/office/officeart/2005/8/layout/gear1"/>
    <dgm:cxn modelId="{B8CB3AFD-ED11-2240-91EF-2F6B1E533040}" type="presOf" srcId="{C91200AA-BEB3-7045-8C1F-0DF1DB8265A1}" destId="{59210664-1B7A-F24D-8DF0-4C85A2BE6840}" srcOrd="0" destOrd="0" presId="urn:microsoft.com/office/officeart/2005/8/layout/gear1"/>
    <dgm:cxn modelId="{898FDC66-37D4-724F-8FFE-B34240316285}" type="presOf" srcId="{214506FB-E5D1-E945-A05D-45D25FDEB380}" destId="{D8704AFD-AD2C-834B-BA06-D977178AA34D}" srcOrd="1" destOrd="0" presId="urn:microsoft.com/office/officeart/2005/8/layout/gear1"/>
    <dgm:cxn modelId="{D7AC36EE-F820-B444-89D5-10703DC3B528}" type="presOf" srcId="{5D379723-4B64-BC47-801D-76261D7962D3}" destId="{DE070EB9-7B86-1E43-83F9-BE8A25C8CE23}" srcOrd="2" destOrd="0" presId="urn:microsoft.com/office/officeart/2005/8/layout/gear1"/>
    <dgm:cxn modelId="{4DFBDAF7-70C7-424E-AE84-361071E5A8C5}" srcId="{2C66333E-66C1-2D40-9F20-7B484DEA1571}" destId="{5D379723-4B64-BC47-801D-76261D7962D3}" srcOrd="0" destOrd="0" parTransId="{B1DE9B39-299C-6540-AAA7-45D7FC1AADE1}" sibTransId="{B1FFF248-B716-504C-8438-96690059B151}"/>
    <dgm:cxn modelId="{589576F6-2E98-1042-AC47-63601D6ABA5E}" type="presOf" srcId="{B1FFF248-B716-504C-8438-96690059B151}" destId="{942F6F12-7C6C-9247-B0A0-C57816E9AFE0}" srcOrd="0" destOrd="0" presId="urn:microsoft.com/office/officeart/2005/8/layout/gear1"/>
    <dgm:cxn modelId="{1EE373FB-1F72-5C44-8A19-95BCC1B079DC}" type="presOf" srcId="{5D379723-4B64-BC47-801D-76261D7962D3}" destId="{C8B854F4-5A9C-684D-BED8-E5CDEFC0B287}" srcOrd="0" destOrd="0" presId="urn:microsoft.com/office/officeart/2005/8/layout/gear1"/>
    <dgm:cxn modelId="{D810702A-603F-894C-9384-4CC7FCF27CD0}" type="presOf" srcId="{214506FB-E5D1-E945-A05D-45D25FDEB380}" destId="{162E79E3-70AF-8045-B53A-75FDDC1FFA75}" srcOrd="0" destOrd="0" presId="urn:microsoft.com/office/officeart/2005/8/layout/gear1"/>
    <dgm:cxn modelId="{89708708-F9D5-4745-B97F-FF5AF7FE4649}" srcId="{2C66333E-66C1-2D40-9F20-7B484DEA1571}" destId="{214506FB-E5D1-E945-A05D-45D25FDEB380}" srcOrd="2" destOrd="0" parTransId="{547DD50D-E9D8-FE40-9E9B-D1BB4CEA0EB5}" sibTransId="{C91200AA-BEB3-7045-8C1F-0DF1DB8265A1}"/>
    <dgm:cxn modelId="{4759FA00-C572-C24D-AD3F-31182106433A}" type="presOf" srcId="{5D379723-4B64-BC47-801D-76261D7962D3}" destId="{FF05CF42-AED6-4042-9DDF-494F9F7F35FA}" srcOrd="1" destOrd="0" presId="urn:microsoft.com/office/officeart/2005/8/layout/gear1"/>
    <dgm:cxn modelId="{50ADEF36-88BB-8A47-BF8F-8907ABB5F691}" srcId="{2C66333E-66C1-2D40-9F20-7B484DEA1571}" destId="{110A894F-A350-C84F-BBD1-E0E29A38EBB5}" srcOrd="1" destOrd="0" parTransId="{A16AD432-50B0-5D4D-930A-9C5FBB63E06B}" sibTransId="{E916C7FA-7717-CA42-ABA4-0ABE42443059}"/>
    <dgm:cxn modelId="{D5CFA569-4644-4241-8E0B-2E7100F1BF13}" type="presOf" srcId="{214506FB-E5D1-E945-A05D-45D25FDEB380}" destId="{CEDBC866-2CF2-334A-B0EB-617A2A187301}" srcOrd="2" destOrd="0" presId="urn:microsoft.com/office/officeart/2005/8/layout/gear1"/>
    <dgm:cxn modelId="{F04D0CB6-0940-D94F-A239-9E9AE3FDC303}" type="presOf" srcId="{E916C7FA-7717-CA42-ABA4-0ABE42443059}" destId="{48DFDD7E-D758-9940-8E2F-616973B98374}" srcOrd="0" destOrd="0" presId="urn:microsoft.com/office/officeart/2005/8/layout/gear1"/>
    <dgm:cxn modelId="{904A7050-961A-A342-9B1D-51FD1F487D76}" type="presOf" srcId="{110A894F-A350-C84F-BBD1-E0E29A38EBB5}" destId="{803DE4AA-E014-0149-BFC5-D58D14E5ED9E}" srcOrd="1" destOrd="0" presId="urn:microsoft.com/office/officeart/2005/8/layout/gear1"/>
    <dgm:cxn modelId="{B85A0E48-EAAD-D844-98B4-0D507A4464EF}" type="presParOf" srcId="{795AFDBA-BB87-C243-9157-724346D37443}" destId="{C8B854F4-5A9C-684D-BED8-E5CDEFC0B287}" srcOrd="0" destOrd="0" presId="urn:microsoft.com/office/officeart/2005/8/layout/gear1"/>
    <dgm:cxn modelId="{889AA5A4-7BA2-4648-B723-EF55805F1DBB}" type="presParOf" srcId="{795AFDBA-BB87-C243-9157-724346D37443}" destId="{FF05CF42-AED6-4042-9DDF-494F9F7F35FA}" srcOrd="1" destOrd="0" presId="urn:microsoft.com/office/officeart/2005/8/layout/gear1"/>
    <dgm:cxn modelId="{84B1CFAC-3756-2648-AA2F-DEA55FD3AA09}" type="presParOf" srcId="{795AFDBA-BB87-C243-9157-724346D37443}" destId="{DE070EB9-7B86-1E43-83F9-BE8A25C8CE23}" srcOrd="2" destOrd="0" presId="urn:microsoft.com/office/officeart/2005/8/layout/gear1"/>
    <dgm:cxn modelId="{F4AE6EAB-3F3C-7D4E-AE35-DE2A515601AA}" type="presParOf" srcId="{795AFDBA-BB87-C243-9157-724346D37443}" destId="{A6FBC841-AA64-7544-A2CC-350700252916}" srcOrd="3" destOrd="0" presId="urn:microsoft.com/office/officeart/2005/8/layout/gear1"/>
    <dgm:cxn modelId="{2E7D4E16-6114-5343-A5F3-BB8323B57A03}" type="presParOf" srcId="{795AFDBA-BB87-C243-9157-724346D37443}" destId="{803DE4AA-E014-0149-BFC5-D58D14E5ED9E}" srcOrd="4" destOrd="0" presId="urn:microsoft.com/office/officeart/2005/8/layout/gear1"/>
    <dgm:cxn modelId="{1907626C-CCF6-174E-8BF1-9AACAF7C9B75}" type="presParOf" srcId="{795AFDBA-BB87-C243-9157-724346D37443}" destId="{ACEE67FC-7819-C442-A56F-ADC67874B27E}" srcOrd="5" destOrd="0" presId="urn:microsoft.com/office/officeart/2005/8/layout/gear1"/>
    <dgm:cxn modelId="{2025D474-4260-A64E-837E-EC8A6E746E40}" type="presParOf" srcId="{795AFDBA-BB87-C243-9157-724346D37443}" destId="{162E79E3-70AF-8045-B53A-75FDDC1FFA75}" srcOrd="6" destOrd="0" presId="urn:microsoft.com/office/officeart/2005/8/layout/gear1"/>
    <dgm:cxn modelId="{2C012069-AD5F-F040-9F2D-65D754DB0ED7}" type="presParOf" srcId="{795AFDBA-BB87-C243-9157-724346D37443}" destId="{D8704AFD-AD2C-834B-BA06-D977178AA34D}" srcOrd="7" destOrd="0" presId="urn:microsoft.com/office/officeart/2005/8/layout/gear1"/>
    <dgm:cxn modelId="{01C55595-F0B8-5C46-B2ED-A6E1E9257F44}" type="presParOf" srcId="{795AFDBA-BB87-C243-9157-724346D37443}" destId="{CEDBC866-2CF2-334A-B0EB-617A2A187301}" srcOrd="8" destOrd="0" presId="urn:microsoft.com/office/officeart/2005/8/layout/gear1"/>
    <dgm:cxn modelId="{6114E826-1419-A347-BC9F-A41498911916}" type="presParOf" srcId="{795AFDBA-BB87-C243-9157-724346D37443}" destId="{B425B6F3-90C6-094D-8D72-5CC8FC1CD26B}" srcOrd="9" destOrd="0" presId="urn:microsoft.com/office/officeart/2005/8/layout/gear1"/>
    <dgm:cxn modelId="{F61FF94D-929E-454C-8CE3-502B9884B51B}" type="presParOf" srcId="{795AFDBA-BB87-C243-9157-724346D37443}" destId="{942F6F12-7C6C-9247-B0A0-C57816E9AFE0}" srcOrd="10" destOrd="0" presId="urn:microsoft.com/office/officeart/2005/8/layout/gear1"/>
    <dgm:cxn modelId="{0A222FD5-86BC-3F4F-891C-67F706C6EF32}" type="presParOf" srcId="{795AFDBA-BB87-C243-9157-724346D37443}" destId="{48DFDD7E-D758-9940-8E2F-616973B98374}" srcOrd="11" destOrd="0" presId="urn:microsoft.com/office/officeart/2005/8/layout/gear1"/>
    <dgm:cxn modelId="{6E19B6C3-7BF1-DD41-A78C-6B00CC8A532A}" type="presParOf" srcId="{795AFDBA-BB87-C243-9157-724346D37443}" destId="{59210664-1B7A-F24D-8DF0-4C85A2BE684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04D09-B903-BB4E-9F34-76D7D8BB36F0}" type="doc">
      <dgm:prSet loTypeId="urn:microsoft.com/office/officeart/2008/layout/TitlePictureLineup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2521DEF-B294-CA42-8D46-5919E87E800D}">
      <dgm:prSet phldrT="[文字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Tx/>
            <a:buSzTx/>
            <a:buFontTx/>
            <a:buNone/>
          </a:pPr>
          <a:r>
            <a:rPr kumimoji="1" lang="en-US" altLang="zh-TW" b="1" i="0" u="none" strike="noStrike" cap="none" spc="0" normalizeH="0" baseline="0" noProof="0">
              <a:ln/>
              <a:effectLst/>
              <a:uLnTx/>
              <a:uFillTx/>
              <a:latin typeface="Helvetica" pitchFamily="2" charset="0"/>
              <a:ea typeface="微軟正黑體" panose="020B0604030504040204" pitchFamily="34" charset="-120"/>
              <a:cs typeface="+mn-cs"/>
            </a:rPr>
            <a:t>WLP Product</a:t>
          </a:r>
          <a:endParaRPr lang="zh-TW" altLang="en-US" b="1" dirty="0">
            <a:latin typeface="Helvetica" pitchFamily="2" charset="0"/>
          </a:endParaRPr>
        </a:p>
      </dgm:t>
    </dgm:pt>
    <dgm:pt modelId="{E6ED76BA-57F3-CF4D-BB26-37BAC1EABFE0}" type="parTrans" cxnId="{81162985-CB78-8642-ADCD-852BC3E3CBDB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D8E92E1E-6E62-AB41-B4EF-5A646FE7761D}" type="sibTrans" cxnId="{81162985-CB78-8642-ADCD-852BC3E3CBDB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BAA0B346-DF4F-F74D-8A85-5072FD03875B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  <a:buClr>
              <a:srgbClr val="000000"/>
            </a:buClr>
            <a:buSzPct val="100000"/>
            <a:buFont typeface="Arial" panose="020B0604020202020204" pitchFamily="34" charset="0"/>
            <a:buChar char="•"/>
          </a:pP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Athlete solder ball mounting stencil</a:t>
          </a:r>
          <a:r>
            <a:rPr lang="en-US" altLang="zh-TW" sz="1400" b="1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-- 11 Companies</a:t>
          </a: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 </a:t>
          </a:r>
          <a:endParaRPr lang="zh-TW" altLang="en-US" sz="1400" b="1" dirty="0">
            <a:solidFill>
              <a:srgbClr val="0070C0"/>
            </a:solidFill>
            <a:latin typeface="Helvetica" pitchFamily="2" charset="0"/>
          </a:endParaRPr>
        </a:p>
      </dgm:t>
    </dgm:pt>
    <dgm:pt modelId="{B8C0EDA7-8DED-364C-8DD9-2C004A166BBD}" type="parTrans" cxnId="{24E62A1D-0C22-1541-A14D-6F165BF4684B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45A8AD79-7B88-9B4F-9C34-EA4A09A92912}" type="sibTrans" cxnId="{24E62A1D-0C22-1541-A14D-6F165BF4684B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B3FC6B1C-A334-B846-B070-B74AB434163C}">
      <dgm:prSet phldrT="[文字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Tx/>
            <a:buSzTx/>
            <a:buFontTx/>
            <a:buNone/>
          </a:pPr>
          <a:r>
            <a:rPr kumimoji="1" lang="en-US" altLang="zh-TW" b="1" dirty="0">
              <a:latin typeface="Helvetica" pitchFamily="2" charset="0"/>
              <a:ea typeface="微軟正黑體" panose="020B0604030504040204" pitchFamily="34" charset="-120"/>
            </a:rPr>
            <a:t>IC Package Industry</a:t>
          </a:r>
          <a:endParaRPr lang="zh-TW" altLang="en-US" b="1" dirty="0">
            <a:latin typeface="Helvetica" pitchFamily="2" charset="0"/>
          </a:endParaRPr>
        </a:p>
      </dgm:t>
    </dgm:pt>
    <dgm:pt modelId="{ABAAB1F0-2A08-A248-804A-594D4C9799A2}" type="parTrans" cxnId="{F25BB702-230F-2D4A-BA7E-6E6757A79DA8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837D9896-C72D-C141-9BD2-B62642D8264B}" type="sibTrans" cxnId="{F25BB702-230F-2D4A-BA7E-6E6757A79DA8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8DA1C152-DDAB-8A40-8F32-CCE27271203B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  <a:buClr>
              <a:srgbClr val="000000"/>
            </a:buClr>
            <a:buSzPct val="100000"/>
            <a:buFont typeface="Arial" panose="020B0604020202020204" pitchFamily="34" charset="0"/>
            <a:buChar char="•"/>
          </a:pP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Athlete solder ball mounting stencil</a:t>
          </a:r>
          <a:r>
            <a:rPr lang="en-US" altLang="zh-TW" sz="1400" b="1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-- 3 Companies</a:t>
          </a: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 </a:t>
          </a:r>
          <a:endParaRPr lang="zh-TW" altLang="en-US" sz="1400" b="1" dirty="0">
            <a:solidFill>
              <a:srgbClr val="0070C0"/>
            </a:solidFill>
            <a:latin typeface="Helvetica" pitchFamily="2" charset="0"/>
          </a:endParaRPr>
        </a:p>
      </dgm:t>
    </dgm:pt>
    <dgm:pt modelId="{359AC2B5-A664-1D45-A963-8A32FDD78581}" type="parTrans" cxnId="{2A6B68FE-A69E-B745-9D6F-BEB3B381D997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94BD8043-AE2B-D246-BD69-113FCE250F6F}" type="sibTrans" cxnId="{2A6B68FE-A69E-B745-9D6F-BEB3B381D997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E9675728-D266-124B-859B-532723A79420}">
      <dgm:prSet phldrT="[文字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Tx/>
            <a:buSzTx/>
            <a:buFontTx/>
            <a:buNone/>
          </a:pPr>
          <a:r>
            <a:rPr kumimoji="1" lang="en-US" altLang="zh-TW" b="1" dirty="0">
              <a:latin typeface="Helvetica" pitchFamily="2" charset="0"/>
              <a:ea typeface="微軟正黑體" panose="020B0604030504040204" pitchFamily="34" charset="-120"/>
            </a:rPr>
            <a:t>Mini/ Micro LED</a:t>
          </a:r>
          <a:endParaRPr lang="zh-TW" altLang="en-US" b="1" dirty="0">
            <a:latin typeface="Helvetica" pitchFamily="2" charset="0"/>
          </a:endParaRPr>
        </a:p>
      </dgm:t>
    </dgm:pt>
    <dgm:pt modelId="{1CCF7FA0-9CBA-6E47-A4D7-EC144ABF60C9}" type="parTrans" cxnId="{E019D9B2-7A7E-C04B-936A-F8B192E5A72C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9F9F1B7B-0398-9E46-92DF-BEDD73DCC8B9}" type="sibTrans" cxnId="{E019D9B2-7A7E-C04B-936A-F8B192E5A72C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32DCF7B1-4F23-8840-80C5-C335D04EE458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  <a:buClr>
              <a:srgbClr val="000000"/>
            </a:buClr>
            <a:buSzPct val="100000"/>
            <a:buFont typeface="Arial" panose="020B0604020202020204" pitchFamily="34" charset="0"/>
            <a:buChar char="•"/>
          </a:pPr>
          <a:r>
            <a:rPr lang="en-US" altLang="zh-TW" sz="1400" b="1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DEK </a:t>
          </a: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solder paste printing stencil</a:t>
          </a:r>
          <a:r>
            <a:rPr lang="en-US" altLang="zh-TW" sz="1400" b="1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-- 3 Companies</a:t>
          </a: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 </a:t>
          </a:r>
          <a:endParaRPr lang="zh-TW" altLang="en-US" sz="1400" b="1" dirty="0">
            <a:solidFill>
              <a:srgbClr val="0070C0"/>
            </a:solidFill>
            <a:latin typeface="Helvetica" pitchFamily="2" charset="0"/>
          </a:endParaRPr>
        </a:p>
      </dgm:t>
    </dgm:pt>
    <dgm:pt modelId="{4E125E22-FB01-6845-BFF7-35AF2DE0DFA2}" type="parTrans" cxnId="{BD23585E-B6E2-0C4A-9013-8F6BEFE805E7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26170E01-3970-7748-AC0B-632D67672234}" type="sibTrans" cxnId="{BD23585E-B6E2-0C4A-9013-8F6BEFE805E7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491B822B-2662-5144-96CA-E3011C35A33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Shibuya solder ball stencil---3 Companies</a:t>
          </a:r>
        </a:p>
      </dgm:t>
    </dgm:pt>
    <dgm:pt modelId="{30AA9E14-BD09-0F48-9C02-C35C412FFF2F}" type="parTrans" cxnId="{865D3018-B91C-684E-8B20-21469549E01A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7AAE1604-5F14-FB4C-BD78-25773568C20B}" type="sibTrans" cxnId="{865D3018-B91C-684E-8B20-21469549E01A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11B91E31-232B-6344-8D70-C0706164B6B9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altLang="zh-TW" sz="1400" b="1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Hitachi </a:t>
          </a: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solder ball mounting stencil-- 1 Companies</a:t>
          </a:r>
        </a:p>
      </dgm:t>
    </dgm:pt>
    <dgm:pt modelId="{A0911AAC-1DA1-5740-A500-2F462DD669B7}" type="parTrans" cxnId="{4AD00D66-76C6-6048-A9F1-6252EBB50804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40179B01-DCB0-9B45-9EBA-93B5A158E53C}" type="sibTrans" cxnId="{4AD00D66-76C6-6048-A9F1-6252EBB50804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B7F41066-B5BB-8E45-994A-B29306F65CCD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altLang="zh-TW" sz="1400" b="1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Hitachi </a:t>
          </a:r>
          <a:r>
            <a:rPr kumimoji="0" lang="en-US" altLang="zh-TW" sz="1400" b="1" i="0" u="none" strike="noStrike" cap="none" spc="0" normalizeH="0" baseline="0" noProof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solder ball mounting stencil-- 2 Companies</a:t>
          </a:r>
          <a:endParaRPr kumimoji="0" lang="en-US" altLang="zh-TW" sz="1400" b="1" i="0" u="none" strike="noStrike" cap="none" spc="0" normalizeH="0" baseline="0" noProof="0" dirty="0">
            <a:ln/>
            <a:solidFill>
              <a:srgbClr val="0070C0"/>
            </a:solidFill>
            <a:effectLst/>
            <a:uLnTx/>
            <a:uFillTx/>
            <a:latin typeface="Helvetica" pitchFamily="2" charset="0"/>
            <a:ea typeface="標楷體" pitchFamily="65" charset="-120"/>
            <a:cs typeface="+mn-cs"/>
          </a:endParaRPr>
        </a:p>
      </dgm:t>
    </dgm:pt>
    <dgm:pt modelId="{FA467AC7-27C2-C546-8E8D-09776656B412}" type="parTrans" cxnId="{58108148-145D-BB4B-A577-4163395A8C49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53D1453B-C179-B849-9F08-4E882A2DA085}" type="sibTrans" cxnId="{58108148-145D-BB4B-A577-4163395A8C49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7308CC69-9FA8-D54E-B478-293E6568086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altLang="zh-TW" sz="1400" b="1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Toshiba </a:t>
          </a:r>
          <a:r>
            <a:rPr kumimoji="0" lang="en-US" altLang="zh-TW" sz="1400" b="1" i="0" u="none" strike="noStrike" cap="none" spc="0" normalizeH="0" baseline="0" noProof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solder paste printing stencil-- 1 Companies</a:t>
          </a:r>
          <a:endParaRPr kumimoji="0" lang="en-US" altLang="zh-TW" sz="1400" b="1" i="0" u="none" strike="noStrike" cap="none" spc="0" normalizeH="0" baseline="0" noProof="0" dirty="0">
            <a:ln/>
            <a:solidFill>
              <a:srgbClr val="0070C0"/>
            </a:solidFill>
            <a:effectLst/>
            <a:uLnTx/>
            <a:uFillTx/>
            <a:latin typeface="Helvetica" pitchFamily="2" charset="0"/>
            <a:ea typeface="標楷體" pitchFamily="65" charset="-120"/>
            <a:cs typeface="+mn-cs"/>
          </a:endParaRPr>
        </a:p>
      </dgm:t>
    </dgm:pt>
    <dgm:pt modelId="{0180605B-9B0C-7E4C-8120-84237F34E06D}" type="parTrans" cxnId="{2DEA0267-D619-A44D-B41D-965E025B33CB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77C44A6F-FA6E-3F4C-9B95-3F5D6A984A8A}" type="sibTrans" cxnId="{2DEA0267-D619-A44D-B41D-965E025B33CB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4D101BD3-DD38-B840-A307-7B4E217DB8A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Tx/>
            <a:buSzTx/>
            <a:buFontTx/>
            <a:buNone/>
          </a:pPr>
          <a:r>
            <a:rPr kumimoji="1" lang="en-US" altLang="zh-TW" b="1" i="0" u="none" strike="noStrike" cap="none" spc="0" normalizeH="0" baseline="0" noProof="0">
              <a:ln/>
              <a:effectLst/>
              <a:uLnTx/>
              <a:uFillTx/>
              <a:latin typeface="Helvetica" pitchFamily="2" charset="0"/>
              <a:ea typeface="微軟正黑體" panose="020B0604030504040204" pitchFamily="34" charset="-120"/>
              <a:cs typeface="+mn-cs"/>
            </a:rPr>
            <a:t>Nebulizer Product</a:t>
          </a:r>
          <a:endParaRPr kumimoji="0" lang="en-US" altLang="zh-TW" b="1" i="0" u="none" strike="noStrike" cap="none" spc="0" normalizeH="0" baseline="0" noProof="0" dirty="0">
            <a:ln/>
            <a:effectLst/>
            <a:uLnTx/>
            <a:uFillTx/>
            <a:latin typeface="Helvetica" pitchFamily="2" charset="0"/>
            <a:ea typeface="標楷體" pitchFamily="65" charset="-120"/>
            <a:cs typeface="+mn-cs"/>
          </a:endParaRPr>
        </a:p>
      </dgm:t>
    </dgm:pt>
    <dgm:pt modelId="{C8F2897C-FC51-9B43-9BD4-AE1D303FE9F1}" type="parTrans" cxnId="{4F7C6A25-7B83-6E4A-A84E-5A285DFF7A68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42D2EDA2-4247-0647-8F45-2B9B3053A879}" type="sibTrans" cxnId="{4F7C6A25-7B83-6E4A-A84E-5A285DFF7A68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ACDBE621-664D-4341-9A6B-7403642ACCE7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Tx/>
            <a:buSzTx/>
            <a:buFont typeface="Arial" panose="020B0604020202020204" pitchFamily="34" charset="0"/>
            <a:buChar char="•"/>
          </a:pPr>
          <a:r>
            <a:rPr kumimoji="1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微軟正黑體" panose="020B0604030504040204" pitchFamily="34" charset="-120"/>
              <a:cs typeface="+mn-cs"/>
            </a:rPr>
            <a:t>Pd/Ni alloy mesh</a:t>
          </a: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---4 Companies</a:t>
          </a:r>
        </a:p>
      </dgm:t>
    </dgm:pt>
    <dgm:pt modelId="{97407312-4E88-8443-A876-EEA01FC8C2B1}" type="parTrans" cxnId="{0DDAEA8C-CBF0-5548-AE82-D0410DDAC043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919B1BD1-5570-6D49-B91A-364784D78D5B}" type="sibTrans" cxnId="{0DDAEA8C-CBF0-5548-AE82-D0410DDAC043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3A40D377-329C-F04C-BD63-D61A67F85336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Clr>
              <a:srgbClr val="000000"/>
            </a:buClr>
            <a:buSzPct val="100000"/>
            <a:buFont typeface="Times New Roman" pitchFamily="18" charset="0"/>
            <a:buNone/>
          </a:pPr>
          <a:r>
            <a:rPr lang="en-US" altLang="zh-TW" sz="1400" b="1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Stamper of display industry-- 2 Companies</a:t>
          </a:r>
          <a:r>
            <a:rPr kumimoji="0" lang="en-US" altLang="zh-TW" sz="1400" b="1" i="0" u="none" strike="noStrike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 </a:t>
          </a:r>
        </a:p>
      </dgm:t>
    </dgm:pt>
    <dgm:pt modelId="{0911E4F7-C0FE-C943-BBC5-A723E99CCF6E}" type="parTrans" cxnId="{0592EA6F-2B8A-6548-9FCD-92E88F68970C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00C66C9B-57B1-8042-B7B9-FDE6930B82DC}" type="sibTrans" cxnId="{0592EA6F-2B8A-6548-9FCD-92E88F68970C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57573B41-2122-3A41-A18B-247114261241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>
              <a:srgbClr val="000000"/>
            </a:buClr>
            <a:buSzPct val="100000"/>
            <a:buFont typeface="Times New Roman" pitchFamily="18" charset="0"/>
            <a:buNone/>
          </a:pPr>
          <a:r>
            <a:rPr lang="en-US" altLang="zh-TW" b="1" dirty="0">
              <a:latin typeface="Helvetica" pitchFamily="2" charset="0"/>
              <a:ea typeface="標楷體" pitchFamily="65" charset="-120"/>
            </a:rPr>
            <a:t>Display Industry</a:t>
          </a:r>
          <a:endParaRPr kumimoji="0" lang="en-US" altLang="zh-TW" b="1" i="0" u="none" strike="noStrike" cap="none" spc="0" normalizeH="0" baseline="0" noProof="0" dirty="0">
            <a:ln/>
            <a:effectLst/>
            <a:uLnTx/>
            <a:uFillTx/>
            <a:latin typeface="Helvetica" pitchFamily="2" charset="0"/>
            <a:ea typeface="標楷體" pitchFamily="65" charset="-120"/>
            <a:cs typeface="+mn-cs"/>
          </a:endParaRPr>
        </a:p>
      </dgm:t>
    </dgm:pt>
    <dgm:pt modelId="{E7DF64DA-2C04-4447-81AB-DA6E3D4DBF77}" type="parTrans" cxnId="{46CCE74E-DCF4-6140-A1B0-0ACB53097AFD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689017F4-237C-E240-9E41-0BC129FB53E0}" type="sibTrans" cxnId="{46CCE74E-DCF4-6140-A1B0-0ACB53097AFD}">
      <dgm:prSet/>
      <dgm:spPr/>
      <dgm:t>
        <a:bodyPr/>
        <a:lstStyle/>
        <a:p>
          <a:endParaRPr lang="zh-TW" altLang="en-US" b="1">
            <a:latin typeface="Helvetica" pitchFamily="2" charset="0"/>
          </a:endParaRPr>
        </a:p>
      </dgm:t>
    </dgm:pt>
    <dgm:pt modelId="{DD568F8D-F22B-074A-82FE-8890973938EB}" type="pres">
      <dgm:prSet presAssocID="{4E804D09-B903-BB4E-9F34-76D7D8BB36F0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2B91605-107B-BC4D-8983-A572A5106366}" type="pres">
      <dgm:prSet presAssocID="{B2521DEF-B294-CA42-8D46-5919E87E800D}" presName="composite" presStyleCnt="0"/>
      <dgm:spPr/>
    </dgm:pt>
    <dgm:pt modelId="{9A94D6F5-AD74-8146-909A-14FA9D7D6A50}" type="pres">
      <dgm:prSet presAssocID="{B2521DEF-B294-CA42-8D46-5919E87E800D}" presName="Accent" presStyleLbl="alignAcc1" presStyleIdx="0" presStyleCnt="5"/>
      <dgm:spPr/>
    </dgm:pt>
    <dgm:pt modelId="{00C940F5-3A4B-C942-8B75-63D82ACA1741}" type="pres">
      <dgm:prSet presAssocID="{B2521DEF-B294-CA42-8D46-5919E87E800D}" presName="Image" presStyleLbl="node1" presStyleIdx="0" presStyleCnt="5" custLinFactNeighborX="2006" custLinFactNeighborY="98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2EA7186E-7C43-7942-BC65-76B3FE8AF329}" type="pres">
      <dgm:prSet presAssocID="{B2521DEF-B294-CA42-8D46-5919E87E800D}" presName="Child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714BB4-F6A9-E74F-95D5-FB12CEB87CC3}" type="pres">
      <dgm:prSet presAssocID="{B2521DEF-B294-CA42-8D46-5919E87E800D}" presName="Paren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73446C-C609-8C43-B101-4FD5E87B2D5F}" type="pres">
      <dgm:prSet presAssocID="{D8E92E1E-6E62-AB41-B4EF-5A646FE7761D}" presName="sibTrans" presStyleCnt="0"/>
      <dgm:spPr/>
    </dgm:pt>
    <dgm:pt modelId="{14941D78-F634-A04A-B875-F252C2430BFE}" type="pres">
      <dgm:prSet presAssocID="{B3FC6B1C-A334-B846-B070-B74AB434163C}" presName="composite" presStyleCnt="0"/>
      <dgm:spPr/>
    </dgm:pt>
    <dgm:pt modelId="{3E4B0F18-C125-A044-B02B-3946476126DC}" type="pres">
      <dgm:prSet presAssocID="{B3FC6B1C-A334-B846-B070-B74AB434163C}" presName="Accent" presStyleLbl="alignAcc1" presStyleIdx="1" presStyleCnt="5"/>
      <dgm:spPr/>
    </dgm:pt>
    <dgm:pt modelId="{65945FA4-05FD-4D43-AB65-408782A09272}" type="pres">
      <dgm:prSet presAssocID="{B3FC6B1C-A334-B846-B070-B74AB434163C}" presName="Image" presStyleLbl="nod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6086D3FE-59AF-1248-B96F-CDD7D4FF4B99}" type="pres">
      <dgm:prSet presAssocID="{B3FC6B1C-A334-B846-B070-B74AB434163C}" presName="Child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26441D-3B35-0F44-8615-7B6295F6E6E8}" type="pres">
      <dgm:prSet presAssocID="{B3FC6B1C-A334-B846-B070-B74AB434163C}" presName="Paren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4CC270-418B-A946-98E0-777BE82E4F82}" type="pres">
      <dgm:prSet presAssocID="{837D9896-C72D-C141-9BD2-B62642D8264B}" presName="sibTrans" presStyleCnt="0"/>
      <dgm:spPr/>
    </dgm:pt>
    <dgm:pt modelId="{DAE4B2FA-568E-904E-BC80-0F229593DD16}" type="pres">
      <dgm:prSet presAssocID="{E9675728-D266-124B-859B-532723A79420}" presName="composite" presStyleCnt="0"/>
      <dgm:spPr/>
    </dgm:pt>
    <dgm:pt modelId="{F6D6B378-DF64-0E43-808C-7CB536E28259}" type="pres">
      <dgm:prSet presAssocID="{E9675728-D266-124B-859B-532723A79420}" presName="Accent" presStyleLbl="alignAcc1" presStyleIdx="2" presStyleCnt="5"/>
      <dgm:spPr/>
    </dgm:pt>
    <dgm:pt modelId="{9CDF7D9C-5F7F-604C-AACE-8D6C97ACAD1A}" type="pres">
      <dgm:prSet presAssocID="{E9675728-D266-124B-859B-532723A79420}" presName="Image" presStyleLbl="nod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8C12885B-888C-0D47-B3A3-6B3C3C02F273}" type="pres">
      <dgm:prSet presAssocID="{E9675728-D266-124B-859B-532723A79420}" presName="Child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BB6B57-84BA-7648-ADA1-DB7C6B195D02}" type="pres">
      <dgm:prSet presAssocID="{E9675728-D266-124B-859B-532723A79420}" presName="Paren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EE2403-CA0E-6B4F-BA98-F26CA635260D}" type="pres">
      <dgm:prSet presAssocID="{9F9F1B7B-0398-9E46-92DF-BEDD73DCC8B9}" presName="sibTrans" presStyleCnt="0"/>
      <dgm:spPr/>
    </dgm:pt>
    <dgm:pt modelId="{AC7ECD5D-D9B6-A046-92A9-8766F30A20DB}" type="pres">
      <dgm:prSet presAssocID="{4D101BD3-DD38-B840-A307-7B4E217DB8A8}" presName="composite" presStyleCnt="0"/>
      <dgm:spPr/>
    </dgm:pt>
    <dgm:pt modelId="{33934179-A1EE-324B-ABC2-963A2EEE7DFB}" type="pres">
      <dgm:prSet presAssocID="{4D101BD3-DD38-B840-A307-7B4E217DB8A8}" presName="Accent" presStyleLbl="alignAcc1" presStyleIdx="3" presStyleCnt="5"/>
      <dgm:spPr/>
    </dgm:pt>
    <dgm:pt modelId="{37E7BD4F-64C6-0146-A2B2-FCF8F4DD0599}" type="pres">
      <dgm:prSet presAssocID="{4D101BD3-DD38-B840-A307-7B4E217DB8A8}" presName="Image" presStyleLbl="node1" presStyleIdx="3" presStyleCnt="5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16D886D3-1388-D344-AB32-ECBD6C595D31}" type="pres">
      <dgm:prSet presAssocID="{4D101BD3-DD38-B840-A307-7B4E217DB8A8}" presName="Chil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F3CD71-4104-FC4D-A26E-FF1D6BAB8AEA}" type="pres">
      <dgm:prSet presAssocID="{4D101BD3-DD38-B840-A307-7B4E217DB8A8}" presName="Paren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A8F4AF-5A60-0F45-8F25-7AB78D8C47F1}" type="pres">
      <dgm:prSet presAssocID="{42D2EDA2-4247-0647-8F45-2B9B3053A879}" presName="sibTrans" presStyleCnt="0"/>
      <dgm:spPr/>
    </dgm:pt>
    <dgm:pt modelId="{DADD9984-D9E2-0C41-9D8D-48DD0676DA5D}" type="pres">
      <dgm:prSet presAssocID="{57573B41-2122-3A41-A18B-247114261241}" presName="composite" presStyleCnt="0"/>
      <dgm:spPr/>
    </dgm:pt>
    <dgm:pt modelId="{4AA61F8A-6034-B641-BEFE-9CEE88EC54D4}" type="pres">
      <dgm:prSet presAssocID="{57573B41-2122-3A41-A18B-247114261241}" presName="Accent" presStyleLbl="alignAcc1" presStyleIdx="4" presStyleCnt="5"/>
      <dgm:spPr/>
    </dgm:pt>
    <dgm:pt modelId="{988D1FE7-AEB0-4A4E-9AA9-E265C93D2C4D}" type="pres">
      <dgm:prSet presAssocID="{57573B41-2122-3A41-A18B-247114261241}" presName="Image" presStyleLbl="nod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29000" b="-29000"/>
          </a:stretch>
        </a:blipFill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ED3B72F8-92E7-6241-AB6A-6F605411B32B}" type="pres">
      <dgm:prSet presAssocID="{57573B41-2122-3A41-A18B-247114261241}" presName="Child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9A132C-FC56-B744-91E7-51DB1A1E4279}" type="pres">
      <dgm:prSet presAssocID="{57573B41-2122-3A41-A18B-247114261241}" presName="Paren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92EA6F-2B8A-6548-9FCD-92E88F68970C}" srcId="{57573B41-2122-3A41-A18B-247114261241}" destId="{3A40D377-329C-F04C-BD63-D61A67F85336}" srcOrd="0" destOrd="0" parTransId="{0911E4F7-C0FE-C943-BBC5-A723E99CCF6E}" sibTransId="{00C66C9B-57B1-8042-B7B9-FDE6930B82DC}"/>
    <dgm:cxn modelId="{AE4FBEA7-AB9F-FB47-A363-0289A95B64A9}" type="presOf" srcId="{32DCF7B1-4F23-8840-80C5-C335D04EE458}" destId="{8C12885B-888C-0D47-B3A3-6B3C3C02F273}" srcOrd="0" destOrd="0" presId="urn:microsoft.com/office/officeart/2008/layout/TitlePictureLineup"/>
    <dgm:cxn modelId="{F8CD670B-7893-EF41-9E56-BCF8AF460B20}" type="presOf" srcId="{491B822B-2662-5144-96CA-E3011C35A335}" destId="{2EA7186E-7C43-7942-BC65-76B3FE8AF329}" srcOrd="0" destOrd="1" presId="urn:microsoft.com/office/officeart/2008/layout/TitlePictureLineup"/>
    <dgm:cxn modelId="{3F7B8FC4-8F2E-B849-BEA3-506F4B4676AF}" type="presOf" srcId="{B2521DEF-B294-CA42-8D46-5919E87E800D}" destId="{9F714BB4-F6A9-E74F-95D5-FB12CEB87CC3}" srcOrd="0" destOrd="0" presId="urn:microsoft.com/office/officeart/2008/layout/TitlePictureLineup"/>
    <dgm:cxn modelId="{4F7C6A25-7B83-6E4A-A84E-5A285DFF7A68}" srcId="{4E804D09-B903-BB4E-9F34-76D7D8BB36F0}" destId="{4D101BD3-DD38-B840-A307-7B4E217DB8A8}" srcOrd="3" destOrd="0" parTransId="{C8F2897C-FC51-9B43-9BD4-AE1D303FE9F1}" sibTransId="{42D2EDA2-4247-0647-8F45-2B9B3053A879}"/>
    <dgm:cxn modelId="{46CCE74E-DCF4-6140-A1B0-0ACB53097AFD}" srcId="{4E804D09-B903-BB4E-9F34-76D7D8BB36F0}" destId="{57573B41-2122-3A41-A18B-247114261241}" srcOrd="4" destOrd="0" parTransId="{E7DF64DA-2C04-4447-81AB-DA6E3D4DBF77}" sibTransId="{689017F4-237C-E240-9E41-0BC129FB53E0}"/>
    <dgm:cxn modelId="{4AD00D66-76C6-6048-A9F1-6252EBB50804}" srcId="{B2521DEF-B294-CA42-8D46-5919E87E800D}" destId="{11B91E31-232B-6344-8D70-C0706164B6B9}" srcOrd="2" destOrd="0" parTransId="{A0911AAC-1DA1-5740-A500-2F462DD669B7}" sibTransId="{40179B01-DCB0-9B45-9EBA-93B5A158E53C}"/>
    <dgm:cxn modelId="{3E86D9C9-0E4E-0541-BEF6-F9BEA18D4EC3}" type="presOf" srcId="{B3FC6B1C-A334-B846-B070-B74AB434163C}" destId="{7826441D-3B35-0F44-8615-7B6295F6E6E8}" srcOrd="0" destOrd="0" presId="urn:microsoft.com/office/officeart/2008/layout/TitlePictureLineup"/>
    <dgm:cxn modelId="{98FA17CA-85DC-0B43-90F2-EF75190388C0}" type="presOf" srcId="{ACDBE621-664D-4341-9A6B-7403642ACCE7}" destId="{16D886D3-1388-D344-AB32-ECBD6C595D31}" srcOrd="0" destOrd="0" presId="urn:microsoft.com/office/officeart/2008/layout/TitlePictureLineup"/>
    <dgm:cxn modelId="{0DDAEA8C-CBF0-5548-AE82-D0410DDAC043}" srcId="{4D101BD3-DD38-B840-A307-7B4E217DB8A8}" destId="{ACDBE621-664D-4341-9A6B-7403642ACCE7}" srcOrd="0" destOrd="0" parTransId="{97407312-4E88-8443-A876-EEA01FC8C2B1}" sibTransId="{919B1BD1-5570-6D49-B91A-364784D78D5B}"/>
    <dgm:cxn modelId="{38407088-01AD-3349-A824-13F988A851E3}" type="presOf" srcId="{8DA1C152-DDAB-8A40-8F32-CCE27271203B}" destId="{6086D3FE-59AF-1248-B96F-CDD7D4FF4B99}" srcOrd="0" destOrd="0" presId="urn:microsoft.com/office/officeart/2008/layout/TitlePictureLineup"/>
    <dgm:cxn modelId="{24E62A1D-0C22-1541-A14D-6F165BF4684B}" srcId="{B2521DEF-B294-CA42-8D46-5919E87E800D}" destId="{BAA0B346-DF4F-F74D-8A85-5072FD03875B}" srcOrd="0" destOrd="0" parTransId="{B8C0EDA7-8DED-364C-8DD9-2C004A166BBD}" sibTransId="{45A8AD79-7B88-9B4F-9C34-EA4A09A92912}"/>
    <dgm:cxn modelId="{CA742DE6-67B5-C945-BD78-B4EFB490155B}" type="presOf" srcId="{4D101BD3-DD38-B840-A307-7B4E217DB8A8}" destId="{B8F3CD71-4104-FC4D-A26E-FF1D6BAB8AEA}" srcOrd="0" destOrd="0" presId="urn:microsoft.com/office/officeart/2008/layout/TitlePictureLineup"/>
    <dgm:cxn modelId="{44360EC1-BA4D-2F49-AC73-B22C11EAD486}" type="presOf" srcId="{BAA0B346-DF4F-F74D-8A85-5072FD03875B}" destId="{2EA7186E-7C43-7942-BC65-76B3FE8AF329}" srcOrd="0" destOrd="0" presId="urn:microsoft.com/office/officeart/2008/layout/TitlePictureLineup"/>
    <dgm:cxn modelId="{2DEA0267-D619-A44D-B41D-965E025B33CB}" srcId="{E9675728-D266-124B-859B-532723A79420}" destId="{7308CC69-9FA8-D54E-B478-293E6568086B}" srcOrd="1" destOrd="0" parTransId="{0180605B-9B0C-7E4C-8120-84237F34E06D}" sibTransId="{77C44A6F-FA6E-3F4C-9B95-3F5D6A984A8A}"/>
    <dgm:cxn modelId="{F25BB702-230F-2D4A-BA7E-6E6757A79DA8}" srcId="{4E804D09-B903-BB4E-9F34-76D7D8BB36F0}" destId="{B3FC6B1C-A334-B846-B070-B74AB434163C}" srcOrd="1" destOrd="0" parTransId="{ABAAB1F0-2A08-A248-804A-594D4C9799A2}" sibTransId="{837D9896-C72D-C141-9BD2-B62642D8264B}"/>
    <dgm:cxn modelId="{47E6B8DE-4925-A449-B5B0-52C338FDA7F9}" type="presOf" srcId="{3A40D377-329C-F04C-BD63-D61A67F85336}" destId="{ED3B72F8-92E7-6241-AB6A-6F605411B32B}" srcOrd="0" destOrd="0" presId="urn:microsoft.com/office/officeart/2008/layout/TitlePictureLineup"/>
    <dgm:cxn modelId="{669D35DB-96BA-5546-905A-12E980D24B28}" type="presOf" srcId="{E9675728-D266-124B-859B-532723A79420}" destId="{0CBB6B57-84BA-7648-ADA1-DB7C6B195D02}" srcOrd="0" destOrd="0" presId="urn:microsoft.com/office/officeart/2008/layout/TitlePictureLineup"/>
    <dgm:cxn modelId="{DBB025AE-3E8C-2047-921A-ED8BC094E3F7}" type="presOf" srcId="{4E804D09-B903-BB4E-9F34-76D7D8BB36F0}" destId="{DD568F8D-F22B-074A-82FE-8890973938EB}" srcOrd="0" destOrd="0" presId="urn:microsoft.com/office/officeart/2008/layout/TitlePictureLineup"/>
    <dgm:cxn modelId="{58108148-145D-BB4B-A577-4163395A8C49}" srcId="{B3FC6B1C-A334-B846-B070-B74AB434163C}" destId="{B7F41066-B5BB-8E45-994A-B29306F65CCD}" srcOrd="1" destOrd="0" parTransId="{FA467AC7-27C2-C546-8E8D-09776656B412}" sibTransId="{53D1453B-C179-B849-9F08-4E882A2DA085}"/>
    <dgm:cxn modelId="{865D3018-B91C-684E-8B20-21469549E01A}" srcId="{B2521DEF-B294-CA42-8D46-5919E87E800D}" destId="{491B822B-2662-5144-96CA-E3011C35A335}" srcOrd="1" destOrd="0" parTransId="{30AA9E14-BD09-0F48-9C02-C35C412FFF2F}" sibTransId="{7AAE1604-5F14-FB4C-BD78-25773568C20B}"/>
    <dgm:cxn modelId="{0A5824B2-BC99-6A45-B435-1E381777F965}" type="presOf" srcId="{B7F41066-B5BB-8E45-994A-B29306F65CCD}" destId="{6086D3FE-59AF-1248-B96F-CDD7D4FF4B99}" srcOrd="0" destOrd="1" presId="urn:microsoft.com/office/officeart/2008/layout/TitlePictureLineup"/>
    <dgm:cxn modelId="{13BDE9BD-0EEF-FC46-A009-836161C6D9CF}" type="presOf" srcId="{11B91E31-232B-6344-8D70-C0706164B6B9}" destId="{2EA7186E-7C43-7942-BC65-76B3FE8AF329}" srcOrd="0" destOrd="2" presId="urn:microsoft.com/office/officeart/2008/layout/TitlePictureLineup"/>
    <dgm:cxn modelId="{E093E651-CFA4-234D-B4D2-2CCB8FCFC323}" type="presOf" srcId="{7308CC69-9FA8-D54E-B478-293E6568086B}" destId="{8C12885B-888C-0D47-B3A3-6B3C3C02F273}" srcOrd="0" destOrd="1" presId="urn:microsoft.com/office/officeart/2008/layout/TitlePictureLineup"/>
    <dgm:cxn modelId="{BD23585E-B6E2-0C4A-9013-8F6BEFE805E7}" srcId="{E9675728-D266-124B-859B-532723A79420}" destId="{32DCF7B1-4F23-8840-80C5-C335D04EE458}" srcOrd="0" destOrd="0" parTransId="{4E125E22-FB01-6845-BFF7-35AF2DE0DFA2}" sibTransId="{26170E01-3970-7748-AC0B-632D67672234}"/>
    <dgm:cxn modelId="{81162985-CB78-8642-ADCD-852BC3E3CBDB}" srcId="{4E804D09-B903-BB4E-9F34-76D7D8BB36F0}" destId="{B2521DEF-B294-CA42-8D46-5919E87E800D}" srcOrd="0" destOrd="0" parTransId="{E6ED76BA-57F3-CF4D-BB26-37BAC1EABFE0}" sibTransId="{D8E92E1E-6E62-AB41-B4EF-5A646FE7761D}"/>
    <dgm:cxn modelId="{C4BD3460-0EF2-834E-A7FA-F22C06BAFE2E}" type="presOf" srcId="{57573B41-2122-3A41-A18B-247114261241}" destId="{699A132C-FC56-B744-91E7-51DB1A1E4279}" srcOrd="0" destOrd="0" presId="urn:microsoft.com/office/officeart/2008/layout/TitlePictureLineup"/>
    <dgm:cxn modelId="{2A6B68FE-A69E-B745-9D6F-BEB3B381D997}" srcId="{B3FC6B1C-A334-B846-B070-B74AB434163C}" destId="{8DA1C152-DDAB-8A40-8F32-CCE27271203B}" srcOrd="0" destOrd="0" parTransId="{359AC2B5-A664-1D45-A963-8A32FDD78581}" sibTransId="{94BD8043-AE2B-D246-BD69-113FCE250F6F}"/>
    <dgm:cxn modelId="{E019D9B2-7A7E-C04B-936A-F8B192E5A72C}" srcId="{4E804D09-B903-BB4E-9F34-76D7D8BB36F0}" destId="{E9675728-D266-124B-859B-532723A79420}" srcOrd="2" destOrd="0" parTransId="{1CCF7FA0-9CBA-6E47-A4D7-EC144ABF60C9}" sibTransId="{9F9F1B7B-0398-9E46-92DF-BEDD73DCC8B9}"/>
    <dgm:cxn modelId="{5510AFAB-B40F-9B48-9945-7606EC664E50}" type="presParOf" srcId="{DD568F8D-F22B-074A-82FE-8890973938EB}" destId="{22B91605-107B-BC4D-8983-A572A5106366}" srcOrd="0" destOrd="0" presId="urn:microsoft.com/office/officeart/2008/layout/TitlePictureLineup"/>
    <dgm:cxn modelId="{AC75320F-85CE-424D-854C-DD9DF0A9A282}" type="presParOf" srcId="{22B91605-107B-BC4D-8983-A572A5106366}" destId="{9A94D6F5-AD74-8146-909A-14FA9D7D6A50}" srcOrd="0" destOrd="0" presId="urn:microsoft.com/office/officeart/2008/layout/TitlePictureLineup"/>
    <dgm:cxn modelId="{603481A9-FA6A-624A-9713-C818AEAAC61F}" type="presParOf" srcId="{22B91605-107B-BC4D-8983-A572A5106366}" destId="{00C940F5-3A4B-C942-8B75-63D82ACA1741}" srcOrd="1" destOrd="0" presId="urn:microsoft.com/office/officeart/2008/layout/TitlePictureLineup"/>
    <dgm:cxn modelId="{882CFD04-35A8-5E4A-832A-FE34E83A952C}" type="presParOf" srcId="{22B91605-107B-BC4D-8983-A572A5106366}" destId="{2EA7186E-7C43-7942-BC65-76B3FE8AF329}" srcOrd="2" destOrd="0" presId="urn:microsoft.com/office/officeart/2008/layout/TitlePictureLineup"/>
    <dgm:cxn modelId="{37657742-4AF6-234C-8F39-46BE94708502}" type="presParOf" srcId="{22B91605-107B-BC4D-8983-A572A5106366}" destId="{9F714BB4-F6A9-E74F-95D5-FB12CEB87CC3}" srcOrd="3" destOrd="0" presId="urn:microsoft.com/office/officeart/2008/layout/TitlePictureLineup"/>
    <dgm:cxn modelId="{BDD1D84F-42EC-8C45-91FD-0F2C141E8EE9}" type="presParOf" srcId="{DD568F8D-F22B-074A-82FE-8890973938EB}" destId="{0273446C-C609-8C43-B101-4FD5E87B2D5F}" srcOrd="1" destOrd="0" presId="urn:microsoft.com/office/officeart/2008/layout/TitlePictureLineup"/>
    <dgm:cxn modelId="{CD9191D0-CDF8-A24A-B7B4-A400C0B478DF}" type="presParOf" srcId="{DD568F8D-F22B-074A-82FE-8890973938EB}" destId="{14941D78-F634-A04A-B875-F252C2430BFE}" srcOrd="2" destOrd="0" presId="urn:microsoft.com/office/officeart/2008/layout/TitlePictureLineup"/>
    <dgm:cxn modelId="{EA605246-E786-A24F-B3D0-6FE2CFDC86D8}" type="presParOf" srcId="{14941D78-F634-A04A-B875-F252C2430BFE}" destId="{3E4B0F18-C125-A044-B02B-3946476126DC}" srcOrd="0" destOrd="0" presId="urn:microsoft.com/office/officeart/2008/layout/TitlePictureLineup"/>
    <dgm:cxn modelId="{5A13ABBA-8B10-9B4C-AA53-D14DAF73C4D2}" type="presParOf" srcId="{14941D78-F634-A04A-B875-F252C2430BFE}" destId="{65945FA4-05FD-4D43-AB65-408782A09272}" srcOrd="1" destOrd="0" presId="urn:microsoft.com/office/officeart/2008/layout/TitlePictureLineup"/>
    <dgm:cxn modelId="{52C5F55A-F2C2-EC4E-800A-597333E647AB}" type="presParOf" srcId="{14941D78-F634-A04A-B875-F252C2430BFE}" destId="{6086D3FE-59AF-1248-B96F-CDD7D4FF4B99}" srcOrd="2" destOrd="0" presId="urn:microsoft.com/office/officeart/2008/layout/TitlePictureLineup"/>
    <dgm:cxn modelId="{B06AFEBF-3325-434A-AF34-067380D21E9D}" type="presParOf" srcId="{14941D78-F634-A04A-B875-F252C2430BFE}" destId="{7826441D-3B35-0F44-8615-7B6295F6E6E8}" srcOrd="3" destOrd="0" presId="urn:microsoft.com/office/officeart/2008/layout/TitlePictureLineup"/>
    <dgm:cxn modelId="{7F0AF485-5DD3-FF48-B3D4-CEFAA1DCF1DC}" type="presParOf" srcId="{DD568F8D-F22B-074A-82FE-8890973938EB}" destId="{824CC270-418B-A946-98E0-777BE82E4F82}" srcOrd="3" destOrd="0" presId="urn:microsoft.com/office/officeart/2008/layout/TitlePictureLineup"/>
    <dgm:cxn modelId="{8F52E3E5-9DA0-4540-84EA-F315719353B0}" type="presParOf" srcId="{DD568F8D-F22B-074A-82FE-8890973938EB}" destId="{DAE4B2FA-568E-904E-BC80-0F229593DD16}" srcOrd="4" destOrd="0" presId="urn:microsoft.com/office/officeart/2008/layout/TitlePictureLineup"/>
    <dgm:cxn modelId="{AB1FF35B-9659-C34D-AF95-FF223E91D7AF}" type="presParOf" srcId="{DAE4B2FA-568E-904E-BC80-0F229593DD16}" destId="{F6D6B378-DF64-0E43-808C-7CB536E28259}" srcOrd="0" destOrd="0" presId="urn:microsoft.com/office/officeart/2008/layout/TitlePictureLineup"/>
    <dgm:cxn modelId="{8DB25506-DBF1-2E41-9AB9-8119410FAA39}" type="presParOf" srcId="{DAE4B2FA-568E-904E-BC80-0F229593DD16}" destId="{9CDF7D9C-5F7F-604C-AACE-8D6C97ACAD1A}" srcOrd="1" destOrd="0" presId="urn:microsoft.com/office/officeart/2008/layout/TitlePictureLineup"/>
    <dgm:cxn modelId="{1FBBE02D-5605-794A-8BBE-CF96B770FE7C}" type="presParOf" srcId="{DAE4B2FA-568E-904E-BC80-0F229593DD16}" destId="{8C12885B-888C-0D47-B3A3-6B3C3C02F273}" srcOrd="2" destOrd="0" presId="urn:microsoft.com/office/officeart/2008/layout/TitlePictureLineup"/>
    <dgm:cxn modelId="{D6DC55BA-C7A6-3E4B-8C0A-09EE9FBBD82D}" type="presParOf" srcId="{DAE4B2FA-568E-904E-BC80-0F229593DD16}" destId="{0CBB6B57-84BA-7648-ADA1-DB7C6B195D02}" srcOrd="3" destOrd="0" presId="urn:microsoft.com/office/officeart/2008/layout/TitlePictureLineup"/>
    <dgm:cxn modelId="{649E5138-D30E-6841-81E1-F3A3AE759E10}" type="presParOf" srcId="{DD568F8D-F22B-074A-82FE-8890973938EB}" destId="{FCEE2403-CA0E-6B4F-BA98-F26CA635260D}" srcOrd="5" destOrd="0" presId="urn:microsoft.com/office/officeart/2008/layout/TitlePictureLineup"/>
    <dgm:cxn modelId="{8368D400-A716-0B44-A8C1-F0AB3A824D44}" type="presParOf" srcId="{DD568F8D-F22B-074A-82FE-8890973938EB}" destId="{AC7ECD5D-D9B6-A046-92A9-8766F30A20DB}" srcOrd="6" destOrd="0" presId="urn:microsoft.com/office/officeart/2008/layout/TitlePictureLineup"/>
    <dgm:cxn modelId="{9D5732D6-F65A-9E47-A51B-414741084EE2}" type="presParOf" srcId="{AC7ECD5D-D9B6-A046-92A9-8766F30A20DB}" destId="{33934179-A1EE-324B-ABC2-963A2EEE7DFB}" srcOrd="0" destOrd="0" presId="urn:microsoft.com/office/officeart/2008/layout/TitlePictureLineup"/>
    <dgm:cxn modelId="{A9DE94BD-CFF5-6A4E-9641-78B65270FB24}" type="presParOf" srcId="{AC7ECD5D-D9B6-A046-92A9-8766F30A20DB}" destId="{37E7BD4F-64C6-0146-A2B2-FCF8F4DD0599}" srcOrd="1" destOrd="0" presId="urn:microsoft.com/office/officeart/2008/layout/TitlePictureLineup"/>
    <dgm:cxn modelId="{51EA22E9-6A0C-194E-A4A4-B7B998C9A25A}" type="presParOf" srcId="{AC7ECD5D-D9B6-A046-92A9-8766F30A20DB}" destId="{16D886D3-1388-D344-AB32-ECBD6C595D31}" srcOrd="2" destOrd="0" presId="urn:microsoft.com/office/officeart/2008/layout/TitlePictureLineup"/>
    <dgm:cxn modelId="{3523BCCD-4677-6D40-B8F0-4EE45E53A8E6}" type="presParOf" srcId="{AC7ECD5D-D9B6-A046-92A9-8766F30A20DB}" destId="{B8F3CD71-4104-FC4D-A26E-FF1D6BAB8AEA}" srcOrd="3" destOrd="0" presId="urn:microsoft.com/office/officeart/2008/layout/TitlePictureLineup"/>
    <dgm:cxn modelId="{325D6229-0EE5-9A48-8922-1E729AA1B436}" type="presParOf" srcId="{DD568F8D-F22B-074A-82FE-8890973938EB}" destId="{B7A8F4AF-5A60-0F45-8F25-7AB78D8C47F1}" srcOrd="7" destOrd="0" presId="urn:microsoft.com/office/officeart/2008/layout/TitlePictureLineup"/>
    <dgm:cxn modelId="{B9BADA69-CB75-D94B-A161-518B8411D244}" type="presParOf" srcId="{DD568F8D-F22B-074A-82FE-8890973938EB}" destId="{DADD9984-D9E2-0C41-9D8D-48DD0676DA5D}" srcOrd="8" destOrd="0" presId="urn:microsoft.com/office/officeart/2008/layout/TitlePictureLineup"/>
    <dgm:cxn modelId="{2393B464-013A-1242-91B3-C32CE370773A}" type="presParOf" srcId="{DADD9984-D9E2-0C41-9D8D-48DD0676DA5D}" destId="{4AA61F8A-6034-B641-BEFE-9CEE88EC54D4}" srcOrd="0" destOrd="0" presId="urn:microsoft.com/office/officeart/2008/layout/TitlePictureLineup"/>
    <dgm:cxn modelId="{24AC1E89-E668-FB4E-8F2E-ADA8A96A3359}" type="presParOf" srcId="{DADD9984-D9E2-0C41-9D8D-48DD0676DA5D}" destId="{988D1FE7-AEB0-4A4E-9AA9-E265C93D2C4D}" srcOrd="1" destOrd="0" presId="urn:microsoft.com/office/officeart/2008/layout/TitlePictureLineup"/>
    <dgm:cxn modelId="{8411CE6F-3B68-D447-900C-10A215931140}" type="presParOf" srcId="{DADD9984-D9E2-0C41-9D8D-48DD0676DA5D}" destId="{ED3B72F8-92E7-6241-AB6A-6F605411B32B}" srcOrd="2" destOrd="0" presId="urn:microsoft.com/office/officeart/2008/layout/TitlePictureLineup"/>
    <dgm:cxn modelId="{63B3EF6B-45B5-6F48-BB62-9A5A43586FCF}" type="presParOf" srcId="{DADD9984-D9E2-0C41-9D8D-48DD0676DA5D}" destId="{699A132C-FC56-B744-91E7-51DB1A1E4279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30E78-69C5-1143-9578-4796EDEEF125}" type="doc">
      <dgm:prSet loTypeId="urn:microsoft.com/office/officeart/2005/8/layout/cycle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AA57766-E865-9649-850C-25D4C6D42B18}">
      <dgm:prSet phldrT="[文字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kumimoji="1" lang="zh-TW" altLang="en-US" b="1" i="0" u="none" strike="noStrike" cap="none" spc="0" normalizeH="0" baseline="0" noProof="0" dirty="0">
              <a:ln/>
              <a:effectLst/>
              <a:uLnTx/>
              <a:uFillTx/>
              <a:latin typeface="Helvetica" pitchFamily="2" charset="0"/>
              <a:ea typeface="Microsoft JhengHei" panose="020B0604030504040204" pitchFamily="34" charset="-120"/>
              <a:cs typeface="+mn-cs"/>
            </a:rPr>
            <a:t>光碟核心技術的延伸</a:t>
          </a:r>
          <a:endParaRPr lang="zh-TW" altLang="en-US" dirty="0"/>
        </a:p>
      </dgm:t>
    </dgm:pt>
    <dgm:pt modelId="{52AB3730-989E-964B-915B-1843249CDA4C}" type="parTrans" cxnId="{55E57C6A-415D-614A-A97A-904C5480878D}">
      <dgm:prSet/>
      <dgm:spPr/>
      <dgm:t>
        <a:bodyPr/>
        <a:lstStyle/>
        <a:p>
          <a:endParaRPr lang="zh-TW" altLang="en-US"/>
        </a:p>
      </dgm:t>
    </dgm:pt>
    <dgm:pt modelId="{0B1A93DF-B9BC-EA45-A247-CD24F48CE1E9}" type="sibTrans" cxnId="{55E57C6A-415D-614A-A97A-904C5480878D}">
      <dgm:prSet/>
      <dgm:spPr/>
      <dgm:t>
        <a:bodyPr/>
        <a:lstStyle/>
        <a:p>
          <a:endParaRPr lang="zh-TW" altLang="en-US"/>
        </a:p>
      </dgm:t>
    </dgm:pt>
    <dgm:pt modelId="{E44FD1DC-CAA1-BD49-9560-A5C66E090E28}">
      <dgm:prSet phldrT="[文字]"/>
      <dgm:spPr/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kumimoji="1" lang="en-US" altLang="zh-TW" b="1" dirty="0">
              <a:latin typeface="Helvetica" pitchFamily="2" charset="0"/>
              <a:ea typeface="Microsoft JhengHei" panose="020B0604030504040204" pitchFamily="34" charset="-120"/>
            </a:rPr>
            <a:t>34</a:t>
          </a:r>
          <a:r>
            <a:rPr kumimoji="1" lang="zh-TW" altLang="en-US" b="1" dirty="0">
              <a:latin typeface="Helvetica" pitchFamily="2" charset="0"/>
              <a:ea typeface="Microsoft JhengHei" panose="020B0604030504040204" pitchFamily="34" charset="-120"/>
            </a:rPr>
            <a:t>年光刻與      電鑄經驗</a:t>
          </a:r>
          <a:endParaRPr lang="zh-TW" altLang="en-US" dirty="0"/>
        </a:p>
      </dgm:t>
    </dgm:pt>
    <dgm:pt modelId="{477D7EC3-65D4-7D4F-8D3A-DE975870B303}" type="parTrans" cxnId="{434FC025-1DAE-594F-BB62-F560D7455C1B}">
      <dgm:prSet/>
      <dgm:spPr/>
      <dgm:t>
        <a:bodyPr/>
        <a:lstStyle/>
        <a:p>
          <a:endParaRPr lang="zh-TW" altLang="en-US"/>
        </a:p>
      </dgm:t>
    </dgm:pt>
    <dgm:pt modelId="{63B770F8-AC89-D048-8CF0-801D3BFC8772}" type="sibTrans" cxnId="{434FC025-1DAE-594F-BB62-F560D7455C1B}">
      <dgm:prSet/>
      <dgm:spPr/>
      <dgm:t>
        <a:bodyPr/>
        <a:lstStyle/>
        <a:p>
          <a:endParaRPr lang="zh-TW" altLang="en-US"/>
        </a:p>
      </dgm:t>
    </dgm:pt>
    <dgm:pt modelId="{FE415C9E-C19E-D24B-857E-9CD8F1983963}">
      <dgm:prSet phldrT="[文字]"/>
      <dgm:spPr/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kumimoji="1" lang="zh-TW" altLang="en-US" b="1" i="0" u="none" strike="noStrike" cap="none" spc="0" normalizeH="0" baseline="0" noProof="0">
              <a:ln/>
              <a:effectLst/>
              <a:uLnTx/>
              <a:uFillTx/>
              <a:latin typeface="Helvetica" pitchFamily="2" charset="0"/>
              <a:ea typeface="Microsoft JhengHei" panose="020B0604030504040204" pitchFamily="34" charset="-120"/>
              <a:cs typeface="+mn-cs"/>
            </a:rPr>
            <a:t>強大的新產品開發研發團隊</a:t>
          </a:r>
          <a:endParaRPr lang="zh-TW" altLang="en-US" dirty="0"/>
        </a:p>
      </dgm:t>
    </dgm:pt>
    <dgm:pt modelId="{254CFFCD-592E-3D46-9BDB-10030847BA58}" type="parTrans" cxnId="{27D7D197-4B15-F943-94FF-EA966653087D}">
      <dgm:prSet/>
      <dgm:spPr/>
      <dgm:t>
        <a:bodyPr/>
        <a:lstStyle/>
        <a:p>
          <a:endParaRPr lang="zh-TW" altLang="en-US"/>
        </a:p>
      </dgm:t>
    </dgm:pt>
    <dgm:pt modelId="{8A827E04-7032-2548-80DA-FC8DC621A064}" type="sibTrans" cxnId="{27D7D197-4B15-F943-94FF-EA966653087D}">
      <dgm:prSet/>
      <dgm:spPr/>
      <dgm:t>
        <a:bodyPr/>
        <a:lstStyle/>
        <a:p>
          <a:endParaRPr lang="zh-TW" altLang="en-US"/>
        </a:p>
      </dgm:t>
    </dgm:pt>
    <dgm:pt modelId="{65DEA377-1B09-9B41-B4B3-0EDB5120CB69}">
      <dgm:prSet phldrT="[文字]"/>
      <dgm:spPr/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kumimoji="1" lang="zh-TW" altLang="en-US" b="1">
              <a:latin typeface="Helvetica" pitchFamily="2" charset="0"/>
              <a:ea typeface="Microsoft JhengHei" panose="020B0604030504040204" pitchFamily="34" charset="-120"/>
            </a:rPr>
            <a:t>貼近客戶市場可快速反應</a:t>
          </a:r>
          <a:endParaRPr lang="zh-TW" altLang="en-US" dirty="0"/>
        </a:p>
      </dgm:t>
    </dgm:pt>
    <dgm:pt modelId="{907BBAF8-863E-8F4F-973B-E974D6744CEA}" type="parTrans" cxnId="{E8E711AC-472B-6541-9AF4-FD5173AD8EB4}">
      <dgm:prSet/>
      <dgm:spPr/>
      <dgm:t>
        <a:bodyPr/>
        <a:lstStyle/>
        <a:p>
          <a:endParaRPr lang="zh-TW" altLang="en-US"/>
        </a:p>
      </dgm:t>
    </dgm:pt>
    <dgm:pt modelId="{63FA0C8B-803A-9D44-821D-85B9F48EE5F4}" type="sibTrans" cxnId="{E8E711AC-472B-6541-9AF4-FD5173AD8EB4}">
      <dgm:prSet/>
      <dgm:spPr/>
      <dgm:t>
        <a:bodyPr/>
        <a:lstStyle/>
        <a:p>
          <a:endParaRPr lang="zh-TW" altLang="en-US"/>
        </a:p>
      </dgm:t>
    </dgm:pt>
    <dgm:pt modelId="{4A434EBD-0614-0841-BFA1-0882F63F8412}">
      <dgm:prSet phldrT="[文字]"/>
      <dgm:spPr/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kumimoji="1" lang="zh-TW" altLang="en-US" b="1" i="0" u="none" strike="noStrike" cap="none" spc="0" normalizeH="0" baseline="0" noProof="0">
              <a:ln/>
              <a:effectLst/>
              <a:uLnTx/>
              <a:uFillTx/>
              <a:latin typeface="Helvetica" pitchFamily="2" charset="0"/>
              <a:ea typeface="Microsoft JhengHei" panose="020B0604030504040204" pitchFamily="34" charset="-120"/>
              <a:cs typeface="+mn-cs"/>
            </a:rPr>
            <a:t>品質穩定提升客戶方良率</a:t>
          </a:r>
          <a:endParaRPr lang="zh-TW" altLang="en-US" dirty="0"/>
        </a:p>
      </dgm:t>
    </dgm:pt>
    <dgm:pt modelId="{24D6BA94-E2F5-CF4A-B753-7EFD1F65318E}" type="parTrans" cxnId="{2BED6ABC-E2D8-E644-AA77-18126146AE91}">
      <dgm:prSet/>
      <dgm:spPr/>
      <dgm:t>
        <a:bodyPr/>
        <a:lstStyle/>
        <a:p>
          <a:endParaRPr lang="zh-TW" altLang="en-US"/>
        </a:p>
      </dgm:t>
    </dgm:pt>
    <dgm:pt modelId="{B7CD0317-0F51-F544-8687-5AE403228E85}" type="sibTrans" cxnId="{2BED6ABC-E2D8-E644-AA77-18126146AE91}">
      <dgm:prSet/>
      <dgm:spPr/>
      <dgm:t>
        <a:bodyPr/>
        <a:lstStyle/>
        <a:p>
          <a:endParaRPr lang="zh-TW" altLang="en-US"/>
        </a:p>
      </dgm:t>
    </dgm:pt>
    <dgm:pt modelId="{1B4F6495-2091-284A-841A-759C478FE6B6}">
      <dgm:prSet/>
      <dgm:spPr/>
      <dgm:t>
        <a:bodyPr/>
        <a:lstStyle/>
        <a:p>
          <a:r>
            <a:rPr kumimoji="1" lang="zh-TW" altLang="en-US" b="1">
              <a:latin typeface="Helvetica" pitchFamily="2" charset="0"/>
              <a:ea typeface="Microsoft JhengHei" panose="020B0604030504040204" pitchFamily="34" charset="-120"/>
            </a:rPr>
            <a:t>精度高、交期快、售後服務好</a:t>
          </a:r>
          <a:endParaRPr kumimoji="1" lang="en-US" altLang="zh-TW" b="1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B4E89383-2F52-4941-9E05-83793788F246}" type="parTrans" cxnId="{11D8C8D3-0251-2140-B637-5807E38F9B46}">
      <dgm:prSet/>
      <dgm:spPr/>
      <dgm:t>
        <a:bodyPr/>
        <a:lstStyle/>
        <a:p>
          <a:endParaRPr lang="zh-TW" altLang="en-US"/>
        </a:p>
      </dgm:t>
    </dgm:pt>
    <dgm:pt modelId="{C29A0522-DD93-A943-AA69-84A69099427D}" type="sibTrans" cxnId="{11D8C8D3-0251-2140-B637-5807E38F9B46}">
      <dgm:prSet/>
      <dgm:spPr/>
      <dgm:t>
        <a:bodyPr/>
        <a:lstStyle/>
        <a:p>
          <a:endParaRPr lang="zh-TW" altLang="en-US"/>
        </a:p>
      </dgm:t>
    </dgm:pt>
    <dgm:pt modelId="{4ED445C1-26A5-B146-AE8D-593429B0E781}">
      <dgm:prSet/>
      <dgm:spPr/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kumimoji="1" lang="zh-TW" altLang="en-US" b="1" i="0" u="none" strike="noStrike" cap="none" spc="0" normalizeH="0" baseline="0" noProof="0">
              <a:ln/>
              <a:effectLst/>
              <a:uLnTx/>
              <a:uFillTx/>
              <a:latin typeface="Helvetica" pitchFamily="2" charset="0"/>
              <a:ea typeface="Microsoft JhengHei" panose="020B0604030504040204" pitchFamily="34" charset="-120"/>
              <a:cs typeface="+mn-cs"/>
            </a:rPr>
            <a:t>具競爭力的價格優勢</a:t>
          </a:r>
          <a:endParaRPr kumimoji="1" lang="en-US" altLang="zh-TW" b="1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90C039E7-67EA-F648-BBEB-9F1293D6275E}" type="parTrans" cxnId="{4CB74A2B-C0FF-7146-BF93-6DC7A0221F23}">
      <dgm:prSet/>
      <dgm:spPr/>
      <dgm:t>
        <a:bodyPr/>
        <a:lstStyle/>
        <a:p>
          <a:endParaRPr lang="zh-TW" altLang="en-US"/>
        </a:p>
      </dgm:t>
    </dgm:pt>
    <dgm:pt modelId="{28F6A6D8-FBBC-FB40-B359-DAA74B81E060}" type="sibTrans" cxnId="{4CB74A2B-C0FF-7146-BF93-6DC7A0221F23}">
      <dgm:prSet/>
      <dgm:spPr/>
      <dgm:t>
        <a:bodyPr/>
        <a:lstStyle/>
        <a:p>
          <a:endParaRPr lang="zh-TW" altLang="en-US"/>
        </a:p>
      </dgm:t>
    </dgm:pt>
    <dgm:pt modelId="{8157F5CF-03AC-0444-B0A9-85BF13FC46E0}" type="pres">
      <dgm:prSet presAssocID="{44730E78-69C5-1143-9578-4796EDEEF1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D30B45D-1B77-1D4F-A7D6-451DB2C17CAE}" type="pres">
      <dgm:prSet presAssocID="{44730E78-69C5-1143-9578-4796EDEEF125}" presName="cycle" presStyleCnt="0"/>
      <dgm:spPr/>
    </dgm:pt>
    <dgm:pt modelId="{8F6772EB-E80B-7545-8E50-80643242AEC8}" type="pres">
      <dgm:prSet presAssocID="{EAA57766-E865-9649-850C-25D4C6D42B1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644440-646C-D04D-BE30-D5F1CF6D8497}" type="pres">
      <dgm:prSet presAssocID="{0B1A93DF-B9BC-EA45-A247-CD24F48CE1E9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38993853-FB5C-D748-8568-DC6C09AD525D}" type="pres">
      <dgm:prSet presAssocID="{E44FD1DC-CAA1-BD49-9560-A5C66E090E28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3B2786-87D5-D244-856D-EB05E4BFA152}" type="pres">
      <dgm:prSet presAssocID="{FE415C9E-C19E-D24B-857E-9CD8F1983963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679F08-DB27-C84A-94C5-D430BDE27BD9}" type="pres">
      <dgm:prSet presAssocID="{65DEA377-1B09-9B41-B4B3-0EDB5120CB69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41A09A-07DB-6045-9F84-0D3A40402D02}" type="pres">
      <dgm:prSet presAssocID="{1B4F6495-2091-284A-841A-759C478FE6B6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A8717F-02C9-2E44-B4BF-1A5961EA6B32}" type="pres">
      <dgm:prSet presAssocID="{4A434EBD-0614-0841-BFA1-0882F63F8412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69B384-921D-784F-B480-19A1B9B07CBE}" type="pres">
      <dgm:prSet presAssocID="{4ED445C1-26A5-B146-AE8D-593429B0E781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143B37F-178F-2E40-99A1-B18FA296277A}" type="presOf" srcId="{4A434EBD-0614-0841-BFA1-0882F63F8412}" destId="{2AA8717F-02C9-2E44-B4BF-1A5961EA6B32}" srcOrd="0" destOrd="0" presId="urn:microsoft.com/office/officeart/2005/8/layout/cycle3"/>
    <dgm:cxn modelId="{1F2E0E5F-4B0E-CE4F-9743-03CD832DE30A}" type="presOf" srcId="{0B1A93DF-B9BC-EA45-A247-CD24F48CE1E9}" destId="{50644440-646C-D04D-BE30-D5F1CF6D8497}" srcOrd="0" destOrd="0" presId="urn:microsoft.com/office/officeart/2005/8/layout/cycle3"/>
    <dgm:cxn modelId="{4CB74A2B-C0FF-7146-BF93-6DC7A0221F23}" srcId="{44730E78-69C5-1143-9578-4796EDEEF125}" destId="{4ED445C1-26A5-B146-AE8D-593429B0E781}" srcOrd="6" destOrd="0" parTransId="{90C039E7-67EA-F648-BBEB-9F1293D6275E}" sibTransId="{28F6A6D8-FBBC-FB40-B359-DAA74B81E060}"/>
    <dgm:cxn modelId="{BD9161FC-A049-294A-B48D-F02C540BD54B}" type="presOf" srcId="{E44FD1DC-CAA1-BD49-9560-A5C66E090E28}" destId="{38993853-FB5C-D748-8568-DC6C09AD525D}" srcOrd="0" destOrd="0" presId="urn:microsoft.com/office/officeart/2005/8/layout/cycle3"/>
    <dgm:cxn modelId="{27D7D197-4B15-F943-94FF-EA966653087D}" srcId="{44730E78-69C5-1143-9578-4796EDEEF125}" destId="{FE415C9E-C19E-D24B-857E-9CD8F1983963}" srcOrd="2" destOrd="0" parTransId="{254CFFCD-592E-3D46-9BDB-10030847BA58}" sibTransId="{8A827E04-7032-2548-80DA-FC8DC621A064}"/>
    <dgm:cxn modelId="{DEF32F3D-B729-8246-8039-3F8B87B476BD}" type="presOf" srcId="{EAA57766-E865-9649-850C-25D4C6D42B18}" destId="{8F6772EB-E80B-7545-8E50-80643242AEC8}" srcOrd="0" destOrd="0" presId="urn:microsoft.com/office/officeart/2005/8/layout/cycle3"/>
    <dgm:cxn modelId="{2BED6ABC-E2D8-E644-AA77-18126146AE91}" srcId="{44730E78-69C5-1143-9578-4796EDEEF125}" destId="{4A434EBD-0614-0841-BFA1-0882F63F8412}" srcOrd="5" destOrd="0" parTransId="{24D6BA94-E2F5-CF4A-B753-7EFD1F65318E}" sibTransId="{B7CD0317-0F51-F544-8687-5AE403228E85}"/>
    <dgm:cxn modelId="{E8E711AC-472B-6541-9AF4-FD5173AD8EB4}" srcId="{44730E78-69C5-1143-9578-4796EDEEF125}" destId="{65DEA377-1B09-9B41-B4B3-0EDB5120CB69}" srcOrd="3" destOrd="0" parTransId="{907BBAF8-863E-8F4F-973B-E974D6744CEA}" sibTransId="{63FA0C8B-803A-9D44-821D-85B9F48EE5F4}"/>
    <dgm:cxn modelId="{DEF067AC-6BA0-0F44-B211-24392D398CE5}" type="presOf" srcId="{4ED445C1-26A5-B146-AE8D-593429B0E781}" destId="{CF69B384-921D-784F-B480-19A1B9B07CBE}" srcOrd="0" destOrd="0" presId="urn:microsoft.com/office/officeart/2005/8/layout/cycle3"/>
    <dgm:cxn modelId="{C3A6FE39-929F-FA47-B53E-08878CB90AAB}" type="presOf" srcId="{1B4F6495-2091-284A-841A-759C478FE6B6}" destId="{8C41A09A-07DB-6045-9F84-0D3A40402D02}" srcOrd="0" destOrd="0" presId="urn:microsoft.com/office/officeart/2005/8/layout/cycle3"/>
    <dgm:cxn modelId="{11D8C8D3-0251-2140-B637-5807E38F9B46}" srcId="{44730E78-69C5-1143-9578-4796EDEEF125}" destId="{1B4F6495-2091-284A-841A-759C478FE6B6}" srcOrd="4" destOrd="0" parTransId="{B4E89383-2F52-4941-9E05-83793788F246}" sibTransId="{C29A0522-DD93-A943-AA69-84A69099427D}"/>
    <dgm:cxn modelId="{55E57C6A-415D-614A-A97A-904C5480878D}" srcId="{44730E78-69C5-1143-9578-4796EDEEF125}" destId="{EAA57766-E865-9649-850C-25D4C6D42B18}" srcOrd="0" destOrd="0" parTransId="{52AB3730-989E-964B-915B-1843249CDA4C}" sibTransId="{0B1A93DF-B9BC-EA45-A247-CD24F48CE1E9}"/>
    <dgm:cxn modelId="{434FC025-1DAE-594F-BB62-F560D7455C1B}" srcId="{44730E78-69C5-1143-9578-4796EDEEF125}" destId="{E44FD1DC-CAA1-BD49-9560-A5C66E090E28}" srcOrd="1" destOrd="0" parTransId="{477D7EC3-65D4-7D4F-8D3A-DE975870B303}" sibTransId="{63B770F8-AC89-D048-8CF0-801D3BFC8772}"/>
    <dgm:cxn modelId="{E1091CD3-02A5-B246-8821-8A2A5A1239BF}" type="presOf" srcId="{65DEA377-1B09-9B41-B4B3-0EDB5120CB69}" destId="{5B679F08-DB27-C84A-94C5-D430BDE27BD9}" srcOrd="0" destOrd="0" presId="urn:microsoft.com/office/officeart/2005/8/layout/cycle3"/>
    <dgm:cxn modelId="{67621353-D21C-B143-BC94-30676C1F3AD1}" type="presOf" srcId="{FE415C9E-C19E-D24B-857E-9CD8F1983963}" destId="{DD3B2786-87D5-D244-856D-EB05E4BFA152}" srcOrd="0" destOrd="0" presId="urn:microsoft.com/office/officeart/2005/8/layout/cycle3"/>
    <dgm:cxn modelId="{3EE29ACB-AB0D-6841-B568-4C8E0F1CF5CB}" type="presOf" srcId="{44730E78-69C5-1143-9578-4796EDEEF125}" destId="{8157F5CF-03AC-0444-B0A9-85BF13FC46E0}" srcOrd="0" destOrd="0" presId="urn:microsoft.com/office/officeart/2005/8/layout/cycle3"/>
    <dgm:cxn modelId="{67495087-8511-8844-BE34-6EFA99631F74}" type="presParOf" srcId="{8157F5CF-03AC-0444-B0A9-85BF13FC46E0}" destId="{FD30B45D-1B77-1D4F-A7D6-451DB2C17CAE}" srcOrd="0" destOrd="0" presId="urn:microsoft.com/office/officeart/2005/8/layout/cycle3"/>
    <dgm:cxn modelId="{5D4C351C-37C5-4743-AB83-8F048EE7E0E1}" type="presParOf" srcId="{FD30B45D-1B77-1D4F-A7D6-451DB2C17CAE}" destId="{8F6772EB-E80B-7545-8E50-80643242AEC8}" srcOrd="0" destOrd="0" presId="urn:microsoft.com/office/officeart/2005/8/layout/cycle3"/>
    <dgm:cxn modelId="{BDBF345F-37BD-7F45-9993-7AEFB689D3B0}" type="presParOf" srcId="{FD30B45D-1B77-1D4F-A7D6-451DB2C17CAE}" destId="{50644440-646C-D04D-BE30-D5F1CF6D8497}" srcOrd="1" destOrd="0" presId="urn:microsoft.com/office/officeart/2005/8/layout/cycle3"/>
    <dgm:cxn modelId="{F2A042C3-879E-6745-A728-273DBB1E9293}" type="presParOf" srcId="{FD30B45D-1B77-1D4F-A7D6-451DB2C17CAE}" destId="{38993853-FB5C-D748-8568-DC6C09AD525D}" srcOrd="2" destOrd="0" presId="urn:microsoft.com/office/officeart/2005/8/layout/cycle3"/>
    <dgm:cxn modelId="{D59A10D0-11B7-1649-ABBB-B3F65CF51AE4}" type="presParOf" srcId="{FD30B45D-1B77-1D4F-A7D6-451DB2C17CAE}" destId="{DD3B2786-87D5-D244-856D-EB05E4BFA152}" srcOrd="3" destOrd="0" presId="urn:microsoft.com/office/officeart/2005/8/layout/cycle3"/>
    <dgm:cxn modelId="{87ECC9CC-77D0-2A42-8758-205059A01F1B}" type="presParOf" srcId="{FD30B45D-1B77-1D4F-A7D6-451DB2C17CAE}" destId="{5B679F08-DB27-C84A-94C5-D430BDE27BD9}" srcOrd="4" destOrd="0" presId="urn:microsoft.com/office/officeart/2005/8/layout/cycle3"/>
    <dgm:cxn modelId="{E7872F0E-006B-C442-9AEE-DFD3A63E3E42}" type="presParOf" srcId="{FD30B45D-1B77-1D4F-A7D6-451DB2C17CAE}" destId="{8C41A09A-07DB-6045-9F84-0D3A40402D02}" srcOrd="5" destOrd="0" presId="urn:microsoft.com/office/officeart/2005/8/layout/cycle3"/>
    <dgm:cxn modelId="{675F5242-854D-504A-A885-CDAD1FC8DBB5}" type="presParOf" srcId="{FD30B45D-1B77-1D4F-A7D6-451DB2C17CAE}" destId="{2AA8717F-02C9-2E44-B4BF-1A5961EA6B32}" srcOrd="6" destOrd="0" presId="urn:microsoft.com/office/officeart/2005/8/layout/cycle3"/>
    <dgm:cxn modelId="{F9AFEA97-BF66-4A4C-943F-18CEFD59ACB7}" type="presParOf" srcId="{FD30B45D-1B77-1D4F-A7D6-451DB2C17CAE}" destId="{CF69B384-921D-784F-B480-19A1B9B07CB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9EE25D-4B5D-E94B-AD1F-011EC5660A4A}" type="doc">
      <dgm:prSet loTypeId="urn:microsoft.com/office/officeart/2008/layout/BendingPictureBlock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522FF81-D04A-054E-A17B-6F2AFFD4B7A0}">
      <dgm:prSet phldrT="[文字]"/>
      <dgm:spPr/>
      <dgm:t>
        <a:bodyPr/>
        <a:lstStyle/>
        <a:p>
          <a:r>
            <a:rPr lang="zh-TW" altLang="en-US" dirty="0">
              <a:latin typeface="Helvetica" pitchFamily="2" charset="0"/>
              <a:ea typeface="Microsoft JhengHei" panose="020B0604030504040204" pitchFamily="34" charset="-120"/>
            </a:rPr>
            <a:t>不斷電</a:t>
          </a:r>
          <a:endParaRPr lang="en-US" altLang="zh-TW" dirty="0">
            <a:latin typeface="Helvetica" pitchFamily="2" charset="0"/>
            <a:ea typeface="Microsoft JhengHei" panose="020B0604030504040204" pitchFamily="34" charset="-120"/>
          </a:endParaRPr>
        </a:p>
        <a:p>
          <a:r>
            <a:rPr lang="zh-TW" altLang="en-US" dirty="0">
              <a:latin typeface="Helvetica" pitchFamily="2" charset="0"/>
              <a:ea typeface="Microsoft JhengHei" panose="020B0604030504040204" pitchFamily="34" charset="-120"/>
            </a:rPr>
            <a:t>系統</a:t>
          </a:r>
        </a:p>
      </dgm:t>
    </dgm:pt>
    <dgm:pt modelId="{B796AA44-DF59-BA42-98A7-FCDF6548E38E}" type="parTrans" cxnId="{76C368AD-0AF1-E742-A696-0DF50483B8C7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FAE1EA8E-DB55-9E46-9FC7-C79F0DE55EF2}" type="sibTrans" cxnId="{76C368AD-0AF1-E742-A696-0DF50483B8C7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52663785-4902-7D43-BD2A-F56EF164B85A}">
      <dgm:prSet phldrT="[文字]"/>
      <dgm:spPr/>
      <dgm:t>
        <a:bodyPr/>
        <a:lstStyle/>
        <a:p>
          <a:r>
            <a:rPr lang="zh-TW" altLang="en-US">
              <a:latin typeface="Helvetica" pitchFamily="2" charset="0"/>
              <a:ea typeface="Microsoft JhengHei" panose="020B0604030504040204" pitchFamily="34" charset="-120"/>
            </a:rPr>
            <a:t>儲能調頻服</a:t>
          </a:r>
          <a:r>
            <a:rPr lang="en-US" altLang="zh-TW">
              <a:latin typeface="Helvetica" pitchFamily="2" charset="0"/>
              <a:ea typeface="Microsoft JhengHei" panose="020B0604030504040204" pitchFamily="34" charset="-120"/>
            </a:rPr>
            <a:t>(AFC)</a:t>
          </a:r>
          <a:endParaRPr lang="zh-TW" altLang="en-US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A7509402-6980-C24E-BE03-6ED40C133D98}" type="parTrans" cxnId="{D902C0B5-3C5F-A248-971D-0570A4B586CF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8F6D50E6-C944-304D-BBB7-C5E5903C321B}" type="sibTrans" cxnId="{D902C0B5-3C5F-A248-971D-0570A4B586CF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AA06981A-0480-484F-A6E1-22C18CE4A189}">
      <dgm:prSet phldrT="[文字]"/>
      <dgm:spPr/>
      <dgm:t>
        <a:bodyPr/>
        <a:lstStyle/>
        <a:p>
          <a:r>
            <a:rPr lang="zh-TW" altLang="en-US">
              <a:latin typeface="Helvetica" pitchFamily="2" charset="0"/>
              <a:ea typeface="Microsoft JhengHei" panose="020B0604030504040204" pitchFamily="34" charset="-120"/>
            </a:rPr>
            <a:t>儲能系統結合太陽能光電</a:t>
          </a:r>
          <a:endParaRPr lang="zh-TW" altLang="en-US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F68E3359-DD6A-4E40-AE12-2C9E0F186269}" type="parTrans" cxnId="{FEC77640-94F0-E347-9543-0C4C0409A4CA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C9D31910-7001-DC49-B36A-231B467B33E8}" type="sibTrans" cxnId="{FEC77640-94F0-E347-9543-0C4C0409A4CA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EBD8B36C-78CD-EA49-8E2F-898A6A3E655F}" type="pres">
      <dgm:prSet presAssocID="{F39EE25D-4B5D-E94B-AD1F-011EC5660A4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F53EF32-4EC6-9F4C-8CE8-46CFF26F865A}" type="pres">
      <dgm:prSet presAssocID="{1522FF81-D04A-054E-A17B-6F2AFFD4B7A0}" presName="composite" presStyleCnt="0"/>
      <dgm:spPr/>
    </dgm:pt>
    <dgm:pt modelId="{008C0E84-FA88-BE4F-8739-CEB6BECBD165}" type="pres">
      <dgm:prSet presAssocID="{1522FF81-D04A-054E-A17B-6F2AFFD4B7A0}" presName="rect1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FFFEB51A-4066-694B-A0DC-88D679317FD0}" type="pres">
      <dgm:prSet presAssocID="{1522FF81-D04A-054E-A17B-6F2AFFD4B7A0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969741-75DE-434C-8B96-F33CAF01980B}" type="pres">
      <dgm:prSet presAssocID="{FAE1EA8E-DB55-9E46-9FC7-C79F0DE55EF2}" presName="sibTrans" presStyleCnt="0"/>
      <dgm:spPr/>
    </dgm:pt>
    <dgm:pt modelId="{82A00A66-07F8-7142-95B2-0AE55D0FCFCD}" type="pres">
      <dgm:prSet presAssocID="{52663785-4902-7D43-BD2A-F56EF164B85A}" presName="composite" presStyleCnt="0"/>
      <dgm:spPr/>
    </dgm:pt>
    <dgm:pt modelId="{6A968FA9-0C07-E144-89B4-FF7D7C9D6868}" type="pres">
      <dgm:prSet presAssocID="{52663785-4902-7D43-BD2A-F56EF164B85A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8814E161-86B8-DA46-B46B-8464F1BADAB8}" type="pres">
      <dgm:prSet presAssocID="{52663785-4902-7D43-BD2A-F56EF164B85A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ABAC29-BF80-E645-8980-22A6D31106B2}" type="pres">
      <dgm:prSet presAssocID="{8F6D50E6-C944-304D-BBB7-C5E5903C321B}" presName="sibTrans" presStyleCnt="0"/>
      <dgm:spPr/>
    </dgm:pt>
    <dgm:pt modelId="{92FF4228-EC28-874F-B270-7D6381D92778}" type="pres">
      <dgm:prSet presAssocID="{AA06981A-0480-484F-A6E1-22C18CE4A189}" presName="composite" presStyleCnt="0"/>
      <dgm:spPr/>
    </dgm:pt>
    <dgm:pt modelId="{00B1DF44-D7B6-0B4D-BFC1-7C5D9230A044}" type="pres">
      <dgm:prSet presAssocID="{AA06981A-0480-484F-A6E1-22C18CE4A189}" presName="rect1" presStyleLbl="b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</dgm:spPr>
    </dgm:pt>
    <dgm:pt modelId="{93421CC2-B262-F648-BDAA-56150CBB8E3D}" type="pres">
      <dgm:prSet presAssocID="{AA06981A-0480-484F-A6E1-22C18CE4A189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EA36A0-BA1B-4E4E-AB21-E477A2E24C4D}" type="presOf" srcId="{F39EE25D-4B5D-E94B-AD1F-011EC5660A4A}" destId="{EBD8B36C-78CD-EA49-8E2F-898A6A3E655F}" srcOrd="0" destOrd="0" presId="urn:microsoft.com/office/officeart/2008/layout/BendingPictureBlocks"/>
    <dgm:cxn modelId="{FEC77640-94F0-E347-9543-0C4C0409A4CA}" srcId="{F39EE25D-4B5D-E94B-AD1F-011EC5660A4A}" destId="{AA06981A-0480-484F-A6E1-22C18CE4A189}" srcOrd="2" destOrd="0" parTransId="{F68E3359-DD6A-4E40-AE12-2C9E0F186269}" sibTransId="{C9D31910-7001-DC49-B36A-231B467B33E8}"/>
    <dgm:cxn modelId="{7C5C70BB-C920-D149-AE57-C44DA1989337}" type="presOf" srcId="{1522FF81-D04A-054E-A17B-6F2AFFD4B7A0}" destId="{FFFEB51A-4066-694B-A0DC-88D679317FD0}" srcOrd="0" destOrd="0" presId="urn:microsoft.com/office/officeart/2008/layout/BendingPictureBlocks"/>
    <dgm:cxn modelId="{D902C0B5-3C5F-A248-971D-0570A4B586CF}" srcId="{F39EE25D-4B5D-E94B-AD1F-011EC5660A4A}" destId="{52663785-4902-7D43-BD2A-F56EF164B85A}" srcOrd="1" destOrd="0" parTransId="{A7509402-6980-C24E-BE03-6ED40C133D98}" sibTransId="{8F6D50E6-C944-304D-BBB7-C5E5903C321B}"/>
    <dgm:cxn modelId="{8328AC53-4DF1-4841-A34C-5E8F3E8B7537}" type="presOf" srcId="{52663785-4902-7D43-BD2A-F56EF164B85A}" destId="{8814E161-86B8-DA46-B46B-8464F1BADAB8}" srcOrd="0" destOrd="0" presId="urn:microsoft.com/office/officeart/2008/layout/BendingPictureBlocks"/>
    <dgm:cxn modelId="{693215ED-E9EF-0544-A747-A45D0BD2F1B5}" type="presOf" srcId="{AA06981A-0480-484F-A6E1-22C18CE4A189}" destId="{93421CC2-B262-F648-BDAA-56150CBB8E3D}" srcOrd="0" destOrd="0" presId="urn:microsoft.com/office/officeart/2008/layout/BendingPictureBlocks"/>
    <dgm:cxn modelId="{76C368AD-0AF1-E742-A696-0DF50483B8C7}" srcId="{F39EE25D-4B5D-E94B-AD1F-011EC5660A4A}" destId="{1522FF81-D04A-054E-A17B-6F2AFFD4B7A0}" srcOrd="0" destOrd="0" parTransId="{B796AA44-DF59-BA42-98A7-FCDF6548E38E}" sibTransId="{FAE1EA8E-DB55-9E46-9FC7-C79F0DE55EF2}"/>
    <dgm:cxn modelId="{4F9756B2-5EDA-E745-A0AE-2853B328FE2A}" type="presParOf" srcId="{EBD8B36C-78CD-EA49-8E2F-898A6A3E655F}" destId="{DF53EF32-4EC6-9F4C-8CE8-46CFF26F865A}" srcOrd="0" destOrd="0" presId="urn:microsoft.com/office/officeart/2008/layout/BendingPictureBlocks"/>
    <dgm:cxn modelId="{56982E05-1121-0B4D-B87B-4803AD8A4E2B}" type="presParOf" srcId="{DF53EF32-4EC6-9F4C-8CE8-46CFF26F865A}" destId="{008C0E84-FA88-BE4F-8739-CEB6BECBD165}" srcOrd="0" destOrd="0" presId="urn:microsoft.com/office/officeart/2008/layout/BendingPictureBlocks"/>
    <dgm:cxn modelId="{E7A183D2-DDC2-BA45-9B0C-A74F55E307AF}" type="presParOf" srcId="{DF53EF32-4EC6-9F4C-8CE8-46CFF26F865A}" destId="{FFFEB51A-4066-694B-A0DC-88D679317FD0}" srcOrd="1" destOrd="0" presId="urn:microsoft.com/office/officeart/2008/layout/BendingPictureBlocks"/>
    <dgm:cxn modelId="{7FDB8FA0-8034-F34E-A7D5-33B2F823A1F5}" type="presParOf" srcId="{EBD8B36C-78CD-EA49-8E2F-898A6A3E655F}" destId="{AC969741-75DE-434C-8B96-F33CAF01980B}" srcOrd="1" destOrd="0" presId="urn:microsoft.com/office/officeart/2008/layout/BendingPictureBlocks"/>
    <dgm:cxn modelId="{BAED06B3-85E5-B444-BF9E-7B5D6066CBE8}" type="presParOf" srcId="{EBD8B36C-78CD-EA49-8E2F-898A6A3E655F}" destId="{82A00A66-07F8-7142-95B2-0AE55D0FCFCD}" srcOrd="2" destOrd="0" presId="urn:microsoft.com/office/officeart/2008/layout/BendingPictureBlocks"/>
    <dgm:cxn modelId="{4104D942-C023-9E47-84C6-4B9FE84A855D}" type="presParOf" srcId="{82A00A66-07F8-7142-95B2-0AE55D0FCFCD}" destId="{6A968FA9-0C07-E144-89B4-FF7D7C9D6868}" srcOrd="0" destOrd="0" presId="urn:microsoft.com/office/officeart/2008/layout/BendingPictureBlocks"/>
    <dgm:cxn modelId="{A4DFDE7E-015E-3C4F-AC74-BE5B4B7DED46}" type="presParOf" srcId="{82A00A66-07F8-7142-95B2-0AE55D0FCFCD}" destId="{8814E161-86B8-DA46-B46B-8464F1BADAB8}" srcOrd="1" destOrd="0" presId="urn:microsoft.com/office/officeart/2008/layout/BendingPictureBlocks"/>
    <dgm:cxn modelId="{30FF00D0-ED7B-C942-97A9-04340D5A7AC8}" type="presParOf" srcId="{EBD8B36C-78CD-EA49-8E2F-898A6A3E655F}" destId="{95ABAC29-BF80-E645-8980-22A6D31106B2}" srcOrd="3" destOrd="0" presId="urn:microsoft.com/office/officeart/2008/layout/BendingPictureBlocks"/>
    <dgm:cxn modelId="{8B44C81F-012A-9B4D-99C5-E04CB6B33640}" type="presParOf" srcId="{EBD8B36C-78CD-EA49-8E2F-898A6A3E655F}" destId="{92FF4228-EC28-874F-B270-7D6381D92778}" srcOrd="4" destOrd="0" presId="urn:microsoft.com/office/officeart/2008/layout/BendingPictureBlocks"/>
    <dgm:cxn modelId="{9DCB4416-C9B3-414E-8D3E-CAA0CF6ED2BA}" type="presParOf" srcId="{92FF4228-EC28-874F-B270-7D6381D92778}" destId="{00B1DF44-D7B6-0B4D-BFC1-7C5D9230A044}" srcOrd="0" destOrd="0" presId="urn:microsoft.com/office/officeart/2008/layout/BendingPictureBlocks"/>
    <dgm:cxn modelId="{162529CD-62F4-504B-9140-15AA78FE9A1F}" type="presParOf" srcId="{92FF4228-EC28-874F-B270-7D6381D92778}" destId="{93421CC2-B262-F648-BDAA-56150CBB8E3D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4B1CBD-1A2E-0C4B-83F4-14976C92DF49}" type="doc">
      <dgm:prSet loTypeId="urn:microsoft.com/office/officeart/2005/8/layout/process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DF1637E-69ED-CC4F-921F-71E31826F387}">
      <dgm:prSet phldrT="[文字]" custT="1"/>
      <dgm:spPr/>
      <dgm:t>
        <a:bodyPr/>
        <a:lstStyle/>
        <a:p>
          <a:r>
            <a:rPr lang="zh-TW" altLang="en-US" sz="1800" b="1">
              <a:latin typeface="Helvetica" pitchFamily="2" charset="0"/>
              <a:ea typeface="Microsoft JhengHei" panose="020B0604030504040204" pitchFamily="34" charset="-120"/>
            </a:rPr>
            <a:t>動力電池</a:t>
          </a:r>
          <a:endParaRPr lang="zh-TW" altLang="en-US" sz="1800" b="1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FC55F405-24D9-CA4A-8868-7697AC1FB280}" type="parTrans" cxnId="{21BA8BA5-CB5A-6249-A365-EB56D814E248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340C18D3-4932-DE4D-96C0-27227AD009CF}" type="sibTrans" cxnId="{21BA8BA5-CB5A-6249-A365-EB56D814E248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73FB2196-2176-FC47-AD85-DF4289967D1F}">
      <dgm:prSet phldrT="[文字]"/>
      <dgm:spPr/>
      <dgm:t>
        <a:bodyPr/>
        <a:lstStyle/>
        <a:p>
          <a:r>
            <a:rPr lang="zh-TW" altLang="en-US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分為功率型動力電池以及能量型動力電池</a:t>
          </a:r>
          <a:endParaRPr lang="zh-TW" altLang="en-US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5AAF3202-959B-D74A-85A6-4F3CB7153039}" type="parTrans" cxnId="{1138EBC4-A594-764A-8075-55B2F344A4EE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1067E92F-6465-CB4C-A85A-E8D4FB508E4A}" type="sibTrans" cxnId="{1138EBC4-A594-764A-8075-55B2F344A4EE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D90E1A0A-98D8-F748-B14A-CDBD8A1FADAB}">
      <dgm:prSet phldrT="[文字]"/>
      <dgm:spPr/>
      <dgm:t>
        <a:bodyPr/>
        <a:lstStyle/>
        <a:p>
          <a:r>
            <a:rPr lang="zh-TW" altLang="en-US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發展重心為</a:t>
          </a:r>
          <a:r>
            <a:rPr lang="en-US" altLang="ko-KR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E-Bike</a:t>
          </a:r>
          <a:r>
            <a:rPr lang="zh-TW" altLang="en-US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、</a:t>
          </a:r>
          <a:r>
            <a:rPr lang="en-US" altLang="zh-TW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E-Scooter</a:t>
          </a:r>
          <a:r>
            <a:rPr lang="zh-TW" altLang="en-US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、非商用電動汽車載具</a:t>
          </a:r>
          <a:r>
            <a:rPr lang="en-US" altLang="zh-TW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(</a:t>
          </a:r>
          <a:r>
            <a:rPr lang="zh-TW" altLang="en-US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如</a:t>
          </a:r>
          <a:r>
            <a:rPr lang="en-US" altLang="zh-TW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AGV</a:t>
          </a:r>
          <a:r>
            <a:rPr lang="zh-TW" altLang="en-US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、機器人等</a:t>
          </a:r>
          <a:r>
            <a:rPr lang="en-US" altLang="zh-TW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)</a:t>
          </a:r>
          <a:endParaRPr lang="zh-TW" altLang="en-US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BCF0EA05-F692-8A4A-80F8-9D93A08EEAEB}" type="parTrans" cxnId="{969E3169-9496-954D-9DCA-365C26CC1935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76746222-E1B7-D24C-B60A-988E67F35936}" type="sibTrans" cxnId="{969E3169-9496-954D-9DCA-365C26CC1935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E9B96B35-5564-0847-A7FB-7D5F868E0147}">
      <dgm:prSet custT="1"/>
      <dgm:spPr/>
      <dgm:t>
        <a:bodyPr/>
        <a:lstStyle/>
        <a:p>
          <a:r>
            <a:rPr lang="zh-TW" altLang="en-US" sz="1800" b="1">
              <a:latin typeface="Helvetica" pitchFamily="2" charset="0"/>
              <a:ea typeface="Microsoft JhengHei" panose="020B0604030504040204" pitchFamily="34" charset="-120"/>
            </a:rPr>
            <a:t>一次性電池</a:t>
          </a:r>
          <a:endParaRPr lang="zh-TW" altLang="en-US" sz="1800" b="1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EBFEE401-1807-7945-B238-4C973974A4AF}" type="parTrans" cxnId="{C2B6A93E-D287-324E-B05D-ADC56EE2CF20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559CCCE0-EABE-5748-8223-A6A0FF37977C}" type="sibTrans" cxnId="{C2B6A93E-D287-324E-B05D-ADC56EE2CF20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85D6D868-5FB1-3842-BE6D-07AFF9FDD65C}">
      <dgm:prSet/>
      <dgm:spPr/>
      <dgm:t>
        <a:bodyPr/>
        <a:lstStyle/>
        <a:p>
          <a:r>
            <a:rPr lang="zh-TW" altLang="en-US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用於低用電量但需長期使用的裝置</a:t>
          </a:r>
          <a:endParaRPr lang="ko-KR" altLang="en-US" dirty="0">
            <a:latin typeface="Helvetica" pitchFamily="2" charset="0"/>
            <a:cs typeface="Arial" panose="020B0604020202020204" pitchFamily="34" charset="0"/>
          </a:endParaRPr>
        </a:p>
      </dgm:t>
    </dgm:pt>
    <dgm:pt modelId="{F0AFA3F3-7D86-5C44-B7E9-8DFCB4F78686}" type="parTrans" cxnId="{7E16678A-5A97-024D-9E9F-DE1F48A6B793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77FBFA35-7388-DF41-9F2C-67F01DEC0BAD}" type="sibTrans" cxnId="{7E16678A-5A97-024D-9E9F-DE1F48A6B793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A6764A5A-3864-EB49-AE1C-5E4811A3835F}">
      <dgm:prSet/>
      <dgm:spPr/>
      <dgm:t>
        <a:bodyPr/>
        <a:lstStyle/>
        <a:p>
          <a:r>
            <a:rPr lang="en-US" altLang="zh-TW" dirty="0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年取得金頂電池台灣總代理權</a:t>
          </a:r>
          <a:endParaRPr lang="ko-KR" altLang="en-US" dirty="0">
            <a:latin typeface="Helvetica" pitchFamily="2" charset="0"/>
            <a:ea typeface="標楷體" panose="03000509000000000000" pitchFamily="65" charset="-120"/>
            <a:cs typeface="Arial" pitchFamily="34" charset="0"/>
          </a:endParaRPr>
        </a:p>
      </dgm:t>
    </dgm:pt>
    <dgm:pt modelId="{E5CB53F1-A99E-C24A-95FE-68B1B3572133}" type="parTrans" cxnId="{8AFA4BBC-6FBE-8648-87B6-CC886474FCBA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1827DB41-1D72-EA4E-ACA7-20D5B001C0FA}" type="sibTrans" cxnId="{8AFA4BBC-6FBE-8648-87B6-CC886474FCBA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E935B8C2-5438-2D41-A4FE-8EA334D99DDD}">
      <dgm:prSet phldrT="[文字]" custT="1"/>
      <dgm:spPr/>
      <dgm:t>
        <a:bodyPr/>
        <a:lstStyle/>
        <a:p>
          <a:r>
            <a:rPr lang="zh-TW" altLang="en-US" sz="1800" b="1">
              <a:latin typeface="Helvetica" pitchFamily="2" charset="0"/>
              <a:ea typeface="Microsoft JhengHei" panose="020B0604030504040204" pitchFamily="34" charset="-120"/>
            </a:rPr>
            <a:t>小功率電池</a:t>
          </a:r>
          <a:endParaRPr lang="zh-TW" altLang="en-US" sz="1800" b="1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47BABA3C-5391-734B-844F-B24BA4FA0A45}" type="parTrans" cxnId="{550F3CD8-7E80-C145-B252-BB92E360F8FE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D7933CF6-282F-DC44-B276-652399509809}" type="sibTrans" cxnId="{550F3CD8-7E80-C145-B252-BB92E360F8FE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280CC2C0-E809-B849-8C73-19691F32BF3E}">
      <dgm:prSet phldrT="[文字]"/>
      <dgm:spPr/>
      <dgm:t>
        <a:bodyPr/>
        <a:lstStyle/>
        <a:p>
          <a:r>
            <a:rPr lang="zh-TW" altLang="en-US" dirty="0">
              <a:latin typeface="Helvetica" pitchFamily="2" charset="0"/>
              <a:ea typeface="Microsoft JhengHei" panose="020B0604030504040204" pitchFamily="34" charset="-120"/>
              <a:cs typeface="Arial" panose="020B0604020202020204" pitchFamily="34" charset="0"/>
            </a:rPr>
            <a:t>小型消費性電子產品</a:t>
          </a:r>
          <a:endParaRPr lang="zh-TW" altLang="en-US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17ECABF0-572D-7446-BBC0-BB3051219887}" type="parTrans" cxnId="{DF3EC20A-8A8C-BC43-B609-7E075D891FB8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81F6DEA7-367A-8D41-ADC4-A2A26FF5E231}" type="sibTrans" cxnId="{DF3EC20A-8A8C-BC43-B609-7E075D891FB8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03977FB6-D8A9-3C42-8641-AE3D8A173235}">
      <dgm:prSet/>
      <dgm:spPr/>
      <dgm:t>
        <a:bodyPr/>
        <a:lstStyle/>
        <a:p>
          <a:r>
            <a:rPr lang="en-US" altLang="zh-TW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>
              <a:latin typeface="Helvetica" pitchFamily="2" charset="0"/>
              <a:ea typeface="Microsoft JhengHei" panose="020B0604030504040204" pitchFamily="34" charset="-120"/>
              <a:cs typeface="Arial" panose="020B0604020202020204" pitchFamily="34" charset="0"/>
            </a:rPr>
            <a:t>年</a:t>
          </a:r>
          <a:r>
            <a:rPr lang="en-US" altLang="zh-TW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en-US">
              <a:latin typeface="Helvetica" pitchFamily="2" charset="0"/>
              <a:ea typeface="Microsoft JhengHei" panose="020B0604030504040204" pitchFamily="34" charset="-120"/>
              <a:cs typeface="Arial" panose="020B0604020202020204" pitchFamily="34" charset="0"/>
            </a:rPr>
            <a:t>月取得達振能源主導性股權，且已併入錸寶核心事業。</a:t>
          </a:r>
          <a:endParaRPr lang="ko-KR" altLang="en-US" dirty="0">
            <a:latin typeface="Helvetica" pitchFamily="2" charset="0"/>
            <a:cs typeface="Arial" panose="020B0604020202020204" pitchFamily="34" charset="0"/>
          </a:endParaRPr>
        </a:p>
      </dgm:t>
    </dgm:pt>
    <dgm:pt modelId="{8A91107D-F6B9-A449-A6CE-73EA7154A01A}" type="parTrans" cxnId="{A5BAEDFB-DCB7-0948-83E1-40FC3F7C387A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B59D90FC-03DF-0848-A440-9F15FFDD5112}" type="sibTrans" cxnId="{A5BAEDFB-DCB7-0948-83E1-40FC3F7C387A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9B9351F5-E669-D740-8DF5-BDB9DB8E30E3}">
      <dgm:prSet phldrT="[文字]" custT="1"/>
      <dgm:spPr/>
      <dgm:t>
        <a:bodyPr/>
        <a:lstStyle/>
        <a:p>
          <a:r>
            <a:rPr lang="zh-TW" altLang="en-US" sz="1800" b="1">
              <a:latin typeface="Helvetica" pitchFamily="2" charset="0"/>
              <a:ea typeface="Microsoft JhengHei" panose="020B0604030504040204" pitchFamily="34" charset="-120"/>
            </a:rPr>
            <a:t>儲能電池</a:t>
          </a:r>
          <a:endParaRPr lang="zh-TW" altLang="en-US" sz="1800" b="1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EA7619FE-7D8A-4D45-84F9-D57E41DCDB1A}" type="parTrans" cxnId="{19FF2B52-C464-5346-81E3-08B084A67A88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9DD17BDC-11F9-244A-A6F4-B500534FFDCD}" type="sibTrans" cxnId="{19FF2B52-C464-5346-81E3-08B084A67A88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78E6C8B1-5039-7B4A-BE11-7B568F6BECD3}">
      <dgm:prSet phldrT="[文字]"/>
      <dgm:spPr/>
      <dgm:t>
        <a:bodyPr/>
        <a:lstStyle/>
        <a:p>
          <a:r>
            <a:rPr lang="zh-TW" altLang="en-US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電力具間歇性與位置依賴性等特性</a:t>
          </a:r>
          <a:endParaRPr lang="zh-TW" altLang="en-US" dirty="0">
            <a:latin typeface="Helvetica" pitchFamily="2" charset="0"/>
            <a:ea typeface="Microsoft JhengHei" panose="020B0604030504040204" pitchFamily="34" charset="-120"/>
          </a:endParaRPr>
        </a:p>
      </dgm:t>
    </dgm:pt>
    <dgm:pt modelId="{3DE59A01-59E6-ED48-9A52-75855CF57F95}" type="parTrans" cxnId="{734B071B-8257-164E-919E-5E3F1F022430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C9695A78-98B0-B44E-B61D-C1C9ACA61AEB}" type="sibTrans" cxnId="{734B071B-8257-164E-919E-5E3F1F022430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DE9E1DBE-F5AB-084C-8AA7-12C276B775A4}">
      <dgm:prSet/>
      <dgm:spPr/>
      <dgm:t>
        <a:bodyPr/>
        <a:lstStyle/>
        <a:p>
          <a:r>
            <a:rPr lang="zh-TW" altLang="en-US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發展重心為不斷電系統</a:t>
          </a:r>
          <a:r>
            <a:rPr lang="en-US" altLang="zh-TW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(UPS)</a:t>
          </a:r>
          <a:r>
            <a:rPr lang="zh-TW" altLang="en-US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及儲能櫃，預期未來將持續增資並擴大營運規模</a:t>
          </a:r>
          <a:endParaRPr lang="ko-KR" altLang="en-US" dirty="0">
            <a:latin typeface="Helvetica" pitchFamily="2" charset="0"/>
            <a:ea typeface="標楷體" panose="03000509000000000000" pitchFamily="65" charset="-120"/>
            <a:cs typeface="Arial" pitchFamily="34" charset="0"/>
          </a:endParaRPr>
        </a:p>
      </dgm:t>
    </dgm:pt>
    <dgm:pt modelId="{939B57BA-351E-054D-802E-B66978E29C23}" type="parTrans" cxnId="{DF157781-C5C1-A74F-B836-70DA6AEB24C3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F04B309E-590C-BC4F-8190-26B4194D957C}" type="sibTrans" cxnId="{DF157781-C5C1-A74F-B836-70DA6AEB24C3}">
      <dgm:prSet/>
      <dgm:spPr/>
      <dgm:t>
        <a:bodyPr/>
        <a:lstStyle/>
        <a:p>
          <a:endParaRPr lang="zh-TW" altLang="en-US">
            <a:latin typeface="Helvetica" pitchFamily="2" charset="0"/>
            <a:ea typeface="Microsoft JhengHei" panose="020B0604030504040204" pitchFamily="34" charset="-120"/>
          </a:endParaRPr>
        </a:p>
      </dgm:t>
    </dgm:pt>
    <dgm:pt modelId="{86187489-B9D5-0748-9359-4A2D6F3B8F71}" type="pres">
      <dgm:prSet presAssocID="{4A4B1CBD-1A2E-0C4B-83F4-14976C92DF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6B928CF-9F34-8A43-8DDB-CC83B6A53A47}" type="pres">
      <dgm:prSet presAssocID="{E9B96B35-5564-0847-A7FB-7D5F868E0147}" presName="composite" presStyleCnt="0"/>
      <dgm:spPr/>
    </dgm:pt>
    <dgm:pt modelId="{31DCCC84-3211-9F4F-A681-112CC0728932}" type="pres">
      <dgm:prSet presAssocID="{E9B96B35-5564-0847-A7FB-7D5F868E014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BF0D1A-EC79-4846-A27C-7E225CBC44DC}" type="pres">
      <dgm:prSet presAssocID="{E9B96B35-5564-0847-A7FB-7D5F868E0147}" presName="parSh" presStyleLbl="node1" presStyleIdx="0" presStyleCnt="4" custScaleX="119981" custScaleY="115486"/>
      <dgm:spPr/>
      <dgm:t>
        <a:bodyPr/>
        <a:lstStyle/>
        <a:p>
          <a:endParaRPr lang="zh-TW" altLang="en-US"/>
        </a:p>
      </dgm:t>
    </dgm:pt>
    <dgm:pt modelId="{4649D37C-E45D-4B4E-BE7C-ACD50180F427}" type="pres">
      <dgm:prSet presAssocID="{E9B96B35-5564-0847-A7FB-7D5F868E0147}" presName="desTx" presStyleLbl="fgAcc1" presStyleIdx="0" presStyleCnt="4" custScaleX="117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AB8AA9-787B-5D48-B9A7-AFE9857C19C5}" type="pres">
      <dgm:prSet presAssocID="{559CCCE0-EABE-5748-8223-A6A0FF37977C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ADF6E9F3-02C9-5B47-9A8F-DE63C0A4ABE5}" type="pres">
      <dgm:prSet presAssocID="{559CCCE0-EABE-5748-8223-A6A0FF37977C}" presName="connTx" presStyleLbl="sibTrans2D1" presStyleIdx="0" presStyleCnt="3"/>
      <dgm:spPr/>
      <dgm:t>
        <a:bodyPr/>
        <a:lstStyle/>
        <a:p>
          <a:endParaRPr lang="zh-TW" altLang="en-US"/>
        </a:p>
      </dgm:t>
    </dgm:pt>
    <dgm:pt modelId="{5664C2E5-2AB4-324A-AD55-9D6B622051E9}" type="pres">
      <dgm:prSet presAssocID="{E935B8C2-5438-2D41-A4FE-8EA334D99DDD}" presName="composite" presStyleCnt="0"/>
      <dgm:spPr/>
    </dgm:pt>
    <dgm:pt modelId="{53AEC2A9-2657-D04C-ACD7-72D60CC63638}" type="pres">
      <dgm:prSet presAssocID="{E935B8C2-5438-2D41-A4FE-8EA334D99DD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0147D4-D06B-B540-85D4-593842C22BCD}" type="pres">
      <dgm:prSet presAssocID="{E935B8C2-5438-2D41-A4FE-8EA334D99DDD}" presName="parSh" presStyleLbl="node1" presStyleIdx="1" presStyleCnt="4" custScaleX="119981" custScaleY="115486"/>
      <dgm:spPr/>
      <dgm:t>
        <a:bodyPr/>
        <a:lstStyle/>
        <a:p>
          <a:endParaRPr lang="zh-TW" altLang="en-US"/>
        </a:p>
      </dgm:t>
    </dgm:pt>
    <dgm:pt modelId="{10CAFAEB-DADE-194D-B37D-C1F9798970AE}" type="pres">
      <dgm:prSet presAssocID="{E935B8C2-5438-2D41-A4FE-8EA334D99DDD}" presName="desTx" presStyleLbl="fgAcc1" presStyleIdx="1" presStyleCnt="4" custScaleX="117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45644A-2DA1-9841-B00A-B47F467D5E6E}" type="pres">
      <dgm:prSet presAssocID="{D7933CF6-282F-DC44-B276-652399509809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99F00AD3-8C39-024A-AF54-39DB59B950C1}" type="pres">
      <dgm:prSet presAssocID="{D7933CF6-282F-DC44-B276-652399509809}" presName="connTx" presStyleLbl="sibTrans2D1" presStyleIdx="1" presStyleCnt="3"/>
      <dgm:spPr/>
      <dgm:t>
        <a:bodyPr/>
        <a:lstStyle/>
        <a:p>
          <a:endParaRPr lang="zh-TW" altLang="en-US"/>
        </a:p>
      </dgm:t>
    </dgm:pt>
    <dgm:pt modelId="{A9354527-BC43-3943-B33C-293C12E1B6C2}" type="pres">
      <dgm:prSet presAssocID="{9B9351F5-E669-D740-8DF5-BDB9DB8E30E3}" presName="composite" presStyleCnt="0"/>
      <dgm:spPr/>
    </dgm:pt>
    <dgm:pt modelId="{D0FAE3BB-FDAF-5941-8216-480EB8DB2EF6}" type="pres">
      <dgm:prSet presAssocID="{9B9351F5-E669-D740-8DF5-BDB9DB8E30E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79309C-5BB5-2345-BB4A-FCFD8A132D7E}" type="pres">
      <dgm:prSet presAssocID="{9B9351F5-E669-D740-8DF5-BDB9DB8E30E3}" presName="parSh" presStyleLbl="node1" presStyleIdx="2" presStyleCnt="4" custScaleX="119981" custScaleY="115486"/>
      <dgm:spPr/>
      <dgm:t>
        <a:bodyPr/>
        <a:lstStyle/>
        <a:p>
          <a:endParaRPr lang="zh-TW" altLang="en-US"/>
        </a:p>
      </dgm:t>
    </dgm:pt>
    <dgm:pt modelId="{B14E6BFF-7471-394C-A973-56E119B64B36}" type="pres">
      <dgm:prSet presAssocID="{9B9351F5-E669-D740-8DF5-BDB9DB8E30E3}" presName="desTx" presStyleLbl="fgAcc1" presStyleIdx="2" presStyleCnt="4" custScaleX="117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C3A8E1-6324-7647-A839-9C787FF46ABC}" type="pres">
      <dgm:prSet presAssocID="{9DD17BDC-11F9-244A-A6F4-B500534FFDCD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DBBF0B63-222A-334A-8DFC-F7EB2FDB79BA}" type="pres">
      <dgm:prSet presAssocID="{9DD17BDC-11F9-244A-A6F4-B500534FFDCD}" presName="connTx" presStyleLbl="sibTrans2D1" presStyleIdx="2" presStyleCnt="3"/>
      <dgm:spPr/>
      <dgm:t>
        <a:bodyPr/>
        <a:lstStyle/>
        <a:p>
          <a:endParaRPr lang="zh-TW" altLang="en-US"/>
        </a:p>
      </dgm:t>
    </dgm:pt>
    <dgm:pt modelId="{1273AF78-ABCE-8142-925B-ECECF23C4B4F}" type="pres">
      <dgm:prSet presAssocID="{2DF1637E-69ED-CC4F-921F-71E31826F387}" presName="composite" presStyleCnt="0"/>
      <dgm:spPr/>
    </dgm:pt>
    <dgm:pt modelId="{0649EF0D-B4BD-B641-84F5-F938A59624BF}" type="pres">
      <dgm:prSet presAssocID="{2DF1637E-69ED-CC4F-921F-71E31826F38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0686A9-E1D2-6647-92BC-A9D5E74B85EA}" type="pres">
      <dgm:prSet presAssocID="{2DF1637E-69ED-CC4F-921F-71E31826F387}" presName="parSh" presStyleLbl="node1" presStyleIdx="3" presStyleCnt="4" custScaleX="119981" custScaleY="115486"/>
      <dgm:spPr/>
      <dgm:t>
        <a:bodyPr/>
        <a:lstStyle/>
        <a:p>
          <a:endParaRPr lang="zh-TW" altLang="en-US"/>
        </a:p>
      </dgm:t>
    </dgm:pt>
    <dgm:pt modelId="{E65EC0AF-CA60-3A4D-ADC7-09BD8C8358AF}" type="pres">
      <dgm:prSet presAssocID="{2DF1637E-69ED-CC4F-921F-71E31826F387}" presName="desTx" presStyleLbl="fgAcc1" presStyleIdx="3" presStyleCnt="4" custScaleX="117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469BD4-BCED-354E-A603-C1BFF5798710}" type="presOf" srcId="{73FB2196-2176-FC47-AD85-DF4289967D1F}" destId="{E65EC0AF-CA60-3A4D-ADC7-09BD8C8358AF}" srcOrd="0" destOrd="0" presId="urn:microsoft.com/office/officeart/2005/8/layout/process3"/>
    <dgm:cxn modelId="{C8953123-381E-2441-B6E6-6F7D79FDE514}" type="presOf" srcId="{E9B96B35-5564-0847-A7FB-7D5F868E0147}" destId="{6EBF0D1A-EC79-4846-A27C-7E225CBC44DC}" srcOrd="1" destOrd="0" presId="urn:microsoft.com/office/officeart/2005/8/layout/process3"/>
    <dgm:cxn modelId="{859D00DC-F42A-0748-B34F-1F12688DAE64}" type="presOf" srcId="{D7933CF6-282F-DC44-B276-652399509809}" destId="{99F00AD3-8C39-024A-AF54-39DB59B950C1}" srcOrd="1" destOrd="0" presId="urn:microsoft.com/office/officeart/2005/8/layout/process3"/>
    <dgm:cxn modelId="{550F3CD8-7E80-C145-B252-BB92E360F8FE}" srcId="{4A4B1CBD-1A2E-0C4B-83F4-14976C92DF49}" destId="{E935B8C2-5438-2D41-A4FE-8EA334D99DDD}" srcOrd="1" destOrd="0" parTransId="{47BABA3C-5391-734B-844F-B24BA4FA0A45}" sibTransId="{D7933CF6-282F-DC44-B276-652399509809}"/>
    <dgm:cxn modelId="{7E16678A-5A97-024D-9E9F-DE1F48A6B793}" srcId="{E9B96B35-5564-0847-A7FB-7D5F868E0147}" destId="{85D6D868-5FB1-3842-BE6D-07AFF9FDD65C}" srcOrd="0" destOrd="0" parTransId="{F0AFA3F3-7D86-5C44-B7E9-8DFCB4F78686}" sibTransId="{77FBFA35-7388-DF41-9F2C-67F01DEC0BAD}"/>
    <dgm:cxn modelId="{DF157781-C5C1-A74F-B836-70DA6AEB24C3}" srcId="{9B9351F5-E669-D740-8DF5-BDB9DB8E30E3}" destId="{DE9E1DBE-F5AB-084C-8AA7-12C276B775A4}" srcOrd="1" destOrd="0" parTransId="{939B57BA-351E-054D-802E-B66978E29C23}" sibTransId="{F04B309E-590C-BC4F-8190-26B4194D957C}"/>
    <dgm:cxn modelId="{32D4E13C-4BF0-1B43-87DE-745E5B9F3E6D}" type="presOf" srcId="{2DF1637E-69ED-CC4F-921F-71E31826F387}" destId="{0649EF0D-B4BD-B641-84F5-F938A59624BF}" srcOrd="0" destOrd="0" presId="urn:microsoft.com/office/officeart/2005/8/layout/process3"/>
    <dgm:cxn modelId="{332796E1-4DB2-7A4C-8F1D-1760068B6B5C}" type="presOf" srcId="{E935B8C2-5438-2D41-A4FE-8EA334D99DDD}" destId="{53AEC2A9-2657-D04C-ACD7-72D60CC63638}" srcOrd="0" destOrd="0" presId="urn:microsoft.com/office/officeart/2005/8/layout/process3"/>
    <dgm:cxn modelId="{C2B6A93E-D287-324E-B05D-ADC56EE2CF20}" srcId="{4A4B1CBD-1A2E-0C4B-83F4-14976C92DF49}" destId="{E9B96B35-5564-0847-A7FB-7D5F868E0147}" srcOrd="0" destOrd="0" parTransId="{EBFEE401-1807-7945-B238-4C973974A4AF}" sibTransId="{559CCCE0-EABE-5748-8223-A6A0FF37977C}"/>
    <dgm:cxn modelId="{8AFA4BBC-6FBE-8648-87B6-CC886474FCBA}" srcId="{E9B96B35-5564-0847-A7FB-7D5F868E0147}" destId="{A6764A5A-3864-EB49-AE1C-5E4811A3835F}" srcOrd="1" destOrd="0" parTransId="{E5CB53F1-A99E-C24A-95FE-68B1B3572133}" sibTransId="{1827DB41-1D72-EA4E-ACA7-20D5B001C0FA}"/>
    <dgm:cxn modelId="{1398D97B-903D-7040-9E99-63920E512CDC}" type="presOf" srcId="{A6764A5A-3864-EB49-AE1C-5E4811A3835F}" destId="{4649D37C-E45D-4B4E-BE7C-ACD50180F427}" srcOrd="0" destOrd="1" presId="urn:microsoft.com/office/officeart/2005/8/layout/process3"/>
    <dgm:cxn modelId="{516D5C49-2EF8-214F-A9F5-EDD84346FD91}" type="presOf" srcId="{78E6C8B1-5039-7B4A-BE11-7B568F6BECD3}" destId="{B14E6BFF-7471-394C-A973-56E119B64B36}" srcOrd="0" destOrd="0" presId="urn:microsoft.com/office/officeart/2005/8/layout/process3"/>
    <dgm:cxn modelId="{C33C399F-FA6A-3A43-B73E-7964635AA3C6}" type="presOf" srcId="{9B9351F5-E669-D740-8DF5-BDB9DB8E30E3}" destId="{9E79309C-5BB5-2345-BB4A-FCFD8A132D7E}" srcOrd="1" destOrd="0" presId="urn:microsoft.com/office/officeart/2005/8/layout/process3"/>
    <dgm:cxn modelId="{BCC1A6F8-C59A-B843-9B7E-3CB67E7226E3}" type="presOf" srcId="{9DD17BDC-11F9-244A-A6F4-B500534FFDCD}" destId="{12C3A8E1-6324-7647-A839-9C787FF46ABC}" srcOrd="0" destOrd="0" presId="urn:microsoft.com/office/officeart/2005/8/layout/process3"/>
    <dgm:cxn modelId="{A361097C-D766-354C-9E80-CAEBD3CA2CAE}" type="presOf" srcId="{2DF1637E-69ED-CC4F-921F-71E31826F387}" destId="{070686A9-E1D2-6647-92BC-A9D5E74B85EA}" srcOrd="1" destOrd="0" presId="urn:microsoft.com/office/officeart/2005/8/layout/process3"/>
    <dgm:cxn modelId="{A5BAEDFB-DCB7-0948-83E1-40FC3F7C387A}" srcId="{E935B8C2-5438-2D41-A4FE-8EA334D99DDD}" destId="{03977FB6-D8A9-3C42-8641-AE3D8A173235}" srcOrd="1" destOrd="0" parTransId="{8A91107D-F6B9-A449-A6CE-73EA7154A01A}" sibTransId="{B59D90FC-03DF-0848-A440-9F15FFDD5112}"/>
    <dgm:cxn modelId="{21BA8BA5-CB5A-6249-A365-EB56D814E248}" srcId="{4A4B1CBD-1A2E-0C4B-83F4-14976C92DF49}" destId="{2DF1637E-69ED-CC4F-921F-71E31826F387}" srcOrd="3" destOrd="0" parTransId="{FC55F405-24D9-CA4A-8868-7697AC1FB280}" sibTransId="{340C18D3-4932-DE4D-96C0-27227AD009CF}"/>
    <dgm:cxn modelId="{734B071B-8257-164E-919E-5E3F1F022430}" srcId="{9B9351F5-E669-D740-8DF5-BDB9DB8E30E3}" destId="{78E6C8B1-5039-7B4A-BE11-7B568F6BECD3}" srcOrd="0" destOrd="0" parTransId="{3DE59A01-59E6-ED48-9A52-75855CF57F95}" sibTransId="{C9695A78-98B0-B44E-B61D-C1C9ACA61AEB}"/>
    <dgm:cxn modelId="{2BACB086-D1DE-794A-BA1E-9627BECBC274}" type="presOf" srcId="{9DD17BDC-11F9-244A-A6F4-B500534FFDCD}" destId="{DBBF0B63-222A-334A-8DFC-F7EB2FDB79BA}" srcOrd="1" destOrd="0" presId="urn:microsoft.com/office/officeart/2005/8/layout/process3"/>
    <dgm:cxn modelId="{969E3169-9496-954D-9DCA-365C26CC1935}" srcId="{2DF1637E-69ED-CC4F-921F-71E31826F387}" destId="{D90E1A0A-98D8-F748-B14A-CDBD8A1FADAB}" srcOrd="1" destOrd="0" parTransId="{BCF0EA05-F692-8A4A-80F8-9D93A08EEAEB}" sibTransId="{76746222-E1B7-D24C-B60A-988E67F35936}"/>
    <dgm:cxn modelId="{DF3EC20A-8A8C-BC43-B609-7E075D891FB8}" srcId="{E935B8C2-5438-2D41-A4FE-8EA334D99DDD}" destId="{280CC2C0-E809-B849-8C73-19691F32BF3E}" srcOrd="0" destOrd="0" parTransId="{17ECABF0-572D-7446-BBC0-BB3051219887}" sibTransId="{81F6DEA7-367A-8D41-ADC4-A2A26FF5E231}"/>
    <dgm:cxn modelId="{E0949D05-400A-C244-A411-E5D74EABB24F}" type="presOf" srcId="{280CC2C0-E809-B849-8C73-19691F32BF3E}" destId="{10CAFAEB-DADE-194D-B37D-C1F9798970AE}" srcOrd="0" destOrd="0" presId="urn:microsoft.com/office/officeart/2005/8/layout/process3"/>
    <dgm:cxn modelId="{19FF2B52-C464-5346-81E3-08B084A67A88}" srcId="{4A4B1CBD-1A2E-0C4B-83F4-14976C92DF49}" destId="{9B9351F5-E669-D740-8DF5-BDB9DB8E30E3}" srcOrd="2" destOrd="0" parTransId="{EA7619FE-7D8A-4D45-84F9-D57E41DCDB1A}" sibTransId="{9DD17BDC-11F9-244A-A6F4-B500534FFDCD}"/>
    <dgm:cxn modelId="{1963E02B-9597-494C-B96D-BBCB38F3767B}" type="presOf" srcId="{559CCCE0-EABE-5748-8223-A6A0FF37977C}" destId="{ADF6E9F3-02C9-5B47-9A8F-DE63C0A4ABE5}" srcOrd="1" destOrd="0" presId="urn:microsoft.com/office/officeart/2005/8/layout/process3"/>
    <dgm:cxn modelId="{C5AC0BEC-0E78-6844-A312-B12155E8DB3D}" type="presOf" srcId="{D7933CF6-282F-DC44-B276-652399509809}" destId="{0E45644A-2DA1-9841-B00A-B47F467D5E6E}" srcOrd="0" destOrd="0" presId="urn:microsoft.com/office/officeart/2005/8/layout/process3"/>
    <dgm:cxn modelId="{346BFE4F-97AC-3742-884F-CB9A5243581F}" type="presOf" srcId="{03977FB6-D8A9-3C42-8641-AE3D8A173235}" destId="{10CAFAEB-DADE-194D-B37D-C1F9798970AE}" srcOrd="0" destOrd="1" presId="urn:microsoft.com/office/officeart/2005/8/layout/process3"/>
    <dgm:cxn modelId="{CC2D65C7-6AD1-394F-8173-9F2A07FA0A78}" type="presOf" srcId="{E935B8C2-5438-2D41-A4FE-8EA334D99DDD}" destId="{500147D4-D06B-B540-85D4-593842C22BCD}" srcOrd="1" destOrd="0" presId="urn:microsoft.com/office/officeart/2005/8/layout/process3"/>
    <dgm:cxn modelId="{1138EBC4-A594-764A-8075-55B2F344A4EE}" srcId="{2DF1637E-69ED-CC4F-921F-71E31826F387}" destId="{73FB2196-2176-FC47-AD85-DF4289967D1F}" srcOrd="0" destOrd="0" parTransId="{5AAF3202-959B-D74A-85A6-4F3CB7153039}" sibTransId="{1067E92F-6465-CB4C-A85A-E8D4FB508E4A}"/>
    <dgm:cxn modelId="{CFBF55F8-BD6C-F940-A622-EE305AFA9520}" type="presOf" srcId="{DE9E1DBE-F5AB-084C-8AA7-12C276B775A4}" destId="{B14E6BFF-7471-394C-A973-56E119B64B36}" srcOrd="0" destOrd="1" presId="urn:microsoft.com/office/officeart/2005/8/layout/process3"/>
    <dgm:cxn modelId="{3AAB3804-8D36-CD4A-9EAE-7C75A082B512}" type="presOf" srcId="{9B9351F5-E669-D740-8DF5-BDB9DB8E30E3}" destId="{D0FAE3BB-FDAF-5941-8216-480EB8DB2EF6}" srcOrd="0" destOrd="0" presId="urn:microsoft.com/office/officeart/2005/8/layout/process3"/>
    <dgm:cxn modelId="{88CE056B-9A2B-D74C-9B31-F930A6E51098}" type="presOf" srcId="{559CCCE0-EABE-5748-8223-A6A0FF37977C}" destId="{E4AB8AA9-787B-5D48-B9A7-AFE9857C19C5}" srcOrd="0" destOrd="0" presId="urn:microsoft.com/office/officeart/2005/8/layout/process3"/>
    <dgm:cxn modelId="{C8E90833-1653-954E-94E7-FE53B29D5D2E}" type="presOf" srcId="{D90E1A0A-98D8-F748-B14A-CDBD8A1FADAB}" destId="{E65EC0AF-CA60-3A4D-ADC7-09BD8C8358AF}" srcOrd="0" destOrd="1" presId="urn:microsoft.com/office/officeart/2005/8/layout/process3"/>
    <dgm:cxn modelId="{BF37AA3F-21D6-0042-B438-0B0E8BC3F141}" type="presOf" srcId="{85D6D868-5FB1-3842-BE6D-07AFF9FDD65C}" destId="{4649D37C-E45D-4B4E-BE7C-ACD50180F427}" srcOrd="0" destOrd="0" presId="urn:microsoft.com/office/officeart/2005/8/layout/process3"/>
    <dgm:cxn modelId="{4A86A1AF-20A7-1D4A-BCEF-BAF5C1EBC981}" type="presOf" srcId="{4A4B1CBD-1A2E-0C4B-83F4-14976C92DF49}" destId="{86187489-B9D5-0748-9359-4A2D6F3B8F71}" srcOrd="0" destOrd="0" presId="urn:microsoft.com/office/officeart/2005/8/layout/process3"/>
    <dgm:cxn modelId="{7982DCFA-4DDB-1C43-B1B4-1B8A7E077FB1}" type="presOf" srcId="{E9B96B35-5564-0847-A7FB-7D5F868E0147}" destId="{31DCCC84-3211-9F4F-A681-112CC0728932}" srcOrd="0" destOrd="0" presId="urn:microsoft.com/office/officeart/2005/8/layout/process3"/>
    <dgm:cxn modelId="{467648C4-9A47-6042-A7CC-C22F4E56E89B}" type="presParOf" srcId="{86187489-B9D5-0748-9359-4A2D6F3B8F71}" destId="{B6B928CF-9F34-8A43-8DDB-CC83B6A53A47}" srcOrd="0" destOrd="0" presId="urn:microsoft.com/office/officeart/2005/8/layout/process3"/>
    <dgm:cxn modelId="{F21EC716-B81D-7D46-B7BB-D4C8D83DED37}" type="presParOf" srcId="{B6B928CF-9F34-8A43-8DDB-CC83B6A53A47}" destId="{31DCCC84-3211-9F4F-A681-112CC0728932}" srcOrd="0" destOrd="0" presId="urn:microsoft.com/office/officeart/2005/8/layout/process3"/>
    <dgm:cxn modelId="{5F108E46-3D8F-B04A-B187-E8BFEFB2D675}" type="presParOf" srcId="{B6B928CF-9F34-8A43-8DDB-CC83B6A53A47}" destId="{6EBF0D1A-EC79-4846-A27C-7E225CBC44DC}" srcOrd="1" destOrd="0" presId="urn:microsoft.com/office/officeart/2005/8/layout/process3"/>
    <dgm:cxn modelId="{BCEB28FC-F2E9-DF4E-BA18-E35B4F50A6D5}" type="presParOf" srcId="{B6B928CF-9F34-8A43-8DDB-CC83B6A53A47}" destId="{4649D37C-E45D-4B4E-BE7C-ACD50180F427}" srcOrd="2" destOrd="0" presId="urn:microsoft.com/office/officeart/2005/8/layout/process3"/>
    <dgm:cxn modelId="{00D49F7C-B80A-E64F-935A-290EEB484E9D}" type="presParOf" srcId="{86187489-B9D5-0748-9359-4A2D6F3B8F71}" destId="{E4AB8AA9-787B-5D48-B9A7-AFE9857C19C5}" srcOrd="1" destOrd="0" presId="urn:microsoft.com/office/officeart/2005/8/layout/process3"/>
    <dgm:cxn modelId="{D5917E5F-E7A6-B349-8A03-A77E4371CE37}" type="presParOf" srcId="{E4AB8AA9-787B-5D48-B9A7-AFE9857C19C5}" destId="{ADF6E9F3-02C9-5B47-9A8F-DE63C0A4ABE5}" srcOrd="0" destOrd="0" presId="urn:microsoft.com/office/officeart/2005/8/layout/process3"/>
    <dgm:cxn modelId="{869AF2C2-9141-2543-8AEC-C1A2886F7B88}" type="presParOf" srcId="{86187489-B9D5-0748-9359-4A2D6F3B8F71}" destId="{5664C2E5-2AB4-324A-AD55-9D6B622051E9}" srcOrd="2" destOrd="0" presId="urn:microsoft.com/office/officeart/2005/8/layout/process3"/>
    <dgm:cxn modelId="{A6B483D1-17B4-E248-8051-74F2C88C7884}" type="presParOf" srcId="{5664C2E5-2AB4-324A-AD55-9D6B622051E9}" destId="{53AEC2A9-2657-D04C-ACD7-72D60CC63638}" srcOrd="0" destOrd="0" presId="urn:microsoft.com/office/officeart/2005/8/layout/process3"/>
    <dgm:cxn modelId="{88222CEA-47B7-A949-9631-79E65A0CC96B}" type="presParOf" srcId="{5664C2E5-2AB4-324A-AD55-9D6B622051E9}" destId="{500147D4-D06B-B540-85D4-593842C22BCD}" srcOrd="1" destOrd="0" presId="urn:microsoft.com/office/officeart/2005/8/layout/process3"/>
    <dgm:cxn modelId="{D397B040-C70C-9341-B4E5-C1E676258230}" type="presParOf" srcId="{5664C2E5-2AB4-324A-AD55-9D6B622051E9}" destId="{10CAFAEB-DADE-194D-B37D-C1F9798970AE}" srcOrd="2" destOrd="0" presId="urn:microsoft.com/office/officeart/2005/8/layout/process3"/>
    <dgm:cxn modelId="{1FDF6F78-6A1E-7C4F-A6C2-09B4D34F9C09}" type="presParOf" srcId="{86187489-B9D5-0748-9359-4A2D6F3B8F71}" destId="{0E45644A-2DA1-9841-B00A-B47F467D5E6E}" srcOrd="3" destOrd="0" presId="urn:microsoft.com/office/officeart/2005/8/layout/process3"/>
    <dgm:cxn modelId="{346BF4EB-357D-D74C-BF34-17C933DF5174}" type="presParOf" srcId="{0E45644A-2DA1-9841-B00A-B47F467D5E6E}" destId="{99F00AD3-8C39-024A-AF54-39DB59B950C1}" srcOrd="0" destOrd="0" presId="urn:microsoft.com/office/officeart/2005/8/layout/process3"/>
    <dgm:cxn modelId="{2E2E9885-983D-5B44-B4E1-C4C91C430D00}" type="presParOf" srcId="{86187489-B9D5-0748-9359-4A2D6F3B8F71}" destId="{A9354527-BC43-3943-B33C-293C12E1B6C2}" srcOrd="4" destOrd="0" presId="urn:microsoft.com/office/officeart/2005/8/layout/process3"/>
    <dgm:cxn modelId="{36A09006-EAF8-1C4E-A3BB-7327ED98DD32}" type="presParOf" srcId="{A9354527-BC43-3943-B33C-293C12E1B6C2}" destId="{D0FAE3BB-FDAF-5941-8216-480EB8DB2EF6}" srcOrd="0" destOrd="0" presId="urn:microsoft.com/office/officeart/2005/8/layout/process3"/>
    <dgm:cxn modelId="{05C9CA42-DACF-054F-A558-9FF962B09A9D}" type="presParOf" srcId="{A9354527-BC43-3943-B33C-293C12E1B6C2}" destId="{9E79309C-5BB5-2345-BB4A-FCFD8A132D7E}" srcOrd="1" destOrd="0" presId="urn:microsoft.com/office/officeart/2005/8/layout/process3"/>
    <dgm:cxn modelId="{7FC53A96-F244-0D4E-B86C-9604D67FC90F}" type="presParOf" srcId="{A9354527-BC43-3943-B33C-293C12E1B6C2}" destId="{B14E6BFF-7471-394C-A973-56E119B64B36}" srcOrd="2" destOrd="0" presId="urn:microsoft.com/office/officeart/2005/8/layout/process3"/>
    <dgm:cxn modelId="{910182EF-1453-954A-B3BB-93FE1D9D470E}" type="presParOf" srcId="{86187489-B9D5-0748-9359-4A2D6F3B8F71}" destId="{12C3A8E1-6324-7647-A839-9C787FF46ABC}" srcOrd="5" destOrd="0" presId="urn:microsoft.com/office/officeart/2005/8/layout/process3"/>
    <dgm:cxn modelId="{BE622CA2-F265-CD46-A583-A8F220CE750E}" type="presParOf" srcId="{12C3A8E1-6324-7647-A839-9C787FF46ABC}" destId="{DBBF0B63-222A-334A-8DFC-F7EB2FDB79BA}" srcOrd="0" destOrd="0" presId="urn:microsoft.com/office/officeart/2005/8/layout/process3"/>
    <dgm:cxn modelId="{083BCB12-615D-814F-AE6B-9FAA5A638A31}" type="presParOf" srcId="{86187489-B9D5-0748-9359-4A2D6F3B8F71}" destId="{1273AF78-ABCE-8142-925B-ECECF23C4B4F}" srcOrd="6" destOrd="0" presId="urn:microsoft.com/office/officeart/2005/8/layout/process3"/>
    <dgm:cxn modelId="{15B33594-FD6E-6C45-AE01-7DFC5B3F481C}" type="presParOf" srcId="{1273AF78-ABCE-8142-925B-ECECF23C4B4F}" destId="{0649EF0D-B4BD-B641-84F5-F938A59624BF}" srcOrd="0" destOrd="0" presId="urn:microsoft.com/office/officeart/2005/8/layout/process3"/>
    <dgm:cxn modelId="{405C400A-081F-E748-9215-3E65BB9716CF}" type="presParOf" srcId="{1273AF78-ABCE-8142-925B-ECECF23C4B4F}" destId="{070686A9-E1D2-6647-92BC-A9D5E74B85EA}" srcOrd="1" destOrd="0" presId="urn:microsoft.com/office/officeart/2005/8/layout/process3"/>
    <dgm:cxn modelId="{6E8C8B7F-36C7-FD48-87F6-FADF542ADD4A}" type="presParOf" srcId="{1273AF78-ABCE-8142-925B-ECECF23C4B4F}" destId="{E65EC0AF-CA60-3A4D-ADC7-09BD8C8358A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B854F4-5A9C-684D-BED8-E5CDEFC0B287}">
      <dsp:nvSpPr>
        <dsp:cNvPr id="0" name=""/>
        <dsp:cNvSpPr/>
      </dsp:nvSpPr>
      <dsp:spPr>
        <a:xfrm>
          <a:off x="3581500" y="2114313"/>
          <a:ext cx="2584161" cy="2584161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最低</a:t>
          </a:r>
          <a:endParaRPr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生產成本</a:t>
          </a:r>
        </a:p>
      </dsp:txBody>
      <dsp:txXfrm>
        <a:off x="3581500" y="2114313"/>
        <a:ext cx="2584161" cy="2584161"/>
      </dsp:txXfrm>
    </dsp:sp>
    <dsp:sp modelId="{A6FBC841-AA64-7544-A2CC-350700252916}">
      <dsp:nvSpPr>
        <dsp:cNvPr id="0" name=""/>
        <dsp:cNvSpPr/>
      </dsp:nvSpPr>
      <dsp:spPr>
        <a:xfrm>
          <a:off x="2077988" y="1503512"/>
          <a:ext cx="1879390" cy="1879390"/>
        </a:xfrm>
        <a:prstGeom prst="gear6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降低</a:t>
          </a:r>
          <a:endParaRPr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存貨</a:t>
          </a:r>
        </a:p>
      </dsp:txBody>
      <dsp:txXfrm>
        <a:off x="2077988" y="1503512"/>
        <a:ext cx="1879390" cy="1879390"/>
      </dsp:txXfrm>
    </dsp:sp>
    <dsp:sp modelId="{162E79E3-70AF-8045-B53A-75FDDC1FFA75}">
      <dsp:nvSpPr>
        <dsp:cNvPr id="0" name=""/>
        <dsp:cNvSpPr/>
      </dsp:nvSpPr>
      <dsp:spPr>
        <a:xfrm rot="20700000">
          <a:off x="3130638" y="206924"/>
          <a:ext cx="1841418" cy="1841418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周轉率</a:t>
          </a:r>
        </a:p>
      </dsp:txBody>
      <dsp:txXfrm>
        <a:off x="3534515" y="610801"/>
        <a:ext cx="1033664" cy="1033664"/>
      </dsp:txXfrm>
    </dsp:sp>
    <dsp:sp modelId="{942F6F12-7C6C-9247-B0A0-C57816E9AFE0}">
      <dsp:nvSpPr>
        <dsp:cNvPr id="0" name=""/>
        <dsp:cNvSpPr/>
      </dsp:nvSpPr>
      <dsp:spPr>
        <a:xfrm>
          <a:off x="3388366" y="1721192"/>
          <a:ext cx="3307726" cy="3307726"/>
        </a:xfrm>
        <a:prstGeom prst="circularArrow">
          <a:avLst>
            <a:gd name="adj1" fmla="val 4687"/>
            <a:gd name="adj2" fmla="val 299029"/>
            <a:gd name="adj3" fmla="val 2527022"/>
            <a:gd name="adj4" fmla="val 15838084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DFDD7E-D758-9940-8E2F-616973B98374}">
      <dsp:nvSpPr>
        <dsp:cNvPr id="0" name=""/>
        <dsp:cNvSpPr/>
      </dsp:nvSpPr>
      <dsp:spPr>
        <a:xfrm>
          <a:off x="1745151" y="1085510"/>
          <a:ext cx="2403269" cy="24032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10664-1B7A-F24D-8DF0-4C85A2BE6840}">
      <dsp:nvSpPr>
        <dsp:cNvPr id="0" name=""/>
        <dsp:cNvSpPr/>
      </dsp:nvSpPr>
      <dsp:spPr>
        <a:xfrm>
          <a:off x="2704699" y="-198578"/>
          <a:ext cx="2591208" cy="25912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4D6F5-AD74-8146-909A-14FA9D7D6A50}">
      <dsp:nvSpPr>
        <dsp:cNvPr id="0" name=""/>
        <dsp:cNvSpPr/>
      </dsp:nvSpPr>
      <dsp:spPr>
        <a:xfrm>
          <a:off x="6863" y="1730413"/>
          <a:ext cx="0" cy="28962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940F5-3A4B-C942-8B75-63D82ACA1741}">
      <dsp:nvSpPr>
        <dsp:cNvPr id="0" name=""/>
        <dsp:cNvSpPr/>
      </dsp:nvSpPr>
      <dsp:spPr>
        <a:xfrm>
          <a:off x="117869" y="1839738"/>
          <a:ext cx="1523241" cy="13032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7186E-7C43-7942-BC65-76B3FE8AF329}">
      <dsp:nvSpPr>
        <dsp:cNvPr id="0" name=""/>
        <dsp:cNvSpPr/>
      </dsp:nvSpPr>
      <dsp:spPr>
        <a:xfrm>
          <a:off x="87313" y="3130245"/>
          <a:ext cx="1523241" cy="149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000000"/>
            </a:buClr>
            <a:buSzPct val="100000"/>
            <a:buFont typeface="Arial" panose="020B0604020202020204" pitchFamily="34" charset="0"/>
            <a:buChar char="••"/>
          </a:pP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Athlete solder ball mounting stencil</a:t>
          </a:r>
          <a:r>
            <a:rPr lang="en-US" altLang="zh-TW" sz="1400" b="1" kern="1200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-- 11 Companies</a:t>
          </a: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 </a:t>
          </a:r>
          <a:endParaRPr lang="zh-TW" altLang="en-US" sz="1400" b="1" kern="1200" dirty="0">
            <a:solidFill>
              <a:srgbClr val="0070C0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Shibuya solder ball stencil---3 Companies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1400" b="1" kern="1200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Hitachi </a:t>
          </a: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solder ball mounting stencil-- 1 Companies</a:t>
          </a:r>
        </a:p>
      </dsp:txBody>
      <dsp:txXfrm>
        <a:off x="87313" y="3130245"/>
        <a:ext cx="1523241" cy="1496371"/>
      </dsp:txXfrm>
    </dsp:sp>
    <dsp:sp modelId="{9F714BB4-F6A9-E74F-95D5-FB12CEB87CC3}">
      <dsp:nvSpPr>
        <dsp:cNvPr id="0" name=""/>
        <dsp:cNvSpPr/>
      </dsp:nvSpPr>
      <dsp:spPr>
        <a:xfrm>
          <a:off x="6863" y="1408613"/>
          <a:ext cx="1609001" cy="321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1" lang="en-US" altLang="zh-TW" sz="1200" b="1" i="0" u="none" strike="noStrike" kern="1200" cap="none" spc="0" normalizeH="0" baseline="0" noProof="0">
              <a:ln/>
              <a:effectLst/>
              <a:uLnTx/>
              <a:uFillTx/>
              <a:latin typeface="Helvetica" pitchFamily="2" charset="0"/>
              <a:ea typeface="微軟正黑體" panose="020B0604030504040204" pitchFamily="34" charset="-120"/>
              <a:cs typeface="+mn-cs"/>
            </a:rPr>
            <a:t>WLP Product</a:t>
          </a:r>
          <a:endParaRPr lang="zh-TW" altLang="en-US" sz="1200" b="1" kern="1200" dirty="0">
            <a:latin typeface="Helvetica" pitchFamily="2" charset="0"/>
          </a:endParaRPr>
        </a:p>
      </dsp:txBody>
      <dsp:txXfrm>
        <a:off x="6863" y="1408613"/>
        <a:ext cx="1609001" cy="321800"/>
      </dsp:txXfrm>
    </dsp:sp>
    <dsp:sp modelId="{3E4B0F18-C125-A044-B02B-3946476126DC}">
      <dsp:nvSpPr>
        <dsp:cNvPr id="0" name=""/>
        <dsp:cNvSpPr/>
      </dsp:nvSpPr>
      <dsp:spPr>
        <a:xfrm>
          <a:off x="1856358" y="1730413"/>
          <a:ext cx="0" cy="28962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45FA4-05FD-4D43-AB65-408782A09272}">
      <dsp:nvSpPr>
        <dsp:cNvPr id="0" name=""/>
        <dsp:cNvSpPr/>
      </dsp:nvSpPr>
      <dsp:spPr>
        <a:xfrm>
          <a:off x="1936808" y="1826953"/>
          <a:ext cx="1523241" cy="130329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000" r="-6000"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86D3FE-59AF-1248-B96F-CDD7D4FF4B99}">
      <dsp:nvSpPr>
        <dsp:cNvPr id="0" name=""/>
        <dsp:cNvSpPr/>
      </dsp:nvSpPr>
      <dsp:spPr>
        <a:xfrm>
          <a:off x="1936808" y="3130245"/>
          <a:ext cx="1523241" cy="149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000000"/>
            </a:buClr>
            <a:buSzPct val="100000"/>
            <a:buFont typeface="Arial" panose="020B0604020202020204" pitchFamily="34" charset="0"/>
            <a:buChar char="••"/>
          </a:pP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Athlete solder ball mounting stencil</a:t>
          </a:r>
          <a:r>
            <a:rPr lang="en-US" altLang="zh-TW" sz="1400" b="1" kern="1200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-- 3 Companies</a:t>
          </a: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 </a:t>
          </a:r>
          <a:endParaRPr lang="zh-TW" altLang="en-US" sz="1400" b="1" kern="1200" dirty="0">
            <a:solidFill>
              <a:srgbClr val="0070C0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1400" b="1" kern="120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Hitachi </a:t>
          </a:r>
          <a:r>
            <a:rPr kumimoji="0" lang="en-US" altLang="zh-TW" sz="1400" b="1" i="0" u="none" strike="noStrike" kern="1200" cap="none" spc="0" normalizeH="0" baseline="0" noProof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solder ball mounting stencil-- 2 Companies</a:t>
          </a:r>
          <a:endParaRPr kumimoji="0" lang="en-US" altLang="zh-TW" sz="1400" b="1" i="0" u="none" strike="noStrike" kern="1200" cap="none" spc="0" normalizeH="0" baseline="0" noProof="0" dirty="0">
            <a:ln/>
            <a:solidFill>
              <a:srgbClr val="0070C0"/>
            </a:solidFill>
            <a:effectLst/>
            <a:uLnTx/>
            <a:uFillTx/>
            <a:latin typeface="Helvetica" pitchFamily="2" charset="0"/>
            <a:ea typeface="標楷體" pitchFamily="65" charset="-120"/>
            <a:cs typeface="+mn-cs"/>
          </a:endParaRPr>
        </a:p>
      </dsp:txBody>
      <dsp:txXfrm>
        <a:off x="1936808" y="3130245"/>
        <a:ext cx="1523241" cy="1496371"/>
      </dsp:txXfrm>
    </dsp:sp>
    <dsp:sp modelId="{7826441D-3B35-0F44-8615-7B6295F6E6E8}">
      <dsp:nvSpPr>
        <dsp:cNvPr id="0" name=""/>
        <dsp:cNvSpPr/>
      </dsp:nvSpPr>
      <dsp:spPr>
        <a:xfrm>
          <a:off x="1856358" y="1408613"/>
          <a:ext cx="1609001" cy="321800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1" lang="en-US" altLang="zh-TW" sz="1200" b="1" kern="1200" dirty="0">
              <a:latin typeface="Helvetica" pitchFamily="2" charset="0"/>
              <a:ea typeface="微軟正黑體" panose="020B0604030504040204" pitchFamily="34" charset="-120"/>
            </a:rPr>
            <a:t>IC Package Industry</a:t>
          </a:r>
          <a:endParaRPr lang="zh-TW" altLang="en-US" sz="1200" b="1" kern="1200" dirty="0">
            <a:latin typeface="Helvetica" pitchFamily="2" charset="0"/>
          </a:endParaRPr>
        </a:p>
      </dsp:txBody>
      <dsp:txXfrm>
        <a:off x="1856358" y="1408613"/>
        <a:ext cx="1609001" cy="321800"/>
      </dsp:txXfrm>
    </dsp:sp>
    <dsp:sp modelId="{F6D6B378-DF64-0E43-808C-7CB536E28259}">
      <dsp:nvSpPr>
        <dsp:cNvPr id="0" name=""/>
        <dsp:cNvSpPr/>
      </dsp:nvSpPr>
      <dsp:spPr>
        <a:xfrm>
          <a:off x="3705854" y="1730413"/>
          <a:ext cx="0" cy="28962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F7D9C-5F7F-604C-AACE-8D6C97ACAD1A}">
      <dsp:nvSpPr>
        <dsp:cNvPr id="0" name=""/>
        <dsp:cNvSpPr/>
      </dsp:nvSpPr>
      <dsp:spPr>
        <a:xfrm>
          <a:off x="3786304" y="1826953"/>
          <a:ext cx="1523241" cy="130329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7000" r="-7000"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12885B-888C-0D47-B3A3-6B3C3C02F273}">
      <dsp:nvSpPr>
        <dsp:cNvPr id="0" name=""/>
        <dsp:cNvSpPr/>
      </dsp:nvSpPr>
      <dsp:spPr>
        <a:xfrm>
          <a:off x="3786304" y="3130245"/>
          <a:ext cx="1523241" cy="149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000000"/>
            </a:buClr>
            <a:buSzPct val="100000"/>
            <a:buFont typeface="Arial" panose="020B0604020202020204" pitchFamily="34" charset="0"/>
            <a:buChar char="••"/>
          </a:pPr>
          <a:r>
            <a:rPr lang="en-US" altLang="zh-TW" sz="1400" b="1" kern="1200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DEK </a:t>
          </a: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solder paste printing stencil</a:t>
          </a:r>
          <a:r>
            <a:rPr lang="en-US" altLang="zh-TW" sz="1400" b="1" kern="1200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-- 3 Companies</a:t>
          </a: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 </a:t>
          </a:r>
          <a:endParaRPr lang="zh-TW" altLang="en-US" sz="1400" b="1" kern="1200" dirty="0">
            <a:solidFill>
              <a:srgbClr val="0070C0"/>
            </a:solidFill>
            <a:latin typeface="Helvetica" pitchFamily="2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altLang="zh-TW" sz="1400" b="1" kern="120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Toshiba </a:t>
          </a:r>
          <a:r>
            <a:rPr kumimoji="0" lang="en-US" altLang="zh-TW" sz="1400" b="1" i="0" u="none" strike="noStrike" kern="1200" cap="none" spc="0" normalizeH="0" baseline="0" noProof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solder paste printing stencil-- 1 Companies</a:t>
          </a:r>
          <a:endParaRPr kumimoji="0" lang="en-US" altLang="zh-TW" sz="1400" b="1" i="0" u="none" strike="noStrike" kern="1200" cap="none" spc="0" normalizeH="0" baseline="0" noProof="0" dirty="0">
            <a:ln/>
            <a:solidFill>
              <a:srgbClr val="0070C0"/>
            </a:solidFill>
            <a:effectLst/>
            <a:uLnTx/>
            <a:uFillTx/>
            <a:latin typeface="Helvetica" pitchFamily="2" charset="0"/>
            <a:ea typeface="標楷體" pitchFamily="65" charset="-120"/>
            <a:cs typeface="+mn-cs"/>
          </a:endParaRPr>
        </a:p>
      </dsp:txBody>
      <dsp:txXfrm>
        <a:off x="3786304" y="3130245"/>
        <a:ext cx="1523241" cy="1496371"/>
      </dsp:txXfrm>
    </dsp:sp>
    <dsp:sp modelId="{0CBB6B57-84BA-7648-ADA1-DB7C6B195D02}">
      <dsp:nvSpPr>
        <dsp:cNvPr id="0" name=""/>
        <dsp:cNvSpPr/>
      </dsp:nvSpPr>
      <dsp:spPr>
        <a:xfrm>
          <a:off x="3705854" y="1408613"/>
          <a:ext cx="1609001" cy="321800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1" lang="en-US" altLang="zh-TW" sz="1200" b="1" kern="1200" dirty="0">
              <a:latin typeface="Helvetica" pitchFamily="2" charset="0"/>
              <a:ea typeface="微軟正黑體" panose="020B0604030504040204" pitchFamily="34" charset="-120"/>
            </a:rPr>
            <a:t>Mini/ Micro LED</a:t>
          </a:r>
          <a:endParaRPr lang="zh-TW" altLang="en-US" sz="1200" b="1" kern="1200" dirty="0">
            <a:latin typeface="Helvetica" pitchFamily="2" charset="0"/>
          </a:endParaRPr>
        </a:p>
      </dsp:txBody>
      <dsp:txXfrm>
        <a:off x="3705854" y="1408613"/>
        <a:ext cx="1609001" cy="321800"/>
      </dsp:txXfrm>
    </dsp:sp>
    <dsp:sp modelId="{33934179-A1EE-324B-ABC2-963A2EEE7DFB}">
      <dsp:nvSpPr>
        <dsp:cNvPr id="0" name=""/>
        <dsp:cNvSpPr/>
      </dsp:nvSpPr>
      <dsp:spPr>
        <a:xfrm>
          <a:off x="5555349" y="1730413"/>
          <a:ext cx="0" cy="28962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7BD4F-64C6-0146-A2B2-FCF8F4DD0599}">
      <dsp:nvSpPr>
        <dsp:cNvPr id="0" name=""/>
        <dsp:cNvSpPr/>
      </dsp:nvSpPr>
      <dsp:spPr>
        <a:xfrm>
          <a:off x="5635799" y="1826953"/>
          <a:ext cx="1523241" cy="130329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886D3-1388-D344-AB32-ECBD6C595D31}">
      <dsp:nvSpPr>
        <dsp:cNvPr id="0" name=""/>
        <dsp:cNvSpPr/>
      </dsp:nvSpPr>
      <dsp:spPr>
        <a:xfrm>
          <a:off x="5635799" y="3130245"/>
          <a:ext cx="1523241" cy="149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 typeface="Arial" panose="020B0604020202020204" pitchFamily="34" charset="0"/>
            <a:buChar char="•"/>
          </a:pPr>
          <a:r>
            <a:rPr kumimoji="1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微軟正黑體" panose="020B0604030504040204" pitchFamily="34" charset="-120"/>
              <a:cs typeface="+mn-cs"/>
            </a:rPr>
            <a:t>Pd/Ni alloy mesh</a:t>
          </a: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---4 Companies</a:t>
          </a:r>
        </a:p>
      </dsp:txBody>
      <dsp:txXfrm>
        <a:off x="5635799" y="3130245"/>
        <a:ext cx="1523241" cy="1496371"/>
      </dsp:txXfrm>
    </dsp:sp>
    <dsp:sp modelId="{B8F3CD71-4104-FC4D-A26E-FF1D6BAB8AEA}">
      <dsp:nvSpPr>
        <dsp:cNvPr id="0" name=""/>
        <dsp:cNvSpPr/>
      </dsp:nvSpPr>
      <dsp:spPr>
        <a:xfrm>
          <a:off x="5555349" y="1408613"/>
          <a:ext cx="1609001" cy="321800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1" lang="en-US" altLang="zh-TW" sz="1200" b="1" i="0" u="none" strike="noStrike" kern="1200" cap="none" spc="0" normalizeH="0" baseline="0" noProof="0">
              <a:ln/>
              <a:effectLst/>
              <a:uLnTx/>
              <a:uFillTx/>
              <a:latin typeface="Helvetica" pitchFamily="2" charset="0"/>
              <a:ea typeface="微軟正黑體" panose="020B0604030504040204" pitchFamily="34" charset="-120"/>
              <a:cs typeface="+mn-cs"/>
            </a:rPr>
            <a:t>Nebulizer Product</a:t>
          </a:r>
          <a:endParaRPr kumimoji="0" lang="en-US" altLang="zh-TW" sz="1200" b="1" i="0" u="none" strike="noStrike" kern="1200" cap="none" spc="0" normalizeH="0" baseline="0" noProof="0" dirty="0">
            <a:ln/>
            <a:effectLst/>
            <a:uLnTx/>
            <a:uFillTx/>
            <a:latin typeface="Helvetica" pitchFamily="2" charset="0"/>
            <a:ea typeface="標楷體" pitchFamily="65" charset="-120"/>
            <a:cs typeface="+mn-cs"/>
          </a:endParaRPr>
        </a:p>
      </dsp:txBody>
      <dsp:txXfrm>
        <a:off x="5555349" y="1408613"/>
        <a:ext cx="1609001" cy="321800"/>
      </dsp:txXfrm>
    </dsp:sp>
    <dsp:sp modelId="{4AA61F8A-6034-B641-BEFE-9CEE88EC54D4}">
      <dsp:nvSpPr>
        <dsp:cNvPr id="0" name=""/>
        <dsp:cNvSpPr/>
      </dsp:nvSpPr>
      <dsp:spPr>
        <a:xfrm>
          <a:off x="7404844" y="1730413"/>
          <a:ext cx="0" cy="28962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D1FE7-AEB0-4A4E-9AA9-E265C93D2C4D}">
      <dsp:nvSpPr>
        <dsp:cNvPr id="0" name=""/>
        <dsp:cNvSpPr/>
      </dsp:nvSpPr>
      <dsp:spPr>
        <a:xfrm>
          <a:off x="7485294" y="1826953"/>
          <a:ext cx="1523241" cy="1303291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29000" b="-29000"/>
          </a:stretch>
        </a:blip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3B72F8-92E7-6241-AB6A-6F605411B32B}">
      <dsp:nvSpPr>
        <dsp:cNvPr id="0" name=""/>
        <dsp:cNvSpPr/>
      </dsp:nvSpPr>
      <dsp:spPr>
        <a:xfrm>
          <a:off x="7485294" y="3130245"/>
          <a:ext cx="1523241" cy="1496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lr>
              <a:srgbClr val="000000"/>
            </a:buClr>
            <a:buSzPct val="100000"/>
            <a:buFont typeface="Times New Roman" pitchFamily="18" charset="0"/>
            <a:buNone/>
          </a:pPr>
          <a:r>
            <a:rPr lang="en-US" altLang="zh-TW" sz="1400" b="1" kern="1200" dirty="0">
              <a:solidFill>
                <a:srgbClr val="0070C0"/>
              </a:solidFill>
              <a:latin typeface="Helvetica" pitchFamily="2" charset="0"/>
              <a:ea typeface="標楷體" pitchFamily="65" charset="-120"/>
            </a:rPr>
            <a:t>Stamper of display industry-- 2 Companies</a:t>
          </a:r>
          <a:r>
            <a:rPr kumimoji="0" lang="en-US" altLang="zh-TW" sz="14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標楷體" pitchFamily="65" charset="-120"/>
              <a:cs typeface="+mn-cs"/>
            </a:rPr>
            <a:t> </a:t>
          </a:r>
        </a:p>
      </dsp:txBody>
      <dsp:txXfrm>
        <a:off x="7485294" y="3130245"/>
        <a:ext cx="1523241" cy="1496371"/>
      </dsp:txXfrm>
    </dsp:sp>
    <dsp:sp modelId="{699A132C-FC56-B744-91E7-51DB1A1E4279}">
      <dsp:nvSpPr>
        <dsp:cNvPr id="0" name=""/>
        <dsp:cNvSpPr/>
      </dsp:nvSpPr>
      <dsp:spPr>
        <a:xfrm>
          <a:off x="7404844" y="1408613"/>
          <a:ext cx="1609001" cy="32180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ct val="100000"/>
            <a:buFont typeface="Times New Roman" pitchFamily="18" charset="0"/>
            <a:buNone/>
          </a:pPr>
          <a:r>
            <a:rPr lang="en-US" altLang="zh-TW" sz="1200" b="1" kern="1200" dirty="0">
              <a:latin typeface="Helvetica" pitchFamily="2" charset="0"/>
              <a:ea typeface="標楷體" pitchFamily="65" charset="-120"/>
            </a:rPr>
            <a:t>Display Industry</a:t>
          </a:r>
          <a:endParaRPr kumimoji="0" lang="en-US" altLang="zh-TW" sz="1200" b="1" i="0" u="none" strike="noStrike" kern="1200" cap="none" spc="0" normalizeH="0" baseline="0" noProof="0" dirty="0">
            <a:ln/>
            <a:effectLst/>
            <a:uLnTx/>
            <a:uFillTx/>
            <a:latin typeface="Helvetica" pitchFamily="2" charset="0"/>
            <a:ea typeface="標楷體" pitchFamily="65" charset="-120"/>
            <a:cs typeface="+mn-cs"/>
          </a:endParaRPr>
        </a:p>
      </dsp:txBody>
      <dsp:txXfrm>
        <a:off x="7404844" y="1408613"/>
        <a:ext cx="1609001" cy="321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644440-646C-D04D-BE30-D5F1CF6D8497}">
      <dsp:nvSpPr>
        <dsp:cNvPr id="0" name=""/>
        <dsp:cNvSpPr/>
      </dsp:nvSpPr>
      <dsp:spPr>
        <a:xfrm>
          <a:off x="2830754" y="-37041"/>
          <a:ext cx="6162086" cy="6162086"/>
        </a:xfrm>
        <a:prstGeom prst="circularArrow">
          <a:avLst>
            <a:gd name="adj1" fmla="val 5544"/>
            <a:gd name="adj2" fmla="val 330680"/>
            <a:gd name="adj3" fmla="val 14478804"/>
            <a:gd name="adj4" fmla="val 16971404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6772EB-E80B-7545-8E50-80643242AEC8}">
      <dsp:nvSpPr>
        <dsp:cNvPr id="0" name=""/>
        <dsp:cNvSpPr/>
      </dsp:nvSpPr>
      <dsp:spPr>
        <a:xfrm>
          <a:off x="4927460" y="2395"/>
          <a:ext cx="1968674" cy="9843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AutoNum type="arabicPeriod"/>
          </a:pPr>
          <a:r>
            <a:rPr kumimoji="1" lang="zh-TW" altLang="en-US" sz="1800" b="1" i="0" u="none" strike="noStrike" kern="1200" cap="none" spc="0" normalizeH="0" baseline="0" noProof="0" dirty="0">
              <a:ln/>
              <a:effectLst/>
              <a:uLnTx/>
              <a:uFillTx/>
              <a:latin typeface="Helvetica" pitchFamily="2" charset="0"/>
              <a:ea typeface="Microsoft JhengHei" panose="020B0604030504040204" pitchFamily="34" charset="-120"/>
              <a:cs typeface="+mn-cs"/>
            </a:rPr>
            <a:t>光碟核心技術的延伸</a:t>
          </a:r>
          <a:endParaRPr lang="zh-TW" altLang="en-US" sz="1800" kern="1200" dirty="0"/>
        </a:p>
      </dsp:txBody>
      <dsp:txXfrm>
        <a:off x="4927460" y="2395"/>
        <a:ext cx="1968674" cy="984337"/>
      </dsp:txXfrm>
    </dsp:sp>
    <dsp:sp modelId="{38993853-FB5C-D748-8568-DC6C09AD525D}">
      <dsp:nvSpPr>
        <dsp:cNvPr id="0" name=""/>
        <dsp:cNvSpPr/>
      </dsp:nvSpPr>
      <dsp:spPr>
        <a:xfrm>
          <a:off x="6981921" y="991772"/>
          <a:ext cx="1968674" cy="984337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AutoNum type="arabicPeriod"/>
          </a:pPr>
          <a:r>
            <a:rPr kumimoji="1" lang="en-US" altLang="zh-TW" sz="1800" b="1" kern="1200" dirty="0">
              <a:latin typeface="Helvetica" pitchFamily="2" charset="0"/>
              <a:ea typeface="Microsoft JhengHei" panose="020B0604030504040204" pitchFamily="34" charset="-120"/>
            </a:rPr>
            <a:t>34</a:t>
          </a:r>
          <a:r>
            <a:rPr kumimoji="1" lang="zh-TW" altLang="en-US" sz="1800" b="1" kern="1200" dirty="0">
              <a:latin typeface="Helvetica" pitchFamily="2" charset="0"/>
              <a:ea typeface="Microsoft JhengHei" panose="020B0604030504040204" pitchFamily="34" charset="-120"/>
            </a:rPr>
            <a:t>年光刻與      電鑄經驗</a:t>
          </a:r>
          <a:endParaRPr lang="zh-TW" altLang="en-US" sz="1800" kern="1200" dirty="0"/>
        </a:p>
      </dsp:txBody>
      <dsp:txXfrm>
        <a:off x="6981921" y="991772"/>
        <a:ext cx="1968674" cy="984337"/>
      </dsp:txXfrm>
    </dsp:sp>
    <dsp:sp modelId="{DD3B2786-87D5-D244-856D-EB05E4BFA152}">
      <dsp:nvSpPr>
        <dsp:cNvPr id="0" name=""/>
        <dsp:cNvSpPr/>
      </dsp:nvSpPr>
      <dsp:spPr>
        <a:xfrm>
          <a:off x="7489332" y="3214881"/>
          <a:ext cx="1968674" cy="984337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AutoNum type="arabicPeriod"/>
          </a:pPr>
          <a:r>
            <a:rPr kumimoji="1" lang="zh-TW" altLang="en-US" sz="1800" b="1" i="0" u="none" strike="noStrike" kern="1200" cap="none" spc="0" normalizeH="0" baseline="0" noProof="0">
              <a:ln/>
              <a:effectLst/>
              <a:uLnTx/>
              <a:uFillTx/>
              <a:latin typeface="Helvetica" pitchFamily="2" charset="0"/>
              <a:ea typeface="Microsoft JhengHei" panose="020B0604030504040204" pitchFamily="34" charset="-120"/>
              <a:cs typeface="+mn-cs"/>
            </a:rPr>
            <a:t>強大的新產品開發研發團隊</a:t>
          </a:r>
          <a:endParaRPr lang="zh-TW" altLang="en-US" sz="1800" kern="1200" dirty="0"/>
        </a:p>
      </dsp:txBody>
      <dsp:txXfrm>
        <a:off x="7489332" y="3214881"/>
        <a:ext cx="1968674" cy="984337"/>
      </dsp:txXfrm>
    </dsp:sp>
    <dsp:sp modelId="{5B679F08-DB27-C84A-94C5-D430BDE27BD9}">
      <dsp:nvSpPr>
        <dsp:cNvPr id="0" name=""/>
        <dsp:cNvSpPr/>
      </dsp:nvSpPr>
      <dsp:spPr>
        <a:xfrm>
          <a:off x="6067600" y="4997676"/>
          <a:ext cx="1968674" cy="984337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AutoNum type="arabicPeriod"/>
          </a:pPr>
          <a:r>
            <a:rPr kumimoji="1" lang="zh-TW" altLang="en-US" sz="1800" b="1" kern="1200">
              <a:latin typeface="Helvetica" pitchFamily="2" charset="0"/>
              <a:ea typeface="Microsoft JhengHei" panose="020B0604030504040204" pitchFamily="34" charset="-120"/>
            </a:rPr>
            <a:t>貼近客戶市場可快速反應</a:t>
          </a:r>
          <a:endParaRPr lang="zh-TW" altLang="en-US" sz="1800" kern="1200" dirty="0"/>
        </a:p>
      </dsp:txBody>
      <dsp:txXfrm>
        <a:off x="6067600" y="4997676"/>
        <a:ext cx="1968674" cy="984337"/>
      </dsp:txXfrm>
    </dsp:sp>
    <dsp:sp modelId="{8C41A09A-07DB-6045-9F84-0D3A40402D02}">
      <dsp:nvSpPr>
        <dsp:cNvPr id="0" name=""/>
        <dsp:cNvSpPr/>
      </dsp:nvSpPr>
      <dsp:spPr>
        <a:xfrm>
          <a:off x="3787319" y="4997676"/>
          <a:ext cx="1968674" cy="984337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1" kern="1200">
              <a:latin typeface="Helvetica" pitchFamily="2" charset="0"/>
              <a:ea typeface="Microsoft JhengHei" panose="020B0604030504040204" pitchFamily="34" charset="-120"/>
            </a:rPr>
            <a:t>精度高、交期快、售後服務好</a:t>
          </a:r>
          <a:endParaRPr kumimoji="1" lang="en-US" altLang="zh-TW" sz="1800" b="1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3787319" y="4997676"/>
        <a:ext cx="1968674" cy="984337"/>
      </dsp:txXfrm>
    </dsp:sp>
    <dsp:sp modelId="{2AA8717F-02C9-2E44-B4BF-1A5961EA6B32}">
      <dsp:nvSpPr>
        <dsp:cNvPr id="0" name=""/>
        <dsp:cNvSpPr/>
      </dsp:nvSpPr>
      <dsp:spPr>
        <a:xfrm>
          <a:off x="2365588" y="3214881"/>
          <a:ext cx="1968674" cy="984337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AutoNum type="arabicPeriod"/>
          </a:pPr>
          <a:r>
            <a:rPr kumimoji="1" lang="zh-TW" altLang="en-US" sz="1800" b="1" i="0" u="none" strike="noStrike" kern="1200" cap="none" spc="0" normalizeH="0" baseline="0" noProof="0">
              <a:ln/>
              <a:effectLst/>
              <a:uLnTx/>
              <a:uFillTx/>
              <a:latin typeface="Helvetica" pitchFamily="2" charset="0"/>
              <a:ea typeface="Microsoft JhengHei" panose="020B0604030504040204" pitchFamily="34" charset="-120"/>
              <a:cs typeface="+mn-cs"/>
            </a:rPr>
            <a:t>品質穩定提升客戶方良率</a:t>
          </a:r>
          <a:endParaRPr lang="zh-TW" altLang="en-US" sz="1800" kern="1200" dirty="0"/>
        </a:p>
      </dsp:txBody>
      <dsp:txXfrm>
        <a:off x="2365588" y="3214881"/>
        <a:ext cx="1968674" cy="984337"/>
      </dsp:txXfrm>
    </dsp:sp>
    <dsp:sp modelId="{CF69B384-921D-784F-B480-19A1B9B07CBE}">
      <dsp:nvSpPr>
        <dsp:cNvPr id="0" name=""/>
        <dsp:cNvSpPr/>
      </dsp:nvSpPr>
      <dsp:spPr>
        <a:xfrm>
          <a:off x="2872998" y="991772"/>
          <a:ext cx="1968674" cy="98433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AutoNum type="arabicPeriod"/>
          </a:pPr>
          <a:r>
            <a:rPr kumimoji="1" lang="zh-TW" altLang="en-US" sz="1800" b="1" i="0" u="none" strike="noStrike" kern="1200" cap="none" spc="0" normalizeH="0" baseline="0" noProof="0">
              <a:ln/>
              <a:effectLst/>
              <a:uLnTx/>
              <a:uFillTx/>
              <a:latin typeface="Helvetica" pitchFamily="2" charset="0"/>
              <a:ea typeface="Microsoft JhengHei" panose="020B0604030504040204" pitchFamily="34" charset="-120"/>
              <a:cs typeface="+mn-cs"/>
            </a:rPr>
            <a:t>具競爭力的價格優勢</a:t>
          </a:r>
          <a:endParaRPr kumimoji="1" lang="en-US" altLang="zh-TW" sz="1800" b="1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2872998" y="991772"/>
        <a:ext cx="1968674" cy="9843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C0E84-FA88-BE4F-8739-CEB6BECBD165}">
      <dsp:nvSpPr>
        <dsp:cNvPr id="0" name=""/>
        <dsp:cNvSpPr/>
      </dsp:nvSpPr>
      <dsp:spPr>
        <a:xfrm>
          <a:off x="1447155" y="263390"/>
          <a:ext cx="2508962" cy="211021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FEB51A-4066-694B-A0DC-88D679317FD0}">
      <dsp:nvSpPr>
        <dsp:cNvPr id="0" name=""/>
        <dsp:cNvSpPr/>
      </dsp:nvSpPr>
      <dsp:spPr>
        <a:xfrm>
          <a:off x="512477" y="1150488"/>
          <a:ext cx="1359767" cy="13597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Helvetica" pitchFamily="2" charset="0"/>
              <a:ea typeface="Microsoft JhengHei" panose="020B0604030504040204" pitchFamily="34" charset="-120"/>
            </a:rPr>
            <a:t>不斷電</a:t>
          </a:r>
          <a:endParaRPr lang="en-US" altLang="zh-TW" sz="2000" kern="1200" dirty="0">
            <a:latin typeface="Helvetica" pitchFamily="2" charset="0"/>
            <a:ea typeface="Microsoft JhengHei" panose="020B0604030504040204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Helvetica" pitchFamily="2" charset="0"/>
              <a:ea typeface="Microsoft JhengHei" panose="020B0604030504040204" pitchFamily="34" charset="-120"/>
            </a:rPr>
            <a:t>系統</a:t>
          </a:r>
        </a:p>
      </dsp:txBody>
      <dsp:txXfrm>
        <a:off x="512477" y="1150488"/>
        <a:ext cx="1359767" cy="1359767"/>
      </dsp:txXfrm>
    </dsp:sp>
    <dsp:sp modelId="{6A968FA9-0C07-E144-89B4-FF7D7C9D6868}">
      <dsp:nvSpPr>
        <dsp:cNvPr id="0" name=""/>
        <dsp:cNvSpPr/>
      </dsp:nvSpPr>
      <dsp:spPr>
        <a:xfrm>
          <a:off x="5331488" y="263390"/>
          <a:ext cx="2508962" cy="2110216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14E161-86B8-DA46-B46B-8464F1BADAB8}">
      <dsp:nvSpPr>
        <dsp:cNvPr id="0" name=""/>
        <dsp:cNvSpPr/>
      </dsp:nvSpPr>
      <dsp:spPr>
        <a:xfrm>
          <a:off x="4396810" y="1150488"/>
          <a:ext cx="1359767" cy="1359767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>
              <a:latin typeface="Helvetica" pitchFamily="2" charset="0"/>
              <a:ea typeface="Microsoft JhengHei" panose="020B0604030504040204" pitchFamily="34" charset="-120"/>
            </a:rPr>
            <a:t>儲能調頻服</a:t>
          </a:r>
          <a:r>
            <a:rPr lang="en-US" altLang="zh-TW" sz="2000" kern="1200">
              <a:latin typeface="Helvetica" pitchFamily="2" charset="0"/>
              <a:ea typeface="Microsoft JhengHei" panose="020B0604030504040204" pitchFamily="34" charset="-120"/>
            </a:rPr>
            <a:t>(AFC)</a:t>
          </a:r>
          <a:endParaRPr lang="zh-TW" altLang="en-US" sz="2000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4396810" y="1150488"/>
        <a:ext cx="1359767" cy="1359767"/>
      </dsp:txXfrm>
    </dsp:sp>
    <dsp:sp modelId="{00B1DF44-D7B6-0B4D-BFC1-7C5D9230A044}">
      <dsp:nvSpPr>
        <dsp:cNvPr id="0" name=""/>
        <dsp:cNvSpPr/>
      </dsp:nvSpPr>
      <dsp:spPr>
        <a:xfrm>
          <a:off x="3389321" y="2890343"/>
          <a:ext cx="2508962" cy="211021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421CC2-B262-F648-BDAA-56150CBB8E3D}">
      <dsp:nvSpPr>
        <dsp:cNvPr id="0" name=""/>
        <dsp:cNvSpPr/>
      </dsp:nvSpPr>
      <dsp:spPr>
        <a:xfrm>
          <a:off x="2454643" y="3777441"/>
          <a:ext cx="1359767" cy="135976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>
              <a:latin typeface="Helvetica" pitchFamily="2" charset="0"/>
              <a:ea typeface="Microsoft JhengHei" panose="020B0604030504040204" pitchFamily="34" charset="-120"/>
            </a:rPr>
            <a:t>儲能系統結合太陽能光電</a:t>
          </a:r>
          <a:endParaRPr lang="zh-TW" altLang="en-US" sz="2000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2454643" y="3777441"/>
        <a:ext cx="1359767" cy="13597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BF0D1A-EC79-4846-A27C-7E225CBC44DC}">
      <dsp:nvSpPr>
        <dsp:cNvPr id="0" name=""/>
        <dsp:cNvSpPr/>
      </dsp:nvSpPr>
      <dsp:spPr>
        <a:xfrm>
          <a:off x="2097" y="430323"/>
          <a:ext cx="1503920" cy="748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>
              <a:latin typeface="Helvetica" pitchFamily="2" charset="0"/>
              <a:ea typeface="Microsoft JhengHei" panose="020B0604030504040204" pitchFamily="34" charset="-120"/>
            </a:rPr>
            <a:t>一次性電池</a:t>
          </a:r>
          <a:endParaRPr lang="zh-TW" altLang="en-US" sz="1800" b="1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2097" y="430323"/>
        <a:ext cx="1503920" cy="498899"/>
      </dsp:txXfrm>
    </dsp:sp>
    <dsp:sp modelId="{4649D37C-E45D-4B4E-BE7C-ACD50180F427}">
      <dsp:nvSpPr>
        <dsp:cNvPr id="0" name=""/>
        <dsp:cNvSpPr/>
      </dsp:nvSpPr>
      <dsp:spPr>
        <a:xfrm>
          <a:off x="273810" y="912498"/>
          <a:ext cx="1473962" cy="3985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用於低用電量但需長期使用的裝置</a:t>
          </a:r>
          <a:endParaRPr lang="ko-KR" altLang="en-US" sz="1500" kern="1200" dirty="0">
            <a:latin typeface="Helvetica" pitchFamily="2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kern="1200" dirty="0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1500" kern="1200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年取得金頂電池台灣總代理權</a:t>
          </a:r>
          <a:endParaRPr lang="ko-KR" altLang="en-US" sz="1500" kern="1200" dirty="0">
            <a:latin typeface="Helvetica" pitchFamily="2" charset="0"/>
            <a:ea typeface="標楷體" panose="03000509000000000000" pitchFamily="65" charset="-120"/>
            <a:cs typeface="Arial" pitchFamily="34" charset="0"/>
          </a:endParaRPr>
        </a:p>
      </dsp:txBody>
      <dsp:txXfrm>
        <a:off x="273810" y="912498"/>
        <a:ext cx="1473962" cy="3985769"/>
      </dsp:txXfrm>
    </dsp:sp>
    <dsp:sp modelId="{E4AB8AA9-787B-5D48-B9A7-AFE9857C19C5}">
      <dsp:nvSpPr>
        <dsp:cNvPr id="0" name=""/>
        <dsp:cNvSpPr/>
      </dsp:nvSpPr>
      <dsp:spPr>
        <a:xfrm>
          <a:off x="1692294" y="523735"/>
          <a:ext cx="394905" cy="312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1692294" y="523735"/>
        <a:ext cx="394905" cy="312076"/>
      </dsp:txXfrm>
    </dsp:sp>
    <dsp:sp modelId="{500147D4-D06B-B540-85D4-593842C22BCD}">
      <dsp:nvSpPr>
        <dsp:cNvPr id="0" name=""/>
        <dsp:cNvSpPr/>
      </dsp:nvSpPr>
      <dsp:spPr>
        <a:xfrm>
          <a:off x="2251122" y="430323"/>
          <a:ext cx="1503920" cy="748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>
              <a:latin typeface="Helvetica" pitchFamily="2" charset="0"/>
              <a:ea typeface="Microsoft JhengHei" panose="020B0604030504040204" pitchFamily="34" charset="-120"/>
            </a:rPr>
            <a:t>小功率電池</a:t>
          </a:r>
          <a:endParaRPr lang="zh-TW" altLang="en-US" sz="1800" b="1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2251122" y="430323"/>
        <a:ext cx="1503920" cy="498899"/>
      </dsp:txXfrm>
    </dsp:sp>
    <dsp:sp modelId="{10CAFAEB-DADE-194D-B37D-C1F9798970AE}">
      <dsp:nvSpPr>
        <dsp:cNvPr id="0" name=""/>
        <dsp:cNvSpPr/>
      </dsp:nvSpPr>
      <dsp:spPr>
        <a:xfrm>
          <a:off x="2522835" y="912498"/>
          <a:ext cx="1473962" cy="3985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latin typeface="Helvetica" pitchFamily="2" charset="0"/>
              <a:ea typeface="Microsoft JhengHei" panose="020B0604030504040204" pitchFamily="34" charset="-120"/>
              <a:cs typeface="Arial" panose="020B0604020202020204" pitchFamily="34" charset="0"/>
            </a:rPr>
            <a:t>小型消費性電子產品</a:t>
          </a:r>
          <a:endParaRPr lang="zh-TW" altLang="en-US" sz="1500" kern="1200" dirty="0">
            <a:latin typeface="Helvetica" pitchFamily="2" charset="0"/>
            <a:ea typeface="Microsoft JhengHei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500" kern="1200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2022</a:t>
          </a:r>
          <a:r>
            <a:rPr lang="zh-TW" altLang="en-US" sz="1500" kern="1200">
              <a:latin typeface="Helvetica" pitchFamily="2" charset="0"/>
              <a:ea typeface="Microsoft JhengHei" panose="020B0604030504040204" pitchFamily="34" charset="-120"/>
              <a:cs typeface="Arial" panose="020B0604020202020204" pitchFamily="34" charset="0"/>
            </a:rPr>
            <a:t>年</a:t>
          </a:r>
          <a:r>
            <a:rPr lang="en-US" altLang="zh-TW" sz="1500" kern="1200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4</a:t>
          </a:r>
          <a:r>
            <a:rPr lang="zh-TW" altLang="en-US" sz="1500" kern="1200">
              <a:latin typeface="Helvetica" pitchFamily="2" charset="0"/>
              <a:ea typeface="Microsoft JhengHei" panose="020B0604030504040204" pitchFamily="34" charset="-120"/>
              <a:cs typeface="Arial" panose="020B0604020202020204" pitchFamily="34" charset="0"/>
            </a:rPr>
            <a:t>月取得達振能源主導性股權，且已併入錸寶核心事業。</a:t>
          </a:r>
          <a:endParaRPr lang="ko-KR" altLang="en-US" sz="1500" kern="1200" dirty="0">
            <a:latin typeface="Helvetica" pitchFamily="2" charset="0"/>
            <a:cs typeface="Arial" panose="020B0604020202020204" pitchFamily="34" charset="0"/>
          </a:endParaRPr>
        </a:p>
      </dsp:txBody>
      <dsp:txXfrm>
        <a:off x="2522835" y="912498"/>
        <a:ext cx="1473962" cy="3985769"/>
      </dsp:txXfrm>
    </dsp:sp>
    <dsp:sp modelId="{0E45644A-2DA1-9841-B00A-B47F467D5E6E}">
      <dsp:nvSpPr>
        <dsp:cNvPr id="0" name=""/>
        <dsp:cNvSpPr/>
      </dsp:nvSpPr>
      <dsp:spPr>
        <a:xfrm>
          <a:off x="3941318" y="523735"/>
          <a:ext cx="394905" cy="312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3941318" y="523735"/>
        <a:ext cx="394905" cy="312076"/>
      </dsp:txXfrm>
    </dsp:sp>
    <dsp:sp modelId="{9E79309C-5BB5-2345-BB4A-FCFD8A132D7E}">
      <dsp:nvSpPr>
        <dsp:cNvPr id="0" name=""/>
        <dsp:cNvSpPr/>
      </dsp:nvSpPr>
      <dsp:spPr>
        <a:xfrm>
          <a:off x="4500146" y="430323"/>
          <a:ext cx="1503920" cy="748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>
              <a:latin typeface="Helvetica" pitchFamily="2" charset="0"/>
              <a:ea typeface="Microsoft JhengHei" panose="020B0604030504040204" pitchFamily="34" charset="-120"/>
            </a:rPr>
            <a:t>儲能電池</a:t>
          </a:r>
          <a:endParaRPr lang="zh-TW" altLang="en-US" sz="1800" b="1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4500146" y="430323"/>
        <a:ext cx="1503920" cy="498899"/>
      </dsp:txXfrm>
    </dsp:sp>
    <dsp:sp modelId="{B14E6BFF-7471-394C-A973-56E119B64B36}">
      <dsp:nvSpPr>
        <dsp:cNvPr id="0" name=""/>
        <dsp:cNvSpPr/>
      </dsp:nvSpPr>
      <dsp:spPr>
        <a:xfrm>
          <a:off x="4771859" y="912498"/>
          <a:ext cx="1473962" cy="3985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電力具間歇性與位置依賴性等特性</a:t>
          </a:r>
          <a:endParaRPr lang="zh-TW" altLang="en-US" sz="1500" kern="1200" dirty="0">
            <a:latin typeface="Helvetica" pitchFamily="2" charset="0"/>
            <a:ea typeface="Microsoft JhengHei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發展重心為不斷電系統</a:t>
          </a:r>
          <a:r>
            <a:rPr lang="en-US" altLang="zh-TW" sz="1500" kern="1200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(UPS)</a:t>
          </a:r>
          <a:r>
            <a:rPr lang="zh-TW" altLang="en-US" sz="1500" kern="1200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及儲能櫃，預期未來將持續增資並擴大營運規模</a:t>
          </a:r>
          <a:endParaRPr lang="ko-KR" altLang="en-US" sz="1500" kern="1200" dirty="0">
            <a:latin typeface="Helvetica" pitchFamily="2" charset="0"/>
            <a:ea typeface="標楷體" panose="03000509000000000000" pitchFamily="65" charset="-120"/>
            <a:cs typeface="Arial" pitchFamily="34" charset="0"/>
          </a:endParaRPr>
        </a:p>
      </dsp:txBody>
      <dsp:txXfrm>
        <a:off x="4771859" y="912498"/>
        <a:ext cx="1473962" cy="3985769"/>
      </dsp:txXfrm>
    </dsp:sp>
    <dsp:sp modelId="{12C3A8E1-6324-7647-A839-9C787FF46ABC}">
      <dsp:nvSpPr>
        <dsp:cNvPr id="0" name=""/>
        <dsp:cNvSpPr/>
      </dsp:nvSpPr>
      <dsp:spPr>
        <a:xfrm>
          <a:off x="6190342" y="523735"/>
          <a:ext cx="394905" cy="312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6190342" y="523735"/>
        <a:ext cx="394905" cy="312076"/>
      </dsp:txXfrm>
    </dsp:sp>
    <dsp:sp modelId="{070686A9-E1D2-6647-92BC-A9D5E74B85EA}">
      <dsp:nvSpPr>
        <dsp:cNvPr id="0" name=""/>
        <dsp:cNvSpPr/>
      </dsp:nvSpPr>
      <dsp:spPr>
        <a:xfrm>
          <a:off x="6749171" y="430323"/>
          <a:ext cx="1503920" cy="748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>
              <a:latin typeface="Helvetica" pitchFamily="2" charset="0"/>
              <a:ea typeface="Microsoft JhengHei" panose="020B0604030504040204" pitchFamily="34" charset="-120"/>
            </a:rPr>
            <a:t>動力電池</a:t>
          </a:r>
          <a:endParaRPr lang="zh-TW" altLang="en-US" sz="1800" b="1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6749171" y="430323"/>
        <a:ext cx="1503920" cy="498899"/>
      </dsp:txXfrm>
    </dsp:sp>
    <dsp:sp modelId="{E65EC0AF-CA60-3A4D-ADC7-09BD8C8358AF}">
      <dsp:nvSpPr>
        <dsp:cNvPr id="0" name=""/>
        <dsp:cNvSpPr/>
      </dsp:nvSpPr>
      <dsp:spPr>
        <a:xfrm>
          <a:off x="7020883" y="912498"/>
          <a:ext cx="1473962" cy="3985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分為功率型動力電池以及能量型動力電池</a:t>
          </a:r>
          <a:endParaRPr lang="zh-TW" altLang="en-US" sz="1500" kern="1200" dirty="0">
            <a:latin typeface="Helvetica" pitchFamily="2" charset="0"/>
            <a:ea typeface="Microsoft JhengHei" panose="020B0604030504040204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發展重心為</a:t>
          </a:r>
          <a:r>
            <a:rPr lang="en-US" altLang="ko-KR" sz="1500" kern="1200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E-Bike</a:t>
          </a:r>
          <a:r>
            <a:rPr lang="zh-TW" altLang="en-US" sz="1500" kern="1200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、</a:t>
          </a:r>
          <a:r>
            <a:rPr lang="en-US" altLang="zh-TW" sz="1500" kern="1200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E-Scooter</a:t>
          </a:r>
          <a:r>
            <a:rPr lang="zh-TW" altLang="en-US" sz="1500" kern="120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、非商用電動汽車載具</a:t>
          </a:r>
          <a:r>
            <a:rPr lang="en-US" altLang="zh-TW" sz="1500" kern="120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(</a:t>
          </a:r>
          <a:r>
            <a:rPr lang="zh-TW" altLang="en-US" sz="1500" kern="120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如</a:t>
          </a:r>
          <a:r>
            <a:rPr lang="en-US" altLang="zh-TW" sz="1500" kern="1200">
              <a:latin typeface="Helvetica" pitchFamily="2" charset="0"/>
              <a:ea typeface="Microsoft JhengHei" panose="020B0604030504040204" pitchFamily="34" charset="-120"/>
              <a:cs typeface="Times New Roman" panose="02020603050405020304" pitchFamily="18" charset="0"/>
            </a:rPr>
            <a:t>AGV</a:t>
          </a:r>
          <a:r>
            <a:rPr lang="zh-TW" altLang="en-US" sz="1500" kern="120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、機器人等</a:t>
          </a:r>
          <a:r>
            <a:rPr lang="en-US" altLang="zh-TW" sz="1500" kern="1200">
              <a:latin typeface="Helvetica" pitchFamily="2" charset="0"/>
              <a:ea typeface="Microsoft JhengHei" panose="020B0604030504040204" pitchFamily="34" charset="-120"/>
              <a:cs typeface="Arial" pitchFamily="34" charset="0"/>
            </a:rPr>
            <a:t>)</a:t>
          </a:r>
          <a:endParaRPr lang="zh-TW" altLang="en-US" sz="1500" kern="1200" dirty="0">
            <a:latin typeface="Helvetica" pitchFamily="2" charset="0"/>
            <a:ea typeface="Microsoft JhengHei" panose="020B0604030504040204" pitchFamily="34" charset="-120"/>
          </a:endParaRPr>
        </a:p>
      </dsp:txBody>
      <dsp:txXfrm>
        <a:off x="7020883" y="912498"/>
        <a:ext cx="1473962" cy="398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71EDF916-A699-A7B5-3FC3-69DAEB4640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6683982B-CD25-5D78-57DF-0EA62301C4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A5FD2B2-EB3E-7F44-9846-23472778EA95}" type="datetime1">
              <a:rPr lang="zh-TW" altLang="en-US"/>
              <a:pPr>
                <a:defRPr/>
              </a:pPr>
              <a:t>2022/12/6</a:t>
            </a:fld>
            <a:endParaRPr lang="en-US" altLang="zh-TW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xmlns="" id="{5E3B6054-BF98-5C08-E88D-714B2ECE743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xmlns="" id="{CCF95100-C67C-C601-07E1-BD47CD5716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BDF433D-2DA5-1C46-84ED-EE165D3422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xmlns="" id="{54044E61-1420-CA1A-DF9F-DA163F0B3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TW" altLang="en-US" sz="180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xmlns="" id="{C4350142-A051-B2F0-F656-A40E388BF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TW" altLang="en-US" sz="180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xmlns="" id="{89783160-DD15-0150-1F4F-5CA81EDC4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TW" altLang="en-US" sz="180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xmlns="" id="{8A1652FA-BD41-23EC-C616-91DED4B5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TW" altLang="en-US" sz="1800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xmlns="" id="{D567C1BA-9019-9119-B913-0006E2464BF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3225" cy="490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0" sz="120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xmlns="" id="{1F517C46-4ABD-A743-E002-28E9CA6D7E8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56038" y="0"/>
            <a:ext cx="2943225" cy="490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0" sz="12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046670F-33C8-4742-B709-C17EB3E14B99}" type="datetime1">
              <a:rPr lang="en-US" altLang="zh-TW"/>
              <a:pPr>
                <a:defRPr/>
              </a:pPr>
              <a:t>12/6/2022</a:t>
            </a:fld>
            <a:endParaRPr lang="en-US" altLang="zh-TW"/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xmlns="" id="{A2E5469E-9229-9317-49C3-B77680E3489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7" name="Rectangle 8">
            <a:extLst>
              <a:ext uri="{FF2B5EF4-FFF2-40B4-BE49-F238E27FC236}">
                <a16:creationId xmlns:a16="http://schemas.microsoft.com/office/drawing/2014/main" xmlns="" id="{EB5D9107-D8FF-DD82-DB9B-DBC82B3CE3B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1225"/>
            <a:ext cx="5438775" cy="4465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D991CD80-B442-96FA-382D-0AE205A708B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32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0" sz="120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xmlns="" id="{E9589029-094B-6CAC-9A6D-8FF9C908EF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32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0" sz="1600">
                <a:solidFill>
                  <a:srgbClr val="FF0000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B6FC65D-905C-9443-87D8-76FE0DCAB2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8" charset="0"/>
        <a:ea typeface="新細明體" charset="0"/>
        <a:cs typeface="新細明體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8" charset="0"/>
        <a:ea typeface="新細明體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8" charset="0"/>
        <a:ea typeface="新細明體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8" charset="0"/>
        <a:ea typeface="新細明體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8" charset="0"/>
        <a:ea typeface="新細明體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4B3D3739-9ABC-0231-E328-154C9F49E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C70B8252-2B19-D7A7-55D4-5619E36F0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3B8922A8-682C-11E5-7D46-961921C9A247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6FC65D-905C-9443-87D8-76FE0DCAB2DF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BF05F858-D560-B666-7853-1AB4DBF56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3C269469-BD9D-F1CA-086A-B6E40E77D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4F560A6E-B17A-AC64-D8A2-248D1F8AFE34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6FC65D-905C-9443-87D8-76FE0DCAB2DF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2B6FC65D-905C-9443-87D8-76FE0DCAB2DF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3478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D8125A02-06F0-5585-965E-6A2E56C0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>
            <a:extLst>
              <a:ext uri="{FF2B5EF4-FFF2-40B4-BE49-F238E27FC236}">
                <a16:creationId xmlns:a16="http://schemas.microsoft.com/office/drawing/2014/main" xmlns="" id="{AC45A609-BB1C-021F-D932-396AD52040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73563" y="6677025"/>
            <a:ext cx="396875" cy="184150"/>
          </a:xfrm>
        </p:spPr>
        <p:txBody>
          <a:bodyPr/>
          <a:lstStyle>
            <a:lvl1pPr algn="ctr">
              <a:defRPr sz="800">
                <a:solidFill>
                  <a:srgbClr val="0070C0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77BC6C45-3872-C748-96B8-EEDE592739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9476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7B9F466-5CD3-5593-CE14-D7229C04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>
            <a:extLst>
              <a:ext uri="{FF2B5EF4-FFF2-40B4-BE49-F238E27FC236}">
                <a16:creationId xmlns:a16="http://schemas.microsoft.com/office/drawing/2014/main" xmlns="" id="{FE477D20-0117-0A41-FC7E-90813BA59D55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942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763C79E-59A0-DEE5-2FFB-53D1BA7C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>
            <a:extLst>
              <a:ext uri="{FF2B5EF4-FFF2-40B4-BE49-F238E27FC236}">
                <a16:creationId xmlns:a16="http://schemas.microsoft.com/office/drawing/2014/main" xmlns="" id="{B3667B33-9E16-A7BA-4AB5-1163C5C887BD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8260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277287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>
            <a:extLst>
              <a:ext uri="{FF2B5EF4-FFF2-40B4-BE49-F238E27FC236}">
                <a16:creationId xmlns:a16="http://schemas.microsoft.com/office/drawing/2014/main" xmlns="" id="{776AE556-4C43-E3A3-0182-9C8550E8801A}"/>
              </a:ext>
            </a:extLst>
          </p:cNvPr>
          <p:cNvCxnSpPr>
            <a:cxnSpLocks/>
          </p:cNvCxnSpPr>
          <p:nvPr userDrawn="1"/>
        </p:nvCxnSpPr>
        <p:spPr>
          <a:xfrm flipH="1">
            <a:off x="179388" y="620713"/>
            <a:ext cx="878522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圖片 2" descr="RTK Logo.png">
            <a:extLst>
              <a:ext uri="{FF2B5EF4-FFF2-40B4-BE49-F238E27FC236}">
                <a16:creationId xmlns:a16="http://schemas.microsoft.com/office/drawing/2014/main" xmlns="" id="{28785D47-3AA8-5FD8-54F7-BC2A18CBC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183432"/>
            <a:ext cx="1439857" cy="298449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395536" y="143234"/>
            <a:ext cx="6059016" cy="4437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0070C0"/>
                </a:solidFill>
                <a:latin typeface="Helvetica" pitchFamily="2" charset="0"/>
                <a:ea typeface="Microsoft JhengHei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14">
            <a:extLst>
              <a:ext uri="{FF2B5EF4-FFF2-40B4-BE49-F238E27FC236}">
                <a16:creationId xmlns:a16="http://schemas.microsoft.com/office/drawing/2014/main" xmlns="" id="{30FC7C32-9628-01FA-9E64-35EFE294D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70C0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77BC6C45-3872-C748-96B8-EEDE592739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1262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8BFE320-A109-BF26-1A6F-99283123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>
            <a:extLst>
              <a:ext uri="{FF2B5EF4-FFF2-40B4-BE49-F238E27FC236}">
                <a16:creationId xmlns:a16="http://schemas.microsoft.com/office/drawing/2014/main" xmlns="" id="{B7BE907B-2492-8E07-4CDE-51D72886BA04}"/>
              </a:ext>
            </a:extLst>
          </p:cNvPr>
          <p:cNvSpPr txBox="1">
            <a:spLocks/>
          </p:cNvSpPr>
          <p:nvPr userDrawn="1"/>
        </p:nvSpPr>
        <p:spPr>
          <a:xfrm>
            <a:off x="4373562" y="6594227"/>
            <a:ext cx="396875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6108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A84B109-2C2F-CC6F-E0A8-27EC7FCE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>
            <a:extLst>
              <a:ext uri="{FF2B5EF4-FFF2-40B4-BE49-F238E27FC236}">
                <a16:creationId xmlns:a16="http://schemas.microsoft.com/office/drawing/2014/main" xmlns="" id="{212D746C-C59E-5C81-CAC9-751EE0FE882B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9223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251481FF-8289-5402-A459-C0C8056F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4">
            <a:extLst>
              <a:ext uri="{FF2B5EF4-FFF2-40B4-BE49-F238E27FC236}">
                <a16:creationId xmlns:a16="http://schemas.microsoft.com/office/drawing/2014/main" xmlns="" id="{CE628700-14B0-5429-A7BE-3B07BCDA3A06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8246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xmlns="" id="{7041FAD1-1A89-273D-06B5-5F7917D1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14">
            <a:extLst>
              <a:ext uri="{FF2B5EF4-FFF2-40B4-BE49-F238E27FC236}">
                <a16:creationId xmlns:a16="http://schemas.microsoft.com/office/drawing/2014/main" xmlns="" id="{B2201E02-B7C6-2765-541C-D52CD53666CA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1476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xmlns="" id="{5F2B0335-D904-64CA-F0CA-95B9B6D6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4">
            <a:extLst>
              <a:ext uri="{FF2B5EF4-FFF2-40B4-BE49-F238E27FC236}">
                <a16:creationId xmlns:a16="http://schemas.microsoft.com/office/drawing/2014/main" xmlns="" id="{29C1C033-0578-FFAA-59A6-5012D465F291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1845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xmlns="" id="{625AF7F7-977A-AC44-EF2A-2B3D65F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14">
            <a:extLst>
              <a:ext uri="{FF2B5EF4-FFF2-40B4-BE49-F238E27FC236}">
                <a16:creationId xmlns:a16="http://schemas.microsoft.com/office/drawing/2014/main" xmlns="" id="{7490B0C9-6FBB-B229-6EC8-231DFC345FC5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2261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B148F7A7-51BC-6622-0334-43C146A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4">
            <a:extLst>
              <a:ext uri="{FF2B5EF4-FFF2-40B4-BE49-F238E27FC236}">
                <a16:creationId xmlns:a16="http://schemas.microsoft.com/office/drawing/2014/main" xmlns="" id="{34C58096-2174-68DE-FA47-94B8974D460D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8831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xmlns="" id="{AE70ED7C-6DB5-F114-3DE0-4E33F1C5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14">
            <a:extLst>
              <a:ext uri="{FF2B5EF4-FFF2-40B4-BE49-F238E27FC236}">
                <a16:creationId xmlns:a16="http://schemas.microsoft.com/office/drawing/2014/main" xmlns="" id="{C57A1C1A-3EAF-85F6-B10B-21E6FC49DCCB}"/>
              </a:ext>
            </a:extLst>
          </p:cNvPr>
          <p:cNvSpPr txBox="1">
            <a:spLocks/>
          </p:cNvSpPr>
          <p:nvPr userDrawn="1"/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800" kern="1200">
                <a:solidFill>
                  <a:srgbClr val="0070C0"/>
                </a:solidFill>
                <a:latin typeface="Helvetica" pitchFamily="2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4809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4">
            <a:extLst>
              <a:ext uri="{FF2B5EF4-FFF2-40B4-BE49-F238E27FC236}">
                <a16:creationId xmlns:a16="http://schemas.microsoft.com/office/drawing/2014/main" xmlns="" id="{FAE00F5D-F266-0312-F582-5430DEC9C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73563" y="6677025"/>
            <a:ext cx="396875" cy="184150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0070C0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77BC6C45-3872-C748-96B8-EEDE592739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  <p:sldLayoutId id="2147485063" r:id="rId12"/>
    <p:sldLayoutId id="214748506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3" descr="簡報範本手頁定案.jpg">
            <a:extLst>
              <a:ext uri="{FF2B5EF4-FFF2-40B4-BE49-F238E27FC236}">
                <a16:creationId xmlns:a16="http://schemas.microsoft.com/office/drawing/2014/main" xmlns="" id="{58767E77-1B3F-2B7A-8A1A-212B69A1A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4">
            <a:extLst>
              <a:ext uri="{FF2B5EF4-FFF2-40B4-BE49-F238E27FC236}">
                <a16:creationId xmlns:a16="http://schemas.microsoft.com/office/drawing/2014/main" xmlns="" id="{A3723108-2439-0417-302D-27513B78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3573016"/>
            <a:ext cx="3499676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zh-TW" altLang="en-US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Helvetica" pitchFamily="2" charset="0"/>
                <a:ea typeface="Microsoft JhengHei" panose="020B0604030504040204" pitchFamily="34" charset="-120"/>
                <a:cs typeface="Arial" panose="020B0604020202020204" pitchFamily="34" charset="0"/>
              </a:rPr>
              <a:t>錸德集團</a:t>
            </a:r>
            <a:endParaRPr kumimoji="0" lang="en-US" altLang="zh-TW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Helvetica" pitchFamily="2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kumimoji="0" lang="en-US" altLang="zh-TW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Helvetica" pitchFamily="2" charset="0"/>
                <a:ea typeface="Microsoft JhengHei" panose="020B0604030504040204" pitchFamily="34" charset="-120"/>
                <a:cs typeface="Arial" panose="020B0604020202020204" pitchFamily="34" charset="0"/>
              </a:rPr>
              <a:t>2022</a:t>
            </a:r>
            <a:r>
              <a:rPr kumimoji="0" lang="zh-TW" altLang="en-US" sz="28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Helvetica" pitchFamily="2" charset="0"/>
                <a:ea typeface="Microsoft JhengHei" panose="020B0604030504040204" pitchFamily="34" charset="-120"/>
                <a:cs typeface="Arial" panose="020B0604020202020204" pitchFamily="34" charset="0"/>
              </a:rPr>
              <a:t>法人說明會報告</a:t>
            </a:r>
            <a:endParaRPr kumimoji="0" lang="en-US" altLang="zh-TW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Helvetica" pitchFamily="2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98E18F6-79DF-0E14-6B10-B431CD80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太陽光電產業</a:t>
            </a:r>
            <a:br>
              <a:rPr kumimoji="1" lang="zh-TW" altLang="en-US" dirty="0"/>
            </a:b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3AE4DAC2-1D8F-C42C-5CF6-02C513F850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10CE607-231C-55F3-4DD3-8E7B7E331B52}"/>
              </a:ext>
            </a:extLst>
          </p:cNvPr>
          <p:cNvSpPr txBox="1"/>
          <p:nvPr/>
        </p:nvSpPr>
        <p:spPr>
          <a:xfrm>
            <a:off x="395536" y="980728"/>
            <a:ext cx="8064896" cy="280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由厚聚能源整合集團</a:t>
            </a:r>
            <a:r>
              <a:rPr lang="en-US" altLang="zh-TW" sz="2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EPC</a:t>
            </a:r>
            <a:r>
              <a:rPr lang="zh-TW" altLang="en-US" sz="2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及維運部門，從業務、財務、系統規畫、施工、維運等提供 </a:t>
            </a:r>
            <a:r>
              <a:rPr lang="en-US" altLang="zh-TW" sz="2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One Stop Shopping</a:t>
            </a:r>
            <a:r>
              <a:rPr lang="zh-TW" altLang="en-US" sz="2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之整合服務。</a:t>
            </a:r>
            <a:endParaRPr lang="en-US" altLang="zh-TW" sz="8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2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開發停車場系統整合規劃服務</a:t>
            </a:r>
            <a:r>
              <a:rPr lang="en-US" altLang="zh-TW" sz="2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---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以錸德專利阻水型太陽能模組架設</a:t>
            </a:r>
            <a:endParaRPr lang="en-US" altLang="zh-TW" sz="20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儲存電力由太陽能供應再轉供電動汽車與機車充電樁使用，除達到</a:t>
            </a:r>
            <a:r>
              <a:rPr lang="en-US" altLang="zh-TW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100%</a:t>
            </a:r>
            <a:r>
              <a:rPr lang="zh-TW" altLang="en-US" sz="2000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再生能源之應用外，並跨入充電樁之設置與運營</a:t>
            </a:r>
            <a:endParaRPr lang="en-US" altLang="zh-TW" sz="20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1D303F1C-96D0-89CC-A92B-8B9222E32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1" b="30521"/>
          <a:stretch/>
        </p:blipFill>
        <p:spPr>
          <a:xfrm>
            <a:off x="2699793" y="4013970"/>
            <a:ext cx="5217379" cy="26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064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D702A4B-F97A-6A71-A7EF-43959998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定置式儲能系統開發</a:t>
            </a:r>
            <a:br>
              <a:rPr kumimoji="1" lang="zh-TW" altLang="en-US" dirty="0"/>
            </a:b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CC4428E8-A5D0-E3EC-B8E6-AD46B0C7FA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xmlns="" id="{9C002BDE-4B35-1642-2EC6-B47D2D9B6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09531634"/>
              </p:ext>
            </p:extLst>
          </p:nvPr>
        </p:nvGraphicFramePr>
        <p:xfrm>
          <a:off x="395536" y="1052736"/>
          <a:ext cx="83529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396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A2BB2E2-CD43-50E2-56DA-28404D88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電池模組生產</a:t>
            </a:r>
            <a:br>
              <a:rPr kumimoji="1" lang="zh-TW" altLang="en-US" dirty="0"/>
            </a:b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E77D5C4-2A76-968E-D110-9216F8964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xmlns="" id="{4C9B8213-C01D-C564-139E-AAA413935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81845328"/>
              </p:ext>
            </p:extLst>
          </p:nvPr>
        </p:nvGraphicFramePr>
        <p:xfrm>
          <a:off x="323528" y="1268760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090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3FB70C8-C20B-5673-F5DA-0091F1C9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023ACDC8-7EE4-3D33-B033-A58B3A527B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4A016D06-FDFA-E2C4-1831-7C14C3AD2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924175"/>
            <a:ext cx="8964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6000" b="1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健康產業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xmlns="" val="302981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3A184F0-1D47-0F4E-74B8-F307E0A0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銀髮照護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DAEC36C9-623F-AC28-0689-A7388091B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296170" y="6409389"/>
            <a:ext cx="396875" cy="184150"/>
          </a:xfrm>
        </p:spPr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4" name="Picture 9" descr="https://www.laddersathome.co.uk/images/landing/home/slider/house.png">
            <a:extLst>
              <a:ext uri="{FF2B5EF4-FFF2-40B4-BE49-F238E27FC236}">
                <a16:creationId xmlns:a16="http://schemas.microsoft.com/office/drawing/2014/main" xmlns="" id="{8AA915C4-FBA3-FFB5-92CC-6E37C4EC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970" y="5729939"/>
            <a:ext cx="15033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3">
            <a:extLst>
              <a:ext uri="{FF2B5EF4-FFF2-40B4-BE49-F238E27FC236}">
                <a16:creationId xmlns:a16="http://schemas.microsoft.com/office/drawing/2014/main" xmlns="" id="{F6F430D7-528E-2D5F-E5ED-3E1B80B7E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0307" y="1588152"/>
            <a:ext cx="0" cy="34020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xmlns="" id="{474B927F-EC61-400F-1D10-9A73A51DD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370" y="5483877"/>
            <a:ext cx="360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1pPr>
            <a:lvl2pPr marL="457200" defTabSz="457200"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2pPr>
            <a:lvl3pPr marL="914400" defTabSz="457200"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3pPr>
            <a:lvl4pPr marL="1371600" defTabSz="457200"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4pPr>
            <a:lvl5pPr marL="1828800" defTabSz="457200"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5pPr>
            <a:lvl6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6pPr>
            <a:lvl7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7pPr>
            <a:lvl8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8pPr>
            <a:lvl9pPr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標楷體" panose="02010601000101010101" pitchFamily="2" charset="-120"/>
                <a:ea typeface="標楷體" panose="02010601000101010101" pitchFamily="2" charset="-120"/>
              </a:defRPr>
            </a:lvl9pPr>
          </a:lstStyle>
          <a:p>
            <a:pPr eaLnBrk="1" hangingPunct="1"/>
            <a:endParaRPr kumimoji="1" lang="ja-JP" altLang="en-US" sz="90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66FD889D-0B85-3953-3EBB-E0277D30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" y="714468"/>
            <a:ext cx="8957465" cy="60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32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4E36BE2-4DF2-0B9C-B1D8-7A86EF16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在地服務滿足在地照顧需求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CF33F09A-B347-648A-10D4-733261BC8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61FCBCD5-18CA-C07F-6284-61667DCF649D}"/>
              </a:ext>
            </a:extLst>
          </p:cNvPr>
          <p:cNvSpPr txBox="1"/>
          <p:nvPr/>
        </p:nvSpPr>
        <p:spPr>
          <a:xfrm>
            <a:off x="395536" y="908720"/>
            <a:ext cx="7776864" cy="2021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1088556">
              <a:buFont typeface="Wingdings" pitchFamily="2" charset="2"/>
              <a:buChar char="ü"/>
              <a:defRPr/>
            </a:pPr>
            <a:r>
              <a:rPr lang="zh-TW" altLang="en-US" sz="2133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  <a:cs typeface="Aharoni" panose="02010803020104030203" pitchFamily="2" charset="-79"/>
              </a:rPr>
              <a:t>長照</a:t>
            </a:r>
            <a:r>
              <a:rPr lang="en-US" altLang="zh-TW" sz="2133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  <a:cs typeface="Aharoni" panose="02010803020104030203" pitchFamily="2" charset="-79"/>
              </a:rPr>
              <a:t>2.0</a:t>
            </a:r>
            <a:r>
              <a:rPr lang="zh-TW" altLang="en-US" sz="2133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  <a:cs typeface="Aharoni" panose="02010803020104030203" pitchFamily="2" charset="-79"/>
              </a:rPr>
              <a:t>的核心精神就是在地老化  </a:t>
            </a:r>
            <a:r>
              <a:rPr lang="en-US" altLang="zh-TW" sz="2133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  <a:cs typeface="Aharoni" panose="02010803020104030203" pitchFamily="2" charset="-79"/>
              </a:rPr>
              <a:t>(</a:t>
            </a:r>
            <a:r>
              <a:rPr lang="en-US" altLang="zh-TW" sz="2133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  <a:cs typeface="Aharoni" panose="02010803020104030203" pitchFamily="2" charset="-79"/>
              </a:rPr>
              <a:t>Aging in Place)</a:t>
            </a:r>
            <a:r>
              <a:rPr lang="zh-TW" altLang="en-US" sz="2133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  <a:cs typeface="Aharoni" panose="02010803020104030203" pitchFamily="2" charset="-79"/>
              </a:rPr>
              <a:t> </a:t>
            </a:r>
          </a:p>
          <a:p>
            <a:pPr marL="342900" indent="-342900" defTabSz="1088556">
              <a:buFont typeface="Wingdings" pitchFamily="2" charset="2"/>
              <a:buChar char="ü"/>
              <a:defRPr/>
            </a:pPr>
            <a:r>
              <a:rPr lang="zh-TW" altLang="en-US" sz="2133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透過社區</a:t>
            </a:r>
            <a:r>
              <a:rPr lang="zh-TW" alt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長期</a:t>
            </a:r>
            <a:r>
              <a:rPr lang="zh-TW" altLang="en-US" sz="2133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照護體系的建構，延長長輩留住社區的時間</a:t>
            </a:r>
          </a:p>
          <a:p>
            <a:pPr marL="1085850" lvl="1" indent="-342900" defTabSz="1088556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發展多元的</a:t>
            </a:r>
            <a:r>
              <a:rPr lang="en-US" altLang="zh-TW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『</a:t>
            </a:r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在地</a:t>
            </a:r>
            <a:r>
              <a:rPr lang="en-US" altLang="zh-TW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』</a:t>
            </a:r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服務，服務當地民眾</a:t>
            </a:r>
          </a:p>
          <a:p>
            <a:pPr marL="1085850" lvl="1" indent="-342900" defTabSz="1088556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連結資源建構社區照顧網路，提升服務成本效率</a:t>
            </a:r>
          </a:p>
          <a:p>
            <a:pPr marL="1085850" lvl="1" indent="-342900" defTabSz="1088556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優先提供居家支持及日照服務，降低對養護機構依賴</a:t>
            </a:r>
          </a:p>
          <a:p>
            <a:pPr marL="1085850" lvl="1" indent="-342900" defTabSz="1088556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itchFamily="2" charset="0"/>
                <a:ea typeface="Microsoft JhengHei" panose="020B0604030504040204" pitchFamily="34" charset="-120"/>
              </a:rPr>
              <a:t>如何建構財務制度，支持社區式長期照護體系之發展</a:t>
            </a:r>
          </a:p>
        </p:txBody>
      </p:sp>
      <p:grpSp>
        <p:nvGrpSpPr>
          <p:cNvPr id="9" name="群組 3">
            <a:extLst>
              <a:ext uri="{FF2B5EF4-FFF2-40B4-BE49-F238E27FC236}">
                <a16:creationId xmlns:a16="http://schemas.microsoft.com/office/drawing/2014/main" xmlns="" id="{DBC7764A-3C2D-4CDD-EB72-95F0973CFB47}"/>
              </a:ext>
            </a:extLst>
          </p:cNvPr>
          <p:cNvGrpSpPr>
            <a:grpSpLocks/>
          </p:cNvGrpSpPr>
          <p:nvPr/>
        </p:nvGrpSpPr>
        <p:grpSpPr bwMode="auto">
          <a:xfrm>
            <a:off x="1493838" y="3068960"/>
            <a:ext cx="6553200" cy="3390900"/>
            <a:chOff x="3670597" y="3376685"/>
            <a:chExt cx="10786696" cy="6513925"/>
          </a:xfrm>
        </p:grpSpPr>
        <p:sp>
          <p:nvSpPr>
            <p:cNvPr id="10" name="流程圖: 延遲 4">
              <a:extLst>
                <a:ext uri="{FF2B5EF4-FFF2-40B4-BE49-F238E27FC236}">
                  <a16:creationId xmlns:a16="http://schemas.microsoft.com/office/drawing/2014/main" xmlns="" id="{46F10C08-D6DB-C7F2-A5F1-FB4950E5D6CD}"/>
                </a:ext>
              </a:extLst>
            </p:cNvPr>
            <p:cNvSpPr/>
            <p:nvPr/>
          </p:nvSpPr>
          <p:spPr>
            <a:xfrm rot="5400000">
              <a:off x="7028572" y="2519374"/>
              <a:ext cx="4013261" cy="10729209"/>
            </a:xfrm>
            <a:prstGeom prst="flowChartDelay">
              <a:avLst/>
            </a:prstGeom>
            <a:solidFill>
              <a:schemeClr val="tx1">
                <a:lumMod val="20000"/>
                <a:lumOff val="80000"/>
                <a:alpha val="8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1" name="流程圖: 延遲 5">
              <a:extLst>
                <a:ext uri="{FF2B5EF4-FFF2-40B4-BE49-F238E27FC236}">
                  <a16:creationId xmlns:a16="http://schemas.microsoft.com/office/drawing/2014/main" xmlns="" id="{843F6EBC-D7FD-895B-D427-5F119BBED87D}"/>
                </a:ext>
              </a:extLst>
            </p:cNvPr>
            <p:cNvSpPr/>
            <p:nvPr/>
          </p:nvSpPr>
          <p:spPr>
            <a:xfrm rot="5400000">
              <a:off x="7759816" y="3514046"/>
              <a:ext cx="2576903" cy="7248618"/>
            </a:xfrm>
            <a:prstGeom prst="flowChartDelay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2" name="橢圓 11">
              <a:extLst>
                <a:ext uri="{FF2B5EF4-FFF2-40B4-BE49-F238E27FC236}">
                  <a16:creationId xmlns:a16="http://schemas.microsoft.com/office/drawing/2014/main" xmlns="" id="{F199B493-C26F-072F-7B98-A1E3853875D5}"/>
                </a:ext>
              </a:extLst>
            </p:cNvPr>
            <p:cNvSpPr/>
            <p:nvPr/>
          </p:nvSpPr>
          <p:spPr>
            <a:xfrm>
              <a:off x="7780935" y="4136034"/>
              <a:ext cx="2422302" cy="233903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xmlns="" id="{EB19AB8F-45B1-AE79-E5D0-157F83020C8D}"/>
                </a:ext>
              </a:extLst>
            </p:cNvPr>
            <p:cNvSpPr/>
            <p:nvPr/>
          </p:nvSpPr>
          <p:spPr>
            <a:xfrm>
              <a:off x="6189583" y="6225002"/>
              <a:ext cx="1348337" cy="12960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4" name="橢圓 13">
              <a:extLst>
                <a:ext uri="{FF2B5EF4-FFF2-40B4-BE49-F238E27FC236}">
                  <a16:creationId xmlns:a16="http://schemas.microsoft.com/office/drawing/2014/main" xmlns="" id="{ED283634-B0FA-508B-DFA7-A284FF4BD879}"/>
                </a:ext>
              </a:extLst>
            </p:cNvPr>
            <p:cNvSpPr/>
            <p:nvPr/>
          </p:nvSpPr>
          <p:spPr>
            <a:xfrm>
              <a:off x="8536108" y="6853218"/>
              <a:ext cx="1345725" cy="12960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5" name="橢圓 14">
              <a:extLst>
                <a:ext uri="{FF2B5EF4-FFF2-40B4-BE49-F238E27FC236}">
                  <a16:creationId xmlns:a16="http://schemas.microsoft.com/office/drawing/2014/main" xmlns="" id="{EA2E25D2-9A57-7667-67DC-065976E94038}"/>
                </a:ext>
              </a:extLst>
            </p:cNvPr>
            <p:cNvSpPr/>
            <p:nvPr/>
          </p:nvSpPr>
          <p:spPr>
            <a:xfrm>
              <a:off x="10877406" y="6225002"/>
              <a:ext cx="1348337" cy="12960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xmlns="" id="{1A9A804E-EAF9-7AB3-8DD6-0551EF8FC2FD}"/>
                </a:ext>
              </a:extLst>
            </p:cNvPr>
            <p:cNvSpPr/>
            <p:nvPr/>
          </p:nvSpPr>
          <p:spPr>
            <a:xfrm>
              <a:off x="4342153" y="7335053"/>
              <a:ext cx="1345723" cy="1296077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xmlns="" id="{F73A8D21-20EF-5D8B-153F-A44A47042868}"/>
                </a:ext>
              </a:extLst>
            </p:cNvPr>
            <p:cNvSpPr/>
            <p:nvPr/>
          </p:nvSpPr>
          <p:spPr>
            <a:xfrm>
              <a:off x="6835009" y="8371914"/>
              <a:ext cx="1345723" cy="1296077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xmlns="" id="{B542001B-4392-429A-FC2D-476880E06652}"/>
                </a:ext>
              </a:extLst>
            </p:cNvPr>
            <p:cNvSpPr/>
            <p:nvPr/>
          </p:nvSpPr>
          <p:spPr>
            <a:xfrm>
              <a:off x="10459317" y="8341418"/>
              <a:ext cx="1348337" cy="1296077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xmlns="" id="{1D4A2B0A-B140-17CD-8102-A23AD3B71FDD}"/>
                </a:ext>
              </a:extLst>
            </p:cNvPr>
            <p:cNvSpPr/>
            <p:nvPr/>
          </p:nvSpPr>
          <p:spPr>
            <a:xfrm>
              <a:off x="12732676" y="7234418"/>
              <a:ext cx="1348337" cy="1296075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endParaRPr lang="zh-TW" altLang="en-US" sz="2133" b="1" dirty="0">
                <a:solidFill>
                  <a:prstClr val="white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F040D049-2F6E-5BD7-DF11-2601CBA97001}"/>
                </a:ext>
              </a:extLst>
            </p:cNvPr>
            <p:cNvSpPr/>
            <p:nvPr/>
          </p:nvSpPr>
          <p:spPr>
            <a:xfrm>
              <a:off x="7982140" y="4968571"/>
              <a:ext cx="2098285" cy="1357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r>
                <a:rPr lang="zh-TW" altLang="en-US" sz="1333" b="1" dirty="0">
                  <a:solidFill>
                    <a:srgbClr val="FFFF00"/>
                  </a:solidFill>
                  <a:latin typeface="Helvetica" pitchFamily="2" charset="0"/>
                  <a:ea typeface="Microsoft JhengHei" panose="020B0604030504040204" pitchFamily="34" charset="-120"/>
                </a:rPr>
                <a:t>日間照顧</a:t>
              </a:r>
              <a:endParaRPr lang="en-US" altLang="zh-TW" sz="1333" b="1" dirty="0">
                <a:solidFill>
                  <a:srgbClr val="FFFF00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  <a:p>
              <a:pPr algn="ctr" defTabSz="1088556">
                <a:defRPr/>
              </a:pPr>
              <a:r>
                <a:rPr lang="zh-TW" altLang="en-US" sz="1333" b="1" dirty="0">
                  <a:solidFill>
                    <a:srgbClr val="FFFF00"/>
                  </a:solidFill>
                  <a:latin typeface="Helvetica" pitchFamily="2" charset="0"/>
                  <a:ea typeface="Microsoft JhengHei" panose="020B0604030504040204" pitchFamily="34" charset="-120"/>
                </a:rPr>
                <a:t>居家服務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AE1AC5AC-5D01-1C89-D069-B050FD723BB4}"/>
                </a:ext>
              </a:extLst>
            </p:cNvPr>
            <p:cNvSpPr/>
            <p:nvPr/>
          </p:nvSpPr>
          <p:spPr>
            <a:xfrm>
              <a:off x="5831595" y="6459822"/>
              <a:ext cx="2098283" cy="1354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各類長照</a:t>
              </a:r>
              <a:endParaRPr lang="en-US" altLang="zh-TW" sz="1200" b="1" dirty="0">
                <a:solidFill>
                  <a:srgbClr val="3F3F3F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服務單位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288386AB-CCB4-F9C2-E63A-4B0BB87BD64A}"/>
                </a:ext>
              </a:extLst>
            </p:cNvPr>
            <p:cNvSpPr/>
            <p:nvPr/>
          </p:nvSpPr>
          <p:spPr>
            <a:xfrm>
              <a:off x="8146763" y="7182574"/>
              <a:ext cx="2098283" cy="1357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複合型服務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7ECBE429-BD1A-7982-A78A-38F93A21F6D2}"/>
                </a:ext>
              </a:extLst>
            </p:cNvPr>
            <p:cNvSpPr/>
            <p:nvPr/>
          </p:nvSpPr>
          <p:spPr>
            <a:xfrm>
              <a:off x="10503740" y="6578755"/>
              <a:ext cx="2095671" cy="1354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日間托老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E88E2582-15FD-7FF6-862D-5E29ABD71282}"/>
                </a:ext>
              </a:extLst>
            </p:cNvPr>
            <p:cNvSpPr/>
            <p:nvPr/>
          </p:nvSpPr>
          <p:spPr>
            <a:xfrm>
              <a:off x="3960647" y="7371648"/>
              <a:ext cx="2098283" cy="1354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1087438"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1pPr>
              <a:lvl2pPr defTabSz="1087438"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2pPr>
              <a:lvl3pPr defTabSz="1087438"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3pPr>
              <a:lvl4pPr defTabSz="1087438"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4pPr>
              <a:lvl5pPr defTabSz="1087438"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5pPr>
              <a:lvl6pPr marL="25146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6pPr>
              <a:lvl7pPr marL="29718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7pPr>
              <a:lvl8pPr marL="34290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8pPr>
              <a:lvl9pPr marL="3886200" indent="-228600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標楷體" panose="02010601000101010101" pitchFamily="2" charset="-120"/>
                  <a:ea typeface="標楷體" panose="02010601000101010101" pitchFamily="2" charset="-120"/>
                </a:defRPr>
              </a:lvl9pPr>
            </a:lstStyle>
            <a:p>
              <a:pPr algn="ctr"/>
              <a:r>
                <a:rPr lang="zh-TW" altLang="en-US" sz="120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村里</a:t>
              </a:r>
              <a:endParaRPr lang="en-US" altLang="zh-TW" sz="1200">
                <a:solidFill>
                  <a:srgbClr val="3F3F3F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  <a:p>
              <a:pPr algn="ctr"/>
              <a:r>
                <a:rPr lang="zh-TW" altLang="en-US" sz="120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辦公室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BD111F9F-4ED9-0D7B-D7FD-6DFC17314C2E}"/>
                </a:ext>
              </a:extLst>
            </p:cNvPr>
            <p:cNvSpPr/>
            <p:nvPr/>
          </p:nvSpPr>
          <p:spPr>
            <a:xfrm>
              <a:off x="6419532" y="8503047"/>
              <a:ext cx="2098285" cy="13540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社區關懷</a:t>
              </a:r>
              <a:endParaRPr lang="en-US" altLang="zh-TW" sz="1200" b="1" dirty="0">
                <a:solidFill>
                  <a:srgbClr val="3F3F3F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據點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63101B79-0A3D-1E0B-BEB1-1441E6C11295}"/>
                </a:ext>
              </a:extLst>
            </p:cNvPr>
            <p:cNvSpPr/>
            <p:nvPr/>
          </p:nvSpPr>
          <p:spPr>
            <a:xfrm>
              <a:off x="10085651" y="8435956"/>
              <a:ext cx="2095671" cy="1357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老人服務</a:t>
              </a:r>
              <a:endParaRPr lang="en-US" altLang="zh-TW" sz="1200" b="1" dirty="0">
                <a:solidFill>
                  <a:srgbClr val="3F3F3F"/>
                </a:solidFill>
                <a:latin typeface="Helvetica" pitchFamily="2" charset="0"/>
                <a:ea typeface="Microsoft JhengHei" panose="020B0604030504040204" pitchFamily="34" charset="-120"/>
              </a:endParaRPr>
            </a:p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中心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1839986A-43A8-328B-4875-3D2698D01AA6}"/>
                </a:ext>
              </a:extLst>
            </p:cNvPr>
            <p:cNvSpPr/>
            <p:nvPr/>
          </p:nvSpPr>
          <p:spPr>
            <a:xfrm>
              <a:off x="12359010" y="7194772"/>
              <a:ext cx="2098283" cy="1357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88556">
                <a:defRPr/>
              </a:pPr>
              <a:r>
                <a:rPr lang="zh-TW" altLang="en-US" sz="1200" b="1" dirty="0">
                  <a:solidFill>
                    <a:srgbClr val="3F3F3F"/>
                  </a:solidFill>
                  <a:latin typeface="Helvetica" pitchFamily="2" charset="0"/>
                  <a:ea typeface="Microsoft JhengHei" panose="020B0604030504040204" pitchFamily="34" charset="-120"/>
                </a:rPr>
                <a:t>其他場域</a:t>
              </a:r>
            </a:p>
          </p:txBody>
        </p:sp>
        <p:pic>
          <p:nvPicPr>
            <p:cNvPr id="28" name="圖片 23">
              <a:extLst>
                <a:ext uri="{FF2B5EF4-FFF2-40B4-BE49-F238E27FC236}">
                  <a16:creationId xmlns:a16="http://schemas.microsoft.com/office/drawing/2014/main" xmlns="" id="{BBE17475-0799-552F-C80F-EAECEDCCE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305467">
              <a:off x="6762423" y="3376685"/>
              <a:ext cx="2225805" cy="222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圖片 24" descr="一張含有 畫畫 的圖片&#10;&#10;自動產生的描述">
              <a:extLst>
                <a:ext uri="{FF2B5EF4-FFF2-40B4-BE49-F238E27FC236}">
                  <a16:creationId xmlns:a16="http://schemas.microsoft.com/office/drawing/2014/main" xmlns="" id="{A5D1ACC6-7061-285C-1263-C9573539F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966" y="6160528"/>
              <a:ext cx="785328" cy="78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圖片 25" descr="一張含有 建築物, 室外, 地面, 天空 的圖片&#10;&#10;自動產生的描述">
              <a:extLst>
                <a:ext uri="{FF2B5EF4-FFF2-40B4-BE49-F238E27FC236}">
                  <a16:creationId xmlns:a16="http://schemas.microsoft.com/office/drawing/2014/main" xmlns="" id="{D66283DB-EB04-5EBC-776F-81D048C9C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073" y="6915214"/>
              <a:ext cx="1210700" cy="74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流程圖: 延遲 31">
            <a:extLst>
              <a:ext uri="{FF2B5EF4-FFF2-40B4-BE49-F238E27FC236}">
                <a16:creationId xmlns:a16="http://schemas.microsoft.com/office/drawing/2014/main" xmlns="" id="{9ADAB49D-8F16-5B94-C74D-1D208EF00C36}"/>
              </a:ext>
            </a:extLst>
          </p:cNvPr>
          <p:cNvSpPr/>
          <p:nvPr/>
        </p:nvSpPr>
        <p:spPr>
          <a:xfrm>
            <a:off x="1973263" y="3078485"/>
            <a:ext cx="812800" cy="481013"/>
          </a:xfrm>
          <a:prstGeom prst="flowChartDelay">
            <a:avLst/>
          </a:prstGeom>
          <a:solidFill>
            <a:srgbClr val="02B8A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56">
              <a:defRPr/>
            </a:pPr>
            <a:r>
              <a:rPr lang="en-US" altLang="zh-TW" sz="1867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r>
              <a:rPr lang="zh-TW" altLang="en-US" sz="1867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級</a:t>
            </a:r>
          </a:p>
        </p:txBody>
      </p:sp>
      <p:sp>
        <p:nvSpPr>
          <p:cNvPr id="32" name="流程圖: 延遲 32">
            <a:extLst>
              <a:ext uri="{FF2B5EF4-FFF2-40B4-BE49-F238E27FC236}">
                <a16:creationId xmlns:a16="http://schemas.microsoft.com/office/drawing/2014/main" xmlns="" id="{AAC70F0D-DD9E-C1B6-360B-228262DF1596}"/>
              </a:ext>
            </a:extLst>
          </p:cNvPr>
          <p:cNvSpPr/>
          <p:nvPr/>
        </p:nvSpPr>
        <p:spPr>
          <a:xfrm>
            <a:off x="2622551" y="3619823"/>
            <a:ext cx="811212" cy="482600"/>
          </a:xfrm>
          <a:prstGeom prst="flowChartDelay">
            <a:avLst/>
          </a:prstGeom>
          <a:solidFill>
            <a:srgbClr val="02B8A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56">
              <a:defRPr/>
            </a:pPr>
            <a:r>
              <a:rPr lang="en-US" altLang="zh-TW" sz="1867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  <a:r>
              <a:rPr lang="zh-TW" altLang="en-US" sz="1867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級</a:t>
            </a:r>
          </a:p>
        </p:txBody>
      </p:sp>
      <p:sp>
        <p:nvSpPr>
          <p:cNvPr id="33" name="流程圖: 延遲 33">
            <a:extLst>
              <a:ext uri="{FF2B5EF4-FFF2-40B4-BE49-F238E27FC236}">
                <a16:creationId xmlns:a16="http://schemas.microsoft.com/office/drawing/2014/main" xmlns="" id="{F6D953F0-58B6-6BEF-3641-8FC3C853D791}"/>
              </a:ext>
            </a:extLst>
          </p:cNvPr>
          <p:cNvSpPr/>
          <p:nvPr/>
        </p:nvSpPr>
        <p:spPr>
          <a:xfrm>
            <a:off x="1436688" y="3681735"/>
            <a:ext cx="811213" cy="481013"/>
          </a:xfrm>
          <a:prstGeom prst="flowChartDelay">
            <a:avLst/>
          </a:prstGeom>
          <a:solidFill>
            <a:srgbClr val="02B8AD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88556">
              <a:defRPr/>
            </a:pPr>
            <a:r>
              <a:rPr lang="en-US" altLang="zh-TW" sz="1867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</a:t>
            </a:r>
            <a:r>
              <a:rPr lang="zh-TW" altLang="en-US" sz="1867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級</a:t>
            </a:r>
          </a:p>
        </p:txBody>
      </p:sp>
      <p:pic>
        <p:nvPicPr>
          <p:cNvPr id="34" name="圖片 37" descr="一張含有 玩具 的圖片&#10;&#10;自動產生的描述">
            <a:extLst>
              <a:ext uri="{FF2B5EF4-FFF2-40B4-BE49-F238E27FC236}">
                <a16:creationId xmlns:a16="http://schemas.microsoft.com/office/drawing/2014/main" xmlns="" id="{1A6163E9-3FFC-226B-A40B-5286C07E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276" y="4678685"/>
            <a:ext cx="8016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圖片 38" descr="一張含有 玩具 的圖片&#10;&#10;自動產生的描述">
            <a:extLst>
              <a:ext uri="{FF2B5EF4-FFF2-40B4-BE49-F238E27FC236}">
                <a16:creationId xmlns:a16="http://schemas.microsoft.com/office/drawing/2014/main" xmlns="" id="{1FF0C16C-520F-21D9-E008-85EC8A21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82331">
            <a:off x="4754563" y="6209035"/>
            <a:ext cx="815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圖片 39" descr="一張含有 玩具 的圖片&#10;&#10;自動產生的描述">
            <a:extLst>
              <a:ext uri="{FF2B5EF4-FFF2-40B4-BE49-F238E27FC236}">
                <a16:creationId xmlns:a16="http://schemas.microsoft.com/office/drawing/2014/main" xmlns="" id="{07C4BB0C-CC68-CB17-18B3-ED376FFBC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926" y="4686623"/>
            <a:ext cx="8969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671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圖片 1" descr="ISS_4615_00150.jpg">
            <a:extLst>
              <a:ext uri="{FF2B5EF4-FFF2-40B4-BE49-F238E27FC236}">
                <a16:creationId xmlns:a16="http://schemas.microsoft.com/office/drawing/2014/main" xmlns="" id="{1C99ABBC-B793-5965-79EA-244F60B35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324975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3">
            <a:extLst>
              <a:ext uri="{FF2B5EF4-FFF2-40B4-BE49-F238E27FC236}">
                <a16:creationId xmlns:a16="http://schemas.microsoft.com/office/drawing/2014/main" xmlns="" id="{D8E47B9E-1F10-ADEE-C8AB-694C53A04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47" y="1124744"/>
            <a:ext cx="8712200" cy="18876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TW" sz="400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Helvetica" pitchFamily="2" charset="0"/>
                <a:ea typeface="新細明體" charset="0"/>
                <a:cs typeface="Times" charset="0"/>
              </a:rPr>
              <a:t>RITEK Corporation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zh-TW" sz="400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Helvetica" pitchFamily="2" charset="0"/>
                <a:ea typeface="新細明體" charset="0"/>
                <a:cs typeface="Times" charset="0"/>
              </a:rPr>
              <a:t>Beyond Your Imagination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4652E0-AA8D-E58E-C43A-F7B3EA7B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錸德集團事業版圖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D6B5632F-C275-A92F-9E44-ADFAC3AE3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xmlns="" id="{DF0DB95E-C7C5-CDC5-9B01-650AF6AC88AA}"/>
              </a:ext>
            </a:extLst>
          </p:cNvPr>
          <p:cNvGrpSpPr/>
          <p:nvPr/>
        </p:nvGrpSpPr>
        <p:grpSpPr>
          <a:xfrm>
            <a:off x="1592142" y="860093"/>
            <a:ext cx="5959714" cy="5836241"/>
            <a:chOff x="1592142" y="860093"/>
            <a:chExt cx="5959714" cy="583624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手繪多邊形 5">
              <a:extLst>
                <a:ext uri="{FF2B5EF4-FFF2-40B4-BE49-F238E27FC236}">
                  <a16:creationId xmlns:a16="http://schemas.microsoft.com/office/drawing/2014/main" xmlns="" id="{22F497BB-9995-4357-1627-F2FAA39DEB79}"/>
                </a:ext>
              </a:extLst>
            </p:cNvPr>
            <p:cNvSpPr/>
            <p:nvPr/>
          </p:nvSpPr>
          <p:spPr>
            <a:xfrm>
              <a:off x="1884292" y="860093"/>
              <a:ext cx="5667564" cy="5667564"/>
            </a:xfrm>
            <a:custGeom>
              <a:avLst/>
              <a:gdLst>
                <a:gd name="connsiteX0" fmla="*/ 2833782 w 5667564"/>
                <a:gd name="connsiteY0" fmla="*/ 0 h 5667564"/>
                <a:gd name="connsiteX1" fmla="*/ 5287909 w 5667564"/>
                <a:gd name="connsiteY1" fmla="*/ 1416891 h 5667564"/>
                <a:gd name="connsiteX2" fmla="*/ 5287909 w 5667564"/>
                <a:gd name="connsiteY2" fmla="*/ 4250673 h 5667564"/>
                <a:gd name="connsiteX3" fmla="*/ 2833782 w 5667564"/>
                <a:gd name="connsiteY3" fmla="*/ 2833782 h 5667564"/>
                <a:gd name="connsiteX4" fmla="*/ 2833782 w 5667564"/>
                <a:gd name="connsiteY4" fmla="*/ 0 h 566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64" h="5667564">
                  <a:moveTo>
                    <a:pt x="2833782" y="0"/>
                  </a:moveTo>
                  <a:cubicBezTo>
                    <a:pt x="3846195" y="0"/>
                    <a:pt x="4781703" y="540116"/>
                    <a:pt x="5287909" y="1416891"/>
                  </a:cubicBezTo>
                  <a:cubicBezTo>
                    <a:pt x="5794115" y="2293666"/>
                    <a:pt x="5794115" y="3373898"/>
                    <a:pt x="5287909" y="4250673"/>
                  </a:cubicBezTo>
                  <a:lnTo>
                    <a:pt x="2833782" y="2833782"/>
                  </a:lnTo>
                  <a:lnTo>
                    <a:pt x="2833782" y="0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19500" tIns="1083900" rIns="701341" bIns="2770676" numCol="1" spcCol="1270" anchor="t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000" b="1" kern="1200" dirty="0">
                  <a:latin typeface="Helvetica" pitchFamily="2" charset="0"/>
                  <a:ea typeface="Microsoft JhengHei" panose="020B0604030504040204" pitchFamily="34" charset="-120"/>
                </a:rPr>
                <a:t>儲存事業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2000" kern="1200" dirty="0">
                  <a:latin typeface="Helvetica" pitchFamily="2" charset="0"/>
                  <a:ea typeface="Microsoft JhengHei" panose="020B0604030504040204" pitchFamily="34" charset="-120"/>
                </a:rPr>
                <a:t>資訊儲存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2000" kern="1200" dirty="0">
                  <a:latin typeface="Helvetica" pitchFamily="2" charset="0"/>
                  <a:ea typeface="Microsoft JhengHei" panose="020B0604030504040204" pitchFamily="34" charset="-120"/>
                </a:rPr>
                <a:t>能源儲存</a:t>
              </a:r>
            </a:p>
          </p:txBody>
        </p:sp>
        <p:sp>
          <p:nvSpPr>
            <p:cNvPr id="7" name="手繪多邊形 6">
              <a:extLst>
                <a:ext uri="{FF2B5EF4-FFF2-40B4-BE49-F238E27FC236}">
                  <a16:creationId xmlns:a16="http://schemas.microsoft.com/office/drawing/2014/main" xmlns="" id="{E5293FAB-E35B-BD50-AC6E-0EDD6B7A155D}"/>
                </a:ext>
              </a:extLst>
            </p:cNvPr>
            <p:cNvSpPr/>
            <p:nvPr/>
          </p:nvSpPr>
          <p:spPr>
            <a:xfrm>
              <a:off x="1592142" y="1028770"/>
              <a:ext cx="5667564" cy="5667564"/>
            </a:xfrm>
            <a:custGeom>
              <a:avLst/>
              <a:gdLst>
                <a:gd name="connsiteX0" fmla="*/ 5287909 w 5667564"/>
                <a:gd name="connsiteY0" fmla="*/ 4250673 h 5667564"/>
                <a:gd name="connsiteX1" fmla="*/ 2833782 w 5667564"/>
                <a:gd name="connsiteY1" fmla="*/ 5667564 h 5667564"/>
                <a:gd name="connsiteX2" fmla="*/ 379655 w 5667564"/>
                <a:gd name="connsiteY2" fmla="*/ 4250673 h 5667564"/>
                <a:gd name="connsiteX3" fmla="*/ 2833782 w 5667564"/>
                <a:gd name="connsiteY3" fmla="*/ 2833782 h 5667564"/>
                <a:gd name="connsiteX4" fmla="*/ 5287909 w 5667564"/>
                <a:gd name="connsiteY4" fmla="*/ 4250673 h 566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64" h="5667564">
                  <a:moveTo>
                    <a:pt x="5287909" y="4250673"/>
                  </a:moveTo>
                  <a:cubicBezTo>
                    <a:pt x="4781703" y="5127448"/>
                    <a:pt x="3846195" y="5667564"/>
                    <a:pt x="2833782" y="5667564"/>
                  </a:cubicBezTo>
                  <a:cubicBezTo>
                    <a:pt x="1821369" y="5667564"/>
                    <a:pt x="885861" y="5127448"/>
                    <a:pt x="379655" y="4250673"/>
                  </a:cubicBezTo>
                  <a:lnTo>
                    <a:pt x="2833782" y="2833782"/>
                  </a:lnTo>
                  <a:lnTo>
                    <a:pt x="5287909" y="425067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3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9933" tIns="3614063" rIns="1589933" bIns="375455" numCol="1" spcCol="1270" anchor="t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000" b="1" kern="1200" dirty="0">
                  <a:latin typeface="Helvetica" pitchFamily="2" charset="0"/>
                  <a:ea typeface="Microsoft JhengHei" panose="020B0604030504040204" pitchFamily="34" charset="-120"/>
                </a:rPr>
                <a:t>微結構事業</a:t>
              </a:r>
            </a:p>
            <a:p>
              <a:pPr marL="228600" lvl="1" indent="-22860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2000" kern="1200" dirty="0">
                  <a:latin typeface="Helvetica" pitchFamily="2" charset="0"/>
                  <a:ea typeface="Microsoft JhengHei" panose="020B0604030504040204" pitchFamily="34" charset="-120"/>
                </a:rPr>
                <a:t>顯示</a:t>
              </a:r>
              <a:r>
                <a:rPr lang="en-US" altLang="zh-TW" sz="2000" kern="1200" dirty="0">
                  <a:latin typeface="Helvetica" pitchFamily="2" charset="0"/>
                  <a:ea typeface="Microsoft JhengHei" panose="020B0604030504040204" pitchFamily="34" charset="-120"/>
                </a:rPr>
                <a:t>/</a:t>
              </a:r>
              <a:r>
                <a:rPr lang="zh-TW" altLang="en-US" sz="2000" kern="1200" dirty="0">
                  <a:latin typeface="Helvetica" pitchFamily="2" charset="0"/>
                  <a:ea typeface="Microsoft JhengHei" panose="020B0604030504040204" pitchFamily="34" charset="-120"/>
                </a:rPr>
                <a:t>光學</a:t>
              </a:r>
              <a:r>
                <a:rPr lang="en-US" altLang="zh-TW" sz="2000" kern="1200" dirty="0">
                  <a:latin typeface="Helvetica" pitchFamily="2" charset="0"/>
                  <a:ea typeface="Microsoft JhengHei" panose="020B0604030504040204" pitchFamily="34" charset="-120"/>
                </a:rPr>
                <a:t>/</a:t>
              </a:r>
              <a:r>
                <a:rPr lang="zh-TW" altLang="en-US" sz="2000" kern="1200" dirty="0">
                  <a:latin typeface="Helvetica" pitchFamily="2" charset="0"/>
                  <a:ea typeface="Microsoft JhengHei" panose="020B0604030504040204" pitchFamily="34" charset="-120"/>
                </a:rPr>
                <a:t>半導體</a:t>
              </a:r>
              <a:r>
                <a:rPr lang="en-US" altLang="zh-TW" sz="2000" kern="1200" dirty="0">
                  <a:latin typeface="Helvetica" pitchFamily="2" charset="0"/>
                  <a:ea typeface="Microsoft JhengHei" panose="020B0604030504040204" pitchFamily="34" charset="-120"/>
                </a:rPr>
                <a:t>PCB</a:t>
              </a:r>
              <a:r>
                <a:rPr lang="zh-TW" altLang="en-US" sz="2000" kern="1200" dirty="0">
                  <a:latin typeface="Helvetica" pitchFamily="2" charset="0"/>
                  <a:ea typeface="Microsoft JhengHei" panose="020B0604030504040204" pitchFamily="34" charset="-120"/>
                </a:rPr>
                <a:t>產業                  應用微結構製品</a:t>
              </a:r>
            </a:p>
          </p:txBody>
        </p:sp>
        <p:sp>
          <p:nvSpPr>
            <p:cNvPr id="8" name="手繪多邊形 7">
              <a:extLst>
                <a:ext uri="{FF2B5EF4-FFF2-40B4-BE49-F238E27FC236}">
                  <a16:creationId xmlns:a16="http://schemas.microsoft.com/office/drawing/2014/main" xmlns="" id="{3E2EC165-C35A-16C4-82ED-326BC4882A07}"/>
                </a:ext>
              </a:extLst>
            </p:cNvPr>
            <p:cNvSpPr/>
            <p:nvPr/>
          </p:nvSpPr>
          <p:spPr>
            <a:xfrm>
              <a:off x="1592142" y="1028770"/>
              <a:ext cx="5667564" cy="5667564"/>
            </a:xfrm>
            <a:custGeom>
              <a:avLst/>
              <a:gdLst>
                <a:gd name="connsiteX0" fmla="*/ 379655 w 5667564"/>
                <a:gd name="connsiteY0" fmla="*/ 4250673 h 5667564"/>
                <a:gd name="connsiteX1" fmla="*/ 379655 w 5667564"/>
                <a:gd name="connsiteY1" fmla="*/ 1416891 h 5667564"/>
                <a:gd name="connsiteX2" fmla="*/ 2833782 w 5667564"/>
                <a:gd name="connsiteY2" fmla="*/ 0 h 5667564"/>
                <a:gd name="connsiteX3" fmla="*/ 2833782 w 5667564"/>
                <a:gd name="connsiteY3" fmla="*/ 2833782 h 5667564"/>
                <a:gd name="connsiteX4" fmla="*/ 379655 w 5667564"/>
                <a:gd name="connsiteY4" fmla="*/ 4250673 h 566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7564" h="5667564">
                  <a:moveTo>
                    <a:pt x="379655" y="4250673"/>
                  </a:moveTo>
                  <a:cubicBezTo>
                    <a:pt x="-126551" y="3373898"/>
                    <a:pt x="-126551" y="2293666"/>
                    <a:pt x="379655" y="1416891"/>
                  </a:cubicBezTo>
                  <a:cubicBezTo>
                    <a:pt x="885861" y="540116"/>
                    <a:pt x="1821369" y="0"/>
                    <a:pt x="2833782" y="0"/>
                  </a:cubicBezTo>
                  <a:lnTo>
                    <a:pt x="2833782" y="2833782"/>
                  </a:lnTo>
                  <a:lnTo>
                    <a:pt x="379655" y="4250673"/>
                  </a:lnTo>
                  <a:close/>
                </a:path>
              </a:pathLst>
            </a:cu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5339" tIns="1151372" rIns="3175502" bIns="2703204" numCol="1" spcCol="1270" anchor="t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3000" b="1" kern="1200" dirty="0">
                  <a:latin typeface="Helvetica" pitchFamily="2" charset="0"/>
                  <a:ea typeface="Microsoft JhengHei" panose="020B0604030504040204" pitchFamily="34" charset="-120"/>
                </a:rPr>
                <a:t>健康事業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2000" kern="1200" dirty="0">
                  <a:latin typeface="Helvetica" pitchFamily="2" charset="0"/>
                  <a:ea typeface="Microsoft JhengHei" panose="020B0604030504040204" pitchFamily="34" charset="-120"/>
                </a:rPr>
                <a:t>智慧醫療醫材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TW" altLang="en-US" sz="2000" kern="1200" dirty="0">
                  <a:latin typeface="Helvetica" pitchFamily="2" charset="0"/>
                  <a:ea typeface="Microsoft JhengHei" panose="020B0604030504040204" pitchFamily="34" charset="-120"/>
                </a:rPr>
                <a:t>娛樂文創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8200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3">
            <a:extLst>
              <a:ext uri="{FF2B5EF4-FFF2-40B4-BE49-F238E27FC236}">
                <a16:creationId xmlns:a16="http://schemas.microsoft.com/office/drawing/2014/main" xmlns="" id="{30455D93-5DAA-FC2E-69FC-617B62F1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924175"/>
            <a:ext cx="8964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6000" b="1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資訊儲存</a:t>
            </a:r>
            <a:endParaRPr lang="en-GB" altLang="zh-TW" dirty="0"/>
          </a:p>
        </p:txBody>
      </p:sp>
      <p:sp>
        <p:nvSpPr>
          <p:cNvPr id="4" name="投影片編號版面配置區 2">
            <a:extLst>
              <a:ext uri="{FF2B5EF4-FFF2-40B4-BE49-F238E27FC236}">
                <a16:creationId xmlns:a16="http://schemas.microsoft.com/office/drawing/2014/main" xmlns="" id="{6FA39F8C-1ADF-5F42-8255-89322A19E5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373563" y="6677025"/>
            <a:ext cx="396875" cy="1841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F3D2D-62AE-B74F-89C9-3922757D5F73}" type="slidenum">
              <a:rPr lang="zh-TW" altLang="en-US" sz="800" smtClean="0">
                <a:solidFill>
                  <a:srgbClr val="0070C0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800" dirty="0">
              <a:solidFill>
                <a:srgbClr val="0070C0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9B673AC-2B25-3F8F-07EB-C38036FE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3234"/>
            <a:ext cx="6768752" cy="443781"/>
          </a:xfrm>
        </p:spPr>
        <p:txBody>
          <a:bodyPr/>
          <a:lstStyle/>
          <a:p>
            <a:r>
              <a:rPr kumimoji="1" lang="zh-TW" altLang="en-US" dirty="0"/>
              <a:t>強化當前成熟製品競爭力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25BA3D06-BD33-6781-758C-B9A907392C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xmlns="" id="{6FFCFD45-DD6F-AF66-558B-F9C954CF2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92527951"/>
              </p:ext>
            </p:extLst>
          </p:nvPr>
        </p:nvGraphicFramePr>
        <p:xfrm>
          <a:off x="-497782" y="1282782"/>
          <a:ext cx="7632848" cy="469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2497E82-33DF-4036-7294-13966451B8A7}"/>
              </a:ext>
            </a:extLst>
          </p:cNvPr>
          <p:cNvSpPr txBox="1"/>
          <p:nvPr/>
        </p:nvSpPr>
        <p:spPr>
          <a:xfrm>
            <a:off x="6116736" y="3118724"/>
            <a:ext cx="3027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將成熟且價格競爭產品導入生產成本優勢之越南廠</a:t>
            </a:r>
            <a:endParaRPr kumimoji="1" lang="en-US" altLang="zh-TW" sz="1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kumimoji="1" lang="zh-TW" altLang="en-US" sz="1400" b="1" dirty="0">
                <a:solidFill>
                  <a:srgbClr val="002060"/>
                </a:solidFill>
              </a:rPr>
              <a:t>提升客戶產品價格競爭力</a:t>
            </a:r>
            <a:endParaRPr kumimoji="1" lang="en-US" altLang="zh-TW" sz="1400" b="1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zh-TW" altLang="en-US" sz="1400" b="1" dirty="0">
                <a:solidFill>
                  <a:srgbClr val="002060"/>
                </a:solidFill>
              </a:rPr>
              <a:t>越南廠產出台灣廠難以競爭的成本</a:t>
            </a:r>
            <a:endParaRPr kumimoji="1" lang="en-US" altLang="zh-TW" sz="1400" b="1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kumimoji="1" lang="zh-TW" altLang="en-US" sz="1400" b="1" dirty="0">
                <a:solidFill>
                  <a:srgbClr val="002060"/>
                </a:solidFill>
              </a:rPr>
              <a:t>部分區域具關稅優勢</a:t>
            </a:r>
            <a:endParaRPr kumimoji="1" lang="en-US" altLang="zh-TW" sz="1400" b="1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zh-TW" altLang="en-US" sz="1400" b="1" dirty="0">
                <a:solidFill>
                  <a:srgbClr val="002060"/>
                </a:solidFill>
              </a:rPr>
              <a:t>生產具備彈性調整能力</a:t>
            </a:r>
            <a:endParaRPr lang="en-US" altLang="zh-TW" sz="1400" b="1" dirty="0">
              <a:solidFill>
                <a:srgbClr val="002060"/>
              </a:solidFill>
            </a:endParaRP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zh-TW" altLang="en-US" sz="1400" b="1" dirty="0">
                <a:solidFill>
                  <a:srgbClr val="002060"/>
                </a:solidFill>
              </a:rPr>
              <a:t>已獲多數客戶青睞認證產線</a:t>
            </a:r>
            <a:endParaRPr kumimoji="1" lang="en-US" altLang="zh-TW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5B015958-539D-FDDB-C71F-3C8DEC2C7EE7}"/>
              </a:ext>
            </a:extLst>
          </p:cNvPr>
          <p:cNvSpPr txBox="1"/>
          <p:nvPr/>
        </p:nvSpPr>
        <p:spPr>
          <a:xfrm>
            <a:off x="79274" y="4388303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積極控管光碟製成品</a:t>
            </a:r>
            <a:endParaRPr kumimoji="1" lang="en-US" altLang="zh-TW" sz="1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與原料存貨數量</a:t>
            </a:r>
            <a:endParaRPr kumimoji="1" lang="en-US" altLang="zh-TW" sz="1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zh-TW" altLang="en-US" sz="1400" b="1" dirty="0">
                <a:solidFill>
                  <a:srgbClr val="002060"/>
                </a:solidFill>
              </a:rPr>
              <a:t>彈性調控產能維持存貨水位</a:t>
            </a:r>
            <a:endParaRPr lang="en-US" altLang="zh-TW" sz="14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zh-TW" altLang="en-US" sz="1400" b="1" dirty="0">
                <a:solidFill>
                  <a:srgbClr val="002060"/>
                </a:solidFill>
              </a:rPr>
              <a:t>降低銷售壓力與價格維持</a:t>
            </a:r>
            <a:endParaRPr lang="en-US" altLang="zh-TW" sz="14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kumimoji="1" lang="zh-TW" altLang="en-US" sz="1400" b="1" dirty="0">
                <a:solidFill>
                  <a:srgbClr val="002060"/>
                </a:solidFill>
              </a:rPr>
              <a:t>讓原料採購更具彈性調控</a:t>
            </a:r>
            <a:endParaRPr kumimoji="1" lang="en-US" altLang="zh-TW" sz="1400" b="1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zh-TW" altLang="en-US" sz="1400" b="1" dirty="0">
                <a:solidFill>
                  <a:srgbClr val="002060"/>
                </a:solidFill>
              </a:rPr>
              <a:t>減少</a:t>
            </a:r>
            <a:r>
              <a:rPr kumimoji="1" lang="zh-TW" altLang="en-US" sz="1400" b="1" dirty="0">
                <a:solidFill>
                  <a:srgbClr val="002060"/>
                </a:solidFill>
              </a:rPr>
              <a:t>現金積壓之問題</a:t>
            </a:r>
            <a:endParaRPr kumimoji="1" lang="en-US" altLang="zh-TW" sz="14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21FD369-9DCA-C834-FBC6-220567BAF2DE}"/>
              </a:ext>
            </a:extLst>
          </p:cNvPr>
          <p:cNvSpPr txBox="1"/>
          <p:nvPr/>
        </p:nvSpPr>
        <p:spPr>
          <a:xfrm>
            <a:off x="4373757" y="891116"/>
            <a:ext cx="384119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期望優於同業的</a:t>
            </a:r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周轉率以增加競爭力</a:t>
            </a:r>
            <a:endParaRPr kumimoji="1" lang="en-US" altLang="zh-TW" sz="1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lang="zh-TW" altLang="en-US" sz="1400" b="1" dirty="0">
                <a:solidFill>
                  <a:srgbClr val="002060"/>
                </a:solidFill>
              </a:rPr>
              <a:t>藉由低成本提升製成品周轉率</a:t>
            </a:r>
            <a:endParaRPr lang="en-US" altLang="zh-TW" sz="1400" b="1" dirty="0">
              <a:solidFill>
                <a:srgbClr val="002060"/>
              </a:solidFill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kumimoji="1" lang="zh-TW" altLang="en-US" sz="1400" b="1" dirty="0">
                <a:solidFill>
                  <a:srgbClr val="002060"/>
                </a:solidFill>
              </a:rPr>
              <a:t>藉由低商品庫存提升現金周轉率</a:t>
            </a:r>
            <a:endParaRPr kumimoji="1" lang="en-US" altLang="zh-TW" sz="1400" b="1" dirty="0">
              <a:solidFill>
                <a:srgbClr val="002060"/>
              </a:solidFill>
            </a:endParaRP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ü"/>
            </a:pPr>
            <a:r>
              <a:rPr kumimoji="1" lang="zh-TW" altLang="en-US" sz="1400" b="1" dirty="0">
                <a:solidFill>
                  <a:srgbClr val="002060"/>
                </a:solidFill>
              </a:rPr>
              <a:t>以保持穩定原料周轉率提升採購能力</a:t>
            </a:r>
            <a:endParaRPr kumimoji="1" lang="en-US" altLang="zh-TW" sz="1400" b="1" dirty="0">
              <a:solidFill>
                <a:srgbClr val="002060"/>
              </a:solidFill>
            </a:endParaRPr>
          </a:p>
        </p:txBody>
      </p:sp>
      <p:pic>
        <p:nvPicPr>
          <p:cNvPr id="9" name="圖片 8" descr="DSC02137.jpg">
            <a:extLst>
              <a:ext uri="{FF2B5EF4-FFF2-40B4-BE49-F238E27FC236}">
                <a16:creationId xmlns:a16="http://schemas.microsoft.com/office/drawing/2014/main" xmlns="" id="{F1D93EE6-63D5-70C7-7961-0C03501357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46512" y="5220022"/>
            <a:ext cx="2372669" cy="163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928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94C45B3-BB3E-B9EE-0D6E-73785373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搶佔儲存媒體未來契機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551BE3E-8787-161D-1760-E11F6428C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xmlns="" id="{29030E8D-205E-B275-183D-BF0AB9BC763A}"/>
              </a:ext>
            </a:extLst>
          </p:cNvPr>
          <p:cNvGrpSpPr/>
          <p:nvPr/>
        </p:nvGrpSpPr>
        <p:grpSpPr>
          <a:xfrm>
            <a:off x="4454577" y="3429000"/>
            <a:ext cx="4613614" cy="3189057"/>
            <a:chOff x="2123728" y="2329672"/>
            <a:chExt cx="6818931" cy="4347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F8609937-63F0-B3EF-2EF4-244B95983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3728" y="2329672"/>
              <a:ext cx="6716042" cy="4347353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xmlns="" id="{752A15F6-091E-C697-EA11-938DC3DFF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06171" y="3284984"/>
              <a:ext cx="1136488" cy="1293738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AF551725-9602-62B3-1027-AFB7B0EC6364}"/>
                </a:ext>
              </a:extLst>
            </p:cNvPr>
            <p:cNvSpPr/>
            <p:nvPr/>
          </p:nvSpPr>
          <p:spPr>
            <a:xfrm>
              <a:off x="2376425" y="2420888"/>
              <a:ext cx="5206998" cy="374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Helvetica" pitchFamily="2" charset="0"/>
                  <a:ea typeface="微軟正黑體" charset="-120"/>
                  <a:cs typeface="Arial" panose="020B0604020202020204" pitchFamily="34" charset="0"/>
                </a:rPr>
                <a:t>當前全球僅錸德具備從</a:t>
              </a:r>
              <a:r>
                <a:rPr kumimoji="0" lang="en-US" altLang="zh-TW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Helvetica" pitchFamily="2" charset="0"/>
                  <a:ea typeface="微軟正黑體" charset="-120"/>
                  <a:cs typeface="Arial" panose="020B0604020202020204" pitchFamily="34" charset="0"/>
                </a:rPr>
                <a:t>CD-R</a:t>
              </a:r>
              <a:r>
                <a:rPr kumimoji="0" lang="zh-TW" altLang="en-US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Helvetica" pitchFamily="2" charset="0"/>
                  <a:ea typeface="微軟正黑體" charset="-120"/>
                  <a:cs typeface="Arial" panose="020B0604020202020204" pitchFamily="34" charset="0"/>
                </a:rPr>
                <a:t> 至 </a:t>
              </a:r>
              <a:r>
                <a:rPr kumimoji="0" lang="en-US" altLang="zh-TW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Helvetica" pitchFamily="2" charset="0"/>
                  <a:ea typeface="微軟正黑體" charset="-120"/>
                  <a:cs typeface="Arial" panose="020B0604020202020204" pitchFamily="34" charset="0"/>
                </a:rPr>
                <a:t>AD</a:t>
              </a:r>
              <a:r>
                <a:rPr kumimoji="0" lang="zh-TW" altLang="en-US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Helvetica" pitchFamily="2" charset="0"/>
                  <a:ea typeface="微軟正黑體" charset="-120"/>
                  <a:cs typeface="Arial" panose="020B0604020202020204" pitchFamily="34" charset="0"/>
                </a:rPr>
                <a:t>量產線</a:t>
              </a: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xmlns="" id="{166D7740-B014-EA05-6DB0-BD0345329CA2}"/>
              </a:ext>
            </a:extLst>
          </p:cNvPr>
          <p:cNvSpPr txBox="1"/>
          <p:nvPr/>
        </p:nvSpPr>
        <p:spPr>
          <a:xfrm>
            <a:off x="616810" y="787137"/>
            <a:ext cx="768925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zh-TW" altLang="en-US" sz="20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積極佈局未來</a:t>
            </a:r>
            <a:r>
              <a:rPr kumimoji="1" lang="en-US" altLang="zh-TW" sz="20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Archive</a:t>
            </a:r>
            <a:r>
              <a:rPr kumimoji="1" lang="zh-TW" altLang="en-US" sz="20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市場所須生產能力</a:t>
            </a:r>
            <a:endParaRPr kumimoji="1" lang="en-US" altLang="zh-TW" sz="2000" b="1" u="sng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當前全球唯一仍具備</a:t>
            </a:r>
            <a:r>
              <a:rPr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</a:t>
            </a:r>
            <a:r>
              <a:rPr lang="en-US" altLang="zh-TW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CD-R</a:t>
            </a:r>
            <a:r>
              <a:rPr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至 </a:t>
            </a:r>
            <a:r>
              <a:rPr lang="en-US" altLang="zh-TW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AD 300G</a:t>
            </a:r>
            <a:r>
              <a:rPr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量產線與能力之光碟生產製造廠</a:t>
            </a:r>
            <a:endParaRPr lang="en-US" altLang="zh-TW" sz="1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全球率先完成且唯一取得從</a:t>
            </a:r>
            <a:r>
              <a:rPr kumimoji="1" lang="en-US" altLang="zh-TW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DVD</a:t>
            </a:r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kumimoji="1" lang="en-US" altLang="zh-TW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BD25G/50G/100G/200G</a:t>
            </a:r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全產品 </a:t>
            </a:r>
            <a:r>
              <a:rPr kumimoji="1" lang="en-US" altLang="zh-TW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ISO16963</a:t>
            </a:r>
            <a:r>
              <a:rPr kumimoji="1"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光碟</a:t>
            </a:r>
            <a:r>
              <a:rPr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長壽命</a:t>
            </a:r>
            <a:r>
              <a:rPr lang="en-US" altLang="zh-TW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Archive</a:t>
            </a:r>
            <a:r>
              <a:rPr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認證</a:t>
            </a:r>
            <a:endParaRPr lang="en-US" altLang="zh-TW" sz="1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積極取得</a:t>
            </a:r>
            <a:r>
              <a:rPr lang="en-US" altLang="zh-TW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Archive</a:t>
            </a:r>
            <a:r>
              <a:rPr lang="zh-TW" altLang="en-US" sz="1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相關客戶產品認證與出貨</a:t>
            </a:r>
            <a:endParaRPr lang="en-US" altLang="zh-TW" sz="1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69F046F4-F508-9749-D00F-6FE0FAD312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88" r="2794"/>
          <a:stretch/>
        </p:blipFill>
        <p:spPr>
          <a:xfrm>
            <a:off x="16459" y="2585043"/>
            <a:ext cx="4613614" cy="2857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2E89D7C-C42F-865E-B735-B5132CCCA4B3}"/>
              </a:ext>
            </a:extLst>
          </p:cNvPr>
          <p:cNvSpPr txBox="1"/>
          <p:nvPr/>
        </p:nvSpPr>
        <p:spPr>
          <a:xfrm>
            <a:off x="6726577" y="6652947"/>
            <a:ext cx="23762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" dirty="0"/>
              <a:t>＊相關商標之權利均屬於各該組織或權利人所有</a:t>
            </a:r>
          </a:p>
        </p:txBody>
      </p:sp>
    </p:spTree>
    <p:extLst>
      <p:ext uri="{BB962C8B-B14F-4D97-AF65-F5344CB8AC3E}">
        <p14:creationId xmlns:p14="http://schemas.microsoft.com/office/powerpoint/2010/main" xmlns="" val="238839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997BAAA-F545-A70F-97DD-24A61375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FC4DADF3-AFA2-23A8-EA35-578C2DCD76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427751D1-E923-F911-E74E-22428F216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924175"/>
            <a:ext cx="8964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6000" b="1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精密微結構產業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xmlns="" val="126058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3E4A42F-CAEF-7BFB-14B9-81A2326E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主要商品與對應市場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CCE869DB-18F2-5A63-0C79-90FB273A6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xmlns="" id="{31F5BA98-B3C3-94A0-C1E5-60AD51D3F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41582210"/>
              </p:ext>
            </p:extLst>
          </p:nvPr>
        </p:nvGraphicFramePr>
        <p:xfrm>
          <a:off x="61645" y="365124"/>
          <a:ext cx="9020710" cy="603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459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xmlns="" id="{00B8C36F-6C0E-80BA-E60A-FAFEF98CC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1087539"/>
              </p:ext>
            </p:extLst>
          </p:nvPr>
        </p:nvGraphicFramePr>
        <p:xfrm>
          <a:off x="-1484653" y="730357"/>
          <a:ext cx="11823595" cy="598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430285D0-F2AB-77FA-19E8-58E165F45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508" y="2942859"/>
            <a:ext cx="2592983" cy="1521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7947507-5581-6DF7-A2FA-9C3D9F9D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錸德競爭優勢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F64C848F-A3A0-7D3B-21AC-FF6B9922B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BC6C45-3872-C748-96B8-EEDE59273990}" type="slidenum">
              <a:rPr kumimoji="1" lang="zh-TW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微軟正黑體" panose="020B0604030504040204" pitchFamily="34" charset="-120"/>
                <a:cs typeface="+mn-cs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zh-TW" sz="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 pitchFamily="2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60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30C5454-51DF-3CDF-6188-EF480DA6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A53FA8AD-AFFF-F6E6-C0BE-BCAA5FB8B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BC6C45-3872-C748-96B8-EEDE5927399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98661712-06AB-BCEB-6215-10208309D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924175"/>
            <a:ext cx="8964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6000" b="1">
                <a:solidFill>
                  <a:srgbClr val="1F497D"/>
                </a:solidFill>
                <a:effectLst>
                  <a:reflection blurRad="6350" stA="55000" endA="300" endPos="45500" dir="5400000" sy="-100000" algn="bl" rotWithShape="0"/>
                </a:effectLst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能源儲存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xmlns="" val="278181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491876</TotalTime>
  <Words>769</Words>
  <Application>Microsoft Office PowerPoint</Application>
  <PresentationFormat>如螢幕大小 (4:3)</PresentationFormat>
  <Paragraphs>133</Paragraphs>
  <Slides>16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錸德集團事業版圖</vt:lpstr>
      <vt:lpstr>投影片 3</vt:lpstr>
      <vt:lpstr>強化當前成熟製品競爭力</vt:lpstr>
      <vt:lpstr>搶佔儲存媒體未來契機</vt:lpstr>
      <vt:lpstr>投影片 6</vt:lpstr>
      <vt:lpstr>主要商品與對應市場</vt:lpstr>
      <vt:lpstr>錸德競爭優勢</vt:lpstr>
      <vt:lpstr>投影片 9</vt:lpstr>
      <vt:lpstr>太陽光電產業 </vt:lpstr>
      <vt:lpstr>定置式儲能系統開發 </vt:lpstr>
      <vt:lpstr>電池模組生產 </vt:lpstr>
      <vt:lpstr>投影片 13</vt:lpstr>
      <vt:lpstr>銀髮照護</vt:lpstr>
      <vt:lpstr>在地服務滿足在地照顧需求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always</dc:creator>
  <cp:lastModifiedBy>Lin Suli</cp:lastModifiedBy>
  <cp:revision>1006</cp:revision>
  <cp:lastPrinted>2022-10-14T09:28:03Z</cp:lastPrinted>
  <dcterms:modified xsi:type="dcterms:W3CDTF">2022-12-06T05:12:52Z</dcterms:modified>
</cp:coreProperties>
</file>