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  <p:sldMasterId id="2147484632" r:id="rId2"/>
    <p:sldMasterId id="2147484649" r:id="rId3"/>
    <p:sldMasterId id="2147484663" r:id="rId4"/>
  </p:sldMasterIdLst>
  <p:notesMasterIdLst>
    <p:notesMasterId r:id="rId19"/>
  </p:notesMasterIdLst>
  <p:handoutMasterIdLst>
    <p:handoutMasterId r:id="rId20"/>
  </p:handoutMasterIdLst>
  <p:sldIdLst>
    <p:sldId id="877" r:id="rId5"/>
    <p:sldId id="855" r:id="rId6"/>
    <p:sldId id="847" r:id="rId7"/>
    <p:sldId id="849" r:id="rId8"/>
    <p:sldId id="850" r:id="rId9"/>
    <p:sldId id="844" r:id="rId10"/>
    <p:sldId id="858" r:id="rId11"/>
    <p:sldId id="842" r:id="rId12"/>
    <p:sldId id="880" r:id="rId13"/>
    <p:sldId id="873" r:id="rId14"/>
    <p:sldId id="881" r:id="rId15"/>
    <p:sldId id="882" r:id="rId16"/>
    <p:sldId id="874" r:id="rId17"/>
    <p:sldId id="876" r:id="rId18"/>
  </p:sldIdLst>
  <p:sldSz cx="9144000" cy="5143500" type="screen16x9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Times New Roman" pitchFamily="18" charset="0"/>
        <a:ea typeface="新細明體" pitchFamily="18" charset="-120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Times New Roman" pitchFamily="18" charset="0"/>
        <a:ea typeface="新細明體" pitchFamily="18" charset="-120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Times New Roman" pitchFamily="18" charset="0"/>
        <a:ea typeface="新細明體" pitchFamily="18" charset="-120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Times New Roman" pitchFamily="18" charset="0"/>
        <a:ea typeface="新細明體" pitchFamily="18" charset="-120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Times New Roman" pitchFamily="18" charset="0"/>
        <a:ea typeface="新細明體" pitchFamily="18" charset="-120"/>
        <a:cs typeface="Arial" pitchFamily="34" charset="0"/>
      </a:defRPr>
    </a:lvl5pPr>
    <a:lvl6pPr marL="2286000" algn="l" defTabSz="914400" rtl="0" eaLnBrk="1" latinLnBrk="0" hangingPunct="1">
      <a:defRPr kumimoji="1" sz="1000" b="1" kern="1200">
        <a:solidFill>
          <a:schemeClr val="tx1"/>
        </a:solidFill>
        <a:latin typeface="Times New Roman" pitchFamily="18" charset="0"/>
        <a:ea typeface="新細明體" pitchFamily="18" charset="-120"/>
        <a:cs typeface="Arial" pitchFamily="34" charset="0"/>
      </a:defRPr>
    </a:lvl6pPr>
    <a:lvl7pPr marL="2743200" algn="l" defTabSz="914400" rtl="0" eaLnBrk="1" latinLnBrk="0" hangingPunct="1">
      <a:defRPr kumimoji="1" sz="1000" b="1" kern="1200">
        <a:solidFill>
          <a:schemeClr val="tx1"/>
        </a:solidFill>
        <a:latin typeface="Times New Roman" pitchFamily="18" charset="0"/>
        <a:ea typeface="新細明體" pitchFamily="18" charset="-120"/>
        <a:cs typeface="Arial" pitchFamily="34" charset="0"/>
      </a:defRPr>
    </a:lvl7pPr>
    <a:lvl8pPr marL="3200400" algn="l" defTabSz="914400" rtl="0" eaLnBrk="1" latinLnBrk="0" hangingPunct="1">
      <a:defRPr kumimoji="1" sz="1000" b="1" kern="1200">
        <a:solidFill>
          <a:schemeClr val="tx1"/>
        </a:solidFill>
        <a:latin typeface="Times New Roman" pitchFamily="18" charset="0"/>
        <a:ea typeface="新細明體" pitchFamily="18" charset="-120"/>
        <a:cs typeface="Arial" pitchFamily="34" charset="0"/>
      </a:defRPr>
    </a:lvl8pPr>
    <a:lvl9pPr marL="3657600" algn="l" defTabSz="914400" rtl="0" eaLnBrk="1" latinLnBrk="0" hangingPunct="1">
      <a:defRPr kumimoji="1" sz="1000" b="1" kern="1200">
        <a:solidFill>
          <a:schemeClr val="tx1"/>
        </a:solidFill>
        <a:latin typeface="Times New Roman" pitchFamily="18" charset="0"/>
        <a:ea typeface="新細明體" pitchFamily="18" charset="-120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C3C3"/>
    <a:srgbClr val="528693"/>
    <a:srgbClr val="3E5D78"/>
    <a:srgbClr val="727CA3"/>
    <a:srgbClr val="DC7834"/>
    <a:srgbClr val="53B1DB"/>
    <a:srgbClr val="E9726F"/>
    <a:srgbClr val="FADA7A"/>
    <a:srgbClr val="787365"/>
    <a:srgbClr val="083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88648" autoAdjust="0"/>
  </p:normalViewPr>
  <p:slideViewPr>
    <p:cSldViewPr>
      <p:cViewPr varScale="1">
        <p:scale>
          <a:sx n="129" d="100"/>
          <a:sy n="129" d="100"/>
        </p:scale>
        <p:origin x="1074" y="120"/>
      </p:cViewPr>
      <p:guideLst>
        <p:guide orient="horz" pos="1512"/>
        <p:guide pos="2880"/>
      </p:guideLst>
    </p:cSldViewPr>
  </p:slideViewPr>
  <p:outlineViewPr>
    <p:cViewPr>
      <p:scale>
        <a:sx n="25" d="100"/>
        <a:sy n="25" d="100"/>
      </p:scale>
      <p:origin x="192" y="6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144"/>
    </p:cViewPr>
  </p:sorterViewPr>
  <p:notesViewPr>
    <p:cSldViewPr>
      <p:cViewPr varScale="1">
        <p:scale>
          <a:sx n="48" d="100"/>
          <a:sy n="48" d="100"/>
        </p:scale>
        <p:origin x="-3030" y="-114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0" tIns="49515" rIns="99030" bIns="49515" numCol="1" anchor="t" anchorCtr="0" compatLnSpc="1">
            <a:prstTxWarp prst="textNoShape">
              <a:avLst/>
            </a:prstTxWarp>
          </a:bodyPr>
          <a:lstStyle>
            <a:lvl1pPr defTabSz="990423">
              <a:defRPr sz="1300" b="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0" tIns="49515" rIns="99030" bIns="49515" numCol="1" anchor="t" anchorCtr="0" compatLnSpc="1">
            <a:prstTxWarp prst="textNoShape">
              <a:avLst/>
            </a:prstTxWarp>
          </a:bodyPr>
          <a:lstStyle>
            <a:lvl1pPr algn="r" defTabSz="990423">
              <a:defRPr sz="1300" b="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0" tIns="49515" rIns="99030" bIns="49515" numCol="1" anchor="b" anchorCtr="0" compatLnSpc="1">
            <a:prstTxWarp prst="textNoShape">
              <a:avLst/>
            </a:prstTxWarp>
          </a:bodyPr>
          <a:lstStyle>
            <a:lvl1pPr defTabSz="990423">
              <a:defRPr sz="1300" b="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0" tIns="49515" rIns="99030" bIns="49515" numCol="1" anchor="b" anchorCtr="0" compatLnSpc="1">
            <a:prstTxWarp prst="textNoShape">
              <a:avLst/>
            </a:prstTxWarp>
          </a:bodyPr>
          <a:lstStyle>
            <a:lvl1pPr algn="r" defTabSz="990423">
              <a:defRPr sz="1300" b="0">
                <a:cs typeface="+mn-cs"/>
              </a:defRPr>
            </a:lvl1pPr>
          </a:lstStyle>
          <a:p>
            <a:pPr>
              <a:defRPr/>
            </a:pPr>
            <a:fld id="{551BFE06-068B-4CE4-86B3-3867343D039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44443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0" tIns="49515" rIns="99030" bIns="49515" numCol="1" anchor="t" anchorCtr="0" compatLnSpc="1">
            <a:prstTxWarp prst="textNoShape">
              <a:avLst/>
            </a:prstTxWarp>
          </a:bodyPr>
          <a:lstStyle>
            <a:lvl1pPr defTabSz="990423">
              <a:defRPr sz="1300" b="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0" tIns="49515" rIns="99030" bIns="49515" numCol="1" anchor="t" anchorCtr="0" compatLnSpc="1">
            <a:prstTxWarp prst="textNoShape">
              <a:avLst/>
            </a:prstTxWarp>
          </a:bodyPr>
          <a:lstStyle>
            <a:lvl1pPr algn="r" defTabSz="990423">
              <a:defRPr sz="1300" b="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0" tIns="49515" rIns="99030" bIns="495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0" tIns="49515" rIns="99030" bIns="49515" numCol="1" anchor="b" anchorCtr="0" compatLnSpc="1">
            <a:prstTxWarp prst="textNoShape">
              <a:avLst/>
            </a:prstTxWarp>
          </a:bodyPr>
          <a:lstStyle>
            <a:lvl1pPr defTabSz="990423">
              <a:defRPr sz="1300" b="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0" tIns="49515" rIns="99030" bIns="49515" numCol="1" anchor="b" anchorCtr="0" compatLnSpc="1">
            <a:prstTxWarp prst="textNoShape">
              <a:avLst/>
            </a:prstTxWarp>
          </a:bodyPr>
          <a:lstStyle>
            <a:lvl1pPr algn="r" defTabSz="990423">
              <a:defRPr sz="1300" b="0">
                <a:cs typeface="+mn-cs"/>
              </a:defRPr>
            </a:lvl1pPr>
          </a:lstStyle>
          <a:p>
            <a:pPr>
              <a:defRPr/>
            </a:pPr>
            <a:fld id="{C9F4D3CB-8C4D-4875-9167-CA1A914D317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327374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F4D3CB-8C4D-4875-9167-CA1A914D317C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57551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F4D3CB-8C4D-4875-9167-CA1A914D317C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95894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0" lang="en-US" altLang="zh-TW" sz="1200" dirty="0">
                <a:latin typeface="Calibri" panose="020F0502020204030204" pitchFamily="34" charset="0"/>
                <a:cs typeface="Calibri" panose="020F0502020204030204" pitchFamily="34" charset="0"/>
              </a:rPr>
              <a:t>CIS</a:t>
            </a:r>
            <a:r>
              <a:rPr kumimoji="0" lang="zh-TW" alt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拿掉 </a:t>
            </a:r>
            <a:r>
              <a:rPr kumimoji="0" lang="en-US" altLang="zh-TW" sz="1200" dirty="0">
                <a:latin typeface="Calibri" panose="020F0502020204030204" pitchFamily="34" charset="0"/>
                <a:cs typeface="Calibri" panose="020F0502020204030204" pitchFamily="34" charset="0"/>
              </a:rPr>
              <a:t>CCD</a:t>
            </a:r>
            <a:r>
              <a:rPr kumimoji="0" lang="zh-TW" alt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留著 </a:t>
            </a:r>
            <a:r>
              <a:rPr kumimoji="0" lang="en-US" altLang="zh-TW" sz="1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kumimoji="0" lang="zh-TW" alt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改成金字塔圖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F4D3CB-8C4D-4875-9167-CA1A914D317C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68411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F4D3CB-8C4D-4875-9167-CA1A914D317C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61549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F4D3CB-8C4D-4875-9167-CA1A914D317C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12238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4BE22-6AB9-45AD-90D1-3E6E2F050F9C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B4150-44A3-4818-937A-2180C2B005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766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94D9C-0606-49CA-B718-72663D10061C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CF1DC-472D-4656-A156-DE1E9A63C1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618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40C53-7C0A-4D5C-B1DD-6A098E18C20C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6B430-9A13-44A9-9CE0-27E5A98C2D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874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7"/>
          <p:cNvSpPr txBox="1">
            <a:spLocks noChangeArrowheads="1"/>
          </p:cNvSpPr>
          <p:nvPr userDrawn="1"/>
        </p:nvSpPr>
        <p:spPr bwMode="auto">
          <a:xfrm>
            <a:off x="7072313" y="4893469"/>
            <a:ext cx="20431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b="0" dirty="0">
                <a:solidFill>
                  <a:srgbClr val="595959"/>
                </a:solidFill>
              </a:rPr>
              <a:t>Form </a:t>
            </a:r>
            <a:r>
              <a:rPr lang="en-US" altLang="zh-TW" b="0" dirty="0" err="1">
                <a:solidFill>
                  <a:srgbClr val="595959"/>
                </a:solidFill>
              </a:rPr>
              <a:t>No.:MK</a:t>
            </a:r>
            <a:r>
              <a:rPr lang="en-US" altLang="zh-TW" b="0" dirty="0">
                <a:solidFill>
                  <a:srgbClr val="595959"/>
                </a:solidFill>
              </a:rPr>
              <a:t>(I)-R-013d Ver.5.0</a:t>
            </a:r>
          </a:p>
          <a:p>
            <a:pPr eaLnBrk="1" hangingPunct="1"/>
            <a:endParaRPr lang="en-US" altLang="zh-TW" b="0" dirty="0">
              <a:solidFill>
                <a:srgbClr val="59595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85800" y="1485900"/>
            <a:ext cx="7772400" cy="3086100"/>
          </a:xfrm>
        </p:spPr>
        <p:txBody>
          <a:bodyPr rtlCol="0">
            <a:normAutofit/>
          </a:bodyPr>
          <a:lstStyle/>
          <a:p>
            <a:pPr lvl="0"/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912070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6EDA49-38DA-4CB3-8021-F3BAA949A674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pPr>
              <a:defRPr/>
            </a:pPr>
            <a:fld id="{FBD66B33-89BD-42F7-8511-23E3C57BF66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2914650"/>
            <a:ext cx="6858000" cy="74295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3843338"/>
            <a:ext cx="6858000" cy="40005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59E4BE22-6AB9-45AD-90D1-3E6E2F050F9C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4766310"/>
            <a:ext cx="1219200" cy="274320"/>
          </a:xfrm>
        </p:spPr>
        <p:txBody>
          <a:bodyPr/>
          <a:lstStyle/>
          <a:p>
            <a:pPr>
              <a:defRPr/>
            </a:pPr>
            <a:fld id="{278B4150-44A3-4818-937A-2180C2B0052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5C9F68-1D82-4106-9358-CCA98F799D89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162F7D-78F5-4852-83F7-1AF66F9389E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370332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228850"/>
            <a:ext cx="6858000" cy="8001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3200400"/>
            <a:ext cx="6781800" cy="85725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/>
          <a:p>
            <a:pPr>
              <a:defRPr/>
            </a:pPr>
            <a:fld id="{FE0E921F-0BFD-412B-B478-6B27FD72DA6A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4766310"/>
            <a:ext cx="1520952" cy="274320"/>
          </a:xfrm>
        </p:spPr>
        <p:txBody>
          <a:bodyPr/>
          <a:lstStyle/>
          <a:p>
            <a:pPr>
              <a:defRPr/>
            </a:pPr>
            <a:fld id="{7EE8D40B-FA16-4DD2-887A-A02B043BC6B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矩形 6"/>
          <p:cNvSpPr/>
          <p:nvPr/>
        </p:nvSpPr>
        <p:spPr>
          <a:xfrm>
            <a:off x="914400" y="2114550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14400" y="2114550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9E2CB-422C-44A6-ABA5-1693BC57436C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9CA49D-1304-42A7-AA35-390DEDAD7CB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912114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pic>
        <p:nvPicPr>
          <p:cNvPr id="8" name="圖片 7" descr="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6337" y="4731990"/>
            <a:ext cx="1205111" cy="232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964406"/>
            <a:ext cx="4040188" cy="51435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1" y="971550"/>
            <a:ext cx="4041775" cy="51435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8046FC-16B2-4F09-ABAD-B786D050141E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B2A3FD-08C0-4175-860B-6CE555F534B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458218-9C0B-4FCB-9F94-7D05232243F3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B01A2-A1B2-4B09-AB4A-F735742AC0B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7"/>
          <p:cNvSpPr txBox="1">
            <a:spLocks noChangeArrowheads="1"/>
          </p:cNvSpPr>
          <p:nvPr userDrawn="1"/>
        </p:nvSpPr>
        <p:spPr bwMode="auto">
          <a:xfrm>
            <a:off x="7143750" y="4893470"/>
            <a:ext cx="19716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b="0" dirty="0">
                <a:solidFill>
                  <a:srgbClr val="595959"/>
                </a:solidFill>
              </a:rPr>
              <a:t>Form </a:t>
            </a:r>
            <a:r>
              <a:rPr lang="en-US" altLang="zh-TW" b="0" dirty="0" err="1">
                <a:solidFill>
                  <a:srgbClr val="595959"/>
                </a:solidFill>
              </a:rPr>
              <a:t>No.:MK</a:t>
            </a:r>
            <a:r>
              <a:rPr lang="en-US" altLang="zh-TW" b="0" dirty="0">
                <a:solidFill>
                  <a:srgbClr val="595959"/>
                </a:solidFill>
              </a:rPr>
              <a:t>(I)-R-013d Ver.5.0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C9F68-1D82-4106-9358-CCA98F799D89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00813" y="4286250"/>
            <a:ext cx="2133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62F7D-78F5-4852-83F7-1AF66F9389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9727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7" name="圖片 6" descr="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68345" y="4658948"/>
            <a:ext cx="1224136" cy="3142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228600"/>
            <a:ext cx="2514600" cy="62865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914401"/>
            <a:ext cx="2514600" cy="3632597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311F2A-345B-4602-8617-98C4E8A22BCB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16305-E4D7-408D-B335-C2E57BD61DB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915025" y="2493169"/>
            <a:ext cx="45262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715000" cy="428625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75642"/>
            <a:ext cx="8229600" cy="50601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428750"/>
            <a:ext cx="8229600" cy="3202686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914400"/>
            <a:ext cx="8229600" cy="40005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6EDA49-38DA-4CB3-8021-F3BAA949A674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D66B33-89BD-42F7-8511-23E3C57BF66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57200" y="375642"/>
            <a:ext cx="182880" cy="51435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94D9C-0606-49CA-B718-72663D10061C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CF1DC-472D-4656-A156-DE1E9A63C1E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D40C53-7C0A-4D5C-B1DD-6A098E18C20C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6B430-9A13-44A9-9CE0-27E5A98C2D9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4361127" y="2401464"/>
            <a:ext cx="43891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1557" y="182281"/>
            <a:ext cx="3697941" cy="411956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/>
              <a:t>单击此处添加标题</a:t>
            </a: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328232" y="604375"/>
            <a:ext cx="1366964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261557" y="635246"/>
            <a:ext cx="2571610" cy="312084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>
              <a:buNone/>
              <a:defRPr sz="1400">
                <a:latin typeface="+mj-lt"/>
              </a:defRPr>
            </a:lvl1pPr>
          </a:lstStyle>
          <a:p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CLICK HERE TO ADD YOUR TITLE</a:t>
            </a:r>
            <a:endParaRPr lang="zh-CN" altLang="zh-CN" dirty="0">
              <a:solidFill>
                <a:schemeClr val="bg1">
                  <a:lumMod val="75000"/>
                </a:schemeClr>
              </a:solidFill>
              <a:latin typeface="HelveticaNeueLT Pro 67 MdCn" panose="020B0606030502030204" pitchFamily="34" charset="0"/>
              <a:ea typeface="Hiragino Sans GB W3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17144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7"/>
          <a:lstStyle>
            <a:lvl1pPr marL="0" marR="45707" indent="0" algn="r">
              <a:buNone/>
              <a:defRPr>
                <a:solidFill>
                  <a:schemeClr val="tx1"/>
                </a:solidFill>
              </a:defRPr>
            </a:lvl1pPr>
            <a:lvl2pPr marL="457046" indent="0" algn="ctr">
              <a:buNone/>
            </a:lvl2pPr>
            <a:lvl3pPr marL="914108" indent="0" algn="ctr">
              <a:buNone/>
            </a:lvl3pPr>
            <a:lvl4pPr marL="1371158" indent="0" algn="ctr">
              <a:buNone/>
            </a:lvl4pPr>
            <a:lvl5pPr marL="1828214" indent="0" algn="ctr">
              <a:buNone/>
            </a:lvl5pPr>
            <a:lvl6pPr marL="2285259" indent="0" algn="ctr">
              <a:buNone/>
            </a:lvl6pPr>
            <a:lvl7pPr marL="2742305" indent="0" algn="ctr">
              <a:buNone/>
            </a:lvl7pPr>
            <a:lvl8pPr marL="3199360" indent="0" algn="ctr">
              <a:buNone/>
            </a:lvl8pPr>
            <a:lvl9pPr marL="3656411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1B8A95-4C45-419D-9739-EFEF25413BB4}" type="datetime1">
              <a:rPr lang="en-US" altLang="zh-TW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DBF5F9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B4150-44A3-4818-937A-2180C2B00526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27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1015B6-68AA-48F0-AFC3-56BDC341E92F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162F7D-78F5-4852-83F7-1AF66F9389E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2766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07" rIns="45707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53B257-F8E0-4193-9583-A8CDB9E87CD8}" type="datetime1">
              <a:rPr lang="en-US" altLang="zh-TW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DBF5F9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8D40B-FA16-4DD2-887A-A02B043BC6B6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0234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C51E37-EA3A-4DF8-93FC-1F1BCDCCFC42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9CA49D-1304-42A7-AA35-390DEDAD7CB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9" name="圖片 8" descr="logo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7596367" y="4731990"/>
            <a:ext cx="1205111" cy="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33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E921F-0BFD-412B-B478-6B27FD72DA6A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D40B-FA16-4DD2-887A-A02B043BC6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0593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07"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07" tIns="0" rIns="45707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46" y="1394818"/>
            <a:ext cx="4041775" cy="491132"/>
          </a:xfrm>
        </p:spPr>
        <p:txBody>
          <a:bodyPr lIns="45707" tIns="0" rIns="45707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4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BFC6AA-F73F-4DA3-93EA-04035C2EFA39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B2A3FD-08C0-4175-860B-6CE555F534B5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0908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0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49BDF4-F317-4298-80B2-248D1AEF8597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B01A2-A1B2-4B09-AB4A-F735742AC0BC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8622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2EDB8-8036-4DE0-8465-1DCADC4A3D3C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/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圖片 5" descr="logo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7452320" y="4731990"/>
            <a:ext cx="151216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267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85765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7" rIns="18287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781D78-A077-4965-9AB5-CADA435284B4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16305-E4D7-408D-B335-C2E57BD61DB6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523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07" tIns="45707" rIns="45707" bIns="45707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3989" rIns="45707" bIns="45707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FFDAFD-F7F6-44AF-BCA6-DA9ECC739845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4767264"/>
            <a:ext cx="609600" cy="273844"/>
          </a:xfrm>
        </p:spPr>
        <p:txBody>
          <a:bodyPr/>
          <a:lstStyle/>
          <a:p>
            <a:pPr>
              <a:defRPr/>
            </a:pPr>
            <a:fld id="{FBD66B33-89BD-42F7-8511-23E3C57BF66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dirty="0"/>
              <a:t>单击图标以新增图片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4665101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27543140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6EC8E1-06D8-4C63-BDBB-D5D84F5F9DDE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CF1DC-472D-4656-A156-DE1E9A63C1E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0091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56AC6C-3C9F-4811-A869-4A0D1B9DE40B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6B430-9A13-44A9-9CE0-27E5A98C2D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1425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07" tIns="45707" rIns="45707" bIns="45707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3989" rIns="45707" bIns="45707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1AADE3-1D51-4859-A766-964A381026A6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4767264"/>
            <a:ext cx="609600" cy="273844"/>
          </a:xfrm>
        </p:spPr>
        <p:txBody>
          <a:bodyPr/>
          <a:lstStyle/>
          <a:p>
            <a:pPr>
              <a:defRPr/>
            </a:pPr>
            <a:fld id="{FBD66B33-89BD-42F7-8511-23E3C57BF66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4665101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34936355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1557" y="182281"/>
            <a:ext cx="3697941" cy="411956"/>
          </a:xfrm>
          <a:prstGeom prst="rect">
            <a:avLst/>
          </a:prstGeom>
        </p:spPr>
        <p:txBody>
          <a:bodyPr lIns="68561" tIns="34289" rIns="68561" bIns="34289"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/>
              <a:t>单击此处添加标题</a:t>
            </a: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328234" y="604375"/>
            <a:ext cx="1366964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261557" y="635246"/>
            <a:ext cx="2571610" cy="312084"/>
          </a:xfrm>
          <a:prstGeom prst="rect">
            <a:avLst/>
          </a:prstGeom>
        </p:spPr>
        <p:txBody>
          <a:bodyPr lIns="68561" tIns="34289" rIns="68561" bIns="34289">
            <a:normAutofit/>
          </a:bodyPr>
          <a:lstStyle>
            <a:lvl1pPr marL="0" indent="0">
              <a:buNone/>
              <a:defRPr sz="1400">
                <a:latin typeface="+mj-lt"/>
              </a:defRPr>
            </a:lvl1pPr>
          </a:lstStyle>
          <a:p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CLICK HERE TO ADD YOUR TITLE</a:t>
            </a:r>
            <a:endParaRPr lang="zh-CN" altLang="zh-CN" dirty="0">
              <a:solidFill>
                <a:schemeClr val="bg1">
                  <a:lumMod val="75000"/>
                </a:schemeClr>
              </a:solidFill>
              <a:latin typeface="HelveticaNeueLT Pro 67 MdCn" panose="020B0606030502030204" pitchFamily="34" charset="0"/>
              <a:ea typeface="Hiragino Sans GB W3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53479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7"/>
          <a:lstStyle>
            <a:lvl1pPr marL="0" marR="45707" indent="0" algn="r">
              <a:buNone/>
              <a:defRPr>
                <a:solidFill>
                  <a:schemeClr val="tx1"/>
                </a:solidFill>
              </a:defRPr>
            </a:lvl1pPr>
            <a:lvl2pPr marL="457046" indent="0" algn="ctr">
              <a:buNone/>
            </a:lvl2pPr>
            <a:lvl3pPr marL="914108" indent="0" algn="ctr">
              <a:buNone/>
            </a:lvl3pPr>
            <a:lvl4pPr marL="1371158" indent="0" algn="ctr">
              <a:buNone/>
            </a:lvl4pPr>
            <a:lvl5pPr marL="1828214" indent="0" algn="ctr">
              <a:buNone/>
            </a:lvl5pPr>
            <a:lvl6pPr marL="2285259" indent="0" algn="ctr">
              <a:buNone/>
            </a:lvl6pPr>
            <a:lvl7pPr marL="2742305" indent="0" algn="ctr">
              <a:buNone/>
            </a:lvl7pPr>
            <a:lvl8pPr marL="3199360" indent="0" algn="ctr">
              <a:buNone/>
            </a:lvl8pPr>
            <a:lvl9pPr marL="3656411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1B8A95-4C45-419D-9739-EFEF25413BB4}" type="datetime1">
              <a:rPr lang="en-US" altLang="zh-TW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DBF5F9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B4150-44A3-4818-937A-2180C2B00526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477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7"/>
          <p:cNvSpPr txBox="1">
            <a:spLocks noChangeArrowheads="1"/>
          </p:cNvSpPr>
          <p:nvPr userDrawn="1"/>
        </p:nvSpPr>
        <p:spPr bwMode="auto">
          <a:xfrm>
            <a:off x="7072313" y="4893470"/>
            <a:ext cx="20431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b="0" dirty="0">
                <a:solidFill>
                  <a:srgbClr val="595959"/>
                </a:solidFill>
              </a:rPr>
              <a:t>Form </a:t>
            </a:r>
            <a:r>
              <a:rPr lang="en-US" altLang="zh-TW" b="0" dirty="0" err="1">
                <a:solidFill>
                  <a:srgbClr val="595959"/>
                </a:solidFill>
              </a:rPr>
              <a:t>No.:MK</a:t>
            </a:r>
            <a:r>
              <a:rPr lang="en-US" altLang="zh-TW" b="0" dirty="0">
                <a:solidFill>
                  <a:srgbClr val="595959"/>
                </a:solidFill>
              </a:rPr>
              <a:t>(I)-R-013d Ver.5.0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9E2CB-422C-44A6-ABA5-1693BC57436C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72250" y="4232673"/>
            <a:ext cx="2133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CA49D-1304-42A7-AA35-390DEDAD7C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033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1015B6-68AA-48F0-AFC3-56BDC341E92F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162F7D-78F5-4852-83F7-1AF66F9389E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6145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07" rIns="45707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53B257-F8E0-4193-9583-A8CDB9E87CD8}" type="datetime1">
              <a:rPr lang="en-US" altLang="zh-TW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DBF5F9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8D40B-FA16-4DD2-887A-A02B043BC6B6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56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C51E37-EA3A-4DF8-93FC-1F1BCDCCFC42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9CA49D-1304-42A7-AA35-390DEDAD7CB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9" name="圖片 8" descr="logo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7596367" y="4731990"/>
            <a:ext cx="1205111" cy="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429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07"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07" tIns="0" rIns="45707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46" y="1394818"/>
            <a:ext cx="4041775" cy="491132"/>
          </a:xfrm>
        </p:spPr>
        <p:txBody>
          <a:bodyPr lIns="45707" tIns="0" rIns="45707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4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BFC6AA-F73F-4DA3-93EA-04035C2EFA39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B2A3FD-08C0-4175-860B-6CE555F534B5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8939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0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49BDF4-F317-4298-80B2-248D1AEF8597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B01A2-A1B2-4B09-AB4A-F735742AC0BC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6524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2EDB8-8036-4DE0-8465-1DCADC4A3D3C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/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圖片 5" descr="logo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7452320" y="4731990"/>
            <a:ext cx="151216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941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85765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7" rIns="18287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781D78-A077-4965-9AB5-CADA435284B4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16305-E4D7-408D-B335-C2E57BD61DB6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179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07" tIns="45707" rIns="45707" bIns="45707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3989" rIns="45707" bIns="45707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FFDAFD-F7F6-44AF-BCA6-DA9ECC739845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4767264"/>
            <a:ext cx="609600" cy="273844"/>
          </a:xfrm>
        </p:spPr>
        <p:txBody>
          <a:bodyPr/>
          <a:lstStyle/>
          <a:p>
            <a:pPr>
              <a:defRPr/>
            </a:pPr>
            <a:fld id="{FBD66B33-89BD-42F7-8511-23E3C57BF66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dirty="0"/>
              <a:t>单击图标以新增图片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4665101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28845327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6EC8E1-06D8-4C63-BDBB-D5D84F5F9DDE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CF1DC-472D-4656-A156-DE1E9A63C1E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0056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56AC6C-3C9F-4811-A869-4A0D1B9DE40B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6B430-9A13-44A9-9CE0-27E5A98C2D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25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046FC-16B2-4F09-ABAD-B786D050141E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2A3FD-08C0-4175-860B-6CE555F534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950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4" tIns="45707" rIns="91414" bIns="45707" rtlCol="0" anchor="ctr"/>
          <a:lstStyle/>
          <a:p>
            <a:pPr algn="ctr"/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07" tIns="45707" rIns="45707" bIns="45707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3989" rIns="45707" bIns="45707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1AADE3-1D51-4859-A766-964A381026A6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4767264"/>
            <a:ext cx="609600" cy="273844"/>
          </a:xfrm>
        </p:spPr>
        <p:txBody>
          <a:bodyPr/>
          <a:lstStyle/>
          <a:p>
            <a:pPr>
              <a:defRPr/>
            </a:pPr>
            <a:fld id="{FBD66B33-89BD-42F7-8511-23E3C57BF66D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4665101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13898170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1557" y="182281"/>
            <a:ext cx="3697941" cy="411956"/>
          </a:xfrm>
          <a:prstGeom prst="rect">
            <a:avLst/>
          </a:prstGeom>
        </p:spPr>
        <p:txBody>
          <a:bodyPr lIns="68561" tIns="34289" rIns="68561" bIns="34289"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/>
              <a:t>单击此处添加标题</a:t>
            </a: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328234" y="604375"/>
            <a:ext cx="1366964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261557" y="635246"/>
            <a:ext cx="2571610" cy="312084"/>
          </a:xfrm>
          <a:prstGeom prst="rect">
            <a:avLst/>
          </a:prstGeom>
        </p:spPr>
        <p:txBody>
          <a:bodyPr lIns="68561" tIns="34289" rIns="68561" bIns="34289">
            <a:normAutofit/>
          </a:bodyPr>
          <a:lstStyle>
            <a:lvl1pPr marL="0" indent="0">
              <a:buNone/>
              <a:defRPr sz="1400">
                <a:latin typeface="+mj-lt"/>
              </a:defRPr>
            </a:lvl1pPr>
          </a:lstStyle>
          <a:p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CLICK HERE TO ADD YOUR TITLE</a:t>
            </a:r>
            <a:endParaRPr lang="zh-CN" altLang="zh-CN" dirty="0">
              <a:solidFill>
                <a:schemeClr val="bg1">
                  <a:lumMod val="75000"/>
                </a:schemeClr>
              </a:solidFill>
              <a:latin typeface="HelveticaNeueLT Pro 67 MdCn" panose="020B0606030502030204" pitchFamily="34" charset="0"/>
              <a:ea typeface="Hiragino Sans GB W3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83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58218-9C0B-4FCB-9F94-7D05232243F3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B01A2-A1B2-4B09-AB4A-F735742AC0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75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740353" y="4731991"/>
            <a:ext cx="1061095" cy="20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9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11F2A-345B-4602-8617-98C4E8A22BCB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16305-E4D7-408D-B335-C2E57BD61D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057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EDA49-38DA-4CB3-8021-F3BAA949A674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66B33-89BD-42F7-8511-23E3C57BF6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596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zh-TW"/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E88DC1F3-3E49-4028-8AF1-7D30E2DD3DE4}" type="datetimeFigureOut">
              <a:rPr lang="en-US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AD059664-B207-4CD3-8607-2DBD1E6CE7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圖片 6" descr="background2.jp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44" r:id="rId2"/>
    <p:sldLayoutId id="2147484137" r:id="rId3"/>
    <p:sldLayoutId id="2147484145" r:id="rId4"/>
    <p:sldLayoutId id="2147484138" r:id="rId5"/>
    <p:sldLayoutId id="2147484139" r:id="rId6"/>
    <p:sldLayoutId id="2147484146" r:id="rId7"/>
    <p:sldLayoutId id="2147484140" r:id="rId8"/>
    <p:sldLayoutId id="2147484141" r:id="rId9"/>
    <p:sldLayoutId id="2147484142" r:id="rId10"/>
    <p:sldLayoutId id="2147484143" r:id="rId11"/>
    <p:sldLayoutId id="2147484147" r:id="rId12"/>
    <p:sldLayoutId id="214748452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74295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368274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4767263"/>
            <a:ext cx="2289048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88DC1F3-3E49-4028-8AF1-7D30E2DD3DE4}" type="datetimeFigureOut">
              <a:rPr lang="en-US" smtClean="0"/>
              <a:pPr>
                <a:defRPr/>
              </a:pPr>
              <a:t>11/14/2024</a:t>
            </a:fld>
            <a:endParaRPr 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4767263"/>
            <a:ext cx="3505200" cy="27432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4767263"/>
            <a:ext cx="1981200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D059664-B207-4CD3-8607-2DBD1E6CE7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85725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3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41" r:id="rId9"/>
    <p:sldLayoutId id="2147484642" r:id="rId10"/>
    <p:sldLayoutId id="2147484643" r:id="rId11"/>
    <p:sldLayoutId id="2147484648" r:id="rId12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5355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tIns="45707" rIns="0" bIns="0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 lIns="91414" tIns="45707" rIns="91414" bIns="45707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D66F61D-8CA4-4C8C-8508-FE8D2F283AAB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4767264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4767264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AD059664-B207-4CD3-8607-2DBD1E6CE72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>
                <a:solidFill>
                  <a:prstClr val="black"/>
                </a:solidFill>
              </a:endParaRPr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798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0" r:id="rId1"/>
    <p:sldLayoutId id="2147484651" r:id="rId2"/>
    <p:sldLayoutId id="2147484652" r:id="rId3"/>
    <p:sldLayoutId id="2147484653" r:id="rId4"/>
    <p:sldLayoutId id="2147484654" r:id="rId5"/>
    <p:sldLayoutId id="2147484655" r:id="rId6"/>
    <p:sldLayoutId id="2147484656" r:id="rId7"/>
    <p:sldLayoutId id="2147484657" r:id="rId8"/>
    <p:sldLayoutId id="2147484658" r:id="rId9"/>
    <p:sldLayoutId id="2147484659" r:id="rId10"/>
    <p:sldLayoutId id="2147484660" r:id="rId11"/>
    <p:sldLayoutId id="2147484661" r:id="rId12"/>
    <p:sldLayoutId id="2147484662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241" indent="-274241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872" indent="-24681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8" indent="-24681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330" indent="-210247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571" indent="-210247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795" indent="-21024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616" indent="-18282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857" indent="-182822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081" indent="-18282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5355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4" tIns="45707" rIns="91414" bIns="45707" anchor="t" compatLnSpc="1"/>
          <a:lstStyle/>
          <a:p>
            <a:endParaRPr kumimoji="0"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tIns="45707" rIns="0" bIns="0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 lIns="91414" tIns="45707" rIns="91414" bIns="45707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D66F61D-8CA4-4C8C-8508-FE8D2F283AAB}" type="datetime1">
              <a:rPr lang="en-US" altLang="zh-TW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11/14/2024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4767264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4767264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AD059664-B207-4CD3-8607-2DBD1E6CE72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>
                <a:solidFill>
                  <a:prstClr val="black"/>
                </a:solidFill>
              </a:endParaRPr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509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4" r:id="rId1"/>
    <p:sldLayoutId id="2147484665" r:id="rId2"/>
    <p:sldLayoutId id="2147484666" r:id="rId3"/>
    <p:sldLayoutId id="2147484667" r:id="rId4"/>
    <p:sldLayoutId id="2147484668" r:id="rId5"/>
    <p:sldLayoutId id="2147484669" r:id="rId6"/>
    <p:sldLayoutId id="2147484670" r:id="rId7"/>
    <p:sldLayoutId id="2147484671" r:id="rId8"/>
    <p:sldLayoutId id="2147484672" r:id="rId9"/>
    <p:sldLayoutId id="2147484673" r:id="rId10"/>
    <p:sldLayoutId id="2147484674" r:id="rId11"/>
    <p:sldLayoutId id="2147484675" r:id="rId12"/>
    <p:sldLayoutId id="2147484676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241" indent="-274241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872" indent="-24681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8" indent="-24681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330" indent="-210247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571" indent="-210247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795" indent="-21024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616" indent="-18282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857" indent="-182822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081" indent="-18282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54.png"/><Relationship Id="rId3" Type="http://schemas.openxmlformats.org/officeDocument/2006/relationships/image" Target="../media/image12.png"/><Relationship Id="rId7" Type="http://schemas.openxmlformats.org/officeDocument/2006/relationships/image" Target="../media/image50.png"/><Relationship Id="rId12" Type="http://schemas.microsoft.com/office/2007/relationships/hdphoto" Target="../media/hdphoto14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8.png"/><Relationship Id="rId15" Type="http://schemas.openxmlformats.org/officeDocument/2006/relationships/image" Target="../media/image55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Relationship Id="rId14" Type="http://schemas.microsoft.com/office/2007/relationships/hdphoto" Target="../media/hdphoto15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3" Type="http://schemas.microsoft.com/office/2007/relationships/hdphoto" Target="../media/hdphoto5.wdp"/><Relationship Id="rId18" Type="http://schemas.openxmlformats.org/officeDocument/2006/relationships/image" Target="../media/image35.png"/><Relationship Id="rId26" Type="http://schemas.openxmlformats.org/officeDocument/2006/relationships/image" Target="../media/image40.png"/><Relationship Id="rId3" Type="http://schemas.openxmlformats.org/officeDocument/2006/relationships/image" Target="../media/image25.png"/><Relationship Id="rId21" Type="http://schemas.openxmlformats.org/officeDocument/2006/relationships/image" Target="../media/image37.png"/><Relationship Id="rId34" Type="http://schemas.microsoft.com/office/2007/relationships/hdphoto" Target="../media/hdphoto12.wdp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17" Type="http://schemas.microsoft.com/office/2007/relationships/hdphoto" Target="../media/hdphoto6.wdp"/><Relationship Id="rId25" Type="http://schemas.microsoft.com/office/2007/relationships/hdphoto" Target="../media/hdphoto9.wdp"/><Relationship Id="rId3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20" Type="http://schemas.openxmlformats.org/officeDocument/2006/relationships/image" Target="../media/image36.pn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png"/><Relationship Id="rId11" Type="http://schemas.microsoft.com/office/2007/relationships/hdphoto" Target="../media/hdphoto4.wdp"/><Relationship Id="rId24" Type="http://schemas.openxmlformats.org/officeDocument/2006/relationships/image" Target="../media/image39.png"/><Relationship Id="rId32" Type="http://schemas.microsoft.com/office/2007/relationships/hdphoto" Target="../media/hdphoto11.wdp"/><Relationship Id="rId5" Type="http://schemas.openxmlformats.org/officeDocument/2006/relationships/image" Target="../media/image27.png"/><Relationship Id="rId15" Type="http://schemas.openxmlformats.org/officeDocument/2006/relationships/image" Target="../media/image12.png"/><Relationship Id="rId23" Type="http://schemas.microsoft.com/office/2007/relationships/hdphoto" Target="../media/hdphoto8.wdp"/><Relationship Id="rId28" Type="http://schemas.openxmlformats.org/officeDocument/2006/relationships/image" Target="../media/image41.png"/><Relationship Id="rId10" Type="http://schemas.openxmlformats.org/officeDocument/2006/relationships/image" Target="../media/image31.png"/><Relationship Id="rId19" Type="http://schemas.microsoft.com/office/2007/relationships/hdphoto" Target="../media/hdphoto7.wdp"/><Relationship Id="rId31" Type="http://schemas.openxmlformats.org/officeDocument/2006/relationships/image" Target="../media/image44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3.png"/><Relationship Id="rId22" Type="http://schemas.openxmlformats.org/officeDocument/2006/relationships/image" Target="../media/image38.png"/><Relationship Id="rId27" Type="http://schemas.microsoft.com/office/2007/relationships/hdphoto" Target="../media/hdphoto10.wdp"/><Relationship Id="rId30" Type="http://schemas.openxmlformats.org/officeDocument/2006/relationships/image" Target="../media/image43.png"/><Relationship Id="rId35" Type="http://schemas.openxmlformats.org/officeDocument/2006/relationships/image" Target="../media/image46.png"/><Relationship Id="rId8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一張含有 室內, 傢俱, 椅子, 室內設計 的圖片&#10;&#10;自動產生的描述">
            <a:extLst>
              <a:ext uri="{FF2B5EF4-FFF2-40B4-BE49-F238E27FC236}">
                <a16:creationId xmlns:a16="http://schemas.microsoft.com/office/drawing/2014/main" id="{F29D37ED-7CA2-71DB-B1BB-76D71D907D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" y="0"/>
            <a:ext cx="9135101" cy="5143500"/>
          </a:xfrm>
          <a:prstGeom prst="rect">
            <a:avLst/>
          </a:prstGeom>
        </p:spPr>
      </p:pic>
      <p:grpSp>
        <p:nvGrpSpPr>
          <p:cNvPr id="26" name="群組 25">
            <a:extLst>
              <a:ext uri="{FF2B5EF4-FFF2-40B4-BE49-F238E27FC236}">
                <a16:creationId xmlns:a16="http://schemas.microsoft.com/office/drawing/2014/main" id="{1B795248-C8F0-EA5E-E9CB-9911C64DA191}"/>
              </a:ext>
            </a:extLst>
          </p:cNvPr>
          <p:cNvGrpSpPr/>
          <p:nvPr/>
        </p:nvGrpSpPr>
        <p:grpSpPr>
          <a:xfrm>
            <a:off x="395536" y="432382"/>
            <a:ext cx="8280379" cy="4278737"/>
            <a:chOff x="395536" y="432382"/>
            <a:chExt cx="8280379" cy="4278737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311B19EB-E2C3-34BD-2275-9A704B888ACB}"/>
                </a:ext>
              </a:extLst>
            </p:cNvPr>
            <p:cNvSpPr/>
            <p:nvPr/>
          </p:nvSpPr>
          <p:spPr>
            <a:xfrm>
              <a:off x="468086" y="432382"/>
              <a:ext cx="8207829" cy="4278737"/>
            </a:xfrm>
            <a:prstGeom prst="rect">
              <a:avLst/>
            </a:pr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1">
                    <a:alpha val="39000"/>
                    <a:lumMod val="48000"/>
                  </a:schemeClr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0AEC3CAE-F6AC-D745-6E8B-01CCEBE24368}"/>
                </a:ext>
              </a:extLst>
            </p:cNvPr>
            <p:cNvSpPr/>
            <p:nvPr/>
          </p:nvSpPr>
          <p:spPr>
            <a:xfrm>
              <a:off x="395536" y="639537"/>
              <a:ext cx="87086" cy="3864428"/>
            </a:xfrm>
            <a:prstGeom prst="rect">
              <a:avLst/>
            </a:prstGeom>
            <a:solidFill>
              <a:srgbClr val="08345C">
                <a:alpha val="5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4726755" y="2067694"/>
            <a:ext cx="4176464" cy="113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TW" sz="2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COMPANY &amp; PRODUCT </a:t>
            </a:r>
            <a:r>
              <a:rPr lang="en-US" altLang="zh-TW" sz="2400" dirty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INTRODUCTION</a:t>
            </a:r>
            <a:endParaRPr lang="zh-TW" altLang="en-US" sz="2400" dirty="0">
              <a:solidFill>
                <a:schemeClr val="bg1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839855" y="3349970"/>
            <a:ext cx="3620578" cy="845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F69221C5-ACD7-4B8E-055F-CB4BEF9C6494}"/>
              </a:ext>
            </a:extLst>
          </p:cNvPr>
          <p:cNvGrpSpPr/>
          <p:nvPr/>
        </p:nvGrpSpPr>
        <p:grpSpPr>
          <a:xfrm>
            <a:off x="4758948" y="1347614"/>
            <a:ext cx="1449058" cy="669287"/>
            <a:chOff x="4932039" y="945881"/>
            <a:chExt cx="1449058" cy="669287"/>
          </a:xfrm>
        </p:grpSpPr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9B5D382C-FC91-45B9-3076-5F68FF6126BE}"/>
                </a:ext>
              </a:extLst>
            </p:cNvPr>
            <p:cNvSpPr txBox="1"/>
            <p:nvPr/>
          </p:nvSpPr>
          <p:spPr>
            <a:xfrm>
              <a:off x="4932039" y="945881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2024</a:t>
              </a: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A45D15E-3091-2E03-0089-5943C46B0882}"/>
                </a:ext>
              </a:extLst>
            </p:cNvPr>
            <p:cNvSpPr/>
            <p:nvPr/>
          </p:nvSpPr>
          <p:spPr>
            <a:xfrm>
              <a:off x="5012945" y="1543160"/>
              <a:ext cx="1368152" cy="72008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938199C-86C1-D6C5-3B0C-78156D124320}"/>
              </a:ext>
            </a:extLst>
          </p:cNvPr>
          <p:cNvGrpSpPr/>
          <p:nvPr/>
        </p:nvGrpSpPr>
        <p:grpSpPr>
          <a:xfrm>
            <a:off x="8175464" y="63461"/>
            <a:ext cx="968535" cy="373818"/>
            <a:chOff x="8175464" y="63461"/>
            <a:chExt cx="968535" cy="373818"/>
          </a:xfrm>
        </p:grpSpPr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A0B7F8F6-86D0-E8A0-7499-89C8DD8014BD}"/>
                </a:ext>
              </a:extLst>
            </p:cNvPr>
            <p:cNvSpPr txBox="1"/>
            <p:nvPr/>
          </p:nvSpPr>
          <p:spPr>
            <a:xfrm>
              <a:off x="8175464" y="237224"/>
              <a:ext cx="968535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00" b="0" i="1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 vision of your office</a:t>
              </a:r>
              <a:endParaRPr lang="zh-TW" altLang="en-US" sz="700" b="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9" name="圖片 28" descr="一張含有 字型, 圖形, 螢幕擷取畫面, 平面設計 的圖片&#10;&#10;自動產生的描述">
              <a:extLst>
                <a:ext uri="{FF2B5EF4-FFF2-40B4-BE49-F238E27FC236}">
                  <a16:creationId xmlns:a16="http://schemas.microsoft.com/office/drawing/2014/main" id="{352636CD-FF8B-992D-71B9-4FEBD8F64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0342" y="63461"/>
              <a:ext cx="816708" cy="198879"/>
            </a:xfrm>
            <a:prstGeom prst="rect">
              <a:avLst/>
            </a:prstGeom>
          </p:spPr>
        </p:pic>
      </p:grpSp>
      <p:sp>
        <p:nvSpPr>
          <p:cNvPr id="8192" name="矩形 8191">
            <a:extLst>
              <a:ext uri="{FF2B5EF4-FFF2-40B4-BE49-F238E27FC236}">
                <a16:creationId xmlns:a16="http://schemas.microsoft.com/office/drawing/2014/main" id="{BC3E9F73-B9E8-7F55-C3D8-464B5EDD2A06}"/>
              </a:ext>
            </a:extLst>
          </p:cNvPr>
          <p:cNvSpPr/>
          <p:nvPr/>
        </p:nvSpPr>
        <p:spPr>
          <a:xfrm>
            <a:off x="8671832" y="639537"/>
            <a:ext cx="87086" cy="3864428"/>
          </a:xfrm>
          <a:prstGeom prst="rect">
            <a:avLst/>
          </a:prstGeom>
          <a:solidFill>
            <a:srgbClr val="08345C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194" name="圖片 8193" descr="一張含有 人員, 男人, 服裝, 微笑 的圖片&#10;&#10;自動產生的描述">
            <a:extLst>
              <a:ext uri="{FF2B5EF4-FFF2-40B4-BE49-F238E27FC236}">
                <a16:creationId xmlns:a16="http://schemas.microsoft.com/office/drawing/2014/main" id="{20874BFD-DDE4-406B-C7F0-6955038897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0214" y="202497"/>
            <a:ext cx="55373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5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矩形 121">
            <a:extLst>
              <a:ext uri="{FF2B5EF4-FFF2-40B4-BE49-F238E27FC236}">
                <a16:creationId xmlns:a16="http://schemas.microsoft.com/office/drawing/2014/main" id="{D482F156-2EA8-29D9-9F0D-2CBF4838F5E5}"/>
              </a:ext>
            </a:extLst>
          </p:cNvPr>
          <p:cNvSpPr/>
          <p:nvPr/>
        </p:nvSpPr>
        <p:spPr>
          <a:xfrm>
            <a:off x="7452320" y="4873350"/>
            <a:ext cx="1440160" cy="2154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1559" y="182281"/>
            <a:ext cx="8270881" cy="411956"/>
          </a:xfrm>
        </p:spPr>
        <p:txBody>
          <a:bodyPr>
            <a:normAutofit fontScale="90000"/>
          </a:bodyPr>
          <a:lstStyle/>
          <a:p>
            <a:r>
              <a:rPr lang="en-US" altLang="zh-CN" dirty="0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Avision SFP / MFP Products</a:t>
            </a:r>
            <a:r>
              <a:rPr lang="zh-TW" altLang="en-US" dirty="0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TW" dirty="0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in 2024</a:t>
            </a:r>
            <a:r>
              <a:rPr lang="en-US" altLang="zh-CN" dirty="0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 </a:t>
            </a:r>
            <a:endParaRPr lang="zh-CN" altLang="en-US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8162656-D6B5-AAC5-4887-56856066E368}"/>
              </a:ext>
            </a:extLst>
          </p:cNvPr>
          <p:cNvGrpSpPr/>
          <p:nvPr/>
        </p:nvGrpSpPr>
        <p:grpSpPr>
          <a:xfrm>
            <a:off x="-11724" y="2643758"/>
            <a:ext cx="9144001" cy="338845"/>
            <a:chOff x="-11724" y="2585391"/>
            <a:chExt cx="9144001" cy="338845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F5F11EC-C0F8-4926-C27D-400E087E3265}"/>
                </a:ext>
              </a:extLst>
            </p:cNvPr>
            <p:cNvSpPr/>
            <p:nvPr/>
          </p:nvSpPr>
          <p:spPr>
            <a:xfrm>
              <a:off x="-11724" y="2585391"/>
              <a:ext cx="9144001" cy="338845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663944"/>
              <a:ext cx="9132277" cy="197441"/>
            </a:xfrm>
            <a:prstGeom prst="rect">
              <a:avLst/>
            </a:prstGeom>
            <a:solidFill>
              <a:srgbClr val="638C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 dirty="0"/>
            </a:p>
          </p:txBody>
        </p:sp>
      </p:grpSp>
      <p:sp>
        <p:nvSpPr>
          <p:cNvPr id="85" name="矩形 84"/>
          <p:cNvSpPr/>
          <p:nvPr/>
        </p:nvSpPr>
        <p:spPr>
          <a:xfrm>
            <a:off x="4709692" y="3837697"/>
            <a:ext cx="1847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Arial" pitchFamily="34" charset="0"/>
            </a:endParaRPr>
          </a:p>
        </p:txBody>
      </p:sp>
      <p:cxnSp>
        <p:nvCxnSpPr>
          <p:cNvPr id="23" name="直线连接符 62"/>
          <p:cNvCxnSpPr>
            <a:cxnSpLocks/>
          </p:cNvCxnSpPr>
          <p:nvPr/>
        </p:nvCxnSpPr>
        <p:spPr>
          <a:xfrm flipV="1">
            <a:off x="713938" y="2499742"/>
            <a:ext cx="0" cy="216024"/>
          </a:xfrm>
          <a:prstGeom prst="line">
            <a:avLst/>
          </a:prstGeom>
          <a:ln w="19050">
            <a:solidFill>
              <a:schemeClr val="accent2">
                <a:lumMod val="75000"/>
                <a:alpha val="99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字方塊 71"/>
          <p:cNvSpPr txBox="1"/>
          <p:nvPr/>
        </p:nvSpPr>
        <p:spPr>
          <a:xfrm>
            <a:off x="209882" y="2122319"/>
            <a:ext cx="1008112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AP30/AP33  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62242" y="1744489"/>
            <a:ext cx="14382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dirty="0">
                <a:latin typeface="Calibri" panose="020F0502020204030204" pitchFamily="34" charset="0"/>
                <a:cs typeface="Calibri" panose="020F0502020204030204" pitchFamily="34" charset="0"/>
              </a:rPr>
              <a:t>AP30 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30ppm /31ppm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dirty="0">
                <a:latin typeface="Calibri" panose="020F0502020204030204" pitchFamily="34" charset="0"/>
                <a:cs typeface="Calibri" panose="020F0502020204030204" pitchFamily="34" charset="0"/>
              </a:rPr>
              <a:t>AP33 </a:t>
            </a:r>
            <a:r>
              <a:rPr lang="zh-TW" alt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33ppm/35ppm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EC29447-5B84-03F1-BA53-25AE074A10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  <p:cxnSp>
        <p:nvCxnSpPr>
          <p:cNvPr id="9" name="直线连接符 20"/>
          <p:cNvCxnSpPr>
            <a:cxnSpLocks/>
          </p:cNvCxnSpPr>
          <p:nvPr/>
        </p:nvCxnSpPr>
        <p:spPr>
          <a:xfrm flipV="1">
            <a:off x="2246350" y="2499742"/>
            <a:ext cx="0" cy="216024"/>
          </a:xfrm>
          <a:prstGeom prst="line">
            <a:avLst/>
          </a:prstGeom>
          <a:ln w="19050">
            <a:solidFill>
              <a:schemeClr val="accent1">
                <a:alpha val="99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文字方塊 138"/>
          <p:cNvSpPr txBox="1"/>
          <p:nvPr/>
        </p:nvSpPr>
        <p:spPr>
          <a:xfrm>
            <a:off x="1706350" y="2122319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AP43 Plus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C710F7C-3762-D9CA-AB5D-955039093239}"/>
              </a:ext>
            </a:extLst>
          </p:cNvPr>
          <p:cNvSpPr/>
          <p:nvPr/>
        </p:nvSpPr>
        <p:spPr>
          <a:xfrm>
            <a:off x="1810014" y="1750045"/>
            <a:ext cx="108395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43ppm/45ppm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圖片 20" descr="一張含有 電子產品, 印表機 的圖片&#10;&#10;自動產生的描述">
            <a:extLst>
              <a:ext uri="{FF2B5EF4-FFF2-40B4-BE49-F238E27FC236}">
                <a16:creationId xmlns:a16="http://schemas.microsoft.com/office/drawing/2014/main" id="{E6D86FB7-BC64-65AA-105A-3FFDE4B311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05" y="1063377"/>
            <a:ext cx="664259" cy="5680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13" name="直线连接符 54"/>
          <p:cNvCxnSpPr>
            <a:cxnSpLocks/>
          </p:cNvCxnSpPr>
          <p:nvPr/>
        </p:nvCxnSpPr>
        <p:spPr>
          <a:xfrm>
            <a:off x="1033017" y="2919752"/>
            <a:ext cx="0" cy="214421"/>
          </a:xfrm>
          <a:prstGeom prst="line">
            <a:avLst/>
          </a:prstGeom>
          <a:ln w="19050">
            <a:solidFill>
              <a:schemeClr val="accent2">
                <a:alpha val="99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文字方塊 82"/>
          <p:cNvSpPr txBox="1"/>
          <p:nvPr/>
        </p:nvSpPr>
        <p:spPr>
          <a:xfrm>
            <a:off x="493017" y="3261633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AP40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441808" y="3583626"/>
            <a:ext cx="112883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40ppm / 42ppm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" descr="C:\Users\AV02111\Desktop\zera\02.X1.Rabbit產品企劃\02.京東行銷用\rabbit3\已修圖\p8.png">
            <a:extLst>
              <a:ext uri="{FF2B5EF4-FFF2-40B4-BE49-F238E27FC236}">
                <a16:creationId xmlns:a16="http://schemas.microsoft.com/office/drawing/2014/main" id="{93E0ECC3-5A29-5208-7551-D81770A22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77" y="4186795"/>
            <a:ext cx="720080" cy="51504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5" name="直线连接符 20"/>
          <p:cNvCxnSpPr>
            <a:cxnSpLocks/>
          </p:cNvCxnSpPr>
          <p:nvPr/>
        </p:nvCxnSpPr>
        <p:spPr>
          <a:xfrm flipV="1">
            <a:off x="3778762" y="2499742"/>
            <a:ext cx="0" cy="216024"/>
          </a:xfrm>
          <a:prstGeom prst="line">
            <a:avLst/>
          </a:prstGeom>
          <a:ln w="19050">
            <a:solidFill>
              <a:schemeClr val="accent1">
                <a:alpha val="99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BFB4CB0-4DED-4901-5E68-B639ACBC288A}"/>
              </a:ext>
            </a:extLst>
          </p:cNvPr>
          <p:cNvSpPr txBox="1"/>
          <p:nvPr/>
        </p:nvSpPr>
        <p:spPr>
          <a:xfrm>
            <a:off x="3238762" y="2122319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AM40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7A1BBC2-5E9A-10BD-33DA-16B90690AF95}"/>
              </a:ext>
            </a:extLst>
          </p:cNvPr>
          <p:cNvSpPr/>
          <p:nvPr/>
        </p:nvSpPr>
        <p:spPr>
          <a:xfrm>
            <a:off x="3223779" y="1751806"/>
            <a:ext cx="11063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40ppm/42ppm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Scan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 36ppm/72ipm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圖片 23" descr="一張含有 電子產品, 複印機, 印表機 的圖片&#10;&#10;自動產生的描述">
            <a:extLst>
              <a:ext uri="{FF2B5EF4-FFF2-40B4-BE49-F238E27FC236}">
                <a16:creationId xmlns:a16="http://schemas.microsoft.com/office/drawing/2014/main" id="{DBA40635-5555-14C2-14F0-99942BCF32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304" y="1063377"/>
            <a:ext cx="558916" cy="5150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15" name="直线连接符 58"/>
          <p:cNvCxnSpPr>
            <a:cxnSpLocks/>
          </p:cNvCxnSpPr>
          <p:nvPr/>
        </p:nvCxnSpPr>
        <p:spPr>
          <a:xfrm>
            <a:off x="2688184" y="2919752"/>
            <a:ext cx="0" cy="214421"/>
          </a:xfrm>
          <a:prstGeom prst="line">
            <a:avLst/>
          </a:prstGeom>
          <a:ln w="19050">
            <a:solidFill>
              <a:schemeClr val="accent2">
                <a:lumMod val="50000"/>
                <a:alpha val="99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文字方塊 141"/>
          <p:cNvSpPr txBox="1"/>
          <p:nvPr/>
        </p:nvSpPr>
        <p:spPr>
          <a:xfrm>
            <a:off x="2148184" y="3261633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AM30/AM33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2051835" y="3583626"/>
            <a:ext cx="14285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dirty="0">
                <a:latin typeface="Calibri" panose="020F0502020204030204" pitchFamily="34" charset="0"/>
                <a:cs typeface="Calibri" panose="020F0502020204030204" pitchFamily="34" charset="0"/>
              </a:rPr>
              <a:t>AM30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 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30ppm / 31ppm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 Scan : 10 ppm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dirty="0">
                <a:latin typeface="Calibri" panose="020F0502020204030204" pitchFamily="34" charset="0"/>
                <a:cs typeface="Calibri" panose="020F0502020204030204" pitchFamily="34" charset="0"/>
              </a:rPr>
              <a:t>AM33 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33ppm / 35ppm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 Scan : 20 ppm  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" name="圖片 31" descr="一張含有 電子產品, 複印機, 印表機, 辦公用品 的圖片&#10;&#10;自動產生的描述">
            <a:extLst>
              <a:ext uri="{FF2B5EF4-FFF2-40B4-BE49-F238E27FC236}">
                <a16:creationId xmlns:a16="http://schemas.microsoft.com/office/drawing/2014/main" id="{A853BA4B-45E3-1C27-2046-F93A10C5B9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812" y="4181513"/>
            <a:ext cx="585232" cy="5228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13" name="直线连接符 62"/>
          <p:cNvCxnSpPr>
            <a:cxnSpLocks/>
          </p:cNvCxnSpPr>
          <p:nvPr/>
        </p:nvCxnSpPr>
        <p:spPr>
          <a:xfrm>
            <a:off x="7640862" y="2919752"/>
            <a:ext cx="0" cy="214421"/>
          </a:xfrm>
          <a:prstGeom prst="line">
            <a:avLst/>
          </a:prstGeom>
          <a:ln w="19050">
            <a:solidFill>
              <a:schemeClr val="tx2">
                <a:alpha val="99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文字方塊 157"/>
          <p:cNvSpPr txBox="1"/>
          <p:nvPr/>
        </p:nvSpPr>
        <p:spPr>
          <a:xfrm>
            <a:off x="7100862" y="3261633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AM56XX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7026842" y="3583626"/>
            <a:ext cx="12859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25-50 ppm (A4 LEF) </a:t>
            </a:r>
          </a:p>
        </p:txBody>
      </p:sp>
      <p:pic>
        <p:nvPicPr>
          <p:cNvPr id="41" name="圖片 40" descr="一張含有 電子產品, 複印機, 印表機 的圖片&#10;&#10;自動產生的描述">
            <a:extLst>
              <a:ext uri="{FF2B5EF4-FFF2-40B4-BE49-F238E27FC236}">
                <a16:creationId xmlns:a16="http://schemas.microsoft.com/office/drawing/2014/main" id="{1CDB0A71-42E5-9071-0CD0-661544C704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332" y="4011910"/>
            <a:ext cx="371061" cy="6835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34" name="直线连接符 20"/>
          <p:cNvCxnSpPr>
            <a:cxnSpLocks/>
          </p:cNvCxnSpPr>
          <p:nvPr/>
        </p:nvCxnSpPr>
        <p:spPr>
          <a:xfrm flipV="1">
            <a:off x="6830762" y="2499742"/>
            <a:ext cx="0" cy="216024"/>
          </a:xfrm>
          <a:prstGeom prst="line">
            <a:avLst/>
          </a:prstGeom>
          <a:ln w="19050">
            <a:solidFill>
              <a:schemeClr val="accent1">
                <a:alpha val="99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文字方塊 163"/>
          <p:cNvSpPr txBox="1"/>
          <p:nvPr/>
        </p:nvSpPr>
        <p:spPr>
          <a:xfrm>
            <a:off x="6290762" y="2122319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AM76XX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6162332" y="1750045"/>
            <a:ext cx="12859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25-50 ppm (A4 LEF)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Scan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60ppm/120ipm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" name="圖片 42" descr="一張含有 電子產品, 複印機, 辦公用品, 印表機 的圖片&#10;&#10;自動產生的描述">
            <a:extLst>
              <a:ext uri="{FF2B5EF4-FFF2-40B4-BE49-F238E27FC236}">
                <a16:creationId xmlns:a16="http://schemas.microsoft.com/office/drawing/2014/main" id="{B211EE5A-A182-F85C-F861-81CF28F573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442" y="987574"/>
            <a:ext cx="340641" cy="6666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45" name="直线连接符 54"/>
          <p:cNvCxnSpPr>
            <a:cxnSpLocks/>
          </p:cNvCxnSpPr>
          <p:nvPr/>
        </p:nvCxnSpPr>
        <p:spPr>
          <a:xfrm>
            <a:off x="5998518" y="2919752"/>
            <a:ext cx="0" cy="214421"/>
          </a:xfrm>
          <a:prstGeom prst="line">
            <a:avLst/>
          </a:prstGeom>
          <a:ln w="19050">
            <a:solidFill>
              <a:schemeClr val="accent2">
                <a:alpha val="99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文字方塊 154"/>
          <p:cNvSpPr txBox="1"/>
          <p:nvPr/>
        </p:nvSpPr>
        <p:spPr>
          <a:xfrm>
            <a:off x="5458518" y="3261633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AM43A Plus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5417659" y="3583626"/>
            <a:ext cx="11063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43ppm/45ppm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Scan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 36ppm/72ipm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" name="圖片 45" descr="一張含有 電子產品, 複印機, 辦公用品 的圖片&#10;&#10;自動產生的描述">
            <a:extLst>
              <a:ext uri="{FF2B5EF4-FFF2-40B4-BE49-F238E27FC236}">
                <a16:creationId xmlns:a16="http://schemas.microsoft.com/office/drawing/2014/main" id="{952D2A74-4761-71B6-4EB4-B5EA9E6CFB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195" y="4018257"/>
            <a:ext cx="522647" cy="670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6" name="直线连接符 58">
            <a:extLst>
              <a:ext uri="{FF2B5EF4-FFF2-40B4-BE49-F238E27FC236}">
                <a16:creationId xmlns:a16="http://schemas.microsoft.com/office/drawing/2014/main" id="{1B48F388-7203-FBC3-EED7-E18AF8089852}"/>
              </a:ext>
            </a:extLst>
          </p:cNvPr>
          <p:cNvCxnSpPr>
            <a:cxnSpLocks/>
          </p:cNvCxnSpPr>
          <p:nvPr/>
        </p:nvCxnSpPr>
        <p:spPr>
          <a:xfrm>
            <a:off x="4343351" y="2919752"/>
            <a:ext cx="0" cy="231003"/>
          </a:xfrm>
          <a:prstGeom prst="line">
            <a:avLst/>
          </a:prstGeom>
          <a:ln w="19050">
            <a:solidFill>
              <a:schemeClr val="accent2">
                <a:lumMod val="50000"/>
                <a:alpha val="99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374775E8-5027-DF66-4A21-4C5F0923EFBD}"/>
              </a:ext>
            </a:extLst>
          </p:cNvPr>
          <p:cNvSpPr txBox="1"/>
          <p:nvPr/>
        </p:nvSpPr>
        <p:spPr>
          <a:xfrm>
            <a:off x="3803351" y="3261633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AM40A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B199F4A5-B13C-ACC0-BFA5-1D43989C6AAF}"/>
              </a:ext>
            </a:extLst>
          </p:cNvPr>
          <p:cNvSpPr/>
          <p:nvPr/>
        </p:nvSpPr>
        <p:spPr>
          <a:xfrm>
            <a:off x="3767712" y="3583626"/>
            <a:ext cx="11063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40ppm/42ppm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Scan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 36ppm/72ipm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" name="圖片 46" descr="一張含有 電子產品, 複印機, 印表機 的圖片&#10;&#10;自動產生的描述">
            <a:extLst>
              <a:ext uri="{FF2B5EF4-FFF2-40B4-BE49-F238E27FC236}">
                <a16:creationId xmlns:a16="http://schemas.microsoft.com/office/drawing/2014/main" id="{8E6A246F-8FF0-2CA0-C289-149DF33EB2A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736" y="4170568"/>
            <a:ext cx="585231" cy="5474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02" name="直线连接符 58"/>
          <p:cNvCxnSpPr>
            <a:cxnSpLocks/>
          </p:cNvCxnSpPr>
          <p:nvPr/>
        </p:nvCxnSpPr>
        <p:spPr>
          <a:xfrm flipV="1">
            <a:off x="5311174" y="2499742"/>
            <a:ext cx="0" cy="216024"/>
          </a:xfrm>
          <a:prstGeom prst="line">
            <a:avLst/>
          </a:prstGeom>
          <a:ln w="19050">
            <a:solidFill>
              <a:srgbClr val="1D3C47">
                <a:alpha val="99000"/>
              </a:srgb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圖片 61" descr="AP400AP500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979287" y="1014898"/>
            <a:ext cx="663775" cy="612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8BFFD6DA-15ED-D8EF-3436-DA29ED7D7DEE}"/>
              </a:ext>
            </a:extLst>
          </p:cNvPr>
          <p:cNvSpPr txBox="1"/>
          <p:nvPr/>
        </p:nvSpPr>
        <p:spPr>
          <a:xfrm>
            <a:off x="4771174" y="2122319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AP400/AP500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476965C1-975D-C6EE-7223-C82FC99409E7}"/>
              </a:ext>
            </a:extLst>
          </p:cNvPr>
          <p:cNvSpPr/>
          <p:nvPr/>
        </p:nvSpPr>
        <p:spPr>
          <a:xfrm>
            <a:off x="4696797" y="1750045"/>
            <a:ext cx="12170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dirty="0">
                <a:latin typeface="Calibri" panose="020F0502020204030204" pitchFamily="34" charset="0"/>
                <a:cs typeface="Calibri" panose="020F0502020204030204" pitchFamily="34" charset="0"/>
              </a:rPr>
              <a:t>AP400</a:t>
            </a:r>
            <a:r>
              <a:rPr lang="zh-TW" alt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40 ppm (A4 LEF)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dirty="0">
                <a:latin typeface="Calibri" panose="020F0502020204030204" pitchFamily="34" charset="0"/>
                <a:cs typeface="Calibri" panose="020F0502020204030204" pitchFamily="34" charset="0"/>
              </a:rPr>
              <a:t>AP500</a:t>
            </a:r>
            <a:r>
              <a:rPr lang="zh-TW" alt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50 ppm (A4 LEF) 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7" name="文字方塊 166"/>
          <p:cNvSpPr txBox="1"/>
          <p:nvPr/>
        </p:nvSpPr>
        <p:spPr>
          <a:xfrm>
            <a:off x="7830389" y="2122319"/>
            <a:ext cx="1080000" cy="2462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entury Gothic" panose="020B0502020202020204" pitchFamily="34" charset="0"/>
                <a:ea typeface="微軟正黑體" pitchFamily="34" charset="-120"/>
              </a:rPr>
              <a:t>AM77XX</a:t>
            </a:r>
            <a:endParaRPr lang="zh-TW" altLang="en-US" dirty="0">
              <a:solidFill>
                <a:schemeClr val="bg1"/>
              </a:solidFill>
              <a:latin typeface="Century Gothic" panose="020B0502020202020204" pitchFamily="34" charset="0"/>
              <a:ea typeface="微軟正黑體" pitchFamily="34" charset="-12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7789569" y="1750045"/>
            <a:ext cx="11945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Print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50 </a:t>
            </a:r>
            <a:r>
              <a:rPr kumimoji="0"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ppm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Scan</a:t>
            </a:r>
            <a:r>
              <a:rPr kumimoji="0"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kumimoji="0"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ppm/200 </a:t>
            </a:r>
            <a:r>
              <a:rPr kumimoji="0" lang="en-US" altLang="zh-TW" sz="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ipm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4" name="圖片 43" descr="一張含有 電子產品, 複印機, 辦公用品, 印表機 的圖片&#10;&#10;自動產生的描述">
            <a:extLst>
              <a:ext uri="{FF2B5EF4-FFF2-40B4-BE49-F238E27FC236}">
                <a16:creationId xmlns:a16="http://schemas.microsoft.com/office/drawing/2014/main" id="{60D1DFAF-2C08-0387-17A8-CDF90323C4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069" y="987574"/>
            <a:ext cx="340641" cy="6666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90" name="直线连接符 58">
            <a:extLst>
              <a:ext uri="{FF2B5EF4-FFF2-40B4-BE49-F238E27FC236}">
                <a16:creationId xmlns:a16="http://schemas.microsoft.com/office/drawing/2014/main" id="{7D94EB3D-56E6-53E6-8F67-AE685C603077}"/>
              </a:ext>
            </a:extLst>
          </p:cNvPr>
          <p:cNvCxnSpPr>
            <a:cxnSpLocks/>
          </p:cNvCxnSpPr>
          <p:nvPr/>
        </p:nvCxnSpPr>
        <p:spPr>
          <a:xfrm flipV="1">
            <a:off x="8370389" y="2506287"/>
            <a:ext cx="0" cy="209479"/>
          </a:xfrm>
          <a:prstGeom prst="line">
            <a:avLst/>
          </a:prstGeom>
          <a:ln w="19050">
            <a:solidFill>
              <a:srgbClr val="1D3C47">
                <a:alpha val="99000"/>
              </a:srgb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圖片 107" descr="一張含有 印表機 的圖片&#10;&#10;自動產生的描述">
            <a:extLst>
              <a:ext uri="{FF2B5EF4-FFF2-40B4-BE49-F238E27FC236}">
                <a16:creationId xmlns:a16="http://schemas.microsoft.com/office/drawing/2014/main" id="{B0CA1916-717B-2FD9-B4EA-A78593C421B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46" y="1171893"/>
            <a:ext cx="737546" cy="380869"/>
          </a:xfrm>
          <a:prstGeom prst="rect">
            <a:avLst/>
          </a:prstGeom>
        </p:spPr>
      </p:pic>
      <p:sp>
        <p:nvSpPr>
          <p:cNvPr id="121" name="矩形 120">
            <a:extLst>
              <a:ext uri="{FF2B5EF4-FFF2-40B4-BE49-F238E27FC236}">
                <a16:creationId xmlns:a16="http://schemas.microsoft.com/office/drawing/2014/main" id="{72043A64-7E56-731F-6E0D-A5424F060B21}"/>
              </a:ext>
            </a:extLst>
          </p:cNvPr>
          <p:cNvSpPr/>
          <p:nvPr/>
        </p:nvSpPr>
        <p:spPr>
          <a:xfrm>
            <a:off x="7403600" y="4873350"/>
            <a:ext cx="15376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*Printing Speed : (A4) </a:t>
            </a:r>
            <a:r>
              <a:rPr lang="zh-TW" altLang="en-US" sz="8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800" b="0" dirty="0">
                <a:latin typeface="Calibri" panose="020F0502020204030204" pitchFamily="34" charset="0"/>
                <a:cs typeface="Calibri" panose="020F0502020204030204" pitchFamily="34" charset="0"/>
              </a:rPr>
              <a:t>/  (Letter)</a:t>
            </a:r>
            <a:endParaRPr kumimoji="0" lang="en-US" altLang="zh-TW" sz="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74591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5776425-0C21-4B29-7E7D-489D61556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srgbClr val="04617B">
                    <a:shade val="90000"/>
                  </a:srgbClr>
                </a:solidFill>
                <a:cs typeface="Times New Roman" panose="02020603050405020304" pitchFamily="18" charset="0"/>
              </a:rPr>
              <a:pPr/>
              <a:t>11</a:t>
            </a:fld>
            <a:endParaRPr lang="en-US" dirty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B165A2E8-1089-D2CC-50EE-C2B0D566452A}"/>
              </a:ext>
            </a:extLst>
          </p:cNvPr>
          <p:cNvSpPr txBox="1">
            <a:spLocks/>
          </p:cNvSpPr>
          <p:nvPr/>
        </p:nvSpPr>
        <p:spPr>
          <a:xfrm>
            <a:off x="457200" y="1059582"/>
            <a:ext cx="8229600" cy="3683868"/>
          </a:xfrm>
          <a:prstGeom prst="rect">
            <a:avLst/>
          </a:prstGeom>
        </p:spPr>
        <p:txBody>
          <a:bodyPr lIns="91414" tIns="45707" rIns="91414" bIns="45707"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8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Independently MFP core controller</a:t>
            </a:r>
          </a:p>
          <a:p>
            <a:pPr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8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Controller VM3(NP115) Feature</a:t>
            </a:r>
          </a:p>
          <a:p>
            <a:pPr lvl="1"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6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Highly integrated : Designed for BW&amp; color printer and high-speed scanners.</a:t>
            </a:r>
          </a:p>
          <a:p>
            <a:pPr lvl="1"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6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High performance computing, low power consumption, TEC energy compliance, Energy Star compliance.</a:t>
            </a:r>
          </a:p>
          <a:p>
            <a:pPr lvl="1"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6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Encryption / Decryption function: Equipped with encoding engine, ultra-high-speed, encryption &amp; decryption function.</a:t>
            </a:r>
          </a:p>
          <a:p>
            <a:pPr lvl="1"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6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Equipped scanning control, printing control, image processing.</a:t>
            </a:r>
          </a:p>
          <a:p>
            <a:pPr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8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VM4 (under developing)</a:t>
            </a:r>
          </a:p>
          <a:p>
            <a:pPr lvl="1"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6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The first MFP core controller use RISC-V</a:t>
            </a:r>
          </a:p>
          <a:p>
            <a:pPr lvl="1"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6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Richer functions and lower cost than VM3 </a:t>
            </a:r>
          </a:p>
          <a:p>
            <a:pPr fontAlgn="auto">
              <a:spcAft>
                <a:spcPts val="0"/>
              </a:spcAft>
              <a:buClr>
                <a:srgbClr val="0BD0D9"/>
              </a:buClr>
              <a:buFont typeface="Wingdings 2"/>
              <a:buNone/>
            </a:pPr>
            <a:endParaRPr lang="en-US" altLang="zh-TW" sz="1800" b="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Clr>
                <a:srgbClr val="0BD0D9"/>
              </a:buClr>
              <a:buFont typeface="Wingdings 2"/>
              <a:buNone/>
            </a:pPr>
            <a:endParaRPr lang="en-US" altLang="zh-TW" sz="1800" b="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5432C8BB-62F7-C16A-1EFC-C4541DCAD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" y="101320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defTabSz="914108" eaLnBrk="0" hangingPunct="0"/>
            <a:endParaRPr kumimoji="0" lang="zh-TW" altLang="zh-TW" sz="1800" b="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D48C8089-6538-E66D-ED83-D2925492048D}"/>
              </a:ext>
            </a:extLst>
          </p:cNvPr>
          <p:cNvSpPr txBox="1">
            <a:spLocks/>
          </p:cNvSpPr>
          <p:nvPr/>
        </p:nvSpPr>
        <p:spPr>
          <a:xfrm>
            <a:off x="531483" y="355882"/>
            <a:ext cx="8229600" cy="501368"/>
          </a:xfrm>
          <a:prstGeom prst="rect">
            <a:avLst/>
          </a:prstGeom>
        </p:spPr>
        <p:txBody>
          <a:bodyPr lIns="91414" tIns="45707" rIns="91414" bIns="45707">
            <a:normAutofit fontScale="9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TW" sz="3400" b="1" dirty="0">
                <a:solidFill>
                  <a:srgbClr val="04617B"/>
                </a:solidFill>
                <a:cs typeface="Times New Roman" panose="02020603050405020304" pitchFamily="18" charset="0"/>
              </a:rPr>
              <a:t>Printer </a:t>
            </a:r>
            <a:r>
              <a:rPr lang="zh-TW" altLang="zh-TW" sz="3400" b="1" dirty="0">
                <a:solidFill>
                  <a:srgbClr val="04617B"/>
                </a:solidFill>
                <a:cs typeface="Times New Roman" panose="02020603050405020304" pitchFamily="18" charset="0"/>
              </a:rPr>
              <a:t>Core Technology</a:t>
            </a:r>
            <a:r>
              <a:rPr lang="zh-TW" altLang="en-US" sz="3400" b="1" dirty="0">
                <a:solidFill>
                  <a:srgbClr val="04617B"/>
                </a:solidFill>
                <a:cs typeface="Times New Roman" panose="02020603050405020304" pitchFamily="18" charset="0"/>
              </a:rPr>
              <a:t> </a:t>
            </a:r>
            <a:r>
              <a:rPr lang="en-US" altLang="zh-TW" sz="3400" b="1" dirty="0">
                <a:solidFill>
                  <a:srgbClr val="04617B"/>
                </a:solidFill>
                <a:cs typeface="Times New Roman" panose="02020603050405020304" pitchFamily="18" charset="0"/>
              </a:rPr>
              <a:t>-1 </a:t>
            </a:r>
            <a:r>
              <a:rPr lang="zh-TW" altLang="zh-TW" sz="3400" b="1" dirty="0">
                <a:solidFill>
                  <a:srgbClr val="04617B"/>
                </a:solidFill>
                <a:cs typeface="Times New Roman" panose="02020603050405020304" pitchFamily="18" charset="0"/>
              </a:rPr>
              <a:t> </a:t>
            </a:r>
            <a:endParaRPr lang="zh-TW" altLang="en-US" sz="3400" b="1" dirty="0">
              <a:solidFill>
                <a:srgbClr val="04617B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頁尾版面配置區 15">
            <a:extLst>
              <a:ext uri="{FF2B5EF4-FFF2-40B4-BE49-F238E27FC236}">
                <a16:creationId xmlns:a16="http://schemas.microsoft.com/office/drawing/2014/main" id="{2C8E50C5-8FAB-5A91-A6FC-EA5B6F9D6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41697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5776425-0C21-4B29-7E7D-489D61556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7545205B-A7F3-7601-4EA8-D508A798C329}"/>
              </a:ext>
            </a:extLst>
          </p:cNvPr>
          <p:cNvSpPr txBox="1">
            <a:spLocks/>
          </p:cNvSpPr>
          <p:nvPr/>
        </p:nvSpPr>
        <p:spPr>
          <a:xfrm>
            <a:off x="468338" y="195263"/>
            <a:ext cx="8207375" cy="648891"/>
          </a:xfrm>
          <a:prstGeom prst="rect">
            <a:avLst/>
          </a:prstGeom>
        </p:spPr>
        <p:txBody>
          <a:bodyPr lIns="91414" tIns="45707" rIns="91414" bIns="45707"/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TW" sz="2800" b="1" dirty="0">
                <a:solidFill>
                  <a:srgbClr val="04617B"/>
                </a:solidFill>
                <a:cs typeface="Times New Roman" panose="02020603050405020304" pitchFamily="18" charset="0"/>
              </a:rPr>
              <a:t>Printer </a:t>
            </a:r>
            <a:r>
              <a:rPr lang="zh-TW" altLang="zh-TW" sz="2800" b="1" dirty="0">
                <a:solidFill>
                  <a:srgbClr val="04617B"/>
                </a:solidFill>
                <a:cs typeface="Times New Roman" panose="02020603050405020304" pitchFamily="18" charset="0"/>
              </a:rPr>
              <a:t>Core Technology</a:t>
            </a:r>
            <a:r>
              <a:rPr lang="zh-TW" altLang="en-US" sz="2800" b="1" dirty="0">
                <a:solidFill>
                  <a:srgbClr val="04617B"/>
                </a:solidFill>
                <a:cs typeface="Times New Roman" panose="02020603050405020304" pitchFamily="18" charset="0"/>
              </a:rPr>
              <a:t> </a:t>
            </a:r>
            <a:r>
              <a:rPr lang="en-US" altLang="zh-TW" sz="2800" b="1" dirty="0">
                <a:solidFill>
                  <a:srgbClr val="04617B"/>
                </a:solidFill>
                <a:cs typeface="Times New Roman" panose="02020603050405020304" pitchFamily="18" charset="0"/>
              </a:rPr>
              <a:t>-2 </a:t>
            </a:r>
            <a:r>
              <a:rPr lang="zh-TW" altLang="zh-TW" sz="2800" b="1" dirty="0">
                <a:solidFill>
                  <a:srgbClr val="04617B"/>
                </a:solidFill>
                <a:cs typeface="Times New Roman" panose="02020603050405020304" pitchFamily="18" charset="0"/>
              </a:rPr>
              <a:t> </a:t>
            </a:r>
            <a:endParaRPr lang="zh-TW" altLang="en-US" sz="2800" b="1" dirty="0">
              <a:solidFill>
                <a:srgbClr val="04617B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F0AFF355-C4E8-607C-7BD4-CAF33FDA41C5}"/>
              </a:ext>
            </a:extLst>
          </p:cNvPr>
          <p:cNvSpPr txBox="1">
            <a:spLocks/>
          </p:cNvSpPr>
          <p:nvPr/>
        </p:nvSpPr>
        <p:spPr>
          <a:xfrm>
            <a:off x="228614" y="1203598"/>
            <a:ext cx="8573323" cy="3563666"/>
          </a:xfrm>
          <a:prstGeom prst="rect">
            <a:avLst/>
          </a:prstGeom>
        </p:spPr>
        <p:txBody>
          <a:bodyPr lIns="91414" tIns="45707" rIns="91414" bIns="45707"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800" b="0" dirty="0">
                <a:solidFill>
                  <a:prstClr val="black"/>
                </a:solidFill>
                <a:latin typeface="+mj-lt"/>
                <a:ea typeface="Adobe 楷体 Std R" pitchFamily="18" charset="-128"/>
                <a:cs typeface="Times New Roman" panose="02020603050405020304" pitchFamily="18" charset="0"/>
              </a:rPr>
              <a:t>LED</a:t>
            </a:r>
            <a:r>
              <a:rPr lang="en-US" altLang="zh-CN" sz="1800" b="0" dirty="0">
                <a:solidFill>
                  <a:prstClr val="black"/>
                </a:solidFill>
                <a:latin typeface="+mj-lt"/>
                <a:ea typeface="Adobe 楷体 Std R" pitchFamily="18" charset="-128"/>
                <a:cs typeface="Times New Roman" panose="02020603050405020304" pitchFamily="18" charset="0"/>
              </a:rPr>
              <a:t> Printer Head </a:t>
            </a:r>
            <a:r>
              <a:rPr lang="en-US" altLang="zh-TW" sz="1800" b="0" dirty="0">
                <a:solidFill>
                  <a:prstClr val="black"/>
                </a:solidFill>
                <a:latin typeface="+mj-lt"/>
                <a:ea typeface="Adobe 楷体 Std R" pitchFamily="18" charset="-128"/>
                <a:cs typeface="Times New Roman" panose="02020603050405020304" pitchFamily="18" charset="0"/>
              </a:rPr>
              <a:t>(“LPH”)</a:t>
            </a:r>
          </a:p>
          <a:p>
            <a:pPr lvl="1" fontAlgn="auto">
              <a:spcAft>
                <a:spcPts val="0"/>
              </a:spcAft>
              <a:buClr>
                <a:srgbClr val="0F6FC6"/>
              </a:buClr>
              <a:buFont typeface="Wingdings" panose="05000000000000000000" pitchFamily="2" charset="2"/>
              <a:buChar char="ü"/>
            </a:pPr>
            <a:r>
              <a:rPr lang="en-US" altLang="zh-CN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Key component of Color Printers</a:t>
            </a:r>
            <a:endParaRPr lang="en-US" altLang="zh-TW" sz="1400" b="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Clr>
                <a:srgbClr val="0F6FC6"/>
              </a:buClr>
              <a:buFont typeface="Wingdings" panose="05000000000000000000" pitchFamily="2" charset="2"/>
              <a:buChar char="ü"/>
            </a:pP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Small size, Space efficiency</a:t>
            </a:r>
            <a:endParaRPr lang="en-US" altLang="zh-CN" sz="1400" b="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Clr>
                <a:srgbClr val="0F6FC6"/>
              </a:buClr>
              <a:buFont typeface="Wingdings" panose="05000000000000000000" pitchFamily="2" charset="2"/>
              <a:buChar char="ü"/>
            </a:pP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High-quality print imaging</a:t>
            </a:r>
          </a:p>
          <a:p>
            <a:pPr lvl="1" fontAlgn="auto">
              <a:spcAft>
                <a:spcPts val="0"/>
              </a:spcAft>
              <a:buClr>
                <a:srgbClr val="0F6FC6"/>
              </a:buClr>
              <a:buFont typeface="Wingdings" panose="05000000000000000000" pitchFamily="2" charset="2"/>
              <a:buChar char="ü"/>
            </a:pP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Efficiency and </a:t>
            </a:r>
            <a:r>
              <a:rPr lang="en-US" altLang="zh-TW" sz="1400" b="0" dirty="0">
                <a:solidFill>
                  <a:prstClr val="black"/>
                </a:solidFill>
                <a:latin typeface="+mj-lt"/>
                <a:ea typeface="微軟正黑體" pitchFamily="34" charset="-120"/>
                <a:cs typeface="Times New Roman" panose="02020603050405020304" pitchFamily="18" charset="0"/>
              </a:rPr>
              <a:t>l</a:t>
            </a:r>
            <a:r>
              <a:rPr lang="en-US" altLang="zh-CN" sz="1400" b="0" dirty="0">
                <a:solidFill>
                  <a:prstClr val="black"/>
                </a:solidFill>
                <a:latin typeface="+mj-lt"/>
                <a:ea typeface="微軟正黑體" pitchFamily="34" charset="-120"/>
                <a:cs typeface="Times New Roman" panose="02020603050405020304" pitchFamily="18" charset="0"/>
              </a:rPr>
              <a:t>ow power consumption than </a:t>
            </a: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LSU</a:t>
            </a:r>
          </a:p>
          <a:p>
            <a:pPr lvl="1" fontAlgn="auto">
              <a:spcAft>
                <a:spcPts val="0"/>
              </a:spcAft>
              <a:buClr>
                <a:srgbClr val="0F6FC6"/>
              </a:buClr>
              <a:buFont typeface="Wingdings" panose="05000000000000000000" pitchFamily="2" charset="2"/>
              <a:buChar char="ü"/>
            </a:pP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No motor and polygon mirror, No noise</a:t>
            </a:r>
          </a:p>
          <a:p>
            <a:pPr lvl="1" fontAlgn="auto">
              <a:spcAft>
                <a:spcPts val="0"/>
              </a:spcAft>
              <a:buClr>
                <a:srgbClr val="0F6FC6"/>
              </a:buClr>
              <a:buFont typeface="Wingdings" panose="05000000000000000000" pitchFamily="2" charset="2"/>
              <a:buChar char="ü"/>
            </a:pP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Rarely Provider (</a:t>
            </a:r>
            <a:r>
              <a:rPr lang="en-US" altLang="zh-TW" sz="1400" b="0" dirty="0" err="1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eg</a:t>
            </a: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zh-TW" sz="1400" b="0" dirty="0" err="1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FujiXerox</a:t>
            </a: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, OKI), only for its internal use. </a:t>
            </a:r>
          </a:p>
          <a:p>
            <a:pPr marL="393074" lvl="1" indent="0" fontAlgn="auto">
              <a:spcAft>
                <a:spcPts val="0"/>
              </a:spcAft>
              <a:buClr>
                <a:srgbClr val="0F6FC6"/>
              </a:buClr>
              <a:buFont typeface="Wingdings 2"/>
              <a:buNone/>
            </a:pPr>
            <a:endParaRPr lang="en-US" altLang="zh-TW" b="0" dirty="0">
              <a:solidFill>
                <a:prstClr val="black"/>
              </a:solidFill>
              <a:latin typeface="+mj-lt"/>
              <a:ea typeface="Adobe 楷体 Std R" pitchFamily="18" charset="-128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Clr>
                <a:srgbClr val="0BD0D9"/>
              </a:buClr>
            </a:pPr>
            <a:r>
              <a:rPr lang="en-US" altLang="zh-TW" sz="1800" b="0" dirty="0">
                <a:solidFill>
                  <a:prstClr val="black"/>
                </a:solidFill>
                <a:latin typeface="+mj-lt"/>
                <a:ea typeface="Adobe 楷体 Std R" pitchFamily="18" charset="-128"/>
                <a:cs typeface="Times New Roman" panose="02020603050405020304" pitchFamily="18" charset="0"/>
              </a:rPr>
              <a:t>Core Advantages</a:t>
            </a:r>
          </a:p>
          <a:p>
            <a:pPr lvl="1" fontAlgn="auto">
              <a:spcAft>
                <a:spcPts val="0"/>
              </a:spcAft>
              <a:buClr>
                <a:srgbClr val="0F6FC6"/>
              </a:buClr>
              <a:buFont typeface="Wingdings" panose="05000000000000000000" pitchFamily="2" charset="2"/>
              <a:buChar char="ü"/>
            </a:pP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Patent ownership and manufacturing technology</a:t>
            </a:r>
          </a:p>
          <a:p>
            <a:pPr lvl="1" fontAlgn="auto">
              <a:spcAft>
                <a:spcPts val="0"/>
              </a:spcAft>
              <a:buClr>
                <a:srgbClr val="0F6FC6"/>
              </a:buClr>
              <a:buFont typeface="Wingdings" panose="05000000000000000000" pitchFamily="2" charset="2"/>
              <a:buChar char="ü"/>
            </a:pP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All-Round IPs:</a:t>
            </a:r>
            <a:r>
              <a:rPr lang="zh-TW" altLang="en-US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LED Chip Design -&gt; LPH</a:t>
            </a:r>
            <a:r>
              <a:rPr lang="zh-CN" altLang="en-US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zh-CN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Module </a:t>
            </a: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Design -&gt; GaAs</a:t>
            </a:r>
            <a:r>
              <a:rPr lang="zh-TW" altLang="en-US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zh-TW" sz="1400" b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Wafer Outsource -&gt; Finish production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1B2AEF43-BE5D-5795-96EF-085EF77DC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6056" y="1203611"/>
            <a:ext cx="1785807" cy="108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F7AC0408-21BD-A9C2-53E5-2C5545FAE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52860" y="1213847"/>
            <a:ext cx="1749077" cy="104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頁尾版面配置區 9">
            <a:extLst>
              <a:ext uri="{FF2B5EF4-FFF2-40B4-BE49-F238E27FC236}">
                <a16:creationId xmlns:a16="http://schemas.microsoft.com/office/drawing/2014/main" id="{DD6DB711-7524-F494-CFE3-2BA8822BA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4617B">
                    <a:shade val="90000"/>
                  </a:srgb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723527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257174" y="182563"/>
            <a:ext cx="6403058" cy="411162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ews Gothic MT" charset="0"/>
              </a:rPr>
              <a:t>Avision Laser Printer and Copier Roadmap</a:t>
            </a:r>
            <a:endParaRPr lang="zh-CN" altLang="en-US" dirty="0"/>
          </a:p>
        </p:txBody>
      </p:sp>
      <p:cxnSp>
        <p:nvCxnSpPr>
          <p:cNvPr id="35" name="直線接點 34"/>
          <p:cNvCxnSpPr>
            <a:cxnSpLocks/>
          </p:cNvCxnSpPr>
          <p:nvPr/>
        </p:nvCxnSpPr>
        <p:spPr>
          <a:xfrm flipV="1">
            <a:off x="282942" y="728457"/>
            <a:ext cx="0" cy="377266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直線接點 3"/>
          <p:cNvCxnSpPr>
            <a:cxnSpLocks/>
          </p:cNvCxnSpPr>
          <p:nvPr/>
        </p:nvCxnSpPr>
        <p:spPr>
          <a:xfrm>
            <a:off x="278725" y="4501126"/>
            <a:ext cx="8596410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直線接點 4"/>
          <p:cNvCxnSpPr>
            <a:cxnSpLocks/>
          </p:cNvCxnSpPr>
          <p:nvPr/>
        </p:nvCxnSpPr>
        <p:spPr>
          <a:xfrm flipV="1">
            <a:off x="4067944" y="1078861"/>
            <a:ext cx="0" cy="3422265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>
            <a:cxnSpLocks/>
          </p:cNvCxnSpPr>
          <p:nvPr/>
        </p:nvCxnSpPr>
        <p:spPr>
          <a:xfrm flipV="1">
            <a:off x="6865709" y="1093701"/>
            <a:ext cx="0" cy="3422265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1500849" y="2843374"/>
            <a:ext cx="803316" cy="400055"/>
          </a:xfrm>
          <a:prstGeom prst="rect">
            <a:avLst/>
          </a:prstGeom>
          <a:noFill/>
        </p:spPr>
        <p:txBody>
          <a:bodyPr wrap="none" lIns="91386" tIns="45693" rIns="91386" bIns="45693" rtlCol="0">
            <a:spAutoFit/>
          </a:bodyPr>
          <a:lstStyle/>
          <a:p>
            <a:r>
              <a:rPr lang="en-US" altLang="zh-TW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Intelligence</a:t>
            </a:r>
          </a:p>
          <a:p>
            <a:r>
              <a:rPr lang="en-US" altLang="zh-TW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A3  40ppm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2381819" y="4485884"/>
            <a:ext cx="550042" cy="307722"/>
          </a:xfrm>
          <a:prstGeom prst="rect">
            <a:avLst/>
          </a:prstGeom>
          <a:noFill/>
        </p:spPr>
        <p:txBody>
          <a:bodyPr wrap="none" lIns="91386" tIns="45693" rIns="91386" bIns="45693" rtlCol="0" anchor="b">
            <a:spAutoFit/>
          </a:bodyPr>
          <a:lstStyle/>
          <a:p>
            <a:pPr algn="ctr"/>
            <a:r>
              <a:rPr lang="en-US" altLang="zh-TW" sz="1400" dirty="0">
                <a:solidFill>
                  <a:srgbClr val="010153"/>
                </a:solidFill>
                <a:latin typeface="Calibri" pitchFamily="34" charset="0"/>
                <a:ea typeface="新細明體"/>
              </a:rPr>
              <a:t>2024</a:t>
            </a:r>
            <a:endParaRPr lang="zh-TW" altLang="en-US" sz="1400" dirty="0">
              <a:solidFill>
                <a:srgbClr val="010153"/>
              </a:solidFill>
              <a:latin typeface="Calibri" pitchFamily="34" charset="0"/>
              <a:ea typeface="新細明體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479745" y="4509423"/>
            <a:ext cx="550042" cy="307722"/>
          </a:xfrm>
          <a:prstGeom prst="rect">
            <a:avLst/>
          </a:prstGeom>
          <a:noFill/>
        </p:spPr>
        <p:txBody>
          <a:bodyPr wrap="none" lIns="91386" tIns="45693" rIns="91386" bIns="45693" rtlCol="0" anchor="b">
            <a:spAutoFit/>
          </a:bodyPr>
          <a:lstStyle/>
          <a:p>
            <a:pPr algn="ctr"/>
            <a:r>
              <a:rPr lang="en-US" altLang="zh-TW" sz="1400" dirty="0">
                <a:solidFill>
                  <a:srgbClr val="010153"/>
                </a:solidFill>
                <a:latin typeface="Calibri" pitchFamily="34" charset="0"/>
                <a:ea typeface="新細明體"/>
              </a:rPr>
              <a:t>2025</a:t>
            </a:r>
            <a:endParaRPr lang="zh-TW" altLang="en-US" sz="1400" dirty="0">
              <a:solidFill>
                <a:srgbClr val="010153"/>
              </a:solidFill>
              <a:latin typeface="Calibri" pitchFamily="34" charset="0"/>
              <a:ea typeface="新細明體"/>
            </a:endParaRPr>
          </a:p>
        </p:txBody>
      </p:sp>
      <p:sp>
        <p:nvSpPr>
          <p:cNvPr id="70" name="文字方塊 69"/>
          <p:cNvSpPr txBox="1"/>
          <p:nvPr/>
        </p:nvSpPr>
        <p:spPr>
          <a:xfrm>
            <a:off x="4276783" y="3045663"/>
            <a:ext cx="902702" cy="246167"/>
          </a:xfrm>
          <a:prstGeom prst="rect">
            <a:avLst/>
          </a:prstGeom>
          <a:noFill/>
        </p:spPr>
        <p:txBody>
          <a:bodyPr wrap="none" lIns="91386" tIns="45693" rIns="91386" bIns="45693" rtlCol="0">
            <a:spAutoFit/>
          </a:bodyPr>
          <a:lstStyle/>
          <a:p>
            <a:r>
              <a:rPr lang="en-US" altLang="zh-TW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A4</a:t>
            </a:r>
            <a:r>
              <a:rPr lang="zh-TW" altLang="en-US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 </a:t>
            </a:r>
            <a:r>
              <a:rPr lang="en-US" altLang="zh-TW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30/35ppm</a:t>
            </a:r>
          </a:p>
        </p:txBody>
      </p:sp>
      <p:pic>
        <p:nvPicPr>
          <p:cNvPr id="62" name="圖片 61">
            <a:extLst>
              <a:ext uri="{FF2B5EF4-FFF2-40B4-BE49-F238E27FC236}">
                <a16:creationId xmlns:a16="http://schemas.microsoft.com/office/drawing/2014/main" id="{BAE85CC6-9DE9-6965-818A-74FB47F662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589" y="2931790"/>
            <a:ext cx="792484" cy="7286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3" name="圖片 62" descr="一張含有 電子產品, 複印機, 文字, 辦公用品 的圖片&#10;&#10;自動產生的描述">
            <a:extLst>
              <a:ext uri="{FF2B5EF4-FFF2-40B4-BE49-F238E27FC236}">
                <a16:creationId xmlns:a16="http://schemas.microsoft.com/office/drawing/2014/main" id="{68E56C7E-7B4E-4C77-F8DC-7802A9CE46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99" y="1644162"/>
            <a:ext cx="633137" cy="9669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D0ABCD7E-904C-E2FE-1EF7-4BF6622A56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568" y="2136416"/>
            <a:ext cx="916009" cy="630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71" name="矩形 70">
            <a:extLst>
              <a:ext uri="{FF2B5EF4-FFF2-40B4-BE49-F238E27FC236}">
                <a16:creationId xmlns:a16="http://schemas.microsoft.com/office/drawing/2014/main" id="{3B9B8044-11E0-4B7C-46D2-9B1AB8998444}"/>
              </a:ext>
            </a:extLst>
          </p:cNvPr>
          <p:cNvSpPr/>
          <p:nvPr/>
        </p:nvSpPr>
        <p:spPr>
          <a:xfrm>
            <a:off x="278725" y="869238"/>
            <a:ext cx="1050378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Calibri" pitchFamily="34" charset="0"/>
              </a:rPr>
              <a:t>Market Price</a:t>
            </a:r>
            <a:endParaRPr lang="zh-TW" altLang="en-US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79D2FFE8-6C05-410E-6752-B95B45E807B6}"/>
              </a:ext>
            </a:extLst>
          </p:cNvPr>
          <p:cNvSpPr/>
          <p:nvPr/>
        </p:nvSpPr>
        <p:spPr>
          <a:xfrm>
            <a:off x="7973911" y="4512787"/>
            <a:ext cx="702545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Calibri" pitchFamily="34" charset="0"/>
              </a:rPr>
              <a:t>Time</a:t>
            </a:r>
            <a:endParaRPr lang="zh-TW" altLang="en-US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74" name="圖片 73" descr="一張含有 廚房電器, 家用電器, 設備, 印表機 的圖片&#10;&#10;自動產生的描述">
            <a:extLst>
              <a:ext uri="{FF2B5EF4-FFF2-40B4-BE49-F238E27FC236}">
                <a16:creationId xmlns:a16="http://schemas.microsoft.com/office/drawing/2014/main" id="{34AC0193-2E6A-FAD5-1680-859DED5ACF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96" y="3334051"/>
            <a:ext cx="928165" cy="5479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AB0B04FB-8AD4-6D2A-CA12-F959D79372E2}"/>
              </a:ext>
            </a:extLst>
          </p:cNvPr>
          <p:cNvSpPr/>
          <p:nvPr/>
        </p:nvSpPr>
        <p:spPr>
          <a:xfrm>
            <a:off x="1492208" y="2625759"/>
            <a:ext cx="820598" cy="223138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alibri" pitchFamily="34" charset="0"/>
                <a:ea typeface="新細明體"/>
              </a:rPr>
              <a:t>AM7640i</a:t>
            </a:r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BEC69AA2-7302-DB92-DA6A-8EB9A5A3F35E}"/>
              </a:ext>
            </a:extLst>
          </p:cNvPr>
          <p:cNvGrpSpPr/>
          <p:nvPr/>
        </p:nvGrpSpPr>
        <p:grpSpPr>
          <a:xfrm>
            <a:off x="813761" y="3952699"/>
            <a:ext cx="888409" cy="466273"/>
            <a:chOff x="684056" y="3952699"/>
            <a:chExt cx="888409" cy="466273"/>
          </a:xfrm>
        </p:grpSpPr>
        <p:sp>
          <p:nvSpPr>
            <p:cNvPr id="22" name="文字方塊 21"/>
            <p:cNvSpPr txBox="1"/>
            <p:nvPr/>
          </p:nvSpPr>
          <p:spPr>
            <a:xfrm>
              <a:off x="684056" y="4172805"/>
              <a:ext cx="888409" cy="246167"/>
            </a:xfrm>
            <a:prstGeom prst="rect">
              <a:avLst/>
            </a:prstGeom>
            <a:noFill/>
          </p:spPr>
          <p:txBody>
            <a:bodyPr wrap="square" lIns="91386" tIns="45693" rIns="91386" bIns="45693" rtlCol="0">
              <a:spAutoFit/>
            </a:bodyPr>
            <a:lstStyle/>
            <a:p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A4 40ppm  </a:t>
              </a:r>
            </a:p>
          </p:txBody>
        </p: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8F75E1CE-1AD7-C46D-425A-B407AF515BFB}"/>
                </a:ext>
              </a:extLst>
            </p:cNvPr>
            <p:cNvSpPr/>
            <p:nvPr/>
          </p:nvSpPr>
          <p:spPr>
            <a:xfrm>
              <a:off x="754075" y="3952699"/>
              <a:ext cx="575028" cy="22313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Calibri" pitchFamily="34" charset="0"/>
                  <a:ea typeface="新細明體"/>
                </a:rPr>
                <a:t>AP40</a:t>
              </a:r>
            </a:p>
          </p:txBody>
        </p:sp>
      </p:grpSp>
      <p:grpSp>
        <p:nvGrpSpPr>
          <p:cNvPr id="91" name="群組 90">
            <a:extLst>
              <a:ext uri="{FF2B5EF4-FFF2-40B4-BE49-F238E27FC236}">
                <a16:creationId xmlns:a16="http://schemas.microsoft.com/office/drawing/2014/main" id="{E9CD0D07-B663-A641-576D-A1658E336C35}"/>
              </a:ext>
            </a:extLst>
          </p:cNvPr>
          <p:cNvGrpSpPr/>
          <p:nvPr/>
        </p:nvGrpSpPr>
        <p:grpSpPr>
          <a:xfrm>
            <a:off x="2748281" y="3737975"/>
            <a:ext cx="960410" cy="488501"/>
            <a:chOff x="2734817" y="3953999"/>
            <a:chExt cx="960410" cy="488501"/>
          </a:xfrm>
        </p:grpSpPr>
        <p:sp>
          <p:nvSpPr>
            <p:cNvPr id="20" name="文字方塊 19"/>
            <p:cNvSpPr txBox="1"/>
            <p:nvPr/>
          </p:nvSpPr>
          <p:spPr>
            <a:xfrm>
              <a:off x="2734817" y="4196333"/>
              <a:ext cx="960410" cy="246167"/>
            </a:xfrm>
            <a:prstGeom prst="rect">
              <a:avLst/>
            </a:prstGeom>
            <a:noFill/>
          </p:spPr>
          <p:txBody>
            <a:bodyPr wrap="none" lIns="91386" tIns="45693" rIns="91386" bIns="45693" rtlCol="0">
              <a:spAutoFit/>
            </a:bodyPr>
            <a:lstStyle/>
            <a:p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A4</a:t>
              </a:r>
              <a:r>
                <a:rPr lang="zh-TW" altLang="en-US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 </a:t>
              </a:r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40/45ppm  </a:t>
              </a:r>
            </a:p>
          </p:txBody>
        </p: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42081137-8386-D8C7-E25F-B1F51E7638FC}"/>
                </a:ext>
              </a:extLst>
            </p:cNvPr>
            <p:cNvSpPr/>
            <p:nvPr/>
          </p:nvSpPr>
          <p:spPr>
            <a:xfrm>
              <a:off x="2817466" y="3953999"/>
              <a:ext cx="653167" cy="22313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Calibri" pitchFamily="34" charset="0"/>
                  <a:ea typeface="新細明體"/>
                </a:rPr>
                <a:t>AM40/45</a:t>
              </a:r>
            </a:p>
          </p:txBody>
        </p:sp>
      </p:grpSp>
      <p:sp>
        <p:nvSpPr>
          <p:cNvPr id="84" name="矩形 83">
            <a:extLst>
              <a:ext uri="{FF2B5EF4-FFF2-40B4-BE49-F238E27FC236}">
                <a16:creationId xmlns:a16="http://schemas.microsoft.com/office/drawing/2014/main" id="{6DC5B76A-969B-A819-9A18-6E193C9DB661}"/>
              </a:ext>
            </a:extLst>
          </p:cNvPr>
          <p:cNvSpPr/>
          <p:nvPr/>
        </p:nvSpPr>
        <p:spPr>
          <a:xfrm>
            <a:off x="4139952" y="2808764"/>
            <a:ext cx="1003240" cy="22313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TW" dirty="0">
                <a:solidFill>
                  <a:srgbClr val="010153"/>
                </a:solidFill>
                <a:latin typeface="Calibri" pitchFamily="34" charset="0"/>
                <a:ea typeface="新細明體"/>
              </a:rPr>
              <a:t>Color printer</a:t>
            </a:r>
          </a:p>
        </p:txBody>
      </p:sp>
      <p:sp>
        <p:nvSpPr>
          <p:cNvPr id="76" name="文字方塊 75"/>
          <p:cNvSpPr txBox="1"/>
          <p:nvPr/>
        </p:nvSpPr>
        <p:spPr>
          <a:xfrm>
            <a:off x="5678433" y="2557427"/>
            <a:ext cx="902702" cy="246167"/>
          </a:xfrm>
          <a:prstGeom prst="rect">
            <a:avLst/>
          </a:prstGeom>
          <a:noFill/>
        </p:spPr>
        <p:txBody>
          <a:bodyPr wrap="none" lIns="91386" tIns="45693" rIns="91386" bIns="45693" rtlCol="0">
            <a:spAutoFit/>
          </a:bodyPr>
          <a:lstStyle/>
          <a:p>
            <a:r>
              <a:rPr lang="en-US" altLang="zh-TW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A4</a:t>
            </a:r>
            <a:r>
              <a:rPr lang="zh-TW" altLang="en-US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 </a:t>
            </a:r>
            <a:r>
              <a:rPr lang="en-US" altLang="zh-TW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30/35ppm</a:t>
            </a: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51DF55D8-5CCC-EDF9-292B-C17941D718EB}"/>
              </a:ext>
            </a:extLst>
          </p:cNvPr>
          <p:cNvSpPr/>
          <p:nvPr/>
        </p:nvSpPr>
        <p:spPr>
          <a:xfrm>
            <a:off x="5638191" y="2342608"/>
            <a:ext cx="823110" cy="22313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TW" dirty="0">
                <a:solidFill>
                  <a:srgbClr val="010153"/>
                </a:solidFill>
                <a:latin typeface="Calibri" pitchFamily="34" charset="0"/>
                <a:ea typeface="新細明體"/>
              </a:rPr>
              <a:t>Color MFP</a:t>
            </a:r>
          </a:p>
        </p:txBody>
      </p:sp>
      <p:grpSp>
        <p:nvGrpSpPr>
          <p:cNvPr id="94" name="群組 93">
            <a:extLst>
              <a:ext uri="{FF2B5EF4-FFF2-40B4-BE49-F238E27FC236}">
                <a16:creationId xmlns:a16="http://schemas.microsoft.com/office/drawing/2014/main" id="{96C283D3-0604-19DC-16B7-467B73F6C3B7}"/>
              </a:ext>
            </a:extLst>
          </p:cNvPr>
          <p:cNvGrpSpPr/>
          <p:nvPr/>
        </p:nvGrpSpPr>
        <p:grpSpPr>
          <a:xfrm>
            <a:off x="6848975" y="876334"/>
            <a:ext cx="803316" cy="1611241"/>
            <a:chOff x="5616076" y="1093701"/>
            <a:chExt cx="803316" cy="1611241"/>
          </a:xfrm>
        </p:grpSpPr>
        <p:sp>
          <p:nvSpPr>
            <p:cNvPr id="36" name="文字方塊 35"/>
            <p:cNvSpPr txBox="1"/>
            <p:nvPr/>
          </p:nvSpPr>
          <p:spPr>
            <a:xfrm>
              <a:off x="5616076" y="2304887"/>
              <a:ext cx="803316" cy="400055"/>
            </a:xfrm>
            <a:prstGeom prst="rect">
              <a:avLst/>
            </a:prstGeom>
            <a:noFill/>
          </p:spPr>
          <p:txBody>
            <a:bodyPr wrap="none" lIns="91386" tIns="45693" rIns="91386" bIns="45693" rtlCol="0">
              <a:spAutoFit/>
            </a:bodyPr>
            <a:lstStyle/>
            <a:p>
              <a:pPr algn="ctr"/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Intelligence</a:t>
              </a:r>
            </a:p>
            <a:p>
              <a:pPr algn="ctr"/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A3  60ppm</a:t>
              </a:r>
            </a:p>
          </p:txBody>
        </p:sp>
        <p:pic>
          <p:nvPicPr>
            <p:cNvPr id="64" name="圖片 63" descr="一張含有 電子產品, 複印機, 文字, 辦公用品 的圖片&#10;&#10;自動產生的描述">
              <a:extLst>
                <a:ext uri="{FF2B5EF4-FFF2-40B4-BE49-F238E27FC236}">
                  <a16:creationId xmlns:a16="http://schemas.microsoft.com/office/drawing/2014/main" id="{6ED89F28-A358-3415-761A-2D76BE8A5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1166" y="1093701"/>
              <a:ext cx="633137" cy="96697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BEC9ADA3-E7E7-F48A-31E7-AA27A1410F48}"/>
                </a:ext>
              </a:extLst>
            </p:cNvPr>
            <p:cNvSpPr/>
            <p:nvPr/>
          </p:nvSpPr>
          <p:spPr>
            <a:xfrm>
              <a:off x="5650681" y="2063854"/>
              <a:ext cx="734106" cy="22313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Calibri" pitchFamily="34" charset="0"/>
                  <a:ea typeface="新細明體"/>
                </a:rPr>
                <a:t>AM7760i</a:t>
              </a:r>
            </a:p>
          </p:txBody>
        </p:sp>
      </p:grpSp>
      <p:grpSp>
        <p:nvGrpSpPr>
          <p:cNvPr id="6144" name="群組 6143">
            <a:extLst>
              <a:ext uri="{FF2B5EF4-FFF2-40B4-BE49-F238E27FC236}">
                <a16:creationId xmlns:a16="http://schemas.microsoft.com/office/drawing/2014/main" id="{68D2C09F-9E51-C512-1D22-2341E1FA943C}"/>
              </a:ext>
            </a:extLst>
          </p:cNvPr>
          <p:cNvGrpSpPr/>
          <p:nvPr/>
        </p:nvGrpSpPr>
        <p:grpSpPr>
          <a:xfrm>
            <a:off x="7705468" y="3539242"/>
            <a:ext cx="792094" cy="643811"/>
            <a:chOff x="7705468" y="3973548"/>
            <a:chExt cx="792094" cy="643811"/>
          </a:xfrm>
        </p:grpSpPr>
        <p:sp>
          <p:nvSpPr>
            <p:cNvPr id="69" name="文字方塊 68"/>
            <p:cNvSpPr txBox="1"/>
            <p:nvPr/>
          </p:nvSpPr>
          <p:spPr>
            <a:xfrm>
              <a:off x="7705468" y="4217304"/>
              <a:ext cx="792094" cy="400055"/>
            </a:xfrm>
            <a:prstGeom prst="rect">
              <a:avLst/>
            </a:prstGeom>
            <a:noFill/>
          </p:spPr>
          <p:txBody>
            <a:bodyPr wrap="none" lIns="91386" tIns="45693" rIns="91386" bIns="45693" rtlCol="0">
              <a:spAutoFit/>
            </a:bodyPr>
            <a:lstStyle/>
            <a:p>
              <a:pPr algn="ctr"/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High speed </a:t>
              </a:r>
            </a:p>
            <a:p>
              <a:pPr algn="ctr"/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A4</a:t>
              </a:r>
              <a:r>
                <a:rPr lang="zh-TW" altLang="en-US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 </a:t>
              </a:r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50ppm</a:t>
              </a:r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D304D626-43D1-EA12-9363-40036C613BCE}"/>
                </a:ext>
              </a:extLst>
            </p:cNvPr>
            <p:cNvSpPr/>
            <p:nvPr/>
          </p:nvSpPr>
          <p:spPr>
            <a:xfrm>
              <a:off x="7734460" y="3973548"/>
              <a:ext cx="734106" cy="22313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Calibri" pitchFamily="34" charset="0"/>
                  <a:ea typeface="新細明體"/>
                </a:rPr>
                <a:t>Scorpion</a:t>
              </a:r>
            </a:p>
          </p:txBody>
        </p:sp>
      </p:grpSp>
      <p:pic>
        <p:nvPicPr>
          <p:cNvPr id="3" name="圖片 2" descr="一張含有 電子產品, 複印機 的圖片&#10;&#10;自動產生的描述">
            <a:extLst>
              <a:ext uri="{FF2B5EF4-FFF2-40B4-BE49-F238E27FC236}">
                <a16:creationId xmlns:a16="http://schemas.microsoft.com/office/drawing/2014/main" id="{282E685A-4FD2-4DE3-AE01-C950CBAD72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237" y="1522129"/>
            <a:ext cx="844893" cy="8143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B87EF3A-3D29-F2DE-FD07-8C5F963615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  <p:pic>
        <p:nvPicPr>
          <p:cNvPr id="2" name="圖片 1" descr="一張含有 廚房電器, 家用電器, 設備, 印表機 的圖片&#10;&#10;自動產生的描述">
            <a:extLst>
              <a:ext uri="{FF2B5EF4-FFF2-40B4-BE49-F238E27FC236}">
                <a16:creationId xmlns:a16="http://schemas.microsoft.com/office/drawing/2014/main" id="{1C88B550-EA74-5E91-110F-0BE6098110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237" y="2931790"/>
            <a:ext cx="928165" cy="5479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E903FDA3-C898-D23A-E294-3A68106CA011}"/>
              </a:ext>
            </a:extLst>
          </p:cNvPr>
          <p:cNvGrpSpPr/>
          <p:nvPr/>
        </p:nvGrpSpPr>
        <p:grpSpPr>
          <a:xfrm>
            <a:off x="5574605" y="3815602"/>
            <a:ext cx="902702" cy="643811"/>
            <a:chOff x="7650163" y="3973548"/>
            <a:chExt cx="902702" cy="643811"/>
          </a:xfrm>
        </p:grpSpPr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DB088F5F-2990-7DB6-8D50-7A38674CB7C9}"/>
                </a:ext>
              </a:extLst>
            </p:cNvPr>
            <p:cNvSpPr txBox="1"/>
            <p:nvPr/>
          </p:nvSpPr>
          <p:spPr>
            <a:xfrm>
              <a:off x="7650163" y="4217304"/>
              <a:ext cx="902702" cy="400055"/>
            </a:xfrm>
            <a:prstGeom prst="rect">
              <a:avLst/>
            </a:prstGeom>
            <a:noFill/>
          </p:spPr>
          <p:txBody>
            <a:bodyPr wrap="none" lIns="91386" tIns="45693" rIns="91386" bIns="45693" rtlCol="0">
              <a:spAutoFit/>
            </a:bodyPr>
            <a:lstStyle/>
            <a:p>
              <a:pPr algn="ctr"/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Low cost </a:t>
              </a:r>
            </a:p>
            <a:p>
              <a:pPr algn="ctr"/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A4</a:t>
              </a:r>
              <a:r>
                <a:rPr lang="zh-TW" altLang="en-US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 </a:t>
              </a:r>
              <a:r>
                <a:rPr lang="en-US" altLang="zh-TW" b="0" dirty="0">
                  <a:solidFill>
                    <a:srgbClr val="010153"/>
                  </a:solidFill>
                  <a:latin typeface="Calibri" panose="020F0502020204030204" pitchFamily="34" charset="0"/>
                  <a:ea typeface="新細明體"/>
                  <a:cs typeface="Calibri" panose="020F0502020204030204" pitchFamily="34" charset="0"/>
                </a:rPr>
                <a:t>22/28ppm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EA1FAD91-E1D2-EC39-AB13-3097DC7546F3}"/>
                </a:ext>
              </a:extLst>
            </p:cNvPr>
            <p:cNvSpPr/>
            <p:nvPr/>
          </p:nvSpPr>
          <p:spPr>
            <a:xfrm>
              <a:off x="7734460" y="3973548"/>
              <a:ext cx="734106" cy="22313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Calibri" pitchFamily="34" charset="0"/>
                  <a:ea typeface="新細明體"/>
                </a:rPr>
                <a:t>Falcon</a:t>
              </a:r>
            </a:p>
          </p:txBody>
        </p:sp>
      </p:grpSp>
      <p:pic>
        <p:nvPicPr>
          <p:cNvPr id="14" name="圖片 13" descr="一張含有 廚房電器, 家用電器, 設備, 印表機 的圖片&#10;&#10;自動產生的描述">
            <a:extLst>
              <a:ext uri="{FF2B5EF4-FFF2-40B4-BE49-F238E27FC236}">
                <a16:creationId xmlns:a16="http://schemas.microsoft.com/office/drawing/2014/main" id="{47E7B10E-6B59-3023-EA9D-E56B43A336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876" y="3205755"/>
            <a:ext cx="928165" cy="5479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C510F6BC-6A5E-7DBC-3DB8-D84F4679435A}"/>
              </a:ext>
            </a:extLst>
          </p:cNvPr>
          <p:cNvSpPr txBox="1"/>
          <p:nvPr/>
        </p:nvSpPr>
        <p:spPr>
          <a:xfrm>
            <a:off x="2406294" y="2408004"/>
            <a:ext cx="803316" cy="400055"/>
          </a:xfrm>
          <a:prstGeom prst="rect">
            <a:avLst/>
          </a:prstGeom>
          <a:noFill/>
        </p:spPr>
        <p:txBody>
          <a:bodyPr wrap="none" lIns="91386" tIns="45693" rIns="91386" bIns="45693" rtlCol="0">
            <a:spAutoFit/>
          </a:bodyPr>
          <a:lstStyle/>
          <a:p>
            <a:r>
              <a:rPr lang="en-US" altLang="zh-TW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Intelligence</a:t>
            </a:r>
          </a:p>
          <a:p>
            <a:r>
              <a:rPr lang="en-US" altLang="zh-TW" b="0" dirty="0">
                <a:solidFill>
                  <a:srgbClr val="010153"/>
                </a:solidFill>
                <a:latin typeface="Calibri" panose="020F0502020204030204" pitchFamily="34" charset="0"/>
                <a:ea typeface="新細明體"/>
                <a:cs typeface="Calibri" panose="020F0502020204030204" pitchFamily="34" charset="0"/>
              </a:rPr>
              <a:t>A3  50ppm</a:t>
            </a:r>
          </a:p>
        </p:txBody>
      </p:sp>
      <p:pic>
        <p:nvPicPr>
          <p:cNvPr id="17" name="圖片 16" descr="一張含有 電子產品, 複印機, 文字, 辦公用品 的圖片&#10;&#10;自動產生的描述">
            <a:extLst>
              <a:ext uri="{FF2B5EF4-FFF2-40B4-BE49-F238E27FC236}">
                <a16:creationId xmlns:a16="http://schemas.microsoft.com/office/drawing/2014/main" id="{5C438D51-BCB6-B990-14F9-856253C08A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544" y="1208792"/>
            <a:ext cx="633137" cy="9669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0D70584E-DCD6-11D2-7E16-15B3E147E40E}"/>
              </a:ext>
            </a:extLst>
          </p:cNvPr>
          <p:cNvSpPr/>
          <p:nvPr/>
        </p:nvSpPr>
        <p:spPr>
          <a:xfrm>
            <a:off x="2397653" y="2190389"/>
            <a:ext cx="820598" cy="223138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Calibri" pitchFamily="34" charset="0"/>
                <a:ea typeface="新細明體"/>
              </a:rPr>
              <a:t>AM7650i</a:t>
            </a:r>
          </a:p>
        </p:txBody>
      </p:sp>
    </p:spTree>
    <p:extLst>
      <p:ext uri="{BB962C8B-B14F-4D97-AF65-F5344CB8AC3E}">
        <p14:creationId xmlns:p14="http://schemas.microsoft.com/office/powerpoint/2010/main" val="135156662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8086" y="432382"/>
            <a:ext cx="8207829" cy="42787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schemeClr val="accent2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68086" y="432382"/>
            <a:ext cx="8207829" cy="42787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671832" y="639537"/>
            <a:ext cx="87086" cy="3864428"/>
          </a:xfrm>
          <a:prstGeom prst="rect">
            <a:avLst/>
          </a:prstGeom>
          <a:solidFill>
            <a:schemeClr val="accent1">
              <a:lumMod val="40000"/>
              <a:lumOff val="60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85083" y="639537"/>
            <a:ext cx="87086" cy="3864428"/>
          </a:xfrm>
          <a:prstGeom prst="rect">
            <a:avLst/>
          </a:prstGeom>
          <a:solidFill>
            <a:schemeClr val="accent1">
              <a:lumMod val="40000"/>
              <a:lumOff val="60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591750" y="1486838"/>
            <a:ext cx="79605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500" dirty="0">
                <a:solidFill>
                  <a:schemeClr val="tx1">
                    <a:alpha val="3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endParaRPr lang="zh-CN" altLang="en-US" sz="13500" dirty="0">
              <a:solidFill>
                <a:schemeClr val="tx1">
                  <a:alpha val="3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5"/>
          <p:cNvSpPr/>
          <p:nvPr/>
        </p:nvSpPr>
        <p:spPr>
          <a:xfrm>
            <a:off x="2914651" y="914402"/>
            <a:ext cx="3314699" cy="3314697"/>
          </a:xfrm>
          <a:prstGeom prst="ellipse">
            <a:avLst/>
          </a:prstGeom>
          <a:solidFill>
            <a:srgbClr val="373D54"/>
          </a:solidFill>
          <a:ln>
            <a:noFill/>
          </a:ln>
          <a:effectLst>
            <a:outerShdw blurRad="838200" dist="558800" dir="2700000" sx="96000" sy="96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3"/>
          <p:cNvSpPr txBox="1"/>
          <p:nvPr/>
        </p:nvSpPr>
        <p:spPr>
          <a:xfrm>
            <a:off x="3429000" y="1694587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altLang="zh-TW" sz="5400" spc="200" dirty="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t>T</a:t>
            </a:r>
            <a:r>
              <a:rPr lang="en-US" altLang="zh-CN" sz="5400" spc="200" dirty="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t>hank You</a:t>
            </a:r>
            <a:endParaRPr lang="zh-TW" altLang="en-US" sz="5400" spc="200" dirty="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sp>
        <p:nvSpPr>
          <p:cNvPr id="16" name="文本框 4"/>
          <p:cNvSpPr txBox="1"/>
          <p:nvPr/>
        </p:nvSpPr>
        <p:spPr>
          <a:xfrm>
            <a:off x="3286529" y="2499742"/>
            <a:ext cx="2570942" cy="207749"/>
          </a:xfrm>
          <a:prstGeom prst="rect">
            <a:avLst/>
          </a:prstGeom>
          <a:noFill/>
          <a:ln w="19050">
            <a:solidFill>
              <a:schemeClr val="bg1">
                <a:alpha val="21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750" spc="100" dirty="0">
                <a:solidFill>
                  <a:schemeClr val="bg1">
                    <a:alpha val="56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COMPANY &amp; </a:t>
            </a:r>
            <a:r>
              <a:rPr lang="en-US" altLang="zh-CN" sz="750" spc="100" dirty="0">
                <a:solidFill>
                  <a:schemeClr val="bg1">
                    <a:lumMod val="95000"/>
                    <a:alpha val="56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</a:t>
            </a:r>
            <a:r>
              <a:rPr lang="en-US" altLang="zh-CN" sz="750" spc="100" dirty="0">
                <a:solidFill>
                  <a:schemeClr val="bg1">
                    <a:alpha val="56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INTRODUCTION</a:t>
            </a:r>
            <a:endParaRPr lang="zh-CN" altLang="en-US" sz="750" spc="100" dirty="0">
              <a:solidFill>
                <a:schemeClr val="bg1">
                  <a:alpha val="56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88302065-F3C6-F626-FB04-6FA2B91E2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2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81 -0.17222 L 0 0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84" y="861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32 0.12222 L 0 0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6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09691 " pathEditMode="relative" rAng="0" ptsTypes="AA">
                                      <p:cBhvr>
                                        <p:cTn id="30" dur="1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4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0" grpId="1" animBg="1"/>
      <p:bldP spid="10" grpId="0" animBg="1"/>
      <p:bldP spid="12" grpId="0" animBg="1"/>
      <p:bldP spid="13" grpId="0" animBg="1"/>
      <p:bldP spid="13" grpId="1" animBg="1"/>
      <p:bldP spid="15" grpId="0"/>
      <p:bldP spid="15" grpId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1600" dirty="0" err="1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Avision's</a:t>
            </a:r>
            <a:r>
              <a:rPr lang="en-US" altLang="zh-CN" sz="1600" dirty="0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 Achievement</a:t>
            </a:r>
            <a:endParaRPr lang="zh-CN" altLang="en-US" sz="1600" dirty="0"/>
          </a:p>
        </p:txBody>
      </p:sp>
      <p:sp>
        <p:nvSpPr>
          <p:cNvPr id="12" name="TextBox 17"/>
          <p:cNvSpPr txBox="1"/>
          <p:nvPr/>
        </p:nvSpPr>
        <p:spPr>
          <a:xfrm>
            <a:off x="5004048" y="1635646"/>
            <a:ext cx="3369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103154"/>
                </a:solidFill>
                <a:latin typeface="Century Gothic" pitchFamily="34" charset="0"/>
                <a:ea typeface="Microsoft JhengHei" pitchFamily="34" charset="-120"/>
              </a:rPr>
              <a:t>Time-tested Good Quality</a:t>
            </a:r>
            <a:endParaRPr lang="zh-TW" altLang="en-US" sz="2000" dirty="0">
              <a:solidFill>
                <a:srgbClr val="103154"/>
              </a:solidFill>
              <a:latin typeface="Century Gothic" pitchFamily="34" charset="0"/>
              <a:ea typeface="Microsoft JhengHei" pitchFamily="34" charset="-120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1494" y="1515218"/>
            <a:ext cx="3732513" cy="2257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文本框 6"/>
          <p:cNvSpPr txBox="1"/>
          <p:nvPr/>
        </p:nvSpPr>
        <p:spPr>
          <a:xfrm>
            <a:off x="5004048" y="2067694"/>
            <a:ext cx="3600400" cy="90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130000"/>
              </a:lnSpc>
              <a:defRPr/>
            </a:pPr>
            <a:r>
              <a:rPr lang="en-US" altLang="zh-CN" sz="1400" b="0" dirty="0">
                <a:solidFill>
                  <a:srgbClr val="51597B"/>
                </a:solidFill>
                <a:latin typeface="Century Gothic" pitchFamily="34" charset="0"/>
                <a:ea typeface="Microsoft JhengHei" pitchFamily="34" charset="-120"/>
              </a:rPr>
              <a:t>Avision has produced more than 22 million scanners since its establishment in 1991.</a:t>
            </a:r>
            <a:endParaRPr lang="zh-CN" altLang="en-US" sz="1400" b="0" dirty="0">
              <a:solidFill>
                <a:srgbClr val="51597B"/>
              </a:solidFill>
              <a:latin typeface="Century Gothic" pitchFamily="34" charset="0"/>
              <a:ea typeface="Microsoft JhengHei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956D929-48A0-0D54-F172-9F1B921E53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4591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7"/>
          <p:cNvSpPr txBox="1"/>
          <p:nvPr/>
        </p:nvSpPr>
        <p:spPr>
          <a:xfrm>
            <a:off x="4909587" y="1347614"/>
            <a:ext cx="3478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tx2"/>
                </a:solidFill>
                <a:latin typeface="Century Gothic" pitchFamily="34" charset="0"/>
                <a:ea typeface="微软雅黑" pitchFamily="34" charset="-122"/>
                <a:cs typeface="Levenim MT" pitchFamily="2" charset="-79"/>
              </a:rPr>
              <a:t>A Reliable Business Partner</a:t>
            </a:r>
            <a:endParaRPr lang="zh-TW" altLang="en-US" sz="2000" dirty="0">
              <a:solidFill>
                <a:schemeClr val="tx2"/>
              </a:solidFill>
              <a:latin typeface="Century Gothic" pitchFamily="34" charset="0"/>
              <a:ea typeface="微软雅黑" pitchFamily="34" charset="-122"/>
              <a:cs typeface="Levenim MT" pitchFamily="2" charset="-79"/>
            </a:endParaRP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55576" y="1576087"/>
            <a:ext cx="3888432" cy="2351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591" y="2814597"/>
            <a:ext cx="2664296" cy="138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矩形 14"/>
          <p:cNvSpPr/>
          <p:nvPr/>
        </p:nvSpPr>
        <p:spPr>
          <a:xfrm>
            <a:off x="5940152" y="4299942"/>
            <a:ext cx="18181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Resource</a:t>
            </a:r>
            <a:r>
              <a:rPr lang="en-US" altLang="zh-TW" b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:</a:t>
            </a:r>
            <a:r>
              <a:rPr lang="en-US" altLang="en-US" b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en-US" b="0" dirty="0" err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Infosource</a:t>
            </a:r>
            <a:r>
              <a:rPr lang="en-US" altLang="en-US" b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 / IDC</a:t>
            </a:r>
          </a:p>
        </p:txBody>
      </p:sp>
      <p:sp>
        <p:nvSpPr>
          <p:cNvPr id="12" name="文本框 6"/>
          <p:cNvSpPr txBox="1"/>
          <p:nvPr/>
        </p:nvSpPr>
        <p:spPr>
          <a:xfrm>
            <a:off x="4932040" y="1783203"/>
            <a:ext cx="3888432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130000"/>
              </a:lnSpc>
              <a:defRPr/>
            </a:pPr>
            <a:r>
              <a:rPr lang="en-US" altLang="zh-CN" sz="1400" b="0" dirty="0">
                <a:solidFill>
                  <a:srgbClr val="51597B"/>
                </a:solidFill>
                <a:latin typeface="Century Gothic" pitchFamily="34" charset="0"/>
                <a:ea typeface="Microsoft JhengHei" pitchFamily="34" charset="-120"/>
              </a:rPr>
              <a:t>Avision is a reliable business partner of 18 among the top 20 Scanner/ multi- function printer manufacturers in the world.</a:t>
            </a:r>
            <a:endParaRPr lang="zh-CN" altLang="en-US" sz="1400" b="0" dirty="0">
              <a:solidFill>
                <a:srgbClr val="51597B"/>
              </a:solidFill>
              <a:latin typeface="Century Gothic" pitchFamily="34" charset="0"/>
              <a:ea typeface="Microsoft JhengHei" pitchFamily="34" charset="-120"/>
            </a:endParaRPr>
          </a:p>
        </p:txBody>
      </p:sp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261557" y="182281"/>
            <a:ext cx="3697941" cy="411956"/>
          </a:xfrm>
        </p:spPr>
        <p:txBody>
          <a:bodyPr>
            <a:normAutofit/>
          </a:bodyPr>
          <a:lstStyle/>
          <a:p>
            <a:r>
              <a:rPr lang="en-US" altLang="zh-CN" sz="1600" dirty="0" err="1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Avision's</a:t>
            </a:r>
            <a:r>
              <a:rPr lang="en-US" altLang="zh-CN" sz="1600" dirty="0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 Achievement</a:t>
            </a:r>
            <a:endParaRPr lang="zh-CN" altLang="en-US" sz="16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5373D37-1356-DB37-42AE-CD7BF4582B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4591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31590"/>
            <a:ext cx="2736304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17"/>
          <p:cNvSpPr txBox="1"/>
          <p:nvPr/>
        </p:nvSpPr>
        <p:spPr>
          <a:xfrm>
            <a:off x="395536" y="3147814"/>
            <a:ext cx="5285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tx2"/>
                </a:solidFill>
                <a:latin typeface="Century Gothic" pitchFamily="34" charset="0"/>
                <a:ea typeface="微软雅黑" pitchFamily="34" charset="-122"/>
                <a:cs typeface="Levenim MT" pitchFamily="2" charset="-79"/>
              </a:rPr>
              <a:t>Driven by Innovation, Proved by Products</a:t>
            </a:r>
            <a:endParaRPr lang="zh-TW" altLang="en-US" sz="2000" dirty="0">
              <a:solidFill>
                <a:schemeClr val="tx2"/>
              </a:solidFill>
              <a:latin typeface="Century Gothic" pitchFamily="34" charset="0"/>
              <a:ea typeface="微软雅黑" pitchFamily="34" charset="-122"/>
              <a:cs typeface="Levenim MT" pitchFamily="2" charset="-79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31590"/>
            <a:ext cx="2736304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文本框 6"/>
          <p:cNvSpPr txBox="1"/>
          <p:nvPr/>
        </p:nvSpPr>
        <p:spPr>
          <a:xfrm>
            <a:off x="395536" y="3579862"/>
            <a:ext cx="8208912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130000"/>
              </a:lnSpc>
              <a:defRPr/>
            </a:pPr>
            <a:r>
              <a:rPr lang="en-US" altLang="zh-TW" sz="1400" b="0" dirty="0">
                <a:solidFill>
                  <a:srgbClr val="51597B"/>
                </a:solidFill>
                <a:latin typeface="Century Gothic" pitchFamily="34" charset="0"/>
                <a:ea typeface="Microsoft JhengHei" pitchFamily="34" charset="-120"/>
              </a:rPr>
              <a:t>With more than 230 R&amp;D engineers, Avision invests more than 23% of the company's revenue each year in its product development, and has successfully developed more than 520 product models by far.</a:t>
            </a:r>
            <a:endParaRPr lang="zh-TW" altLang="en-US" sz="1400" b="0" dirty="0">
              <a:solidFill>
                <a:srgbClr val="51597B"/>
              </a:solidFill>
              <a:latin typeface="Century Gothic" pitchFamily="34" charset="0"/>
              <a:ea typeface="Microsoft JhengHei" pitchFamily="34" charset="-120"/>
            </a:endParaRPr>
          </a:p>
        </p:txBody>
      </p:sp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261557" y="182281"/>
            <a:ext cx="3697941" cy="411956"/>
          </a:xfrm>
        </p:spPr>
        <p:txBody>
          <a:bodyPr>
            <a:normAutofit/>
          </a:bodyPr>
          <a:lstStyle/>
          <a:p>
            <a:r>
              <a:rPr lang="en-US" altLang="zh-CN" sz="1600" dirty="0" err="1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Avision's</a:t>
            </a:r>
            <a:r>
              <a:rPr lang="en-US" altLang="zh-CN" sz="1600" dirty="0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 Achievement</a:t>
            </a:r>
            <a:endParaRPr lang="zh-CN" altLang="en-US" sz="1600" dirty="0"/>
          </a:p>
        </p:txBody>
      </p:sp>
      <p:pic>
        <p:nvPicPr>
          <p:cNvPr id="10" name="圖片 9" descr="12 Mode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9" y="1131590"/>
            <a:ext cx="2664296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460CAAE0-D47A-2372-B9CF-C42B54DF43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4591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7"/>
          <p:cNvSpPr txBox="1"/>
          <p:nvPr/>
        </p:nvSpPr>
        <p:spPr>
          <a:xfrm>
            <a:off x="5076056" y="1647840"/>
            <a:ext cx="35734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solidFill>
                  <a:schemeClr val="tx2"/>
                </a:solidFill>
                <a:latin typeface="Century Gothic" pitchFamily="34" charset="0"/>
                <a:ea typeface="微软雅黑" pitchFamily="34" charset="-122"/>
                <a:cs typeface="Levenim MT" pitchFamily="2" charset="-79"/>
              </a:rPr>
              <a:t>Internationally Recognized </a:t>
            </a:r>
          </a:p>
          <a:p>
            <a:r>
              <a:rPr lang="en-US" altLang="zh-TW" sz="2000" dirty="0">
                <a:solidFill>
                  <a:schemeClr val="tx2"/>
                </a:solidFill>
                <a:latin typeface="Century Gothic" pitchFamily="34" charset="0"/>
                <a:ea typeface="微软雅黑" pitchFamily="34" charset="-122"/>
                <a:cs typeface="Levenim MT" pitchFamily="2" charset="-79"/>
              </a:rPr>
              <a:t>Expertise</a:t>
            </a:r>
            <a:endParaRPr lang="zh-TW" altLang="en-US" sz="2000" dirty="0">
              <a:solidFill>
                <a:schemeClr val="tx2"/>
              </a:solidFill>
              <a:latin typeface="Century Gothic" pitchFamily="34" charset="0"/>
              <a:ea typeface="微软雅黑" pitchFamily="34" charset="-122"/>
              <a:cs typeface="Levenim MT" pitchFamily="2" charset="-79"/>
            </a:endParaRPr>
          </a:p>
        </p:txBody>
      </p:sp>
      <p:sp>
        <p:nvSpPr>
          <p:cNvPr id="11" name="文本框 6"/>
          <p:cNvSpPr txBox="1"/>
          <p:nvPr/>
        </p:nvSpPr>
        <p:spPr>
          <a:xfrm>
            <a:off x="5076056" y="2427734"/>
            <a:ext cx="3600400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130000"/>
              </a:lnSpc>
              <a:defRPr/>
            </a:pPr>
            <a:r>
              <a:rPr lang="en-US" altLang="zh-TW" sz="1400" b="0" dirty="0">
                <a:solidFill>
                  <a:srgbClr val="51597B"/>
                </a:solidFill>
                <a:latin typeface="Century Gothic" pitchFamily="34" charset="0"/>
                <a:ea typeface="Microsoft JhengHei" pitchFamily="34" charset="-120"/>
              </a:rPr>
              <a:t>A</a:t>
            </a:r>
            <a:r>
              <a:rPr lang="en-US" altLang="zh-CN" sz="1400" b="0" dirty="0">
                <a:solidFill>
                  <a:srgbClr val="51597B"/>
                </a:solidFill>
                <a:latin typeface="Century Gothic" pitchFamily="34" charset="0"/>
                <a:ea typeface="Microsoft JhengHei" pitchFamily="34" charset="-120"/>
              </a:rPr>
              <a:t>vision</a:t>
            </a:r>
            <a:r>
              <a:rPr lang="en-US" altLang="zh-TW" sz="1400" b="0" dirty="0">
                <a:solidFill>
                  <a:srgbClr val="51597B"/>
                </a:solidFill>
                <a:latin typeface="Century Gothic" pitchFamily="34" charset="0"/>
                <a:ea typeface="Microsoft JhengHei" pitchFamily="34" charset="-120"/>
              </a:rPr>
              <a:t> has obtained </a:t>
            </a:r>
            <a:r>
              <a:rPr lang="en-US" altLang="zh-TW" sz="1400" b="0" dirty="0">
                <a:solidFill>
                  <a:srgbClr val="FF0000"/>
                </a:solidFill>
                <a:latin typeface="Century Gothic" pitchFamily="34" charset="0"/>
                <a:ea typeface="Microsoft JhengHei" pitchFamily="34" charset="-120"/>
              </a:rPr>
              <a:t>1,571</a:t>
            </a:r>
            <a:r>
              <a:rPr lang="en-US" altLang="zh-TW" sz="1400" b="0" dirty="0">
                <a:solidFill>
                  <a:srgbClr val="51597B"/>
                </a:solidFill>
                <a:latin typeface="Century Gothic" pitchFamily="34" charset="0"/>
                <a:ea typeface="Microsoft JhengHei" pitchFamily="34" charset="-120"/>
              </a:rPr>
              <a:t> patents and 1,003 innovation patents, and has 76 patents on pending list. </a:t>
            </a:r>
            <a:endParaRPr lang="zh-TW" altLang="en-US" sz="1400" b="0" dirty="0">
              <a:solidFill>
                <a:srgbClr val="51597B"/>
              </a:solidFill>
              <a:latin typeface="Century Gothic" pitchFamily="34" charset="0"/>
              <a:ea typeface="Microsoft JhengHei" pitchFamily="34" charset="-120"/>
            </a:endParaRPr>
          </a:p>
        </p:txBody>
      </p:sp>
      <p:sp>
        <p:nvSpPr>
          <p:cNvPr id="13" name="标题 1"/>
          <p:cNvSpPr>
            <a:spLocks noGrp="1"/>
          </p:cNvSpPr>
          <p:nvPr>
            <p:ph type="title"/>
          </p:nvPr>
        </p:nvSpPr>
        <p:spPr>
          <a:xfrm>
            <a:off x="261557" y="182281"/>
            <a:ext cx="3697941" cy="411956"/>
          </a:xfrm>
        </p:spPr>
        <p:txBody>
          <a:bodyPr>
            <a:normAutofit/>
          </a:bodyPr>
          <a:lstStyle/>
          <a:p>
            <a:r>
              <a:rPr lang="en-US" altLang="zh-CN" sz="1600" dirty="0" err="1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Avision's</a:t>
            </a:r>
            <a:r>
              <a:rPr lang="en-US" altLang="zh-CN" sz="1600" dirty="0"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 Achievement</a:t>
            </a:r>
            <a:endParaRPr lang="zh-CN" altLang="en-US" sz="1600" dirty="0"/>
          </a:p>
        </p:txBody>
      </p:sp>
      <p:pic>
        <p:nvPicPr>
          <p:cNvPr id="2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60000" y="1275606"/>
            <a:ext cx="4725998" cy="3096343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A0BB2BE-0E3D-6474-AC07-1724F8E8D9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4591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ews Gothic MT" charset="0"/>
              </a:rPr>
              <a:t>Company Introduction</a:t>
            </a:r>
            <a:endParaRPr lang="zh-CN" altLang="en-US" sz="1800" dirty="0"/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71BB82D2-4CC9-7168-7EB8-E631A67F3E24}"/>
              </a:ext>
            </a:extLst>
          </p:cNvPr>
          <p:cNvGrpSpPr/>
          <p:nvPr/>
        </p:nvGrpSpPr>
        <p:grpSpPr>
          <a:xfrm>
            <a:off x="647700" y="996188"/>
            <a:ext cx="7848600" cy="1692188"/>
            <a:chOff x="467544" y="915566"/>
            <a:chExt cx="7848600" cy="1692188"/>
          </a:xfrm>
        </p:grpSpPr>
        <p:sp>
          <p:nvSpPr>
            <p:cNvPr id="6" name="Rectangle 1028"/>
            <p:cNvSpPr>
              <a:spLocks noChangeArrowheads="1"/>
            </p:cNvSpPr>
            <p:nvPr/>
          </p:nvSpPr>
          <p:spPr bwMode="auto">
            <a:xfrm>
              <a:off x="467544" y="987574"/>
              <a:ext cx="7848600" cy="1620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/>
            <a:lstStyle>
              <a:lvl1pPr marL="342900" indent="-342900"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marL="457200" indent="-457200" eaLnBrk="1" hangingPunct="1">
                <a:lnSpc>
                  <a:spcPct val="90000"/>
                </a:lnSpc>
                <a:spcBef>
                  <a:spcPts val="300"/>
                </a:spcBef>
                <a:buClr>
                  <a:schemeClr val="tx2"/>
                </a:buClr>
                <a:buFont typeface="Wingdings" panose="05000000000000000000" pitchFamily="2" charset="2"/>
                <a:buChar char="l"/>
              </a:pP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Established</a:t>
              </a:r>
              <a:r>
                <a:rPr lang="zh-TW" altLang="en-US" sz="1400" b="0" dirty="0">
                  <a:latin typeface="Century Gothic"/>
                  <a:ea typeface="微软雅黑" panose="020B0503020204020204" pitchFamily="34" charset="-122"/>
                </a:rPr>
                <a:t>	  </a:t>
              </a: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  1991</a:t>
              </a:r>
            </a:p>
            <a:p>
              <a:pPr marL="457200" indent="-457200" eaLnBrk="1" hangingPunct="1">
                <a:lnSpc>
                  <a:spcPct val="90000"/>
                </a:lnSpc>
                <a:spcBef>
                  <a:spcPts val="300"/>
                </a:spcBef>
                <a:buClr>
                  <a:schemeClr val="tx2"/>
                </a:buClr>
                <a:buFont typeface="Wingdings" panose="05000000000000000000" pitchFamily="2" charset="2"/>
                <a:buChar char="l"/>
              </a:pP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Location                 Science Park, </a:t>
              </a:r>
              <a:r>
                <a:rPr lang="en-US" altLang="zh-TW" sz="1400" b="0" dirty="0" err="1">
                  <a:latin typeface="Century Gothic"/>
                  <a:ea typeface="微软雅黑" panose="020B0503020204020204" pitchFamily="34" charset="-122"/>
                </a:rPr>
                <a:t>Hsinchu</a:t>
              </a: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, Taiwan</a:t>
              </a:r>
              <a:endParaRPr lang="zh-TW" altLang="en-US" sz="1400" b="0" dirty="0">
                <a:latin typeface="Century Gothic"/>
                <a:ea typeface="微软雅黑" panose="020B0503020204020204" pitchFamily="34" charset="-122"/>
              </a:endParaRPr>
            </a:p>
            <a:p>
              <a:pPr marL="457200" indent="-457200" eaLnBrk="1" hangingPunct="1">
                <a:lnSpc>
                  <a:spcPct val="90000"/>
                </a:lnSpc>
                <a:spcBef>
                  <a:spcPts val="300"/>
                </a:spcBef>
                <a:buClr>
                  <a:schemeClr val="tx2"/>
                </a:buClr>
                <a:buFont typeface="Wingdings" panose="05000000000000000000" pitchFamily="2" charset="2"/>
                <a:buChar char="l"/>
              </a:pP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Capital</a:t>
              </a:r>
              <a:r>
                <a:rPr lang="zh-TW" altLang="en-US" sz="1400" b="0" dirty="0">
                  <a:latin typeface="Century Gothic"/>
                  <a:ea typeface="微软雅黑" panose="020B0503020204020204" pitchFamily="34" charset="-122"/>
                </a:rPr>
                <a:t>	    </a:t>
              </a: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NT$2,100,000,000 (~US$67.5M)</a:t>
              </a:r>
            </a:p>
            <a:p>
              <a:pPr marL="457200" indent="-457200" eaLnBrk="1" hangingPunct="1">
                <a:lnSpc>
                  <a:spcPct val="90000"/>
                </a:lnSpc>
                <a:spcBef>
                  <a:spcPts val="300"/>
                </a:spcBef>
                <a:buClr>
                  <a:schemeClr val="tx2"/>
                </a:buClr>
                <a:buFont typeface="Wingdings" panose="05000000000000000000" pitchFamily="2" charset="2"/>
                <a:buChar char="l"/>
              </a:pP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No. of Employees: Taiwan/ 390    	  		   			                       China / 318</a:t>
              </a:r>
            </a:p>
            <a:p>
              <a:pPr marL="457200" indent="-457200" eaLnBrk="1" hangingPunct="1">
                <a:lnSpc>
                  <a:spcPct val="90000"/>
                </a:lnSpc>
                <a:spcBef>
                  <a:spcPts val="300"/>
                </a:spcBef>
                <a:buClr>
                  <a:schemeClr val="tx2"/>
                </a:buClr>
                <a:buFont typeface="Wingdings" panose="05000000000000000000" pitchFamily="2" charset="2"/>
                <a:buChar char="l"/>
              </a:pP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Stock Listed            December, 1998</a:t>
              </a:r>
              <a:endParaRPr lang="zh-TW" altLang="en-US" sz="1400" b="0" dirty="0">
                <a:latin typeface="Century Gothic"/>
                <a:ea typeface="微软雅黑" panose="020B0503020204020204" pitchFamily="34" charset="-122"/>
              </a:endParaRPr>
            </a:p>
            <a:p>
              <a:pPr marL="457200" indent="-457200" eaLnBrk="1" hangingPunct="1">
                <a:lnSpc>
                  <a:spcPct val="90000"/>
                </a:lnSpc>
                <a:spcBef>
                  <a:spcPts val="300"/>
                </a:spcBef>
                <a:buClr>
                  <a:schemeClr val="tx2"/>
                </a:buClr>
                <a:buFont typeface="Wingdings" panose="05000000000000000000" pitchFamily="2" charset="2"/>
                <a:buChar char="l"/>
              </a:pP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ISO-9001 	    Certified since Sep 1993</a:t>
              </a:r>
              <a:r>
                <a:rPr lang="zh-TW" altLang="en-US" sz="1400" b="0" dirty="0">
                  <a:latin typeface="Century Gothic"/>
                  <a:ea typeface="微软雅黑" panose="020B0503020204020204" pitchFamily="34" charset="-122"/>
                </a:rPr>
                <a:t> 	</a:t>
              </a:r>
            </a:p>
            <a:p>
              <a:pPr marL="457200" indent="-457200" eaLnBrk="1" hangingPunct="1">
                <a:lnSpc>
                  <a:spcPct val="90000"/>
                </a:lnSpc>
                <a:spcBef>
                  <a:spcPts val="300"/>
                </a:spcBef>
                <a:buClr>
                  <a:schemeClr val="tx2"/>
                </a:buClr>
                <a:buFont typeface="Wingdings" panose="05000000000000000000" pitchFamily="2" charset="2"/>
                <a:buChar char="l"/>
              </a:pP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ISO-14001	    Certified since Jan 2000</a:t>
              </a:r>
            </a:p>
            <a:p>
              <a:pPr marL="457200" indent="-457200" eaLnBrk="1" hangingPunct="1">
                <a:lnSpc>
                  <a:spcPct val="90000"/>
                </a:lnSpc>
                <a:spcBef>
                  <a:spcPts val="300"/>
                </a:spcBef>
                <a:buClr>
                  <a:schemeClr val="tx2"/>
                </a:buClr>
                <a:buFont typeface="Wingdings" panose="05000000000000000000" pitchFamily="2" charset="2"/>
                <a:buChar char="l"/>
              </a:pPr>
              <a:r>
                <a:rPr lang="en-US" altLang="zh-TW" sz="1400" b="0" dirty="0">
                  <a:latin typeface="Century Gothic"/>
                  <a:ea typeface="微软雅黑" panose="020B0503020204020204" pitchFamily="34" charset="-122"/>
                </a:rPr>
                <a:t>ISO-13485	    Certified since Nov 2012</a:t>
              </a:r>
              <a:endParaRPr lang="zh-TW" altLang="en-US" sz="1400" b="0" dirty="0">
                <a:latin typeface="Century Gothic"/>
                <a:ea typeface="微软雅黑" panose="020B0503020204020204" pitchFamily="34" charset="-122"/>
              </a:endParaRPr>
            </a:p>
          </p:txBody>
        </p:sp>
        <p:pic>
          <p:nvPicPr>
            <p:cNvPr id="8" name="Picture 1038" descr="DSC028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915566"/>
              <a:ext cx="1758950" cy="167401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B9DF4B7A-61BC-4536-A5DB-DA427ED4D8DB}"/>
              </a:ext>
            </a:extLst>
          </p:cNvPr>
          <p:cNvGrpSpPr/>
          <p:nvPr/>
        </p:nvGrpSpPr>
        <p:grpSpPr>
          <a:xfrm>
            <a:off x="517917" y="3162335"/>
            <a:ext cx="8108165" cy="1360754"/>
            <a:chOff x="380461" y="3003872"/>
            <a:chExt cx="8108165" cy="1360754"/>
          </a:xfrm>
        </p:grpSpPr>
        <p:sp>
          <p:nvSpPr>
            <p:cNvPr id="25" name="Text Box 1042"/>
            <p:cNvSpPr txBox="1">
              <a:spLocks noChangeArrowheads="1"/>
            </p:cNvSpPr>
            <p:nvPr/>
          </p:nvSpPr>
          <p:spPr bwMode="auto">
            <a:xfrm>
              <a:off x="2239462" y="3003872"/>
              <a:ext cx="4390163" cy="33855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54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</a:pPr>
              <a:r>
                <a:rPr kumimoji="0" lang="en-US" altLang="zh-TW" sz="1600" dirty="0">
                  <a:solidFill>
                    <a:schemeClr val="bg1"/>
                  </a:solidFill>
                  <a:latin typeface="Microsoft JhengHei" pitchFamily="34" charset="-120"/>
                  <a:ea typeface="Microsoft JhengHei" pitchFamily="34" charset="-120"/>
                </a:rPr>
                <a:t>Avision Inc. Headquarter (AVI)</a:t>
              </a:r>
              <a:endParaRPr kumimoji="0" lang="en-US" altLang="zh-TW" sz="1600" b="0" dirty="0">
                <a:solidFill>
                  <a:schemeClr val="bg1"/>
                </a:solidFill>
                <a:latin typeface="Microsoft JhengHei" pitchFamily="34" charset="-120"/>
                <a:ea typeface="Microsoft JhengHei" pitchFamily="34" charset="-120"/>
              </a:endParaRPr>
            </a:p>
          </p:txBody>
        </p: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EB737C90-B93E-4130-9178-B70E82B44258}"/>
                </a:ext>
              </a:extLst>
            </p:cNvPr>
            <p:cNvGrpSpPr/>
            <p:nvPr/>
          </p:nvGrpSpPr>
          <p:grpSpPr>
            <a:xfrm>
              <a:off x="1132107" y="3342426"/>
              <a:ext cx="6604873" cy="599565"/>
              <a:chOff x="1135479" y="3342426"/>
              <a:chExt cx="6604873" cy="599565"/>
            </a:xfrm>
          </p:grpSpPr>
          <p:grpSp>
            <p:nvGrpSpPr>
              <p:cNvPr id="3" name="群組 2">
                <a:extLst>
                  <a:ext uri="{FF2B5EF4-FFF2-40B4-BE49-F238E27FC236}">
                    <a16:creationId xmlns:a16="http://schemas.microsoft.com/office/drawing/2014/main" id="{FD6931B1-AA5F-4D65-0E90-6531BFCAD3EA}"/>
                  </a:ext>
                </a:extLst>
              </p:cNvPr>
              <p:cNvGrpSpPr/>
              <p:nvPr/>
            </p:nvGrpSpPr>
            <p:grpSpPr>
              <a:xfrm>
                <a:off x="1135479" y="3342426"/>
                <a:ext cx="6604873" cy="599565"/>
                <a:chOff x="2864294" y="3358466"/>
                <a:chExt cx="4658360" cy="599565"/>
              </a:xfrm>
            </p:grpSpPr>
            <p:sp>
              <p:nvSpPr>
                <p:cNvPr id="15" name="Line 1046"/>
                <p:cNvSpPr>
                  <a:spLocks noChangeShapeType="1"/>
                </p:cNvSpPr>
                <p:nvPr/>
              </p:nvSpPr>
              <p:spPr bwMode="auto">
                <a:xfrm>
                  <a:off x="4032300" y="3630606"/>
                  <a:ext cx="0" cy="327425"/>
                </a:xfrm>
                <a:prstGeom prst="line">
                  <a:avLst/>
                </a:prstGeom>
                <a:ln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TW" altLang="en-US" dirty="0"/>
                </a:p>
              </p:txBody>
            </p:sp>
            <p:sp>
              <p:nvSpPr>
                <p:cNvPr id="20" name="Line 1054"/>
                <p:cNvSpPr>
                  <a:spLocks noChangeShapeType="1"/>
                </p:cNvSpPr>
                <p:nvPr/>
              </p:nvSpPr>
              <p:spPr bwMode="auto">
                <a:xfrm flipH="1">
                  <a:off x="6350477" y="3597862"/>
                  <a:ext cx="0" cy="313994"/>
                </a:xfrm>
                <a:prstGeom prst="line">
                  <a:avLst/>
                </a:prstGeom>
                <a:ln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TW" altLang="en-US" dirty="0"/>
                </a:p>
              </p:txBody>
            </p:sp>
            <p:sp>
              <p:nvSpPr>
                <p:cNvPr id="21" name="Line 1055"/>
                <p:cNvSpPr>
                  <a:spLocks noChangeShapeType="1"/>
                </p:cNvSpPr>
                <p:nvPr/>
              </p:nvSpPr>
              <p:spPr bwMode="auto">
                <a:xfrm>
                  <a:off x="5160980" y="3358466"/>
                  <a:ext cx="0" cy="568603"/>
                </a:xfrm>
                <a:prstGeom prst="line">
                  <a:avLst/>
                </a:prstGeom>
                <a:ln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8" name="Line 1063"/>
                <p:cNvSpPr>
                  <a:spLocks noChangeShapeType="1"/>
                </p:cNvSpPr>
                <p:nvPr/>
              </p:nvSpPr>
              <p:spPr bwMode="auto">
                <a:xfrm>
                  <a:off x="2864294" y="3618697"/>
                  <a:ext cx="0" cy="339334"/>
                </a:xfrm>
                <a:prstGeom prst="line">
                  <a:avLst/>
                </a:prstGeom>
                <a:ln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TW" altLang="en-US" dirty="0"/>
                </a:p>
              </p:txBody>
            </p:sp>
            <p:sp>
              <p:nvSpPr>
                <p:cNvPr id="4" name="Line 1044">
                  <a:extLst>
                    <a:ext uri="{FF2B5EF4-FFF2-40B4-BE49-F238E27FC236}">
                      <a16:creationId xmlns:a16="http://schemas.microsoft.com/office/drawing/2014/main" id="{B4246FE2-622A-80F1-3D46-7B2F9491D6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864294" y="3598685"/>
                  <a:ext cx="4658360" cy="29119"/>
                </a:xfrm>
                <a:prstGeom prst="line">
                  <a:avLst/>
                </a:prstGeom>
                <a:ln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29" name="Line 1054">
                <a:extLst>
                  <a:ext uri="{FF2B5EF4-FFF2-40B4-BE49-F238E27FC236}">
                    <a16:creationId xmlns:a16="http://schemas.microsoft.com/office/drawing/2014/main" id="{BD99E537-5DC5-2B29-519B-1EB6C03949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40352" y="3581822"/>
                <a:ext cx="0" cy="321118"/>
              </a:xfrm>
              <a:prstGeom prst="line">
                <a:avLst/>
              </a:prstGeom>
              <a:ln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9E40C325-DB72-FD9A-1C6F-5921C0165063}"/>
                </a:ext>
              </a:extLst>
            </p:cNvPr>
            <p:cNvGrpSpPr/>
            <p:nvPr/>
          </p:nvGrpSpPr>
          <p:grpSpPr>
            <a:xfrm>
              <a:off x="380461" y="3895816"/>
              <a:ext cx="8108165" cy="468810"/>
              <a:chOff x="380461" y="3895816"/>
              <a:chExt cx="8108165" cy="468810"/>
            </a:xfrm>
          </p:grpSpPr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68928A52-C7D2-DE96-A341-B552EB23877F}"/>
                  </a:ext>
                </a:extLst>
              </p:cNvPr>
              <p:cNvSpPr/>
              <p:nvPr/>
            </p:nvSpPr>
            <p:spPr>
              <a:xfrm>
                <a:off x="380461" y="3895816"/>
                <a:ext cx="1532825" cy="468810"/>
              </a:xfrm>
              <a:prstGeom prst="rect">
                <a:avLst/>
              </a:prstGeom>
              <a:solidFill>
                <a:srgbClr val="373D5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kumimoji="0" lang="en-US" altLang="zh-TW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Avision Brazil Ltd. (ABL)</a:t>
                </a:r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22FFB92D-83B3-14BE-0DF3-B55EB50FB3D3}"/>
                  </a:ext>
                </a:extLst>
              </p:cNvPr>
              <p:cNvSpPr/>
              <p:nvPr/>
            </p:nvSpPr>
            <p:spPr>
              <a:xfrm>
                <a:off x="2024296" y="3895816"/>
                <a:ext cx="1532825" cy="468810"/>
              </a:xfrm>
              <a:prstGeom prst="rect">
                <a:avLst/>
              </a:prstGeom>
              <a:solidFill>
                <a:srgbClr val="373D5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kumimoji="0" lang="en-US" altLang="zh-TW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Avision-Labs Inc. (AVL)</a:t>
                </a:r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7298FE10-0A44-449A-96C0-AA84D3DBFFAB}"/>
                  </a:ext>
                </a:extLst>
              </p:cNvPr>
              <p:cNvSpPr/>
              <p:nvPr/>
            </p:nvSpPr>
            <p:spPr>
              <a:xfrm>
                <a:off x="3668131" y="3895816"/>
                <a:ext cx="1532825" cy="468810"/>
              </a:xfrm>
              <a:prstGeom prst="rect">
                <a:avLst/>
              </a:prstGeom>
              <a:solidFill>
                <a:srgbClr val="373D5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kumimoji="0" lang="en-US" altLang="zh-TW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Avision</a:t>
                </a:r>
                <a:r>
                  <a:rPr kumimoji="0" lang="zh-TW" altLang="en-US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 </a:t>
                </a:r>
                <a:r>
                  <a:rPr kumimoji="0" lang="en-US" altLang="zh-TW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Europe GmbH(AEG)</a:t>
                </a: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D72EE2BA-7A19-5688-4691-4391B6502899}"/>
                  </a:ext>
                </a:extLst>
              </p:cNvPr>
              <p:cNvSpPr/>
              <p:nvPr/>
            </p:nvSpPr>
            <p:spPr>
              <a:xfrm>
                <a:off x="5311966" y="3895816"/>
                <a:ext cx="1532825" cy="468810"/>
              </a:xfrm>
              <a:prstGeom prst="rect">
                <a:avLst/>
              </a:prstGeom>
              <a:solidFill>
                <a:srgbClr val="373D5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kumimoji="0" lang="en-US" altLang="zh-TW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Avision (Suzhou) (AVS</a:t>
                </a:r>
                <a:r>
                  <a:rPr kumimoji="0" lang="zh-TW" altLang="en-US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 </a:t>
                </a:r>
                <a:r>
                  <a:rPr kumimoji="0" lang="en-US" altLang="zh-TW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F1)</a:t>
                </a: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271E4891-7A80-7184-04CC-5DE0F36506B3}"/>
                  </a:ext>
                </a:extLst>
              </p:cNvPr>
              <p:cNvSpPr/>
              <p:nvPr/>
            </p:nvSpPr>
            <p:spPr>
              <a:xfrm>
                <a:off x="6955801" y="3895816"/>
                <a:ext cx="1532825" cy="468810"/>
              </a:xfrm>
              <a:prstGeom prst="rect">
                <a:avLst/>
              </a:prstGeom>
              <a:solidFill>
                <a:srgbClr val="373D5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kumimoji="0" lang="en-US" altLang="zh-TW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Avision</a:t>
                </a:r>
                <a:r>
                  <a:rPr kumimoji="0" lang="zh-TW" altLang="en-US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 </a:t>
                </a:r>
                <a:r>
                  <a:rPr kumimoji="0" lang="en-US" altLang="zh-TW" sz="1000" dirty="0">
                    <a:solidFill>
                      <a:schemeClr val="bg1"/>
                    </a:solidFill>
                    <a:latin typeface="Microsoft JhengHei" pitchFamily="34" charset="-120"/>
                    <a:ea typeface="Microsoft JhengHei" pitchFamily="34" charset="-120"/>
                  </a:rPr>
                  <a:t>(Suzhou) (AVS F2)</a:t>
                </a:r>
              </a:p>
            </p:txBody>
          </p:sp>
        </p:grp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511F2621-557C-6098-B8BF-2FC29D2ED5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4591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1557" y="182281"/>
            <a:ext cx="7550803" cy="411956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ews Gothic MT" charset="0"/>
              </a:rPr>
              <a:t>Branch Office of Worldwide</a:t>
            </a:r>
            <a:endParaRPr lang="zh-CN" altLang="en-US" sz="1800" dirty="0"/>
          </a:p>
        </p:txBody>
      </p:sp>
      <p:grpSp>
        <p:nvGrpSpPr>
          <p:cNvPr id="4" name="world map"/>
          <p:cNvGrpSpPr/>
          <p:nvPr/>
        </p:nvGrpSpPr>
        <p:grpSpPr>
          <a:xfrm>
            <a:off x="1259632" y="1131591"/>
            <a:ext cx="7056784" cy="3425439"/>
            <a:chOff x="3175" y="644525"/>
            <a:chExt cx="9140826" cy="5575300"/>
          </a:xfrm>
          <a:solidFill>
            <a:schemeClr val="accent1">
              <a:lumMod val="50000"/>
            </a:schemeClr>
          </a:solidFill>
        </p:grpSpPr>
        <p:sp>
          <p:nvSpPr>
            <p:cNvPr id="7" name="world map piece"/>
            <p:cNvSpPr>
              <a:spLocks/>
            </p:cNvSpPr>
            <p:nvPr/>
          </p:nvSpPr>
          <p:spPr bwMode="auto">
            <a:xfrm>
              <a:off x="1876425" y="3625850"/>
              <a:ext cx="254000" cy="139700"/>
            </a:xfrm>
            <a:custGeom>
              <a:avLst/>
              <a:gdLst>
                <a:gd name="T0" fmla="*/ 71 w 91"/>
                <a:gd name="T1" fmla="*/ 17 h 50"/>
                <a:gd name="T2" fmla="*/ 60 w 91"/>
                <a:gd name="T3" fmla="*/ 12 h 50"/>
                <a:gd name="T4" fmla="*/ 40 w 91"/>
                <a:gd name="T5" fmla="*/ 4 h 50"/>
                <a:gd name="T6" fmla="*/ 31 w 91"/>
                <a:gd name="T7" fmla="*/ 2 h 50"/>
                <a:gd name="T8" fmla="*/ 25 w 91"/>
                <a:gd name="T9" fmla="*/ 1 h 50"/>
                <a:gd name="T10" fmla="*/ 14 w 91"/>
                <a:gd name="T11" fmla="*/ 0 h 50"/>
                <a:gd name="T12" fmla="*/ 4 w 91"/>
                <a:gd name="T13" fmla="*/ 3 h 50"/>
                <a:gd name="T14" fmla="*/ 4 w 91"/>
                <a:gd name="T15" fmla="*/ 17 h 50"/>
                <a:gd name="T16" fmla="*/ 4 w 91"/>
                <a:gd name="T17" fmla="*/ 18 h 50"/>
                <a:gd name="T18" fmla="*/ 6 w 91"/>
                <a:gd name="T19" fmla="*/ 18 h 50"/>
                <a:gd name="T20" fmla="*/ 20 w 91"/>
                <a:gd name="T21" fmla="*/ 23 h 50"/>
                <a:gd name="T22" fmla="*/ 23 w 91"/>
                <a:gd name="T23" fmla="*/ 23 h 50"/>
                <a:gd name="T24" fmla="*/ 23 w 91"/>
                <a:gd name="T25" fmla="*/ 23 h 50"/>
                <a:gd name="T26" fmla="*/ 28 w 91"/>
                <a:gd name="T27" fmla="*/ 23 h 50"/>
                <a:gd name="T28" fmla="*/ 40 w 91"/>
                <a:gd name="T29" fmla="*/ 23 h 50"/>
                <a:gd name="T30" fmla="*/ 42 w 91"/>
                <a:gd name="T31" fmla="*/ 26 h 50"/>
                <a:gd name="T32" fmla="*/ 49 w 91"/>
                <a:gd name="T33" fmla="*/ 35 h 50"/>
                <a:gd name="T34" fmla="*/ 54 w 91"/>
                <a:gd name="T35" fmla="*/ 40 h 50"/>
                <a:gd name="T36" fmla="*/ 69 w 91"/>
                <a:gd name="T37" fmla="*/ 50 h 50"/>
                <a:gd name="T38" fmla="*/ 79 w 91"/>
                <a:gd name="T39" fmla="*/ 50 h 50"/>
                <a:gd name="T40" fmla="*/ 90 w 91"/>
                <a:gd name="T41" fmla="*/ 43 h 50"/>
                <a:gd name="T42" fmla="*/ 79 w 91"/>
                <a:gd name="T43" fmla="*/ 21 h 50"/>
                <a:gd name="T44" fmla="*/ 71 w 91"/>
                <a:gd name="T45" fmla="*/ 1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1" h="50">
                  <a:moveTo>
                    <a:pt x="71" y="17"/>
                  </a:moveTo>
                  <a:cubicBezTo>
                    <a:pt x="67" y="17"/>
                    <a:pt x="64" y="15"/>
                    <a:pt x="60" y="12"/>
                  </a:cubicBezTo>
                  <a:cubicBezTo>
                    <a:pt x="53" y="7"/>
                    <a:pt x="48" y="5"/>
                    <a:pt x="40" y="4"/>
                  </a:cubicBezTo>
                  <a:cubicBezTo>
                    <a:pt x="35" y="4"/>
                    <a:pt x="34" y="3"/>
                    <a:pt x="31" y="2"/>
                  </a:cubicBezTo>
                  <a:cubicBezTo>
                    <a:pt x="30" y="2"/>
                    <a:pt x="28" y="1"/>
                    <a:pt x="25" y="1"/>
                  </a:cubicBezTo>
                  <a:cubicBezTo>
                    <a:pt x="21" y="1"/>
                    <a:pt x="17" y="0"/>
                    <a:pt x="14" y="0"/>
                  </a:cubicBezTo>
                  <a:cubicBezTo>
                    <a:pt x="7" y="0"/>
                    <a:pt x="5" y="1"/>
                    <a:pt x="4" y="3"/>
                  </a:cubicBezTo>
                  <a:cubicBezTo>
                    <a:pt x="3" y="5"/>
                    <a:pt x="0" y="10"/>
                    <a:pt x="4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15" y="21"/>
                    <a:pt x="20" y="23"/>
                  </a:cubicBezTo>
                  <a:cubicBezTo>
                    <a:pt x="20" y="23"/>
                    <a:pt x="21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5" y="23"/>
                    <a:pt x="26" y="23"/>
                    <a:pt x="28" y="23"/>
                  </a:cubicBezTo>
                  <a:cubicBezTo>
                    <a:pt x="32" y="23"/>
                    <a:pt x="37" y="23"/>
                    <a:pt x="40" y="23"/>
                  </a:cubicBezTo>
                  <a:cubicBezTo>
                    <a:pt x="42" y="23"/>
                    <a:pt x="42" y="23"/>
                    <a:pt x="42" y="26"/>
                  </a:cubicBezTo>
                  <a:cubicBezTo>
                    <a:pt x="43" y="28"/>
                    <a:pt x="45" y="32"/>
                    <a:pt x="49" y="35"/>
                  </a:cubicBezTo>
                  <a:cubicBezTo>
                    <a:pt x="52" y="37"/>
                    <a:pt x="53" y="39"/>
                    <a:pt x="54" y="40"/>
                  </a:cubicBezTo>
                  <a:cubicBezTo>
                    <a:pt x="58" y="44"/>
                    <a:pt x="61" y="49"/>
                    <a:pt x="69" y="50"/>
                  </a:cubicBezTo>
                  <a:cubicBezTo>
                    <a:pt x="73" y="50"/>
                    <a:pt x="76" y="50"/>
                    <a:pt x="79" y="50"/>
                  </a:cubicBezTo>
                  <a:cubicBezTo>
                    <a:pt x="81" y="50"/>
                    <a:pt x="89" y="50"/>
                    <a:pt x="90" y="43"/>
                  </a:cubicBezTo>
                  <a:cubicBezTo>
                    <a:pt x="91" y="35"/>
                    <a:pt x="87" y="25"/>
                    <a:pt x="79" y="21"/>
                  </a:cubicBezTo>
                  <a:cubicBezTo>
                    <a:pt x="75" y="19"/>
                    <a:pt x="74" y="18"/>
                    <a:pt x="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world map piece"/>
            <p:cNvSpPr>
              <a:spLocks/>
            </p:cNvSpPr>
            <p:nvPr/>
          </p:nvSpPr>
          <p:spPr bwMode="auto">
            <a:xfrm>
              <a:off x="2168525" y="3727450"/>
              <a:ext cx="142875" cy="82550"/>
            </a:xfrm>
            <a:custGeom>
              <a:avLst/>
              <a:gdLst>
                <a:gd name="T0" fmla="*/ 40 w 51"/>
                <a:gd name="T1" fmla="*/ 8 h 30"/>
                <a:gd name="T2" fmla="*/ 39 w 51"/>
                <a:gd name="T3" fmla="*/ 8 h 30"/>
                <a:gd name="T4" fmla="*/ 32 w 51"/>
                <a:gd name="T5" fmla="*/ 4 h 30"/>
                <a:gd name="T6" fmla="*/ 24 w 51"/>
                <a:gd name="T7" fmla="*/ 1 h 30"/>
                <a:gd name="T8" fmla="*/ 21 w 51"/>
                <a:gd name="T9" fmla="*/ 1 h 30"/>
                <a:gd name="T10" fmla="*/ 14 w 51"/>
                <a:gd name="T11" fmla="*/ 0 h 30"/>
                <a:gd name="T12" fmla="*/ 8 w 51"/>
                <a:gd name="T13" fmla="*/ 2 h 30"/>
                <a:gd name="T14" fmla="*/ 7 w 51"/>
                <a:gd name="T15" fmla="*/ 3 h 30"/>
                <a:gd name="T16" fmla="*/ 2 w 51"/>
                <a:gd name="T17" fmla="*/ 20 h 30"/>
                <a:gd name="T18" fmla="*/ 21 w 51"/>
                <a:gd name="T19" fmla="*/ 30 h 30"/>
                <a:gd name="T20" fmla="*/ 28 w 51"/>
                <a:gd name="T21" fmla="*/ 30 h 30"/>
                <a:gd name="T22" fmla="*/ 47 w 51"/>
                <a:gd name="T23" fmla="*/ 24 h 30"/>
                <a:gd name="T24" fmla="*/ 51 w 51"/>
                <a:gd name="T25" fmla="*/ 18 h 30"/>
                <a:gd name="T26" fmla="*/ 40 w 51"/>
                <a:gd name="T27" fmla="*/ 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30">
                  <a:moveTo>
                    <a:pt x="40" y="8"/>
                  </a:moveTo>
                  <a:cubicBezTo>
                    <a:pt x="39" y="8"/>
                    <a:pt x="39" y="8"/>
                    <a:pt x="39" y="8"/>
                  </a:cubicBezTo>
                  <a:cubicBezTo>
                    <a:pt x="36" y="7"/>
                    <a:pt x="34" y="5"/>
                    <a:pt x="32" y="4"/>
                  </a:cubicBezTo>
                  <a:cubicBezTo>
                    <a:pt x="29" y="3"/>
                    <a:pt x="27" y="1"/>
                    <a:pt x="24" y="1"/>
                  </a:cubicBezTo>
                  <a:cubicBezTo>
                    <a:pt x="24" y="1"/>
                    <a:pt x="22" y="1"/>
                    <a:pt x="21" y="1"/>
                  </a:cubicBezTo>
                  <a:cubicBezTo>
                    <a:pt x="18" y="0"/>
                    <a:pt x="16" y="0"/>
                    <a:pt x="14" y="0"/>
                  </a:cubicBezTo>
                  <a:cubicBezTo>
                    <a:pt x="11" y="0"/>
                    <a:pt x="9" y="1"/>
                    <a:pt x="8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2" y="11"/>
                    <a:pt x="0" y="16"/>
                    <a:pt x="2" y="20"/>
                  </a:cubicBezTo>
                  <a:cubicBezTo>
                    <a:pt x="4" y="26"/>
                    <a:pt x="12" y="28"/>
                    <a:pt x="21" y="30"/>
                  </a:cubicBezTo>
                  <a:cubicBezTo>
                    <a:pt x="23" y="30"/>
                    <a:pt x="25" y="30"/>
                    <a:pt x="28" y="30"/>
                  </a:cubicBezTo>
                  <a:cubicBezTo>
                    <a:pt x="35" y="30"/>
                    <a:pt x="41" y="29"/>
                    <a:pt x="47" y="24"/>
                  </a:cubicBezTo>
                  <a:cubicBezTo>
                    <a:pt x="50" y="22"/>
                    <a:pt x="51" y="19"/>
                    <a:pt x="51" y="18"/>
                  </a:cubicBezTo>
                  <a:cubicBezTo>
                    <a:pt x="50" y="14"/>
                    <a:pt x="46" y="12"/>
                    <a:pt x="4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world map piece"/>
            <p:cNvSpPr>
              <a:spLocks/>
            </p:cNvSpPr>
            <p:nvPr/>
          </p:nvSpPr>
          <p:spPr bwMode="auto">
            <a:xfrm>
              <a:off x="1720850" y="911225"/>
              <a:ext cx="242888" cy="139700"/>
            </a:xfrm>
            <a:custGeom>
              <a:avLst/>
              <a:gdLst>
                <a:gd name="T0" fmla="*/ 21 w 87"/>
                <a:gd name="T1" fmla="*/ 49 h 50"/>
                <a:gd name="T2" fmla="*/ 22 w 87"/>
                <a:gd name="T3" fmla="*/ 49 h 50"/>
                <a:gd name="T4" fmla="*/ 22 w 87"/>
                <a:gd name="T5" fmla="*/ 50 h 50"/>
                <a:gd name="T6" fmla="*/ 24 w 87"/>
                <a:gd name="T7" fmla="*/ 50 h 50"/>
                <a:gd name="T8" fmla="*/ 35 w 87"/>
                <a:gd name="T9" fmla="*/ 42 h 50"/>
                <a:gd name="T10" fmla="*/ 39 w 87"/>
                <a:gd name="T11" fmla="*/ 38 h 50"/>
                <a:gd name="T12" fmla="*/ 49 w 87"/>
                <a:gd name="T13" fmla="*/ 40 h 50"/>
                <a:gd name="T14" fmla="*/ 61 w 87"/>
                <a:gd name="T15" fmla="*/ 43 h 50"/>
                <a:gd name="T16" fmla="*/ 63 w 87"/>
                <a:gd name="T17" fmla="*/ 44 h 50"/>
                <a:gd name="T18" fmla="*/ 68 w 87"/>
                <a:gd name="T19" fmla="*/ 44 h 50"/>
                <a:gd name="T20" fmla="*/ 76 w 87"/>
                <a:gd name="T21" fmla="*/ 39 h 50"/>
                <a:gd name="T22" fmla="*/ 79 w 87"/>
                <a:gd name="T23" fmla="*/ 37 h 50"/>
                <a:gd name="T24" fmla="*/ 84 w 87"/>
                <a:gd name="T25" fmla="*/ 11 h 50"/>
                <a:gd name="T26" fmla="*/ 73 w 87"/>
                <a:gd name="T27" fmla="*/ 3 h 50"/>
                <a:gd name="T28" fmla="*/ 71 w 87"/>
                <a:gd name="T29" fmla="*/ 2 h 50"/>
                <a:gd name="T30" fmla="*/ 52 w 87"/>
                <a:gd name="T31" fmla="*/ 0 h 50"/>
                <a:gd name="T32" fmla="*/ 36 w 87"/>
                <a:gd name="T33" fmla="*/ 6 h 50"/>
                <a:gd name="T34" fmla="*/ 27 w 87"/>
                <a:gd name="T35" fmla="*/ 7 h 50"/>
                <a:gd name="T36" fmla="*/ 12 w 87"/>
                <a:gd name="T37" fmla="*/ 13 h 50"/>
                <a:gd name="T38" fmla="*/ 8 w 87"/>
                <a:gd name="T39" fmla="*/ 20 h 50"/>
                <a:gd name="T40" fmla="*/ 2 w 87"/>
                <a:gd name="T41" fmla="*/ 33 h 50"/>
                <a:gd name="T42" fmla="*/ 21 w 87"/>
                <a:gd name="T43" fmla="*/ 4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7" h="50">
                  <a:moveTo>
                    <a:pt x="21" y="49"/>
                  </a:moveTo>
                  <a:cubicBezTo>
                    <a:pt x="22" y="49"/>
                    <a:pt x="22" y="49"/>
                    <a:pt x="22" y="4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2" y="50"/>
                    <a:pt x="23" y="50"/>
                    <a:pt x="24" y="50"/>
                  </a:cubicBezTo>
                  <a:cubicBezTo>
                    <a:pt x="31" y="50"/>
                    <a:pt x="33" y="45"/>
                    <a:pt x="35" y="42"/>
                  </a:cubicBezTo>
                  <a:cubicBezTo>
                    <a:pt x="37" y="38"/>
                    <a:pt x="38" y="38"/>
                    <a:pt x="39" y="38"/>
                  </a:cubicBezTo>
                  <a:cubicBezTo>
                    <a:pt x="44" y="38"/>
                    <a:pt x="46" y="38"/>
                    <a:pt x="49" y="40"/>
                  </a:cubicBezTo>
                  <a:cubicBezTo>
                    <a:pt x="53" y="42"/>
                    <a:pt x="56" y="43"/>
                    <a:pt x="61" y="43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5" y="44"/>
                    <a:pt x="66" y="44"/>
                    <a:pt x="68" y="44"/>
                  </a:cubicBezTo>
                  <a:cubicBezTo>
                    <a:pt x="72" y="44"/>
                    <a:pt x="73" y="43"/>
                    <a:pt x="76" y="39"/>
                  </a:cubicBezTo>
                  <a:cubicBezTo>
                    <a:pt x="76" y="38"/>
                    <a:pt x="77" y="38"/>
                    <a:pt x="79" y="37"/>
                  </a:cubicBezTo>
                  <a:cubicBezTo>
                    <a:pt x="85" y="29"/>
                    <a:pt x="87" y="19"/>
                    <a:pt x="84" y="11"/>
                  </a:cubicBezTo>
                  <a:cubicBezTo>
                    <a:pt x="82" y="6"/>
                    <a:pt x="78" y="3"/>
                    <a:pt x="73" y="3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65" y="1"/>
                    <a:pt x="58" y="0"/>
                    <a:pt x="52" y="0"/>
                  </a:cubicBezTo>
                  <a:cubicBezTo>
                    <a:pt x="44" y="0"/>
                    <a:pt x="38" y="2"/>
                    <a:pt x="36" y="6"/>
                  </a:cubicBezTo>
                  <a:cubicBezTo>
                    <a:pt x="34" y="7"/>
                    <a:pt x="31" y="7"/>
                    <a:pt x="27" y="7"/>
                  </a:cubicBezTo>
                  <a:cubicBezTo>
                    <a:pt x="22" y="8"/>
                    <a:pt x="16" y="8"/>
                    <a:pt x="12" y="13"/>
                  </a:cubicBezTo>
                  <a:cubicBezTo>
                    <a:pt x="11" y="16"/>
                    <a:pt x="10" y="18"/>
                    <a:pt x="8" y="20"/>
                  </a:cubicBezTo>
                  <a:cubicBezTo>
                    <a:pt x="4" y="24"/>
                    <a:pt x="0" y="27"/>
                    <a:pt x="2" y="33"/>
                  </a:cubicBezTo>
                  <a:cubicBezTo>
                    <a:pt x="4" y="41"/>
                    <a:pt x="18" y="48"/>
                    <a:pt x="21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world map piece"/>
            <p:cNvSpPr>
              <a:spLocks/>
            </p:cNvSpPr>
            <p:nvPr/>
          </p:nvSpPr>
          <p:spPr bwMode="auto">
            <a:xfrm>
              <a:off x="2008188" y="852488"/>
              <a:ext cx="158750" cy="147638"/>
            </a:xfrm>
            <a:custGeom>
              <a:avLst/>
              <a:gdLst>
                <a:gd name="T0" fmla="*/ 16 w 57"/>
                <a:gd name="T1" fmla="*/ 53 h 53"/>
                <a:gd name="T2" fmla="*/ 32 w 57"/>
                <a:gd name="T3" fmla="*/ 48 h 53"/>
                <a:gd name="T4" fmla="*/ 39 w 57"/>
                <a:gd name="T5" fmla="*/ 34 h 53"/>
                <a:gd name="T6" fmla="*/ 42 w 57"/>
                <a:gd name="T7" fmla="*/ 26 h 53"/>
                <a:gd name="T8" fmla="*/ 49 w 57"/>
                <a:gd name="T9" fmla="*/ 21 h 53"/>
                <a:gd name="T10" fmla="*/ 53 w 57"/>
                <a:gd name="T11" fmla="*/ 6 h 53"/>
                <a:gd name="T12" fmla="*/ 44 w 57"/>
                <a:gd name="T13" fmla="*/ 0 h 53"/>
                <a:gd name="T14" fmla="*/ 16 w 57"/>
                <a:gd name="T15" fmla="*/ 15 h 53"/>
                <a:gd name="T16" fmla="*/ 6 w 57"/>
                <a:gd name="T17" fmla="*/ 47 h 53"/>
                <a:gd name="T18" fmla="*/ 16 w 57"/>
                <a:gd name="T1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53">
                  <a:moveTo>
                    <a:pt x="16" y="53"/>
                  </a:moveTo>
                  <a:cubicBezTo>
                    <a:pt x="20" y="53"/>
                    <a:pt x="25" y="51"/>
                    <a:pt x="32" y="48"/>
                  </a:cubicBezTo>
                  <a:cubicBezTo>
                    <a:pt x="39" y="44"/>
                    <a:pt x="39" y="39"/>
                    <a:pt x="39" y="34"/>
                  </a:cubicBezTo>
                  <a:cubicBezTo>
                    <a:pt x="40" y="32"/>
                    <a:pt x="40" y="29"/>
                    <a:pt x="42" y="26"/>
                  </a:cubicBezTo>
                  <a:cubicBezTo>
                    <a:pt x="44" y="24"/>
                    <a:pt x="46" y="22"/>
                    <a:pt x="49" y="21"/>
                  </a:cubicBezTo>
                  <a:cubicBezTo>
                    <a:pt x="52" y="18"/>
                    <a:pt x="57" y="15"/>
                    <a:pt x="53" y="6"/>
                  </a:cubicBezTo>
                  <a:cubicBezTo>
                    <a:pt x="51" y="2"/>
                    <a:pt x="48" y="0"/>
                    <a:pt x="44" y="0"/>
                  </a:cubicBezTo>
                  <a:cubicBezTo>
                    <a:pt x="37" y="0"/>
                    <a:pt x="28" y="6"/>
                    <a:pt x="16" y="15"/>
                  </a:cubicBezTo>
                  <a:cubicBezTo>
                    <a:pt x="0" y="28"/>
                    <a:pt x="0" y="36"/>
                    <a:pt x="6" y="47"/>
                  </a:cubicBezTo>
                  <a:cubicBezTo>
                    <a:pt x="8" y="52"/>
                    <a:pt x="11" y="53"/>
                    <a:pt x="16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world map piece"/>
            <p:cNvSpPr>
              <a:spLocks/>
            </p:cNvSpPr>
            <p:nvPr/>
          </p:nvSpPr>
          <p:spPr bwMode="auto">
            <a:xfrm>
              <a:off x="2222500" y="815975"/>
              <a:ext cx="207963" cy="254000"/>
            </a:xfrm>
            <a:custGeom>
              <a:avLst/>
              <a:gdLst>
                <a:gd name="T0" fmla="*/ 3 w 75"/>
                <a:gd name="T1" fmla="*/ 44 h 91"/>
                <a:gd name="T2" fmla="*/ 5 w 75"/>
                <a:gd name="T3" fmla="*/ 50 h 91"/>
                <a:gd name="T4" fmla="*/ 5 w 75"/>
                <a:gd name="T5" fmla="*/ 52 h 91"/>
                <a:gd name="T6" fmla="*/ 5 w 75"/>
                <a:gd name="T7" fmla="*/ 57 h 91"/>
                <a:gd name="T8" fmla="*/ 6 w 75"/>
                <a:gd name="T9" fmla="*/ 60 h 91"/>
                <a:gd name="T10" fmla="*/ 16 w 75"/>
                <a:gd name="T11" fmla="*/ 64 h 91"/>
                <a:gd name="T12" fmla="*/ 18 w 75"/>
                <a:gd name="T13" fmla="*/ 65 h 91"/>
                <a:gd name="T14" fmla="*/ 23 w 75"/>
                <a:gd name="T15" fmla="*/ 66 h 91"/>
                <a:gd name="T16" fmla="*/ 28 w 75"/>
                <a:gd name="T17" fmla="*/ 68 h 91"/>
                <a:gd name="T18" fmla="*/ 31 w 75"/>
                <a:gd name="T19" fmla="*/ 68 h 91"/>
                <a:gd name="T20" fmla="*/ 35 w 75"/>
                <a:gd name="T21" fmla="*/ 70 h 91"/>
                <a:gd name="T22" fmla="*/ 40 w 75"/>
                <a:gd name="T23" fmla="*/ 77 h 91"/>
                <a:gd name="T24" fmla="*/ 43 w 75"/>
                <a:gd name="T25" fmla="*/ 83 h 91"/>
                <a:gd name="T26" fmla="*/ 54 w 75"/>
                <a:gd name="T27" fmla="*/ 91 h 91"/>
                <a:gd name="T28" fmla="*/ 70 w 75"/>
                <a:gd name="T29" fmla="*/ 74 h 91"/>
                <a:gd name="T30" fmla="*/ 59 w 75"/>
                <a:gd name="T31" fmla="*/ 46 h 91"/>
                <a:gd name="T32" fmla="*/ 54 w 75"/>
                <a:gd name="T33" fmla="*/ 34 h 91"/>
                <a:gd name="T34" fmla="*/ 47 w 75"/>
                <a:gd name="T35" fmla="*/ 22 h 91"/>
                <a:gd name="T36" fmla="*/ 41 w 75"/>
                <a:gd name="T37" fmla="*/ 15 h 91"/>
                <a:gd name="T38" fmla="*/ 24 w 75"/>
                <a:gd name="T39" fmla="*/ 0 h 91"/>
                <a:gd name="T40" fmla="*/ 17 w 75"/>
                <a:gd name="T41" fmla="*/ 3 h 91"/>
                <a:gd name="T42" fmla="*/ 2 w 75"/>
                <a:gd name="T43" fmla="*/ 42 h 91"/>
                <a:gd name="T44" fmla="*/ 3 w 75"/>
                <a:gd name="T45" fmla="*/ 4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5" h="91">
                  <a:moveTo>
                    <a:pt x="3" y="44"/>
                  </a:moveTo>
                  <a:cubicBezTo>
                    <a:pt x="4" y="46"/>
                    <a:pt x="4" y="48"/>
                    <a:pt x="5" y="50"/>
                  </a:cubicBezTo>
                  <a:cubicBezTo>
                    <a:pt x="5" y="50"/>
                    <a:pt x="5" y="51"/>
                    <a:pt x="5" y="52"/>
                  </a:cubicBezTo>
                  <a:cubicBezTo>
                    <a:pt x="5" y="54"/>
                    <a:pt x="5" y="56"/>
                    <a:pt x="5" y="57"/>
                  </a:cubicBezTo>
                  <a:cubicBezTo>
                    <a:pt x="5" y="58"/>
                    <a:pt x="5" y="59"/>
                    <a:pt x="6" y="60"/>
                  </a:cubicBezTo>
                  <a:cubicBezTo>
                    <a:pt x="7" y="61"/>
                    <a:pt x="10" y="62"/>
                    <a:pt x="16" y="64"/>
                  </a:cubicBezTo>
                  <a:cubicBezTo>
                    <a:pt x="17" y="64"/>
                    <a:pt x="17" y="64"/>
                    <a:pt x="18" y="65"/>
                  </a:cubicBezTo>
                  <a:cubicBezTo>
                    <a:pt x="21" y="66"/>
                    <a:pt x="22" y="66"/>
                    <a:pt x="23" y="66"/>
                  </a:cubicBezTo>
                  <a:cubicBezTo>
                    <a:pt x="25" y="66"/>
                    <a:pt x="26" y="67"/>
                    <a:pt x="28" y="68"/>
                  </a:cubicBezTo>
                  <a:cubicBezTo>
                    <a:pt x="29" y="68"/>
                    <a:pt x="30" y="68"/>
                    <a:pt x="31" y="68"/>
                  </a:cubicBezTo>
                  <a:cubicBezTo>
                    <a:pt x="32" y="69"/>
                    <a:pt x="34" y="69"/>
                    <a:pt x="35" y="70"/>
                  </a:cubicBezTo>
                  <a:cubicBezTo>
                    <a:pt x="37" y="72"/>
                    <a:pt x="38" y="75"/>
                    <a:pt x="40" y="77"/>
                  </a:cubicBezTo>
                  <a:cubicBezTo>
                    <a:pt x="41" y="79"/>
                    <a:pt x="42" y="81"/>
                    <a:pt x="43" y="83"/>
                  </a:cubicBezTo>
                  <a:cubicBezTo>
                    <a:pt x="46" y="88"/>
                    <a:pt x="49" y="91"/>
                    <a:pt x="54" y="91"/>
                  </a:cubicBezTo>
                  <a:cubicBezTo>
                    <a:pt x="61" y="91"/>
                    <a:pt x="67" y="80"/>
                    <a:pt x="70" y="74"/>
                  </a:cubicBezTo>
                  <a:cubicBezTo>
                    <a:pt x="75" y="63"/>
                    <a:pt x="66" y="54"/>
                    <a:pt x="59" y="46"/>
                  </a:cubicBezTo>
                  <a:cubicBezTo>
                    <a:pt x="55" y="43"/>
                    <a:pt x="54" y="38"/>
                    <a:pt x="54" y="34"/>
                  </a:cubicBezTo>
                  <a:cubicBezTo>
                    <a:pt x="53" y="29"/>
                    <a:pt x="52" y="24"/>
                    <a:pt x="47" y="22"/>
                  </a:cubicBezTo>
                  <a:cubicBezTo>
                    <a:pt x="46" y="21"/>
                    <a:pt x="43" y="18"/>
                    <a:pt x="41" y="15"/>
                  </a:cubicBezTo>
                  <a:cubicBezTo>
                    <a:pt x="36" y="8"/>
                    <a:pt x="31" y="0"/>
                    <a:pt x="24" y="0"/>
                  </a:cubicBezTo>
                  <a:cubicBezTo>
                    <a:pt x="21" y="0"/>
                    <a:pt x="19" y="1"/>
                    <a:pt x="17" y="3"/>
                  </a:cubicBezTo>
                  <a:cubicBezTo>
                    <a:pt x="14" y="7"/>
                    <a:pt x="0" y="34"/>
                    <a:pt x="2" y="42"/>
                  </a:cubicBezTo>
                  <a:lnTo>
                    <a:pt x="3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world map piece"/>
            <p:cNvSpPr>
              <a:spLocks/>
            </p:cNvSpPr>
            <p:nvPr/>
          </p:nvSpPr>
          <p:spPr bwMode="auto">
            <a:xfrm>
              <a:off x="1819275" y="1044575"/>
              <a:ext cx="282575" cy="169863"/>
            </a:xfrm>
            <a:custGeom>
              <a:avLst/>
              <a:gdLst>
                <a:gd name="T0" fmla="*/ 47 w 102"/>
                <a:gd name="T1" fmla="*/ 11 h 61"/>
                <a:gd name="T2" fmla="*/ 38 w 102"/>
                <a:gd name="T3" fmla="*/ 2 h 61"/>
                <a:gd name="T4" fmla="*/ 36 w 102"/>
                <a:gd name="T5" fmla="*/ 2 h 61"/>
                <a:gd name="T6" fmla="*/ 5 w 102"/>
                <a:gd name="T7" fmla="*/ 20 h 61"/>
                <a:gd name="T8" fmla="*/ 3 w 102"/>
                <a:gd name="T9" fmla="*/ 39 h 61"/>
                <a:gd name="T10" fmla="*/ 4 w 102"/>
                <a:gd name="T11" fmla="*/ 47 h 61"/>
                <a:gd name="T12" fmla="*/ 7 w 102"/>
                <a:gd name="T13" fmla="*/ 55 h 61"/>
                <a:gd name="T14" fmla="*/ 18 w 102"/>
                <a:gd name="T15" fmla="*/ 58 h 61"/>
                <a:gd name="T16" fmla="*/ 39 w 102"/>
                <a:gd name="T17" fmla="*/ 55 h 61"/>
                <a:gd name="T18" fmla="*/ 48 w 102"/>
                <a:gd name="T19" fmla="*/ 54 h 61"/>
                <a:gd name="T20" fmla="*/ 58 w 102"/>
                <a:gd name="T21" fmla="*/ 53 h 61"/>
                <a:gd name="T22" fmla="*/ 65 w 102"/>
                <a:gd name="T23" fmla="*/ 55 h 61"/>
                <a:gd name="T24" fmla="*/ 74 w 102"/>
                <a:gd name="T25" fmla="*/ 60 h 61"/>
                <a:gd name="T26" fmla="*/ 79 w 102"/>
                <a:gd name="T27" fmla="*/ 61 h 61"/>
                <a:gd name="T28" fmla="*/ 100 w 102"/>
                <a:gd name="T29" fmla="*/ 36 h 61"/>
                <a:gd name="T30" fmla="*/ 100 w 102"/>
                <a:gd name="T31" fmla="*/ 21 h 61"/>
                <a:gd name="T32" fmla="*/ 99 w 102"/>
                <a:gd name="T33" fmla="*/ 17 h 61"/>
                <a:gd name="T34" fmla="*/ 101 w 102"/>
                <a:gd name="T35" fmla="*/ 8 h 61"/>
                <a:gd name="T36" fmla="*/ 86 w 102"/>
                <a:gd name="T37" fmla="*/ 0 h 61"/>
                <a:gd name="T38" fmla="*/ 74 w 102"/>
                <a:gd name="T39" fmla="*/ 2 h 61"/>
                <a:gd name="T40" fmla="*/ 58 w 102"/>
                <a:gd name="T41" fmla="*/ 17 h 61"/>
                <a:gd name="T42" fmla="*/ 58 w 102"/>
                <a:gd name="T43" fmla="*/ 18 h 61"/>
                <a:gd name="T44" fmla="*/ 55 w 102"/>
                <a:gd name="T45" fmla="*/ 18 h 61"/>
                <a:gd name="T46" fmla="*/ 47 w 102"/>
                <a:gd name="T47" fmla="*/ 1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61">
                  <a:moveTo>
                    <a:pt x="47" y="11"/>
                  </a:moveTo>
                  <a:cubicBezTo>
                    <a:pt x="46" y="7"/>
                    <a:pt x="44" y="2"/>
                    <a:pt x="38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28" y="2"/>
                    <a:pt x="13" y="7"/>
                    <a:pt x="5" y="20"/>
                  </a:cubicBezTo>
                  <a:cubicBezTo>
                    <a:pt x="0" y="28"/>
                    <a:pt x="2" y="33"/>
                    <a:pt x="3" y="39"/>
                  </a:cubicBezTo>
                  <a:cubicBezTo>
                    <a:pt x="4" y="41"/>
                    <a:pt x="5" y="44"/>
                    <a:pt x="4" y="47"/>
                  </a:cubicBezTo>
                  <a:cubicBezTo>
                    <a:pt x="4" y="50"/>
                    <a:pt x="5" y="52"/>
                    <a:pt x="7" y="55"/>
                  </a:cubicBezTo>
                  <a:cubicBezTo>
                    <a:pt x="9" y="57"/>
                    <a:pt x="14" y="58"/>
                    <a:pt x="18" y="58"/>
                  </a:cubicBezTo>
                  <a:cubicBezTo>
                    <a:pt x="24" y="58"/>
                    <a:pt x="30" y="56"/>
                    <a:pt x="39" y="55"/>
                  </a:cubicBezTo>
                  <a:cubicBezTo>
                    <a:pt x="42" y="55"/>
                    <a:pt x="45" y="55"/>
                    <a:pt x="48" y="54"/>
                  </a:cubicBezTo>
                  <a:cubicBezTo>
                    <a:pt x="52" y="54"/>
                    <a:pt x="57" y="53"/>
                    <a:pt x="58" y="53"/>
                  </a:cubicBezTo>
                  <a:cubicBezTo>
                    <a:pt x="63" y="53"/>
                    <a:pt x="63" y="54"/>
                    <a:pt x="65" y="55"/>
                  </a:cubicBezTo>
                  <a:cubicBezTo>
                    <a:pt x="67" y="56"/>
                    <a:pt x="68" y="58"/>
                    <a:pt x="74" y="60"/>
                  </a:cubicBezTo>
                  <a:cubicBezTo>
                    <a:pt x="75" y="60"/>
                    <a:pt x="77" y="61"/>
                    <a:pt x="79" y="61"/>
                  </a:cubicBezTo>
                  <a:cubicBezTo>
                    <a:pt x="87" y="61"/>
                    <a:pt x="95" y="53"/>
                    <a:pt x="100" y="36"/>
                  </a:cubicBezTo>
                  <a:cubicBezTo>
                    <a:pt x="102" y="30"/>
                    <a:pt x="101" y="24"/>
                    <a:pt x="100" y="21"/>
                  </a:cubicBezTo>
                  <a:cubicBezTo>
                    <a:pt x="99" y="19"/>
                    <a:pt x="98" y="17"/>
                    <a:pt x="99" y="17"/>
                  </a:cubicBezTo>
                  <a:cubicBezTo>
                    <a:pt x="101" y="14"/>
                    <a:pt x="102" y="12"/>
                    <a:pt x="101" y="8"/>
                  </a:cubicBezTo>
                  <a:cubicBezTo>
                    <a:pt x="101" y="4"/>
                    <a:pt x="96" y="0"/>
                    <a:pt x="86" y="0"/>
                  </a:cubicBezTo>
                  <a:cubicBezTo>
                    <a:pt x="82" y="0"/>
                    <a:pt x="78" y="1"/>
                    <a:pt x="74" y="2"/>
                  </a:cubicBezTo>
                  <a:cubicBezTo>
                    <a:pt x="61" y="6"/>
                    <a:pt x="59" y="12"/>
                    <a:pt x="58" y="17"/>
                  </a:cubicBezTo>
                  <a:cubicBezTo>
                    <a:pt x="58" y="17"/>
                    <a:pt x="58" y="17"/>
                    <a:pt x="58" y="18"/>
                  </a:cubicBezTo>
                  <a:cubicBezTo>
                    <a:pt x="58" y="18"/>
                    <a:pt x="57" y="18"/>
                    <a:pt x="55" y="18"/>
                  </a:cubicBezTo>
                  <a:cubicBezTo>
                    <a:pt x="51" y="17"/>
                    <a:pt x="49" y="15"/>
                    <a:pt x="47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world map piece"/>
            <p:cNvSpPr>
              <a:spLocks/>
            </p:cNvSpPr>
            <p:nvPr/>
          </p:nvSpPr>
          <p:spPr bwMode="auto">
            <a:xfrm>
              <a:off x="2127250" y="977900"/>
              <a:ext cx="119063" cy="77788"/>
            </a:xfrm>
            <a:custGeom>
              <a:avLst/>
              <a:gdLst>
                <a:gd name="T0" fmla="*/ 1 w 43"/>
                <a:gd name="T1" fmla="*/ 9 h 28"/>
                <a:gd name="T2" fmla="*/ 4 w 43"/>
                <a:gd name="T3" fmla="*/ 23 h 28"/>
                <a:gd name="T4" fmla="*/ 16 w 43"/>
                <a:gd name="T5" fmla="*/ 28 h 28"/>
                <a:gd name="T6" fmla="*/ 25 w 43"/>
                <a:gd name="T7" fmla="*/ 25 h 28"/>
                <a:gd name="T8" fmla="*/ 29 w 43"/>
                <a:gd name="T9" fmla="*/ 24 h 28"/>
                <a:gd name="T10" fmla="*/ 41 w 43"/>
                <a:gd name="T11" fmla="*/ 15 h 28"/>
                <a:gd name="T12" fmla="*/ 42 w 43"/>
                <a:gd name="T13" fmla="*/ 8 h 28"/>
                <a:gd name="T14" fmla="*/ 21 w 43"/>
                <a:gd name="T15" fmla="*/ 0 h 28"/>
                <a:gd name="T16" fmla="*/ 6 w 43"/>
                <a:gd name="T17" fmla="*/ 3 h 28"/>
                <a:gd name="T18" fmla="*/ 1 w 43"/>
                <a:gd name="T19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28">
                  <a:moveTo>
                    <a:pt x="1" y="9"/>
                  </a:moveTo>
                  <a:cubicBezTo>
                    <a:pt x="0" y="14"/>
                    <a:pt x="1" y="19"/>
                    <a:pt x="4" y="23"/>
                  </a:cubicBezTo>
                  <a:cubicBezTo>
                    <a:pt x="6" y="26"/>
                    <a:pt x="11" y="28"/>
                    <a:pt x="16" y="28"/>
                  </a:cubicBezTo>
                  <a:cubicBezTo>
                    <a:pt x="19" y="28"/>
                    <a:pt x="23" y="27"/>
                    <a:pt x="25" y="25"/>
                  </a:cubicBezTo>
                  <a:cubicBezTo>
                    <a:pt x="27" y="25"/>
                    <a:pt x="28" y="25"/>
                    <a:pt x="29" y="24"/>
                  </a:cubicBezTo>
                  <a:cubicBezTo>
                    <a:pt x="33" y="23"/>
                    <a:pt x="37" y="22"/>
                    <a:pt x="41" y="15"/>
                  </a:cubicBezTo>
                  <a:cubicBezTo>
                    <a:pt x="43" y="13"/>
                    <a:pt x="43" y="9"/>
                    <a:pt x="42" y="8"/>
                  </a:cubicBezTo>
                  <a:cubicBezTo>
                    <a:pt x="39" y="2"/>
                    <a:pt x="28" y="0"/>
                    <a:pt x="21" y="0"/>
                  </a:cubicBezTo>
                  <a:cubicBezTo>
                    <a:pt x="15" y="0"/>
                    <a:pt x="10" y="1"/>
                    <a:pt x="6" y="3"/>
                  </a:cubicBezTo>
                  <a:cubicBezTo>
                    <a:pt x="4" y="3"/>
                    <a:pt x="1" y="6"/>
                    <a:pt x="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world map piece"/>
            <p:cNvSpPr>
              <a:spLocks/>
            </p:cNvSpPr>
            <p:nvPr/>
          </p:nvSpPr>
          <p:spPr bwMode="auto">
            <a:xfrm>
              <a:off x="2141538" y="1092200"/>
              <a:ext cx="122238" cy="158750"/>
            </a:xfrm>
            <a:custGeom>
              <a:avLst/>
              <a:gdLst>
                <a:gd name="T0" fmla="*/ 36 w 44"/>
                <a:gd name="T1" fmla="*/ 47 h 57"/>
                <a:gd name="T2" fmla="*/ 39 w 44"/>
                <a:gd name="T3" fmla="*/ 22 h 57"/>
                <a:gd name="T4" fmla="*/ 38 w 44"/>
                <a:gd name="T5" fmla="*/ 13 h 57"/>
                <a:gd name="T6" fmla="*/ 38 w 44"/>
                <a:gd name="T7" fmla="*/ 11 h 57"/>
                <a:gd name="T8" fmla="*/ 35 w 44"/>
                <a:gd name="T9" fmla="*/ 1 h 57"/>
                <a:gd name="T10" fmla="*/ 29 w 44"/>
                <a:gd name="T11" fmla="*/ 0 h 57"/>
                <a:gd name="T12" fmla="*/ 18 w 44"/>
                <a:gd name="T13" fmla="*/ 4 h 57"/>
                <a:gd name="T14" fmla="*/ 12 w 44"/>
                <a:gd name="T15" fmla="*/ 6 h 57"/>
                <a:gd name="T16" fmla="*/ 11 w 44"/>
                <a:gd name="T17" fmla="*/ 7 h 57"/>
                <a:gd name="T18" fmla="*/ 1 w 44"/>
                <a:gd name="T19" fmla="*/ 12 h 57"/>
                <a:gd name="T20" fmla="*/ 0 w 44"/>
                <a:gd name="T21" fmla="*/ 16 h 57"/>
                <a:gd name="T22" fmla="*/ 0 w 44"/>
                <a:gd name="T23" fmla="*/ 22 h 57"/>
                <a:gd name="T24" fmla="*/ 0 w 44"/>
                <a:gd name="T25" fmla="*/ 27 h 57"/>
                <a:gd name="T26" fmla="*/ 4 w 44"/>
                <a:gd name="T27" fmla="*/ 54 h 57"/>
                <a:gd name="T28" fmla="*/ 11 w 44"/>
                <a:gd name="T29" fmla="*/ 57 h 57"/>
                <a:gd name="T30" fmla="*/ 36 w 44"/>
                <a:gd name="T31" fmla="*/ 4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57">
                  <a:moveTo>
                    <a:pt x="36" y="47"/>
                  </a:moveTo>
                  <a:cubicBezTo>
                    <a:pt x="44" y="40"/>
                    <a:pt x="41" y="30"/>
                    <a:pt x="39" y="22"/>
                  </a:cubicBezTo>
                  <a:cubicBezTo>
                    <a:pt x="39" y="18"/>
                    <a:pt x="38" y="16"/>
                    <a:pt x="38" y="13"/>
                  </a:cubicBezTo>
                  <a:cubicBezTo>
                    <a:pt x="38" y="12"/>
                    <a:pt x="38" y="11"/>
                    <a:pt x="38" y="11"/>
                  </a:cubicBezTo>
                  <a:cubicBezTo>
                    <a:pt x="38" y="6"/>
                    <a:pt x="38" y="3"/>
                    <a:pt x="35" y="1"/>
                  </a:cubicBezTo>
                  <a:cubicBezTo>
                    <a:pt x="34" y="0"/>
                    <a:pt x="32" y="0"/>
                    <a:pt x="29" y="0"/>
                  </a:cubicBezTo>
                  <a:cubicBezTo>
                    <a:pt x="25" y="0"/>
                    <a:pt x="22" y="2"/>
                    <a:pt x="18" y="4"/>
                  </a:cubicBezTo>
                  <a:cubicBezTo>
                    <a:pt x="16" y="5"/>
                    <a:pt x="14" y="6"/>
                    <a:pt x="12" y="6"/>
                  </a:cubicBezTo>
                  <a:cubicBezTo>
                    <a:pt x="12" y="7"/>
                    <a:pt x="11" y="7"/>
                    <a:pt x="11" y="7"/>
                  </a:cubicBezTo>
                  <a:cubicBezTo>
                    <a:pt x="7" y="8"/>
                    <a:pt x="3" y="9"/>
                    <a:pt x="1" y="12"/>
                  </a:cubicBezTo>
                  <a:cubicBezTo>
                    <a:pt x="1" y="13"/>
                    <a:pt x="0" y="15"/>
                    <a:pt x="0" y="16"/>
                  </a:cubicBezTo>
                  <a:cubicBezTo>
                    <a:pt x="0" y="18"/>
                    <a:pt x="0" y="20"/>
                    <a:pt x="0" y="22"/>
                  </a:cubicBezTo>
                  <a:cubicBezTo>
                    <a:pt x="0" y="24"/>
                    <a:pt x="0" y="26"/>
                    <a:pt x="0" y="27"/>
                  </a:cubicBezTo>
                  <a:cubicBezTo>
                    <a:pt x="0" y="29"/>
                    <a:pt x="0" y="48"/>
                    <a:pt x="4" y="54"/>
                  </a:cubicBezTo>
                  <a:cubicBezTo>
                    <a:pt x="5" y="55"/>
                    <a:pt x="7" y="57"/>
                    <a:pt x="11" y="57"/>
                  </a:cubicBezTo>
                  <a:cubicBezTo>
                    <a:pt x="18" y="57"/>
                    <a:pt x="29" y="52"/>
                    <a:pt x="3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world map piece"/>
            <p:cNvSpPr>
              <a:spLocks/>
            </p:cNvSpPr>
            <p:nvPr/>
          </p:nvSpPr>
          <p:spPr bwMode="auto">
            <a:xfrm>
              <a:off x="2022475" y="1298575"/>
              <a:ext cx="138113" cy="203200"/>
            </a:xfrm>
            <a:custGeom>
              <a:avLst/>
              <a:gdLst>
                <a:gd name="T0" fmla="*/ 40 w 50"/>
                <a:gd name="T1" fmla="*/ 0 h 73"/>
                <a:gd name="T2" fmla="*/ 21 w 50"/>
                <a:gd name="T3" fmla="*/ 12 h 73"/>
                <a:gd name="T4" fmla="*/ 17 w 50"/>
                <a:gd name="T5" fmla="*/ 19 h 73"/>
                <a:gd name="T6" fmla="*/ 10 w 50"/>
                <a:gd name="T7" fmla="*/ 24 h 73"/>
                <a:gd name="T8" fmla="*/ 7 w 50"/>
                <a:gd name="T9" fmla="*/ 24 h 73"/>
                <a:gd name="T10" fmla="*/ 6 w 50"/>
                <a:gd name="T11" fmla="*/ 26 h 73"/>
                <a:gd name="T12" fmla="*/ 6 w 50"/>
                <a:gd name="T13" fmla="*/ 62 h 73"/>
                <a:gd name="T14" fmla="*/ 15 w 50"/>
                <a:gd name="T15" fmla="*/ 73 h 73"/>
                <a:gd name="T16" fmla="*/ 20 w 50"/>
                <a:gd name="T17" fmla="*/ 70 h 73"/>
                <a:gd name="T18" fmla="*/ 29 w 50"/>
                <a:gd name="T19" fmla="*/ 64 h 73"/>
                <a:gd name="T20" fmla="*/ 48 w 50"/>
                <a:gd name="T21" fmla="*/ 46 h 73"/>
                <a:gd name="T22" fmla="*/ 48 w 50"/>
                <a:gd name="T23" fmla="*/ 5 h 73"/>
                <a:gd name="T24" fmla="*/ 40 w 50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73">
                  <a:moveTo>
                    <a:pt x="40" y="0"/>
                  </a:moveTo>
                  <a:cubicBezTo>
                    <a:pt x="34" y="0"/>
                    <a:pt x="26" y="4"/>
                    <a:pt x="21" y="12"/>
                  </a:cubicBezTo>
                  <a:cubicBezTo>
                    <a:pt x="19" y="15"/>
                    <a:pt x="18" y="18"/>
                    <a:pt x="17" y="19"/>
                  </a:cubicBezTo>
                  <a:cubicBezTo>
                    <a:pt x="16" y="24"/>
                    <a:pt x="16" y="24"/>
                    <a:pt x="10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7"/>
                    <a:pt x="0" y="45"/>
                    <a:pt x="6" y="62"/>
                  </a:cubicBezTo>
                  <a:cubicBezTo>
                    <a:pt x="9" y="69"/>
                    <a:pt x="11" y="73"/>
                    <a:pt x="15" y="73"/>
                  </a:cubicBezTo>
                  <a:cubicBezTo>
                    <a:pt x="17" y="73"/>
                    <a:pt x="18" y="72"/>
                    <a:pt x="20" y="70"/>
                  </a:cubicBezTo>
                  <a:cubicBezTo>
                    <a:pt x="22" y="68"/>
                    <a:pt x="24" y="66"/>
                    <a:pt x="29" y="64"/>
                  </a:cubicBezTo>
                  <a:cubicBezTo>
                    <a:pt x="43" y="60"/>
                    <a:pt x="46" y="57"/>
                    <a:pt x="48" y="46"/>
                  </a:cubicBezTo>
                  <a:cubicBezTo>
                    <a:pt x="50" y="37"/>
                    <a:pt x="50" y="12"/>
                    <a:pt x="48" y="5"/>
                  </a:cubicBezTo>
                  <a:cubicBezTo>
                    <a:pt x="47" y="2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world map piece"/>
            <p:cNvSpPr>
              <a:spLocks/>
            </p:cNvSpPr>
            <p:nvPr/>
          </p:nvSpPr>
          <p:spPr bwMode="auto">
            <a:xfrm>
              <a:off x="2163763" y="1317625"/>
              <a:ext cx="133350" cy="155575"/>
            </a:xfrm>
            <a:custGeom>
              <a:avLst/>
              <a:gdLst>
                <a:gd name="T0" fmla="*/ 10 w 48"/>
                <a:gd name="T1" fmla="*/ 54 h 56"/>
                <a:gd name="T2" fmla="*/ 15 w 48"/>
                <a:gd name="T3" fmla="*/ 56 h 56"/>
                <a:gd name="T4" fmla="*/ 26 w 48"/>
                <a:gd name="T5" fmla="*/ 46 h 56"/>
                <a:gd name="T6" fmla="*/ 37 w 48"/>
                <a:gd name="T7" fmla="*/ 32 h 56"/>
                <a:gd name="T8" fmla="*/ 47 w 48"/>
                <a:gd name="T9" fmla="*/ 18 h 56"/>
                <a:gd name="T10" fmla="*/ 31 w 48"/>
                <a:gd name="T11" fmla="*/ 4 h 56"/>
                <a:gd name="T12" fmla="*/ 22 w 48"/>
                <a:gd name="T13" fmla="*/ 0 h 56"/>
                <a:gd name="T14" fmla="*/ 12 w 48"/>
                <a:gd name="T15" fmla="*/ 8 h 56"/>
                <a:gd name="T16" fmla="*/ 9 w 48"/>
                <a:gd name="T17" fmla="*/ 13 h 56"/>
                <a:gd name="T18" fmla="*/ 7 w 48"/>
                <a:gd name="T19" fmla="*/ 14 h 56"/>
                <a:gd name="T20" fmla="*/ 7 w 48"/>
                <a:gd name="T21" fmla="*/ 28 h 56"/>
                <a:gd name="T22" fmla="*/ 10 w 48"/>
                <a:gd name="T23" fmla="*/ 5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" h="56">
                  <a:moveTo>
                    <a:pt x="10" y="54"/>
                  </a:moveTo>
                  <a:cubicBezTo>
                    <a:pt x="12" y="55"/>
                    <a:pt x="14" y="56"/>
                    <a:pt x="15" y="56"/>
                  </a:cubicBezTo>
                  <a:cubicBezTo>
                    <a:pt x="20" y="56"/>
                    <a:pt x="23" y="52"/>
                    <a:pt x="26" y="46"/>
                  </a:cubicBezTo>
                  <a:cubicBezTo>
                    <a:pt x="28" y="42"/>
                    <a:pt x="31" y="36"/>
                    <a:pt x="37" y="32"/>
                  </a:cubicBezTo>
                  <a:cubicBezTo>
                    <a:pt x="42" y="29"/>
                    <a:pt x="48" y="25"/>
                    <a:pt x="47" y="18"/>
                  </a:cubicBezTo>
                  <a:cubicBezTo>
                    <a:pt x="47" y="12"/>
                    <a:pt x="41" y="8"/>
                    <a:pt x="31" y="4"/>
                  </a:cubicBezTo>
                  <a:cubicBezTo>
                    <a:pt x="27" y="1"/>
                    <a:pt x="25" y="0"/>
                    <a:pt x="22" y="0"/>
                  </a:cubicBezTo>
                  <a:cubicBezTo>
                    <a:pt x="16" y="0"/>
                    <a:pt x="14" y="5"/>
                    <a:pt x="12" y="8"/>
                  </a:cubicBezTo>
                  <a:cubicBezTo>
                    <a:pt x="10" y="10"/>
                    <a:pt x="10" y="11"/>
                    <a:pt x="9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5" y="32"/>
                    <a:pt x="0" y="45"/>
                    <a:pt x="10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world map piece"/>
            <p:cNvSpPr>
              <a:spLocks/>
            </p:cNvSpPr>
            <p:nvPr/>
          </p:nvSpPr>
          <p:spPr bwMode="auto">
            <a:xfrm>
              <a:off x="2311400" y="1106488"/>
              <a:ext cx="288925" cy="266700"/>
            </a:xfrm>
            <a:custGeom>
              <a:avLst/>
              <a:gdLst>
                <a:gd name="T0" fmla="*/ 11 w 104"/>
                <a:gd name="T1" fmla="*/ 48 h 96"/>
                <a:gd name="T2" fmla="*/ 13 w 104"/>
                <a:gd name="T3" fmla="*/ 55 h 96"/>
                <a:gd name="T4" fmla="*/ 16 w 104"/>
                <a:gd name="T5" fmla="*/ 80 h 96"/>
                <a:gd name="T6" fmla="*/ 33 w 104"/>
                <a:gd name="T7" fmla="*/ 94 h 96"/>
                <a:gd name="T8" fmla="*/ 38 w 104"/>
                <a:gd name="T9" fmla="*/ 94 h 96"/>
                <a:gd name="T10" fmla="*/ 43 w 104"/>
                <a:gd name="T11" fmla="*/ 94 h 96"/>
                <a:gd name="T12" fmla="*/ 51 w 104"/>
                <a:gd name="T13" fmla="*/ 95 h 96"/>
                <a:gd name="T14" fmla="*/ 62 w 104"/>
                <a:gd name="T15" fmla="*/ 96 h 96"/>
                <a:gd name="T16" fmla="*/ 101 w 104"/>
                <a:gd name="T17" fmla="*/ 74 h 96"/>
                <a:gd name="T18" fmla="*/ 103 w 104"/>
                <a:gd name="T19" fmla="*/ 60 h 96"/>
                <a:gd name="T20" fmla="*/ 86 w 104"/>
                <a:gd name="T21" fmla="*/ 55 h 96"/>
                <a:gd name="T22" fmla="*/ 79 w 104"/>
                <a:gd name="T23" fmla="*/ 55 h 96"/>
                <a:gd name="T24" fmla="*/ 67 w 104"/>
                <a:gd name="T25" fmla="*/ 55 h 96"/>
                <a:gd name="T26" fmla="*/ 38 w 104"/>
                <a:gd name="T27" fmla="*/ 44 h 96"/>
                <a:gd name="T28" fmla="*/ 33 w 104"/>
                <a:gd name="T29" fmla="*/ 30 h 96"/>
                <a:gd name="T30" fmla="*/ 30 w 104"/>
                <a:gd name="T31" fmla="*/ 13 h 96"/>
                <a:gd name="T32" fmla="*/ 13 w 104"/>
                <a:gd name="T33" fmla="*/ 1 h 96"/>
                <a:gd name="T34" fmla="*/ 2 w 104"/>
                <a:gd name="T35" fmla="*/ 7 h 96"/>
                <a:gd name="T36" fmla="*/ 0 w 104"/>
                <a:gd name="T37" fmla="*/ 14 h 96"/>
                <a:gd name="T38" fmla="*/ 10 w 104"/>
                <a:gd name="T39" fmla="*/ 27 h 96"/>
                <a:gd name="T40" fmla="*/ 11 w 104"/>
                <a:gd name="T41" fmla="*/ 37 h 96"/>
                <a:gd name="T42" fmla="*/ 11 w 104"/>
                <a:gd name="T43" fmla="*/ 4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4" h="96">
                  <a:moveTo>
                    <a:pt x="11" y="48"/>
                  </a:moveTo>
                  <a:cubicBezTo>
                    <a:pt x="11" y="50"/>
                    <a:pt x="12" y="53"/>
                    <a:pt x="13" y="55"/>
                  </a:cubicBezTo>
                  <a:cubicBezTo>
                    <a:pt x="14" y="61"/>
                    <a:pt x="16" y="68"/>
                    <a:pt x="16" y="80"/>
                  </a:cubicBezTo>
                  <a:cubicBezTo>
                    <a:pt x="16" y="94"/>
                    <a:pt x="28" y="94"/>
                    <a:pt x="33" y="94"/>
                  </a:cubicBezTo>
                  <a:cubicBezTo>
                    <a:pt x="35" y="94"/>
                    <a:pt x="37" y="94"/>
                    <a:pt x="38" y="94"/>
                  </a:cubicBezTo>
                  <a:cubicBezTo>
                    <a:pt x="40" y="94"/>
                    <a:pt x="42" y="94"/>
                    <a:pt x="43" y="94"/>
                  </a:cubicBezTo>
                  <a:cubicBezTo>
                    <a:pt x="47" y="94"/>
                    <a:pt x="49" y="94"/>
                    <a:pt x="51" y="95"/>
                  </a:cubicBezTo>
                  <a:cubicBezTo>
                    <a:pt x="54" y="96"/>
                    <a:pt x="59" y="96"/>
                    <a:pt x="62" y="96"/>
                  </a:cubicBezTo>
                  <a:cubicBezTo>
                    <a:pt x="72" y="96"/>
                    <a:pt x="90" y="93"/>
                    <a:pt x="101" y="74"/>
                  </a:cubicBezTo>
                  <a:cubicBezTo>
                    <a:pt x="103" y="68"/>
                    <a:pt x="104" y="63"/>
                    <a:pt x="103" y="60"/>
                  </a:cubicBezTo>
                  <a:cubicBezTo>
                    <a:pt x="99" y="55"/>
                    <a:pt x="92" y="55"/>
                    <a:pt x="86" y="55"/>
                  </a:cubicBezTo>
                  <a:cubicBezTo>
                    <a:pt x="84" y="55"/>
                    <a:pt x="81" y="55"/>
                    <a:pt x="79" y="55"/>
                  </a:cubicBezTo>
                  <a:cubicBezTo>
                    <a:pt x="75" y="55"/>
                    <a:pt x="71" y="55"/>
                    <a:pt x="67" y="55"/>
                  </a:cubicBezTo>
                  <a:cubicBezTo>
                    <a:pt x="52" y="53"/>
                    <a:pt x="47" y="51"/>
                    <a:pt x="38" y="44"/>
                  </a:cubicBezTo>
                  <a:cubicBezTo>
                    <a:pt x="34" y="41"/>
                    <a:pt x="34" y="37"/>
                    <a:pt x="33" y="30"/>
                  </a:cubicBezTo>
                  <a:cubicBezTo>
                    <a:pt x="33" y="25"/>
                    <a:pt x="33" y="19"/>
                    <a:pt x="30" y="13"/>
                  </a:cubicBezTo>
                  <a:cubicBezTo>
                    <a:pt x="26" y="5"/>
                    <a:pt x="20" y="0"/>
                    <a:pt x="13" y="1"/>
                  </a:cubicBezTo>
                  <a:cubicBezTo>
                    <a:pt x="9" y="1"/>
                    <a:pt x="5" y="4"/>
                    <a:pt x="2" y="7"/>
                  </a:cubicBezTo>
                  <a:cubicBezTo>
                    <a:pt x="0" y="9"/>
                    <a:pt x="0" y="11"/>
                    <a:pt x="0" y="14"/>
                  </a:cubicBezTo>
                  <a:cubicBezTo>
                    <a:pt x="0" y="21"/>
                    <a:pt x="4" y="25"/>
                    <a:pt x="10" y="27"/>
                  </a:cubicBezTo>
                  <a:cubicBezTo>
                    <a:pt x="12" y="27"/>
                    <a:pt x="12" y="28"/>
                    <a:pt x="11" y="37"/>
                  </a:cubicBezTo>
                  <a:cubicBezTo>
                    <a:pt x="11" y="40"/>
                    <a:pt x="11" y="44"/>
                    <a:pt x="11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world map piece"/>
            <p:cNvSpPr>
              <a:spLocks/>
            </p:cNvSpPr>
            <p:nvPr/>
          </p:nvSpPr>
          <p:spPr bwMode="auto">
            <a:xfrm>
              <a:off x="2222500" y="1389063"/>
              <a:ext cx="574675" cy="774700"/>
            </a:xfrm>
            <a:custGeom>
              <a:avLst/>
              <a:gdLst>
                <a:gd name="T0" fmla="*/ 177 w 207"/>
                <a:gd name="T1" fmla="*/ 218 h 278"/>
                <a:gd name="T2" fmla="*/ 184 w 207"/>
                <a:gd name="T3" fmla="*/ 225 h 278"/>
                <a:gd name="T4" fmla="*/ 184 w 207"/>
                <a:gd name="T5" fmla="*/ 225 h 278"/>
                <a:gd name="T6" fmla="*/ 199 w 207"/>
                <a:gd name="T7" fmla="*/ 204 h 278"/>
                <a:gd name="T8" fmla="*/ 200 w 207"/>
                <a:gd name="T9" fmla="*/ 200 h 278"/>
                <a:gd name="T10" fmla="*/ 188 w 207"/>
                <a:gd name="T11" fmla="*/ 166 h 278"/>
                <a:gd name="T12" fmla="*/ 180 w 207"/>
                <a:gd name="T13" fmla="*/ 159 h 278"/>
                <a:gd name="T14" fmla="*/ 180 w 207"/>
                <a:gd name="T15" fmla="*/ 141 h 278"/>
                <a:gd name="T16" fmla="*/ 180 w 207"/>
                <a:gd name="T17" fmla="*/ 111 h 278"/>
                <a:gd name="T18" fmla="*/ 134 w 207"/>
                <a:gd name="T19" fmla="*/ 59 h 278"/>
                <a:gd name="T20" fmla="*/ 131 w 207"/>
                <a:gd name="T21" fmla="*/ 50 h 278"/>
                <a:gd name="T22" fmla="*/ 130 w 207"/>
                <a:gd name="T23" fmla="*/ 25 h 278"/>
                <a:gd name="T24" fmla="*/ 118 w 207"/>
                <a:gd name="T25" fmla="*/ 16 h 278"/>
                <a:gd name="T26" fmla="*/ 105 w 207"/>
                <a:gd name="T27" fmla="*/ 20 h 278"/>
                <a:gd name="T28" fmla="*/ 91 w 207"/>
                <a:gd name="T29" fmla="*/ 24 h 278"/>
                <a:gd name="T30" fmla="*/ 85 w 207"/>
                <a:gd name="T31" fmla="*/ 23 h 278"/>
                <a:gd name="T32" fmla="*/ 75 w 207"/>
                <a:gd name="T33" fmla="*/ 12 h 278"/>
                <a:gd name="T34" fmla="*/ 63 w 207"/>
                <a:gd name="T35" fmla="*/ 0 h 278"/>
                <a:gd name="T36" fmla="*/ 59 w 207"/>
                <a:gd name="T37" fmla="*/ 0 h 278"/>
                <a:gd name="T38" fmla="*/ 33 w 207"/>
                <a:gd name="T39" fmla="*/ 15 h 278"/>
                <a:gd name="T40" fmla="*/ 22 w 207"/>
                <a:gd name="T41" fmla="*/ 23 h 278"/>
                <a:gd name="T42" fmla="*/ 19 w 207"/>
                <a:gd name="T43" fmla="*/ 23 h 278"/>
                <a:gd name="T44" fmla="*/ 19 w 207"/>
                <a:gd name="T45" fmla="*/ 35 h 278"/>
                <a:gd name="T46" fmla="*/ 1 w 207"/>
                <a:gd name="T47" fmla="*/ 61 h 278"/>
                <a:gd name="T48" fmla="*/ 22 w 207"/>
                <a:gd name="T49" fmla="*/ 83 h 278"/>
                <a:gd name="T50" fmla="*/ 30 w 207"/>
                <a:gd name="T51" fmla="*/ 84 h 278"/>
                <a:gd name="T52" fmla="*/ 33 w 207"/>
                <a:gd name="T53" fmla="*/ 84 h 278"/>
                <a:gd name="T54" fmla="*/ 50 w 207"/>
                <a:gd name="T55" fmla="*/ 90 h 278"/>
                <a:gd name="T56" fmla="*/ 84 w 207"/>
                <a:gd name="T57" fmla="*/ 104 h 278"/>
                <a:gd name="T58" fmla="*/ 98 w 207"/>
                <a:gd name="T59" fmla="*/ 119 h 278"/>
                <a:gd name="T60" fmla="*/ 119 w 207"/>
                <a:gd name="T61" fmla="*/ 148 h 278"/>
                <a:gd name="T62" fmla="*/ 130 w 207"/>
                <a:gd name="T63" fmla="*/ 157 h 278"/>
                <a:gd name="T64" fmla="*/ 138 w 207"/>
                <a:gd name="T65" fmla="*/ 170 h 278"/>
                <a:gd name="T66" fmla="*/ 123 w 207"/>
                <a:gd name="T67" fmla="*/ 177 h 278"/>
                <a:gd name="T68" fmla="*/ 102 w 207"/>
                <a:gd name="T69" fmla="*/ 190 h 278"/>
                <a:gd name="T70" fmla="*/ 90 w 207"/>
                <a:gd name="T71" fmla="*/ 200 h 278"/>
                <a:gd name="T72" fmla="*/ 77 w 207"/>
                <a:gd name="T73" fmla="*/ 204 h 278"/>
                <a:gd name="T74" fmla="*/ 58 w 207"/>
                <a:gd name="T75" fmla="*/ 219 h 278"/>
                <a:gd name="T76" fmla="*/ 57 w 207"/>
                <a:gd name="T77" fmla="*/ 227 h 278"/>
                <a:gd name="T78" fmla="*/ 70 w 207"/>
                <a:gd name="T79" fmla="*/ 232 h 278"/>
                <a:gd name="T80" fmla="*/ 77 w 207"/>
                <a:gd name="T81" fmla="*/ 231 h 278"/>
                <a:gd name="T82" fmla="*/ 85 w 207"/>
                <a:gd name="T83" fmla="*/ 231 h 278"/>
                <a:gd name="T84" fmla="*/ 97 w 207"/>
                <a:gd name="T85" fmla="*/ 234 h 278"/>
                <a:gd name="T86" fmla="*/ 108 w 207"/>
                <a:gd name="T87" fmla="*/ 248 h 278"/>
                <a:gd name="T88" fmla="*/ 121 w 207"/>
                <a:gd name="T89" fmla="*/ 268 h 278"/>
                <a:gd name="T90" fmla="*/ 133 w 207"/>
                <a:gd name="T91" fmla="*/ 278 h 278"/>
                <a:gd name="T92" fmla="*/ 133 w 207"/>
                <a:gd name="T93" fmla="*/ 278 h 278"/>
                <a:gd name="T94" fmla="*/ 141 w 207"/>
                <a:gd name="T95" fmla="*/ 265 h 278"/>
                <a:gd name="T96" fmla="*/ 142 w 207"/>
                <a:gd name="T97" fmla="*/ 257 h 278"/>
                <a:gd name="T98" fmla="*/ 153 w 207"/>
                <a:gd name="T99" fmla="*/ 251 h 278"/>
                <a:gd name="T100" fmla="*/ 173 w 207"/>
                <a:gd name="T101" fmla="*/ 246 h 278"/>
                <a:gd name="T102" fmla="*/ 171 w 207"/>
                <a:gd name="T103" fmla="*/ 217 h 278"/>
                <a:gd name="T104" fmla="*/ 163 w 207"/>
                <a:gd name="T105" fmla="*/ 199 h 278"/>
                <a:gd name="T106" fmla="*/ 164 w 207"/>
                <a:gd name="T107" fmla="*/ 197 h 278"/>
                <a:gd name="T108" fmla="*/ 177 w 207"/>
                <a:gd name="T109" fmla="*/ 21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7" h="278">
                  <a:moveTo>
                    <a:pt x="177" y="218"/>
                  </a:moveTo>
                  <a:cubicBezTo>
                    <a:pt x="178" y="220"/>
                    <a:pt x="179" y="225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9" y="225"/>
                    <a:pt x="192" y="219"/>
                    <a:pt x="199" y="204"/>
                  </a:cubicBezTo>
                  <a:cubicBezTo>
                    <a:pt x="200" y="200"/>
                    <a:pt x="200" y="200"/>
                    <a:pt x="200" y="200"/>
                  </a:cubicBezTo>
                  <a:cubicBezTo>
                    <a:pt x="207" y="186"/>
                    <a:pt x="196" y="175"/>
                    <a:pt x="188" y="166"/>
                  </a:cubicBezTo>
                  <a:cubicBezTo>
                    <a:pt x="184" y="164"/>
                    <a:pt x="182" y="161"/>
                    <a:pt x="180" y="159"/>
                  </a:cubicBezTo>
                  <a:cubicBezTo>
                    <a:pt x="177" y="154"/>
                    <a:pt x="179" y="148"/>
                    <a:pt x="180" y="141"/>
                  </a:cubicBezTo>
                  <a:cubicBezTo>
                    <a:pt x="182" y="132"/>
                    <a:pt x="184" y="122"/>
                    <a:pt x="180" y="111"/>
                  </a:cubicBezTo>
                  <a:cubicBezTo>
                    <a:pt x="173" y="90"/>
                    <a:pt x="146" y="67"/>
                    <a:pt x="134" y="59"/>
                  </a:cubicBezTo>
                  <a:cubicBezTo>
                    <a:pt x="130" y="56"/>
                    <a:pt x="130" y="55"/>
                    <a:pt x="131" y="50"/>
                  </a:cubicBezTo>
                  <a:cubicBezTo>
                    <a:pt x="133" y="44"/>
                    <a:pt x="135" y="36"/>
                    <a:pt x="130" y="25"/>
                  </a:cubicBezTo>
                  <a:cubicBezTo>
                    <a:pt x="127" y="19"/>
                    <a:pt x="123" y="16"/>
                    <a:pt x="118" y="16"/>
                  </a:cubicBezTo>
                  <a:cubicBezTo>
                    <a:pt x="113" y="16"/>
                    <a:pt x="109" y="18"/>
                    <a:pt x="105" y="20"/>
                  </a:cubicBezTo>
                  <a:cubicBezTo>
                    <a:pt x="100" y="23"/>
                    <a:pt x="96" y="24"/>
                    <a:pt x="91" y="24"/>
                  </a:cubicBezTo>
                  <a:cubicBezTo>
                    <a:pt x="89" y="24"/>
                    <a:pt x="87" y="24"/>
                    <a:pt x="85" y="23"/>
                  </a:cubicBezTo>
                  <a:cubicBezTo>
                    <a:pt x="77" y="20"/>
                    <a:pt x="76" y="17"/>
                    <a:pt x="75" y="12"/>
                  </a:cubicBezTo>
                  <a:cubicBezTo>
                    <a:pt x="74" y="7"/>
                    <a:pt x="72" y="2"/>
                    <a:pt x="63" y="0"/>
                  </a:cubicBezTo>
                  <a:cubicBezTo>
                    <a:pt x="62" y="0"/>
                    <a:pt x="60" y="0"/>
                    <a:pt x="59" y="0"/>
                  </a:cubicBezTo>
                  <a:cubicBezTo>
                    <a:pt x="49" y="0"/>
                    <a:pt x="41" y="7"/>
                    <a:pt x="33" y="15"/>
                  </a:cubicBezTo>
                  <a:cubicBezTo>
                    <a:pt x="30" y="18"/>
                    <a:pt x="25" y="23"/>
                    <a:pt x="22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5" y="38"/>
                    <a:pt x="2" y="49"/>
                    <a:pt x="1" y="61"/>
                  </a:cubicBezTo>
                  <a:cubicBezTo>
                    <a:pt x="0" y="78"/>
                    <a:pt x="7" y="82"/>
                    <a:pt x="22" y="83"/>
                  </a:cubicBezTo>
                  <a:cubicBezTo>
                    <a:pt x="25" y="84"/>
                    <a:pt x="27" y="84"/>
                    <a:pt x="30" y="84"/>
                  </a:cubicBezTo>
                  <a:cubicBezTo>
                    <a:pt x="31" y="84"/>
                    <a:pt x="32" y="84"/>
                    <a:pt x="33" y="84"/>
                  </a:cubicBezTo>
                  <a:cubicBezTo>
                    <a:pt x="39" y="83"/>
                    <a:pt x="43" y="83"/>
                    <a:pt x="50" y="90"/>
                  </a:cubicBezTo>
                  <a:cubicBezTo>
                    <a:pt x="62" y="102"/>
                    <a:pt x="66" y="104"/>
                    <a:pt x="84" y="104"/>
                  </a:cubicBezTo>
                  <a:cubicBezTo>
                    <a:pt x="98" y="104"/>
                    <a:pt x="98" y="106"/>
                    <a:pt x="98" y="119"/>
                  </a:cubicBezTo>
                  <a:cubicBezTo>
                    <a:pt x="98" y="132"/>
                    <a:pt x="108" y="138"/>
                    <a:pt x="119" y="148"/>
                  </a:cubicBezTo>
                  <a:cubicBezTo>
                    <a:pt x="123" y="150"/>
                    <a:pt x="126" y="154"/>
                    <a:pt x="130" y="157"/>
                  </a:cubicBezTo>
                  <a:cubicBezTo>
                    <a:pt x="136" y="162"/>
                    <a:pt x="139" y="166"/>
                    <a:pt x="138" y="170"/>
                  </a:cubicBezTo>
                  <a:cubicBezTo>
                    <a:pt x="137" y="172"/>
                    <a:pt x="132" y="175"/>
                    <a:pt x="123" y="177"/>
                  </a:cubicBezTo>
                  <a:cubicBezTo>
                    <a:pt x="112" y="179"/>
                    <a:pt x="107" y="185"/>
                    <a:pt x="102" y="190"/>
                  </a:cubicBezTo>
                  <a:cubicBezTo>
                    <a:pt x="98" y="194"/>
                    <a:pt x="95" y="197"/>
                    <a:pt x="90" y="200"/>
                  </a:cubicBezTo>
                  <a:cubicBezTo>
                    <a:pt x="85" y="202"/>
                    <a:pt x="81" y="203"/>
                    <a:pt x="77" y="204"/>
                  </a:cubicBezTo>
                  <a:cubicBezTo>
                    <a:pt x="70" y="206"/>
                    <a:pt x="63" y="208"/>
                    <a:pt x="58" y="219"/>
                  </a:cubicBezTo>
                  <a:cubicBezTo>
                    <a:pt x="56" y="222"/>
                    <a:pt x="55" y="225"/>
                    <a:pt x="57" y="227"/>
                  </a:cubicBezTo>
                  <a:cubicBezTo>
                    <a:pt x="59" y="231"/>
                    <a:pt x="65" y="232"/>
                    <a:pt x="70" y="232"/>
                  </a:cubicBezTo>
                  <a:cubicBezTo>
                    <a:pt x="73" y="232"/>
                    <a:pt x="75" y="231"/>
                    <a:pt x="77" y="231"/>
                  </a:cubicBezTo>
                  <a:cubicBezTo>
                    <a:pt x="80" y="231"/>
                    <a:pt x="82" y="231"/>
                    <a:pt x="85" y="231"/>
                  </a:cubicBezTo>
                  <a:cubicBezTo>
                    <a:pt x="88" y="231"/>
                    <a:pt x="94" y="231"/>
                    <a:pt x="97" y="234"/>
                  </a:cubicBezTo>
                  <a:cubicBezTo>
                    <a:pt x="103" y="237"/>
                    <a:pt x="105" y="242"/>
                    <a:pt x="108" y="248"/>
                  </a:cubicBezTo>
                  <a:cubicBezTo>
                    <a:pt x="111" y="253"/>
                    <a:pt x="114" y="260"/>
                    <a:pt x="121" y="268"/>
                  </a:cubicBezTo>
                  <a:cubicBezTo>
                    <a:pt x="126" y="275"/>
                    <a:pt x="130" y="278"/>
                    <a:pt x="133" y="278"/>
                  </a:cubicBezTo>
                  <a:cubicBezTo>
                    <a:pt x="133" y="278"/>
                    <a:pt x="133" y="278"/>
                    <a:pt x="133" y="278"/>
                  </a:cubicBezTo>
                  <a:cubicBezTo>
                    <a:pt x="139" y="278"/>
                    <a:pt x="140" y="272"/>
                    <a:pt x="141" y="265"/>
                  </a:cubicBezTo>
                  <a:cubicBezTo>
                    <a:pt x="141" y="262"/>
                    <a:pt x="141" y="260"/>
                    <a:pt x="142" y="257"/>
                  </a:cubicBezTo>
                  <a:cubicBezTo>
                    <a:pt x="143" y="252"/>
                    <a:pt x="146" y="252"/>
                    <a:pt x="153" y="251"/>
                  </a:cubicBezTo>
                  <a:cubicBezTo>
                    <a:pt x="159" y="251"/>
                    <a:pt x="166" y="251"/>
                    <a:pt x="173" y="246"/>
                  </a:cubicBezTo>
                  <a:cubicBezTo>
                    <a:pt x="184" y="239"/>
                    <a:pt x="177" y="226"/>
                    <a:pt x="171" y="217"/>
                  </a:cubicBezTo>
                  <a:cubicBezTo>
                    <a:pt x="167" y="210"/>
                    <a:pt x="163" y="203"/>
                    <a:pt x="163" y="199"/>
                  </a:cubicBezTo>
                  <a:cubicBezTo>
                    <a:pt x="164" y="198"/>
                    <a:pt x="164" y="197"/>
                    <a:pt x="164" y="197"/>
                  </a:cubicBezTo>
                  <a:cubicBezTo>
                    <a:pt x="168" y="198"/>
                    <a:pt x="175" y="208"/>
                    <a:pt x="177" y="2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world map piece"/>
            <p:cNvSpPr>
              <a:spLocks/>
            </p:cNvSpPr>
            <p:nvPr/>
          </p:nvSpPr>
          <p:spPr bwMode="auto">
            <a:xfrm>
              <a:off x="3668713" y="1985963"/>
              <a:ext cx="271463" cy="193675"/>
            </a:xfrm>
            <a:custGeom>
              <a:avLst/>
              <a:gdLst>
                <a:gd name="T0" fmla="*/ 40 w 98"/>
                <a:gd name="T1" fmla="*/ 70 h 70"/>
                <a:gd name="T2" fmla="*/ 61 w 98"/>
                <a:gd name="T3" fmla="*/ 66 h 70"/>
                <a:gd name="T4" fmla="*/ 71 w 98"/>
                <a:gd name="T5" fmla="*/ 53 h 70"/>
                <a:gd name="T6" fmla="*/ 72 w 98"/>
                <a:gd name="T7" fmla="*/ 51 h 70"/>
                <a:gd name="T8" fmla="*/ 81 w 98"/>
                <a:gd name="T9" fmla="*/ 48 h 70"/>
                <a:gd name="T10" fmla="*/ 93 w 98"/>
                <a:gd name="T11" fmla="*/ 44 h 70"/>
                <a:gd name="T12" fmla="*/ 87 w 98"/>
                <a:gd name="T13" fmla="*/ 5 h 70"/>
                <a:gd name="T14" fmla="*/ 77 w 98"/>
                <a:gd name="T15" fmla="*/ 1 h 70"/>
                <a:gd name="T16" fmla="*/ 67 w 98"/>
                <a:gd name="T17" fmla="*/ 4 h 70"/>
                <a:gd name="T18" fmla="*/ 63 w 98"/>
                <a:gd name="T19" fmla="*/ 5 h 70"/>
                <a:gd name="T20" fmla="*/ 55 w 98"/>
                <a:gd name="T21" fmla="*/ 10 h 70"/>
                <a:gd name="T22" fmla="*/ 54 w 98"/>
                <a:gd name="T23" fmla="*/ 12 h 70"/>
                <a:gd name="T24" fmla="*/ 38 w 98"/>
                <a:gd name="T25" fmla="*/ 12 h 70"/>
                <a:gd name="T26" fmla="*/ 37 w 98"/>
                <a:gd name="T27" fmla="*/ 11 h 70"/>
                <a:gd name="T28" fmla="*/ 33 w 98"/>
                <a:gd name="T29" fmla="*/ 9 h 70"/>
                <a:gd name="T30" fmla="*/ 28 w 98"/>
                <a:gd name="T31" fmla="*/ 5 h 70"/>
                <a:gd name="T32" fmla="*/ 10 w 98"/>
                <a:gd name="T33" fmla="*/ 6 h 70"/>
                <a:gd name="T34" fmla="*/ 3 w 98"/>
                <a:gd name="T35" fmla="*/ 26 h 70"/>
                <a:gd name="T36" fmla="*/ 2 w 98"/>
                <a:gd name="T37" fmla="*/ 33 h 70"/>
                <a:gd name="T38" fmla="*/ 6 w 98"/>
                <a:gd name="T39" fmla="*/ 51 h 70"/>
                <a:gd name="T40" fmla="*/ 9 w 98"/>
                <a:gd name="T41" fmla="*/ 57 h 70"/>
                <a:gd name="T42" fmla="*/ 16 w 98"/>
                <a:gd name="T43" fmla="*/ 63 h 70"/>
                <a:gd name="T44" fmla="*/ 19 w 98"/>
                <a:gd name="T45" fmla="*/ 63 h 70"/>
                <a:gd name="T46" fmla="*/ 22 w 98"/>
                <a:gd name="T47" fmla="*/ 63 h 70"/>
                <a:gd name="T48" fmla="*/ 25 w 98"/>
                <a:gd name="T49" fmla="*/ 65 h 70"/>
                <a:gd name="T50" fmla="*/ 33 w 98"/>
                <a:gd name="T51" fmla="*/ 70 h 70"/>
                <a:gd name="T52" fmla="*/ 40 w 98"/>
                <a:gd name="T5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70">
                  <a:moveTo>
                    <a:pt x="40" y="70"/>
                  </a:moveTo>
                  <a:cubicBezTo>
                    <a:pt x="47" y="70"/>
                    <a:pt x="57" y="68"/>
                    <a:pt x="61" y="66"/>
                  </a:cubicBezTo>
                  <a:cubicBezTo>
                    <a:pt x="67" y="64"/>
                    <a:pt x="70" y="58"/>
                    <a:pt x="71" y="53"/>
                  </a:cubicBezTo>
                  <a:cubicBezTo>
                    <a:pt x="71" y="52"/>
                    <a:pt x="71" y="52"/>
                    <a:pt x="72" y="51"/>
                  </a:cubicBezTo>
                  <a:cubicBezTo>
                    <a:pt x="73" y="50"/>
                    <a:pt x="77" y="49"/>
                    <a:pt x="81" y="48"/>
                  </a:cubicBezTo>
                  <a:cubicBezTo>
                    <a:pt x="86" y="48"/>
                    <a:pt x="91" y="47"/>
                    <a:pt x="93" y="44"/>
                  </a:cubicBezTo>
                  <a:cubicBezTo>
                    <a:pt x="98" y="38"/>
                    <a:pt x="94" y="13"/>
                    <a:pt x="87" y="5"/>
                  </a:cubicBezTo>
                  <a:cubicBezTo>
                    <a:pt x="85" y="3"/>
                    <a:pt x="82" y="1"/>
                    <a:pt x="77" y="1"/>
                  </a:cubicBezTo>
                  <a:cubicBezTo>
                    <a:pt x="74" y="1"/>
                    <a:pt x="71" y="2"/>
                    <a:pt x="67" y="4"/>
                  </a:cubicBezTo>
                  <a:cubicBezTo>
                    <a:pt x="66" y="4"/>
                    <a:pt x="64" y="5"/>
                    <a:pt x="63" y="5"/>
                  </a:cubicBezTo>
                  <a:cubicBezTo>
                    <a:pt x="58" y="5"/>
                    <a:pt x="56" y="8"/>
                    <a:pt x="55" y="10"/>
                  </a:cubicBezTo>
                  <a:cubicBezTo>
                    <a:pt x="55" y="11"/>
                    <a:pt x="55" y="11"/>
                    <a:pt x="54" y="12"/>
                  </a:cubicBezTo>
                  <a:cubicBezTo>
                    <a:pt x="50" y="13"/>
                    <a:pt x="44" y="13"/>
                    <a:pt x="38" y="12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4" y="11"/>
                    <a:pt x="33" y="10"/>
                    <a:pt x="33" y="9"/>
                  </a:cubicBezTo>
                  <a:cubicBezTo>
                    <a:pt x="32" y="7"/>
                    <a:pt x="30" y="6"/>
                    <a:pt x="28" y="5"/>
                  </a:cubicBezTo>
                  <a:cubicBezTo>
                    <a:pt x="21" y="0"/>
                    <a:pt x="14" y="1"/>
                    <a:pt x="10" y="6"/>
                  </a:cubicBezTo>
                  <a:cubicBezTo>
                    <a:pt x="6" y="10"/>
                    <a:pt x="5" y="19"/>
                    <a:pt x="3" y="26"/>
                  </a:cubicBezTo>
                  <a:cubicBezTo>
                    <a:pt x="3" y="29"/>
                    <a:pt x="2" y="32"/>
                    <a:pt x="2" y="33"/>
                  </a:cubicBezTo>
                  <a:cubicBezTo>
                    <a:pt x="0" y="40"/>
                    <a:pt x="3" y="46"/>
                    <a:pt x="6" y="51"/>
                  </a:cubicBezTo>
                  <a:cubicBezTo>
                    <a:pt x="7" y="54"/>
                    <a:pt x="8" y="55"/>
                    <a:pt x="9" y="57"/>
                  </a:cubicBezTo>
                  <a:cubicBezTo>
                    <a:pt x="10" y="61"/>
                    <a:pt x="12" y="63"/>
                    <a:pt x="16" y="63"/>
                  </a:cubicBezTo>
                  <a:cubicBezTo>
                    <a:pt x="17" y="63"/>
                    <a:pt x="18" y="63"/>
                    <a:pt x="19" y="63"/>
                  </a:cubicBezTo>
                  <a:cubicBezTo>
                    <a:pt x="20" y="62"/>
                    <a:pt x="22" y="62"/>
                    <a:pt x="22" y="63"/>
                  </a:cubicBezTo>
                  <a:cubicBezTo>
                    <a:pt x="23" y="64"/>
                    <a:pt x="24" y="64"/>
                    <a:pt x="25" y="65"/>
                  </a:cubicBezTo>
                  <a:cubicBezTo>
                    <a:pt x="28" y="66"/>
                    <a:pt x="29" y="68"/>
                    <a:pt x="33" y="70"/>
                  </a:cubicBezTo>
                  <a:cubicBezTo>
                    <a:pt x="35" y="70"/>
                    <a:pt x="38" y="70"/>
                    <a:pt x="40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world map piece"/>
            <p:cNvSpPr>
              <a:spLocks/>
            </p:cNvSpPr>
            <p:nvPr/>
          </p:nvSpPr>
          <p:spPr bwMode="auto">
            <a:xfrm>
              <a:off x="4408488" y="1108075"/>
              <a:ext cx="360363" cy="301625"/>
            </a:xfrm>
            <a:custGeom>
              <a:avLst/>
              <a:gdLst>
                <a:gd name="T0" fmla="*/ 11 w 130"/>
                <a:gd name="T1" fmla="*/ 51 h 108"/>
                <a:gd name="T2" fmla="*/ 39 w 130"/>
                <a:gd name="T3" fmla="*/ 71 h 108"/>
                <a:gd name="T4" fmla="*/ 39 w 130"/>
                <a:gd name="T5" fmla="*/ 78 h 108"/>
                <a:gd name="T6" fmla="*/ 42 w 130"/>
                <a:gd name="T7" fmla="*/ 106 h 108"/>
                <a:gd name="T8" fmla="*/ 49 w 130"/>
                <a:gd name="T9" fmla="*/ 108 h 108"/>
                <a:gd name="T10" fmla="*/ 49 w 130"/>
                <a:gd name="T11" fmla="*/ 108 h 108"/>
                <a:gd name="T12" fmla="*/ 55 w 130"/>
                <a:gd name="T13" fmla="*/ 108 h 108"/>
                <a:gd name="T14" fmla="*/ 72 w 130"/>
                <a:gd name="T15" fmla="*/ 86 h 108"/>
                <a:gd name="T16" fmla="*/ 77 w 130"/>
                <a:gd name="T17" fmla="*/ 73 h 108"/>
                <a:gd name="T18" fmla="*/ 81 w 130"/>
                <a:gd name="T19" fmla="*/ 70 h 108"/>
                <a:gd name="T20" fmla="*/ 85 w 130"/>
                <a:gd name="T21" fmla="*/ 73 h 108"/>
                <a:gd name="T22" fmla="*/ 104 w 130"/>
                <a:gd name="T23" fmla="*/ 82 h 108"/>
                <a:gd name="T24" fmla="*/ 105 w 130"/>
                <a:gd name="T25" fmla="*/ 82 h 108"/>
                <a:gd name="T26" fmla="*/ 129 w 130"/>
                <a:gd name="T27" fmla="*/ 65 h 108"/>
                <a:gd name="T28" fmla="*/ 113 w 130"/>
                <a:gd name="T29" fmla="*/ 44 h 108"/>
                <a:gd name="T30" fmla="*/ 100 w 130"/>
                <a:gd name="T31" fmla="*/ 40 h 108"/>
                <a:gd name="T32" fmla="*/ 68 w 130"/>
                <a:gd name="T33" fmla="*/ 21 h 108"/>
                <a:gd name="T34" fmla="*/ 66 w 130"/>
                <a:gd name="T35" fmla="*/ 14 h 108"/>
                <a:gd name="T36" fmla="*/ 56 w 130"/>
                <a:gd name="T37" fmla="*/ 0 h 108"/>
                <a:gd name="T38" fmla="*/ 45 w 130"/>
                <a:gd name="T39" fmla="*/ 5 h 108"/>
                <a:gd name="T40" fmla="*/ 11 w 130"/>
                <a:gd name="T41" fmla="*/ 19 h 108"/>
                <a:gd name="T42" fmla="*/ 11 w 130"/>
                <a:gd name="T43" fmla="*/ 19 h 108"/>
                <a:gd name="T44" fmla="*/ 11 w 130"/>
                <a:gd name="T45" fmla="*/ 20 h 108"/>
                <a:gd name="T46" fmla="*/ 1 w 130"/>
                <a:gd name="T47" fmla="*/ 39 h 108"/>
                <a:gd name="T48" fmla="*/ 11 w 130"/>
                <a:gd name="T49" fmla="*/ 5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" h="108">
                  <a:moveTo>
                    <a:pt x="11" y="51"/>
                  </a:moveTo>
                  <a:cubicBezTo>
                    <a:pt x="25" y="54"/>
                    <a:pt x="39" y="63"/>
                    <a:pt x="39" y="71"/>
                  </a:cubicBezTo>
                  <a:cubicBezTo>
                    <a:pt x="39" y="73"/>
                    <a:pt x="39" y="75"/>
                    <a:pt x="39" y="78"/>
                  </a:cubicBezTo>
                  <a:cubicBezTo>
                    <a:pt x="38" y="88"/>
                    <a:pt x="37" y="100"/>
                    <a:pt x="42" y="106"/>
                  </a:cubicBezTo>
                  <a:cubicBezTo>
                    <a:pt x="44" y="108"/>
                    <a:pt x="46" y="108"/>
                    <a:pt x="49" y="108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1" y="108"/>
                    <a:pt x="53" y="108"/>
                    <a:pt x="55" y="108"/>
                  </a:cubicBezTo>
                  <a:cubicBezTo>
                    <a:pt x="68" y="103"/>
                    <a:pt x="71" y="95"/>
                    <a:pt x="72" y="86"/>
                  </a:cubicBezTo>
                  <a:cubicBezTo>
                    <a:pt x="73" y="82"/>
                    <a:pt x="75" y="78"/>
                    <a:pt x="77" y="73"/>
                  </a:cubicBezTo>
                  <a:cubicBezTo>
                    <a:pt x="80" y="70"/>
                    <a:pt x="81" y="70"/>
                    <a:pt x="81" y="70"/>
                  </a:cubicBezTo>
                  <a:cubicBezTo>
                    <a:pt x="82" y="70"/>
                    <a:pt x="83" y="71"/>
                    <a:pt x="85" y="73"/>
                  </a:cubicBezTo>
                  <a:cubicBezTo>
                    <a:pt x="89" y="76"/>
                    <a:pt x="95" y="82"/>
                    <a:pt x="104" y="82"/>
                  </a:cubicBezTo>
                  <a:cubicBezTo>
                    <a:pt x="105" y="82"/>
                    <a:pt x="105" y="82"/>
                    <a:pt x="105" y="82"/>
                  </a:cubicBezTo>
                  <a:cubicBezTo>
                    <a:pt x="116" y="82"/>
                    <a:pt x="126" y="75"/>
                    <a:pt x="129" y="65"/>
                  </a:cubicBezTo>
                  <a:cubicBezTo>
                    <a:pt x="129" y="61"/>
                    <a:pt x="130" y="51"/>
                    <a:pt x="113" y="44"/>
                  </a:cubicBezTo>
                  <a:cubicBezTo>
                    <a:pt x="109" y="43"/>
                    <a:pt x="104" y="41"/>
                    <a:pt x="100" y="40"/>
                  </a:cubicBezTo>
                  <a:cubicBezTo>
                    <a:pt x="83" y="33"/>
                    <a:pt x="71" y="28"/>
                    <a:pt x="68" y="21"/>
                  </a:cubicBezTo>
                  <a:cubicBezTo>
                    <a:pt x="67" y="19"/>
                    <a:pt x="66" y="16"/>
                    <a:pt x="66" y="14"/>
                  </a:cubicBezTo>
                  <a:cubicBezTo>
                    <a:pt x="65" y="8"/>
                    <a:pt x="63" y="0"/>
                    <a:pt x="56" y="0"/>
                  </a:cubicBezTo>
                  <a:cubicBezTo>
                    <a:pt x="53" y="0"/>
                    <a:pt x="49" y="1"/>
                    <a:pt x="45" y="5"/>
                  </a:cubicBezTo>
                  <a:cubicBezTo>
                    <a:pt x="30" y="16"/>
                    <a:pt x="12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4" y="24"/>
                    <a:pt x="0" y="32"/>
                    <a:pt x="1" y="39"/>
                  </a:cubicBezTo>
                  <a:cubicBezTo>
                    <a:pt x="1" y="43"/>
                    <a:pt x="3" y="48"/>
                    <a:pt x="11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world map piece"/>
            <p:cNvSpPr>
              <a:spLocks/>
            </p:cNvSpPr>
            <p:nvPr/>
          </p:nvSpPr>
          <p:spPr bwMode="auto">
            <a:xfrm>
              <a:off x="4591050" y="1081088"/>
              <a:ext cx="153988" cy="100013"/>
            </a:xfrm>
            <a:custGeom>
              <a:avLst/>
              <a:gdLst>
                <a:gd name="T0" fmla="*/ 27 w 55"/>
                <a:gd name="T1" fmla="*/ 36 h 36"/>
                <a:gd name="T2" fmla="*/ 53 w 55"/>
                <a:gd name="T3" fmla="*/ 23 h 36"/>
                <a:gd name="T4" fmla="*/ 48 w 55"/>
                <a:gd name="T5" fmla="*/ 4 h 36"/>
                <a:gd name="T6" fmla="*/ 32 w 55"/>
                <a:gd name="T7" fmla="*/ 0 h 36"/>
                <a:gd name="T8" fmla="*/ 8 w 55"/>
                <a:gd name="T9" fmla="*/ 4 h 36"/>
                <a:gd name="T10" fmla="*/ 6 w 55"/>
                <a:gd name="T11" fmla="*/ 4 h 36"/>
                <a:gd name="T12" fmla="*/ 5 w 55"/>
                <a:gd name="T13" fmla="*/ 6 h 36"/>
                <a:gd name="T14" fmla="*/ 6 w 55"/>
                <a:gd name="T15" fmla="*/ 27 h 36"/>
                <a:gd name="T16" fmla="*/ 27 w 55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36">
                  <a:moveTo>
                    <a:pt x="27" y="36"/>
                  </a:moveTo>
                  <a:cubicBezTo>
                    <a:pt x="45" y="36"/>
                    <a:pt x="51" y="28"/>
                    <a:pt x="53" y="23"/>
                  </a:cubicBezTo>
                  <a:cubicBezTo>
                    <a:pt x="55" y="16"/>
                    <a:pt x="52" y="9"/>
                    <a:pt x="48" y="4"/>
                  </a:cubicBezTo>
                  <a:cubicBezTo>
                    <a:pt x="44" y="2"/>
                    <a:pt x="39" y="0"/>
                    <a:pt x="32" y="0"/>
                  </a:cubicBezTo>
                  <a:cubicBezTo>
                    <a:pt x="25" y="0"/>
                    <a:pt x="16" y="2"/>
                    <a:pt x="8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0" y="19"/>
                    <a:pt x="6" y="27"/>
                  </a:cubicBezTo>
                  <a:cubicBezTo>
                    <a:pt x="11" y="33"/>
                    <a:pt x="17" y="36"/>
                    <a:pt x="2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world map piece"/>
            <p:cNvSpPr>
              <a:spLocks/>
            </p:cNvSpPr>
            <p:nvPr/>
          </p:nvSpPr>
          <p:spPr bwMode="auto">
            <a:xfrm>
              <a:off x="7712075" y="3536950"/>
              <a:ext cx="74613" cy="109538"/>
            </a:xfrm>
            <a:custGeom>
              <a:avLst/>
              <a:gdLst>
                <a:gd name="T0" fmla="*/ 8 w 27"/>
                <a:gd name="T1" fmla="*/ 2 h 39"/>
                <a:gd name="T2" fmla="*/ 0 w 27"/>
                <a:gd name="T3" fmla="*/ 26 h 39"/>
                <a:gd name="T4" fmla="*/ 0 w 27"/>
                <a:gd name="T5" fmla="*/ 28 h 39"/>
                <a:gd name="T6" fmla="*/ 0 w 27"/>
                <a:gd name="T7" fmla="*/ 28 h 39"/>
                <a:gd name="T8" fmla="*/ 0 w 27"/>
                <a:gd name="T9" fmla="*/ 29 h 39"/>
                <a:gd name="T10" fmla="*/ 12 w 27"/>
                <a:gd name="T11" fmla="*/ 39 h 39"/>
                <a:gd name="T12" fmla="*/ 14 w 27"/>
                <a:gd name="T13" fmla="*/ 38 h 39"/>
                <a:gd name="T14" fmla="*/ 27 w 27"/>
                <a:gd name="T15" fmla="*/ 17 h 39"/>
                <a:gd name="T16" fmla="*/ 8 w 27"/>
                <a:gd name="T17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39">
                  <a:moveTo>
                    <a:pt x="8" y="2"/>
                  </a:moveTo>
                  <a:cubicBezTo>
                    <a:pt x="0" y="4"/>
                    <a:pt x="0" y="17"/>
                    <a:pt x="0" y="26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" y="30"/>
                    <a:pt x="4" y="39"/>
                    <a:pt x="12" y="39"/>
                  </a:cubicBezTo>
                  <a:cubicBezTo>
                    <a:pt x="12" y="39"/>
                    <a:pt x="13" y="38"/>
                    <a:pt x="14" y="38"/>
                  </a:cubicBezTo>
                  <a:cubicBezTo>
                    <a:pt x="23" y="35"/>
                    <a:pt x="27" y="24"/>
                    <a:pt x="27" y="17"/>
                  </a:cubicBezTo>
                  <a:cubicBezTo>
                    <a:pt x="27" y="8"/>
                    <a:pt x="18" y="0"/>
                    <a:pt x="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world map piece"/>
            <p:cNvSpPr>
              <a:spLocks/>
            </p:cNvSpPr>
            <p:nvPr/>
          </p:nvSpPr>
          <p:spPr bwMode="auto">
            <a:xfrm>
              <a:off x="7723188" y="3760788"/>
              <a:ext cx="130175" cy="166688"/>
            </a:xfrm>
            <a:custGeom>
              <a:avLst/>
              <a:gdLst>
                <a:gd name="T0" fmla="*/ 32 w 47"/>
                <a:gd name="T1" fmla="*/ 13 h 60"/>
                <a:gd name="T2" fmla="*/ 23 w 47"/>
                <a:gd name="T3" fmla="*/ 0 h 60"/>
                <a:gd name="T4" fmla="*/ 14 w 47"/>
                <a:gd name="T5" fmla="*/ 2 h 60"/>
                <a:gd name="T6" fmla="*/ 8 w 47"/>
                <a:gd name="T7" fmla="*/ 3 h 60"/>
                <a:gd name="T8" fmla="*/ 3 w 47"/>
                <a:gd name="T9" fmla="*/ 7 h 60"/>
                <a:gd name="T10" fmla="*/ 4 w 47"/>
                <a:gd name="T11" fmla="*/ 25 h 60"/>
                <a:gd name="T12" fmla="*/ 6 w 47"/>
                <a:gd name="T13" fmla="*/ 33 h 60"/>
                <a:gd name="T14" fmla="*/ 6 w 47"/>
                <a:gd name="T15" fmla="*/ 33 h 60"/>
                <a:gd name="T16" fmla="*/ 6 w 47"/>
                <a:gd name="T17" fmla="*/ 33 h 60"/>
                <a:gd name="T18" fmla="*/ 19 w 47"/>
                <a:gd name="T19" fmla="*/ 57 h 60"/>
                <a:gd name="T20" fmla="*/ 26 w 47"/>
                <a:gd name="T21" fmla="*/ 59 h 60"/>
                <a:gd name="T22" fmla="*/ 32 w 47"/>
                <a:gd name="T23" fmla="*/ 60 h 60"/>
                <a:gd name="T24" fmla="*/ 41 w 47"/>
                <a:gd name="T25" fmla="*/ 57 h 60"/>
                <a:gd name="T26" fmla="*/ 46 w 47"/>
                <a:gd name="T27" fmla="*/ 51 h 60"/>
                <a:gd name="T28" fmla="*/ 39 w 47"/>
                <a:gd name="T29" fmla="*/ 44 h 60"/>
                <a:gd name="T30" fmla="*/ 30 w 47"/>
                <a:gd name="T31" fmla="*/ 40 h 60"/>
                <a:gd name="T32" fmla="*/ 30 w 47"/>
                <a:gd name="T33" fmla="*/ 28 h 60"/>
                <a:gd name="T34" fmla="*/ 32 w 47"/>
                <a:gd name="T35" fmla="*/ 1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60">
                  <a:moveTo>
                    <a:pt x="32" y="13"/>
                  </a:moveTo>
                  <a:cubicBezTo>
                    <a:pt x="32" y="2"/>
                    <a:pt x="27" y="0"/>
                    <a:pt x="23" y="0"/>
                  </a:cubicBezTo>
                  <a:cubicBezTo>
                    <a:pt x="20" y="0"/>
                    <a:pt x="17" y="1"/>
                    <a:pt x="14" y="2"/>
                  </a:cubicBezTo>
                  <a:cubicBezTo>
                    <a:pt x="12" y="2"/>
                    <a:pt x="10" y="3"/>
                    <a:pt x="8" y="3"/>
                  </a:cubicBezTo>
                  <a:cubicBezTo>
                    <a:pt x="5" y="4"/>
                    <a:pt x="3" y="6"/>
                    <a:pt x="3" y="7"/>
                  </a:cubicBezTo>
                  <a:cubicBezTo>
                    <a:pt x="0" y="13"/>
                    <a:pt x="3" y="19"/>
                    <a:pt x="4" y="25"/>
                  </a:cubicBezTo>
                  <a:cubicBezTo>
                    <a:pt x="5" y="28"/>
                    <a:pt x="6" y="31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7"/>
                    <a:pt x="8" y="57"/>
                    <a:pt x="19" y="57"/>
                  </a:cubicBezTo>
                  <a:cubicBezTo>
                    <a:pt x="22" y="57"/>
                    <a:pt x="24" y="58"/>
                    <a:pt x="26" y="59"/>
                  </a:cubicBezTo>
                  <a:cubicBezTo>
                    <a:pt x="28" y="59"/>
                    <a:pt x="30" y="60"/>
                    <a:pt x="32" y="60"/>
                  </a:cubicBezTo>
                  <a:cubicBezTo>
                    <a:pt x="35" y="60"/>
                    <a:pt x="38" y="59"/>
                    <a:pt x="41" y="57"/>
                  </a:cubicBezTo>
                  <a:cubicBezTo>
                    <a:pt x="44" y="56"/>
                    <a:pt x="47" y="54"/>
                    <a:pt x="46" y="51"/>
                  </a:cubicBezTo>
                  <a:cubicBezTo>
                    <a:pt x="46" y="47"/>
                    <a:pt x="43" y="45"/>
                    <a:pt x="39" y="44"/>
                  </a:cubicBezTo>
                  <a:cubicBezTo>
                    <a:pt x="36" y="42"/>
                    <a:pt x="34" y="41"/>
                    <a:pt x="30" y="40"/>
                  </a:cubicBezTo>
                  <a:cubicBezTo>
                    <a:pt x="27" y="37"/>
                    <a:pt x="28" y="35"/>
                    <a:pt x="30" y="28"/>
                  </a:cubicBezTo>
                  <a:cubicBezTo>
                    <a:pt x="31" y="24"/>
                    <a:pt x="32" y="18"/>
                    <a:pt x="3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world map piece"/>
            <p:cNvSpPr>
              <a:spLocks/>
            </p:cNvSpPr>
            <p:nvPr/>
          </p:nvSpPr>
          <p:spPr bwMode="auto">
            <a:xfrm>
              <a:off x="6554788" y="4071938"/>
              <a:ext cx="107950" cy="88900"/>
            </a:xfrm>
            <a:custGeom>
              <a:avLst/>
              <a:gdLst>
                <a:gd name="T0" fmla="*/ 37 w 39"/>
                <a:gd name="T1" fmla="*/ 17 h 32"/>
                <a:gd name="T2" fmla="*/ 32 w 39"/>
                <a:gd name="T3" fmla="*/ 5 h 32"/>
                <a:gd name="T4" fmla="*/ 22 w 39"/>
                <a:gd name="T5" fmla="*/ 0 h 32"/>
                <a:gd name="T6" fmla="*/ 6 w 39"/>
                <a:gd name="T7" fmla="*/ 4 h 32"/>
                <a:gd name="T8" fmla="*/ 5 w 39"/>
                <a:gd name="T9" fmla="*/ 4 h 32"/>
                <a:gd name="T10" fmla="*/ 5 w 39"/>
                <a:gd name="T11" fmla="*/ 7 h 32"/>
                <a:gd name="T12" fmla="*/ 4 w 39"/>
                <a:gd name="T13" fmla="*/ 9 h 32"/>
                <a:gd name="T14" fmla="*/ 13 w 39"/>
                <a:gd name="T15" fmla="*/ 28 h 32"/>
                <a:gd name="T16" fmla="*/ 31 w 39"/>
                <a:gd name="T17" fmla="*/ 32 h 32"/>
                <a:gd name="T18" fmla="*/ 38 w 39"/>
                <a:gd name="T19" fmla="*/ 30 h 32"/>
                <a:gd name="T20" fmla="*/ 38 w 39"/>
                <a:gd name="T21" fmla="*/ 24 h 32"/>
                <a:gd name="T22" fmla="*/ 37 w 39"/>
                <a:gd name="T23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32">
                  <a:moveTo>
                    <a:pt x="37" y="17"/>
                  </a:moveTo>
                  <a:cubicBezTo>
                    <a:pt x="36" y="14"/>
                    <a:pt x="35" y="10"/>
                    <a:pt x="32" y="5"/>
                  </a:cubicBezTo>
                  <a:cubicBezTo>
                    <a:pt x="32" y="3"/>
                    <a:pt x="28" y="0"/>
                    <a:pt x="22" y="0"/>
                  </a:cubicBezTo>
                  <a:cubicBezTo>
                    <a:pt x="16" y="0"/>
                    <a:pt x="7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8"/>
                    <a:pt x="4" y="9"/>
                  </a:cubicBezTo>
                  <a:cubicBezTo>
                    <a:pt x="3" y="13"/>
                    <a:pt x="0" y="23"/>
                    <a:pt x="13" y="28"/>
                  </a:cubicBezTo>
                  <a:cubicBezTo>
                    <a:pt x="17" y="30"/>
                    <a:pt x="26" y="32"/>
                    <a:pt x="31" y="32"/>
                  </a:cubicBezTo>
                  <a:cubicBezTo>
                    <a:pt x="34" y="32"/>
                    <a:pt x="37" y="31"/>
                    <a:pt x="38" y="30"/>
                  </a:cubicBezTo>
                  <a:cubicBezTo>
                    <a:pt x="39" y="29"/>
                    <a:pt x="39" y="26"/>
                    <a:pt x="38" y="24"/>
                  </a:cubicBezTo>
                  <a:cubicBezTo>
                    <a:pt x="37" y="21"/>
                    <a:pt x="37" y="19"/>
                    <a:pt x="37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world map piece"/>
            <p:cNvSpPr>
              <a:spLocks/>
            </p:cNvSpPr>
            <p:nvPr/>
          </p:nvSpPr>
          <p:spPr bwMode="auto">
            <a:xfrm>
              <a:off x="7423150" y="4132263"/>
              <a:ext cx="300038" cy="342900"/>
            </a:xfrm>
            <a:custGeom>
              <a:avLst/>
              <a:gdLst>
                <a:gd name="T0" fmla="*/ 98 w 108"/>
                <a:gd name="T1" fmla="*/ 0 h 123"/>
                <a:gd name="T2" fmla="*/ 83 w 108"/>
                <a:gd name="T3" fmla="*/ 6 h 123"/>
                <a:gd name="T4" fmla="*/ 77 w 108"/>
                <a:gd name="T5" fmla="*/ 9 h 123"/>
                <a:gd name="T6" fmla="*/ 63 w 108"/>
                <a:gd name="T7" fmla="*/ 22 h 123"/>
                <a:gd name="T8" fmla="*/ 57 w 108"/>
                <a:gd name="T9" fmla="*/ 30 h 123"/>
                <a:gd name="T10" fmla="*/ 49 w 108"/>
                <a:gd name="T11" fmla="*/ 36 h 123"/>
                <a:gd name="T12" fmla="*/ 37 w 108"/>
                <a:gd name="T13" fmla="*/ 52 h 123"/>
                <a:gd name="T14" fmla="*/ 30 w 108"/>
                <a:gd name="T15" fmla="*/ 56 h 123"/>
                <a:gd name="T16" fmla="*/ 26 w 108"/>
                <a:gd name="T17" fmla="*/ 56 h 123"/>
                <a:gd name="T18" fmla="*/ 17 w 108"/>
                <a:gd name="T19" fmla="*/ 56 h 123"/>
                <a:gd name="T20" fmla="*/ 12 w 108"/>
                <a:gd name="T21" fmla="*/ 58 h 123"/>
                <a:gd name="T22" fmla="*/ 4 w 108"/>
                <a:gd name="T23" fmla="*/ 71 h 123"/>
                <a:gd name="T24" fmla="*/ 2 w 108"/>
                <a:gd name="T25" fmla="*/ 75 h 123"/>
                <a:gd name="T26" fmla="*/ 13 w 108"/>
                <a:gd name="T27" fmla="*/ 98 h 123"/>
                <a:gd name="T28" fmla="*/ 15 w 108"/>
                <a:gd name="T29" fmla="*/ 101 h 123"/>
                <a:gd name="T30" fmla="*/ 32 w 108"/>
                <a:gd name="T31" fmla="*/ 112 h 123"/>
                <a:gd name="T32" fmla="*/ 51 w 108"/>
                <a:gd name="T33" fmla="*/ 118 h 123"/>
                <a:gd name="T34" fmla="*/ 68 w 108"/>
                <a:gd name="T35" fmla="*/ 123 h 123"/>
                <a:gd name="T36" fmla="*/ 74 w 108"/>
                <a:gd name="T37" fmla="*/ 116 h 123"/>
                <a:gd name="T38" fmla="*/ 78 w 108"/>
                <a:gd name="T39" fmla="*/ 106 h 123"/>
                <a:gd name="T40" fmla="*/ 86 w 108"/>
                <a:gd name="T41" fmla="*/ 95 h 123"/>
                <a:gd name="T42" fmla="*/ 96 w 108"/>
                <a:gd name="T43" fmla="*/ 80 h 123"/>
                <a:gd name="T44" fmla="*/ 102 w 108"/>
                <a:gd name="T45" fmla="*/ 56 h 123"/>
                <a:gd name="T46" fmla="*/ 96 w 108"/>
                <a:gd name="T47" fmla="*/ 45 h 123"/>
                <a:gd name="T48" fmla="*/ 100 w 108"/>
                <a:gd name="T49" fmla="*/ 29 h 123"/>
                <a:gd name="T50" fmla="*/ 105 w 108"/>
                <a:gd name="T51" fmla="*/ 12 h 123"/>
                <a:gd name="T52" fmla="*/ 98 w 108"/>
                <a:gd name="T5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" h="123">
                  <a:moveTo>
                    <a:pt x="98" y="0"/>
                  </a:moveTo>
                  <a:cubicBezTo>
                    <a:pt x="94" y="0"/>
                    <a:pt x="89" y="3"/>
                    <a:pt x="83" y="6"/>
                  </a:cubicBezTo>
                  <a:cubicBezTo>
                    <a:pt x="81" y="7"/>
                    <a:pt x="79" y="8"/>
                    <a:pt x="77" y="9"/>
                  </a:cubicBezTo>
                  <a:cubicBezTo>
                    <a:pt x="68" y="14"/>
                    <a:pt x="66" y="17"/>
                    <a:pt x="63" y="22"/>
                  </a:cubicBezTo>
                  <a:cubicBezTo>
                    <a:pt x="62" y="24"/>
                    <a:pt x="60" y="27"/>
                    <a:pt x="57" y="30"/>
                  </a:cubicBezTo>
                  <a:cubicBezTo>
                    <a:pt x="53" y="33"/>
                    <a:pt x="51" y="35"/>
                    <a:pt x="49" y="36"/>
                  </a:cubicBezTo>
                  <a:cubicBezTo>
                    <a:pt x="45" y="40"/>
                    <a:pt x="40" y="42"/>
                    <a:pt x="37" y="52"/>
                  </a:cubicBezTo>
                  <a:cubicBezTo>
                    <a:pt x="36" y="56"/>
                    <a:pt x="34" y="56"/>
                    <a:pt x="30" y="56"/>
                  </a:cubicBezTo>
                  <a:cubicBezTo>
                    <a:pt x="29" y="56"/>
                    <a:pt x="28" y="56"/>
                    <a:pt x="26" y="56"/>
                  </a:cubicBezTo>
                  <a:cubicBezTo>
                    <a:pt x="23" y="56"/>
                    <a:pt x="19" y="56"/>
                    <a:pt x="17" y="56"/>
                  </a:cubicBezTo>
                  <a:cubicBezTo>
                    <a:pt x="15" y="57"/>
                    <a:pt x="13" y="58"/>
                    <a:pt x="12" y="58"/>
                  </a:cubicBezTo>
                  <a:cubicBezTo>
                    <a:pt x="8" y="62"/>
                    <a:pt x="6" y="67"/>
                    <a:pt x="4" y="71"/>
                  </a:cubicBezTo>
                  <a:cubicBezTo>
                    <a:pt x="3" y="73"/>
                    <a:pt x="3" y="74"/>
                    <a:pt x="2" y="75"/>
                  </a:cubicBezTo>
                  <a:cubicBezTo>
                    <a:pt x="0" y="83"/>
                    <a:pt x="3" y="87"/>
                    <a:pt x="13" y="98"/>
                  </a:cubicBezTo>
                  <a:cubicBezTo>
                    <a:pt x="15" y="101"/>
                    <a:pt x="15" y="101"/>
                    <a:pt x="15" y="101"/>
                  </a:cubicBezTo>
                  <a:cubicBezTo>
                    <a:pt x="22" y="110"/>
                    <a:pt x="24" y="111"/>
                    <a:pt x="32" y="112"/>
                  </a:cubicBezTo>
                  <a:cubicBezTo>
                    <a:pt x="35" y="113"/>
                    <a:pt x="41" y="114"/>
                    <a:pt x="51" y="118"/>
                  </a:cubicBezTo>
                  <a:cubicBezTo>
                    <a:pt x="62" y="121"/>
                    <a:pt x="65" y="123"/>
                    <a:pt x="68" y="123"/>
                  </a:cubicBezTo>
                  <a:cubicBezTo>
                    <a:pt x="73" y="123"/>
                    <a:pt x="74" y="118"/>
                    <a:pt x="74" y="116"/>
                  </a:cubicBezTo>
                  <a:cubicBezTo>
                    <a:pt x="75" y="113"/>
                    <a:pt x="76" y="110"/>
                    <a:pt x="78" y="106"/>
                  </a:cubicBezTo>
                  <a:cubicBezTo>
                    <a:pt x="84" y="100"/>
                    <a:pt x="85" y="97"/>
                    <a:pt x="86" y="95"/>
                  </a:cubicBezTo>
                  <a:cubicBezTo>
                    <a:pt x="87" y="91"/>
                    <a:pt x="88" y="89"/>
                    <a:pt x="96" y="80"/>
                  </a:cubicBezTo>
                  <a:cubicBezTo>
                    <a:pt x="108" y="69"/>
                    <a:pt x="107" y="63"/>
                    <a:pt x="102" y="56"/>
                  </a:cubicBezTo>
                  <a:cubicBezTo>
                    <a:pt x="100" y="52"/>
                    <a:pt x="98" y="49"/>
                    <a:pt x="96" y="45"/>
                  </a:cubicBezTo>
                  <a:cubicBezTo>
                    <a:pt x="94" y="37"/>
                    <a:pt x="96" y="34"/>
                    <a:pt x="100" y="29"/>
                  </a:cubicBezTo>
                  <a:cubicBezTo>
                    <a:pt x="103" y="25"/>
                    <a:pt x="105" y="20"/>
                    <a:pt x="105" y="12"/>
                  </a:cubicBezTo>
                  <a:cubicBezTo>
                    <a:pt x="105" y="2"/>
                    <a:pt x="100" y="0"/>
                    <a:pt x="9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world map piece"/>
            <p:cNvSpPr>
              <a:spLocks/>
            </p:cNvSpPr>
            <p:nvPr/>
          </p:nvSpPr>
          <p:spPr bwMode="auto">
            <a:xfrm>
              <a:off x="7704138" y="4297363"/>
              <a:ext cx="171450" cy="192088"/>
            </a:xfrm>
            <a:custGeom>
              <a:avLst/>
              <a:gdLst>
                <a:gd name="T0" fmla="*/ 58 w 62"/>
                <a:gd name="T1" fmla="*/ 10 h 69"/>
                <a:gd name="T2" fmla="*/ 60 w 62"/>
                <a:gd name="T3" fmla="*/ 4 h 69"/>
                <a:gd name="T4" fmla="*/ 55 w 62"/>
                <a:gd name="T5" fmla="*/ 0 h 69"/>
                <a:gd name="T6" fmla="*/ 12 w 62"/>
                <a:gd name="T7" fmla="*/ 15 h 69"/>
                <a:gd name="T8" fmla="*/ 4 w 62"/>
                <a:gd name="T9" fmla="*/ 33 h 69"/>
                <a:gd name="T10" fmla="*/ 5 w 62"/>
                <a:gd name="T11" fmla="*/ 40 h 69"/>
                <a:gd name="T12" fmla="*/ 5 w 62"/>
                <a:gd name="T13" fmla="*/ 40 h 69"/>
                <a:gd name="T14" fmla="*/ 5 w 62"/>
                <a:gd name="T15" fmla="*/ 41 h 69"/>
                <a:gd name="T16" fmla="*/ 21 w 62"/>
                <a:gd name="T17" fmla="*/ 63 h 69"/>
                <a:gd name="T18" fmla="*/ 37 w 62"/>
                <a:gd name="T19" fmla="*/ 69 h 69"/>
                <a:gd name="T20" fmla="*/ 49 w 62"/>
                <a:gd name="T21" fmla="*/ 56 h 69"/>
                <a:gd name="T22" fmla="*/ 50 w 62"/>
                <a:gd name="T23" fmla="*/ 53 h 69"/>
                <a:gd name="T24" fmla="*/ 38 w 62"/>
                <a:gd name="T25" fmla="*/ 26 h 69"/>
                <a:gd name="T26" fmla="*/ 36 w 62"/>
                <a:gd name="T27" fmla="*/ 25 h 69"/>
                <a:gd name="T28" fmla="*/ 44 w 62"/>
                <a:gd name="T29" fmla="*/ 20 h 69"/>
                <a:gd name="T30" fmla="*/ 58 w 62"/>
                <a:gd name="T3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69">
                  <a:moveTo>
                    <a:pt x="58" y="10"/>
                  </a:moveTo>
                  <a:cubicBezTo>
                    <a:pt x="59" y="10"/>
                    <a:pt x="62" y="7"/>
                    <a:pt x="60" y="4"/>
                  </a:cubicBezTo>
                  <a:cubicBezTo>
                    <a:pt x="60" y="2"/>
                    <a:pt x="58" y="0"/>
                    <a:pt x="55" y="0"/>
                  </a:cubicBezTo>
                  <a:cubicBezTo>
                    <a:pt x="47" y="0"/>
                    <a:pt x="24" y="8"/>
                    <a:pt x="12" y="15"/>
                  </a:cubicBezTo>
                  <a:cubicBezTo>
                    <a:pt x="0" y="23"/>
                    <a:pt x="0" y="27"/>
                    <a:pt x="4" y="33"/>
                  </a:cubicBezTo>
                  <a:cubicBezTo>
                    <a:pt x="4" y="36"/>
                    <a:pt x="5" y="37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7" y="55"/>
                    <a:pt x="21" y="63"/>
                  </a:cubicBezTo>
                  <a:cubicBezTo>
                    <a:pt x="28" y="66"/>
                    <a:pt x="33" y="69"/>
                    <a:pt x="37" y="69"/>
                  </a:cubicBezTo>
                  <a:cubicBezTo>
                    <a:pt x="45" y="69"/>
                    <a:pt x="48" y="61"/>
                    <a:pt x="49" y="56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3" y="41"/>
                    <a:pt x="56" y="32"/>
                    <a:pt x="38" y="26"/>
                  </a:cubicBezTo>
                  <a:cubicBezTo>
                    <a:pt x="37" y="26"/>
                    <a:pt x="36" y="25"/>
                    <a:pt x="36" y="25"/>
                  </a:cubicBezTo>
                  <a:cubicBezTo>
                    <a:pt x="37" y="23"/>
                    <a:pt x="41" y="21"/>
                    <a:pt x="44" y="20"/>
                  </a:cubicBezTo>
                  <a:cubicBezTo>
                    <a:pt x="48" y="17"/>
                    <a:pt x="54" y="14"/>
                    <a:pt x="5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world map piece"/>
            <p:cNvSpPr>
              <a:spLocks/>
            </p:cNvSpPr>
            <p:nvPr/>
          </p:nvSpPr>
          <p:spPr bwMode="auto">
            <a:xfrm>
              <a:off x="7772400" y="3976688"/>
              <a:ext cx="206375" cy="198438"/>
            </a:xfrm>
            <a:custGeom>
              <a:avLst/>
              <a:gdLst>
                <a:gd name="T0" fmla="*/ 48 w 74"/>
                <a:gd name="T1" fmla="*/ 66 h 71"/>
                <a:gd name="T2" fmla="*/ 62 w 74"/>
                <a:gd name="T3" fmla="*/ 71 h 71"/>
                <a:gd name="T4" fmla="*/ 72 w 74"/>
                <a:gd name="T5" fmla="*/ 60 h 71"/>
                <a:gd name="T6" fmla="*/ 68 w 74"/>
                <a:gd name="T7" fmla="*/ 42 h 71"/>
                <a:gd name="T8" fmla="*/ 50 w 74"/>
                <a:gd name="T9" fmla="*/ 34 h 71"/>
                <a:gd name="T10" fmla="*/ 44 w 74"/>
                <a:gd name="T11" fmla="*/ 38 h 71"/>
                <a:gd name="T12" fmla="*/ 43 w 74"/>
                <a:gd name="T13" fmla="*/ 38 h 71"/>
                <a:gd name="T14" fmla="*/ 42 w 74"/>
                <a:gd name="T15" fmla="*/ 32 h 71"/>
                <a:gd name="T16" fmla="*/ 41 w 74"/>
                <a:gd name="T17" fmla="*/ 24 h 71"/>
                <a:gd name="T18" fmla="*/ 27 w 74"/>
                <a:gd name="T19" fmla="*/ 6 h 71"/>
                <a:gd name="T20" fmla="*/ 18 w 74"/>
                <a:gd name="T21" fmla="*/ 2 h 71"/>
                <a:gd name="T22" fmla="*/ 12 w 74"/>
                <a:gd name="T23" fmla="*/ 0 h 71"/>
                <a:gd name="T24" fmla="*/ 3 w 74"/>
                <a:gd name="T25" fmla="*/ 8 h 71"/>
                <a:gd name="T26" fmla="*/ 1 w 74"/>
                <a:gd name="T27" fmla="*/ 17 h 71"/>
                <a:gd name="T28" fmla="*/ 7 w 74"/>
                <a:gd name="T29" fmla="*/ 22 h 71"/>
                <a:gd name="T30" fmla="*/ 11 w 74"/>
                <a:gd name="T31" fmla="*/ 24 h 71"/>
                <a:gd name="T32" fmla="*/ 12 w 74"/>
                <a:gd name="T33" fmla="*/ 30 h 71"/>
                <a:gd name="T34" fmla="*/ 24 w 74"/>
                <a:gd name="T35" fmla="*/ 49 h 71"/>
                <a:gd name="T36" fmla="*/ 27 w 74"/>
                <a:gd name="T37" fmla="*/ 50 h 71"/>
                <a:gd name="T38" fmla="*/ 27 w 74"/>
                <a:gd name="T39" fmla="*/ 51 h 71"/>
                <a:gd name="T40" fmla="*/ 39 w 74"/>
                <a:gd name="T41" fmla="*/ 63 h 71"/>
                <a:gd name="T42" fmla="*/ 48 w 74"/>
                <a:gd name="T43" fmla="*/ 6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71">
                  <a:moveTo>
                    <a:pt x="48" y="66"/>
                  </a:moveTo>
                  <a:cubicBezTo>
                    <a:pt x="54" y="69"/>
                    <a:pt x="58" y="71"/>
                    <a:pt x="62" y="71"/>
                  </a:cubicBezTo>
                  <a:cubicBezTo>
                    <a:pt x="70" y="71"/>
                    <a:pt x="72" y="64"/>
                    <a:pt x="72" y="60"/>
                  </a:cubicBezTo>
                  <a:cubicBezTo>
                    <a:pt x="74" y="54"/>
                    <a:pt x="72" y="48"/>
                    <a:pt x="68" y="42"/>
                  </a:cubicBezTo>
                  <a:cubicBezTo>
                    <a:pt x="63" y="35"/>
                    <a:pt x="55" y="32"/>
                    <a:pt x="50" y="34"/>
                  </a:cubicBezTo>
                  <a:cubicBezTo>
                    <a:pt x="47" y="35"/>
                    <a:pt x="45" y="37"/>
                    <a:pt x="44" y="38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7"/>
                    <a:pt x="42" y="35"/>
                    <a:pt x="42" y="32"/>
                  </a:cubicBezTo>
                  <a:cubicBezTo>
                    <a:pt x="41" y="28"/>
                    <a:pt x="41" y="27"/>
                    <a:pt x="41" y="24"/>
                  </a:cubicBezTo>
                  <a:cubicBezTo>
                    <a:pt x="39" y="15"/>
                    <a:pt x="39" y="11"/>
                    <a:pt x="27" y="6"/>
                  </a:cubicBezTo>
                  <a:cubicBezTo>
                    <a:pt x="23" y="5"/>
                    <a:pt x="20" y="4"/>
                    <a:pt x="18" y="2"/>
                  </a:cubicBezTo>
                  <a:cubicBezTo>
                    <a:pt x="17" y="0"/>
                    <a:pt x="14" y="0"/>
                    <a:pt x="12" y="0"/>
                  </a:cubicBezTo>
                  <a:cubicBezTo>
                    <a:pt x="8" y="0"/>
                    <a:pt x="7" y="3"/>
                    <a:pt x="3" y="8"/>
                  </a:cubicBezTo>
                  <a:cubicBezTo>
                    <a:pt x="1" y="11"/>
                    <a:pt x="0" y="15"/>
                    <a:pt x="1" y="17"/>
                  </a:cubicBezTo>
                  <a:cubicBezTo>
                    <a:pt x="2" y="20"/>
                    <a:pt x="5" y="21"/>
                    <a:pt x="7" y="22"/>
                  </a:cubicBezTo>
                  <a:cubicBezTo>
                    <a:pt x="9" y="22"/>
                    <a:pt x="11" y="22"/>
                    <a:pt x="11" y="24"/>
                  </a:cubicBezTo>
                  <a:cubicBezTo>
                    <a:pt x="12" y="26"/>
                    <a:pt x="12" y="28"/>
                    <a:pt x="12" y="30"/>
                  </a:cubicBezTo>
                  <a:cubicBezTo>
                    <a:pt x="13" y="37"/>
                    <a:pt x="14" y="43"/>
                    <a:pt x="24" y="49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8" y="51"/>
                    <a:pt x="27" y="51"/>
                    <a:pt x="27" y="51"/>
                  </a:cubicBezTo>
                  <a:cubicBezTo>
                    <a:pt x="27" y="56"/>
                    <a:pt x="30" y="60"/>
                    <a:pt x="39" y="63"/>
                  </a:cubicBezTo>
                  <a:cubicBezTo>
                    <a:pt x="43" y="64"/>
                    <a:pt x="45" y="65"/>
                    <a:pt x="48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world map piece"/>
            <p:cNvSpPr>
              <a:spLocks/>
            </p:cNvSpPr>
            <p:nvPr/>
          </p:nvSpPr>
          <p:spPr bwMode="auto">
            <a:xfrm>
              <a:off x="7861300" y="3946525"/>
              <a:ext cx="95250" cy="73025"/>
            </a:xfrm>
            <a:custGeom>
              <a:avLst/>
              <a:gdLst>
                <a:gd name="T0" fmla="*/ 16 w 34"/>
                <a:gd name="T1" fmla="*/ 26 h 26"/>
                <a:gd name="T2" fmla="*/ 21 w 34"/>
                <a:gd name="T3" fmla="*/ 24 h 26"/>
                <a:gd name="T4" fmla="*/ 28 w 34"/>
                <a:gd name="T5" fmla="*/ 22 h 26"/>
                <a:gd name="T6" fmla="*/ 34 w 34"/>
                <a:gd name="T7" fmla="*/ 16 h 26"/>
                <a:gd name="T8" fmla="*/ 8 w 34"/>
                <a:gd name="T9" fmla="*/ 0 h 26"/>
                <a:gd name="T10" fmla="*/ 7 w 34"/>
                <a:gd name="T11" fmla="*/ 0 h 26"/>
                <a:gd name="T12" fmla="*/ 7 w 34"/>
                <a:gd name="T13" fmla="*/ 1 h 26"/>
                <a:gd name="T14" fmla="*/ 0 w 34"/>
                <a:gd name="T15" fmla="*/ 11 h 26"/>
                <a:gd name="T16" fmla="*/ 7 w 34"/>
                <a:gd name="T17" fmla="*/ 22 h 26"/>
                <a:gd name="T18" fmla="*/ 16 w 34"/>
                <a:gd name="T1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26">
                  <a:moveTo>
                    <a:pt x="16" y="26"/>
                  </a:moveTo>
                  <a:cubicBezTo>
                    <a:pt x="18" y="26"/>
                    <a:pt x="19" y="25"/>
                    <a:pt x="21" y="24"/>
                  </a:cubicBezTo>
                  <a:cubicBezTo>
                    <a:pt x="22" y="23"/>
                    <a:pt x="23" y="22"/>
                    <a:pt x="28" y="22"/>
                  </a:cubicBezTo>
                  <a:cubicBezTo>
                    <a:pt x="34" y="22"/>
                    <a:pt x="34" y="17"/>
                    <a:pt x="34" y="16"/>
                  </a:cubicBezTo>
                  <a:cubicBezTo>
                    <a:pt x="34" y="9"/>
                    <a:pt x="17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0" y="5"/>
                    <a:pt x="0" y="11"/>
                  </a:cubicBezTo>
                  <a:cubicBezTo>
                    <a:pt x="0" y="15"/>
                    <a:pt x="2" y="18"/>
                    <a:pt x="7" y="22"/>
                  </a:cubicBezTo>
                  <a:cubicBezTo>
                    <a:pt x="12" y="25"/>
                    <a:pt x="14" y="26"/>
                    <a:pt x="1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world map piece"/>
            <p:cNvSpPr>
              <a:spLocks/>
            </p:cNvSpPr>
            <p:nvPr/>
          </p:nvSpPr>
          <p:spPr bwMode="auto">
            <a:xfrm>
              <a:off x="8096250" y="4324350"/>
              <a:ext cx="569913" cy="342900"/>
            </a:xfrm>
            <a:custGeom>
              <a:avLst/>
              <a:gdLst>
                <a:gd name="T0" fmla="*/ 10 w 205"/>
                <a:gd name="T1" fmla="*/ 54 h 123"/>
                <a:gd name="T2" fmla="*/ 31 w 205"/>
                <a:gd name="T3" fmla="*/ 63 h 123"/>
                <a:gd name="T4" fmla="*/ 50 w 205"/>
                <a:gd name="T5" fmla="*/ 65 h 123"/>
                <a:gd name="T6" fmla="*/ 54 w 205"/>
                <a:gd name="T7" fmla="*/ 65 h 123"/>
                <a:gd name="T8" fmla="*/ 72 w 205"/>
                <a:gd name="T9" fmla="*/ 76 h 123"/>
                <a:gd name="T10" fmla="*/ 73 w 205"/>
                <a:gd name="T11" fmla="*/ 80 h 123"/>
                <a:gd name="T12" fmla="*/ 86 w 205"/>
                <a:gd name="T13" fmla="*/ 99 h 123"/>
                <a:gd name="T14" fmla="*/ 96 w 205"/>
                <a:gd name="T15" fmla="*/ 106 h 123"/>
                <a:gd name="T16" fmla="*/ 110 w 205"/>
                <a:gd name="T17" fmla="*/ 114 h 123"/>
                <a:gd name="T18" fmla="*/ 121 w 205"/>
                <a:gd name="T19" fmla="*/ 109 h 123"/>
                <a:gd name="T20" fmla="*/ 127 w 205"/>
                <a:gd name="T21" fmla="*/ 107 h 123"/>
                <a:gd name="T22" fmla="*/ 138 w 205"/>
                <a:gd name="T23" fmla="*/ 92 h 123"/>
                <a:gd name="T24" fmla="*/ 140 w 205"/>
                <a:gd name="T25" fmla="*/ 89 h 123"/>
                <a:gd name="T26" fmla="*/ 143 w 205"/>
                <a:gd name="T27" fmla="*/ 89 h 123"/>
                <a:gd name="T28" fmla="*/ 150 w 205"/>
                <a:gd name="T29" fmla="*/ 100 h 123"/>
                <a:gd name="T30" fmla="*/ 153 w 205"/>
                <a:gd name="T31" fmla="*/ 110 h 123"/>
                <a:gd name="T32" fmla="*/ 175 w 205"/>
                <a:gd name="T33" fmla="*/ 123 h 123"/>
                <a:gd name="T34" fmla="*/ 196 w 205"/>
                <a:gd name="T35" fmla="*/ 119 h 123"/>
                <a:gd name="T36" fmla="*/ 205 w 205"/>
                <a:gd name="T37" fmla="*/ 113 h 123"/>
                <a:gd name="T38" fmla="*/ 192 w 205"/>
                <a:gd name="T39" fmla="*/ 103 h 123"/>
                <a:gd name="T40" fmla="*/ 177 w 205"/>
                <a:gd name="T41" fmla="*/ 95 h 123"/>
                <a:gd name="T42" fmla="*/ 163 w 205"/>
                <a:gd name="T43" fmla="*/ 75 h 123"/>
                <a:gd name="T44" fmla="*/ 159 w 205"/>
                <a:gd name="T45" fmla="*/ 65 h 123"/>
                <a:gd name="T46" fmla="*/ 129 w 205"/>
                <a:gd name="T47" fmla="*/ 42 h 123"/>
                <a:gd name="T48" fmla="*/ 125 w 205"/>
                <a:gd name="T49" fmla="*/ 40 h 123"/>
                <a:gd name="T50" fmla="*/ 106 w 205"/>
                <a:gd name="T51" fmla="*/ 32 h 123"/>
                <a:gd name="T52" fmla="*/ 71 w 205"/>
                <a:gd name="T53" fmla="*/ 20 h 123"/>
                <a:gd name="T54" fmla="*/ 58 w 205"/>
                <a:gd name="T55" fmla="*/ 17 h 123"/>
                <a:gd name="T56" fmla="*/ 48 w 205"/>
                <a:gd name="T57" fmla="*/ 21 h 123"/>
                <a:gd name="T58" fmla="*/ 35 w 205"/>
                <a:gd name="T59" fmla="*/ 27 h 123"/>
                <a:gd name="T60" fmla="*/ 28 w 205"/>
                <a:gd name="T61" fmla="*/ 27 h 123"/>
                <a:gd name="T62" fmla="*/ 29 w 205"/>
                <a:gd name="T63" fmla="*/ 23 h 123"/>
                <a:gd name="T64" fmla="*/ 28 w 205"/>
                <a:gd name="T65" fmla="*/ 9 h 123"/>
                <a:gd name="T66" fmla="*/ 10 w 205"/>
                <a:gd name="T67" fmla="*/ 0 h 123"/>
                <a:gd name="T68" fmla="*/ 8 w 205"/>
                <a:gd name="T69" fmla="*/ 0 h 123"/>
                <a:gd name="T70" fmla="*/ 6 w 205"/>
                <a:gd name="T71" fmla="*/ 1 h 123"/>
                <a:gd name="T72" fmla="*/ 5 w 205"/>
                <a:gd name="T73" fmla="*/ 3 h 123"/>
                <a:gd name="T74" fmla="*/ 5 w 205"/>
                <a:gd name="T75" fmla="*/ 32 h 123"/>
                <a:gd name="T76" fmla="*/ 8 w 205"/>
                <a:gd name="T77" fmla="*/ 40 h 123"/>
                <a:gd name="T78" fmla="*/ 10 w 205"/>
                <a:gd name="T79" fmla="*/ 5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5" h="123">
                  <a:moveTo>
                    <a:pt x="10" y="54"/>
                  </a:moveTo>
                  <a:cubicBezTo>
                    <a:pt x="14" y="62"/>
                    <a:pt x="21" y="63"/>
                    <a:pt x="31" y="63"/>
                  </a:cubicBezTo>
                  <a:cubicBezTo>
                    <a:pt x="36" y="64"/>
                    <a:pt x="43" y="64"/>
                    <a:pt x="50" y="6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70" y="69"/>
                    <a:pt x="70" y="69"/>
                    <a:pt x="72" y="76"/>
                  </a:cubicBezTo>
                  <a:cubicBezTo>
                    <a:pt x="72" y="76"/>
                    <a:pt x="73" y="78"/>
                    <a:pt x="73" y="80"/>
                  </a:cubicBezTo>
                  <a:cubicBezTo>
                    <a:pt x="75" y="92"/>
                    <a:pt x="80" y="94"/>
                    <a:pt x="86" y="99"/>
                  </a:cubicBezTo>
                  <a:cubicBezTo>
                    <a:pt x="89" y="101"/>
                    <a:pt x="92" y="103"/>
                    <a:pt x="96" y="106"/>
                  </a:cubicBezTo>
                  <a:cubicBezTo>
                    <a:pt x="102" y="111"/>
                    <a:pt x="106" y="114"/>
                    <a:pt x="110" y="114"/>
                  </a:cubicBezTo>
                  <a:cubicBezTo>
                    <a:pt x="113" y="114"/>
                    <a:pt x="116" y="113"/>
                    <a:pt x="121" y="109"/>
                  </a:cubicBezTo>
                  <a:cubicBezTo>
                    <a:pt x="123" y="108"/>
                    <a:pt x="124" y="108"/>
                    <a:pt x="127" y="107"/>
                  </a:cubicBezTo>
                  <a:cubicBezTo>
                    <a:pt x="136" y="101"/>
                    <a:pt x="137" y="97"/>
                    <a:pt x="138" y="92"/>
                  </a:cubicBezTo>
                  <a:cubicBezTo>
                    <a:pt x="138" y="91"/>
                    <a:pt x="138" y="90"/>
                    <a:pt x="140" y="89"/>
                  </a:cubicBezTo>
                  <a:cubicBezTo>
                    <a:pt x="141" y="89"/>
                    <a:pt x="142" y="89"/>
                    <a:pt x="143" y="89"/>
                  </a:cubicBezTo>
                  <a:cubicBezTo>
                    <a:pt x="146" y="89"/>
                    <a:pt x="147" y="92"/>
                    <a:pt x="150" y="100"/>
                  </a:cubicBezTo>
                  <a:cubicBezTo>
                    <a:pt x="151" y="103"/>
                    <a:pt x="151" y="107"/>
                    <a:pt x="153" y="110"/>
                  </a:cubicBezTo>
                  <a:cubicBezTo>
                    <a:pt x="156" y="116"/>
                    <a:pt x="162" y="123"/>
                    <a:pt x="175" y="123"/>
                  </a:cubicBezTo>
                  <a:cubicBezTo>
                    <a:pt x="181" y="123"/>
                    <a:pt x="188" y="122"/>
                    <a:pt x="196" y="119"/>
                  </a:cubicBezTo>
                  <a:cubicBezTo>
                    <a:pt x="199" y="119"/>
                    <a:pt x="204" y="117"/>
                    <a:pt x="205" y="113"/>
                  </a:cubicBezTo>
                  <a:cubicBezTo>
                    <a:pt x="205" y="108"/>
                    <a:pt x="200" y="107"/>
                    <a:pt x="192" y="103"/>
                  </a:cubicBezTo>
                  <a:cubicBezTo>
                    <a:pt x="187" y="101"/>
                    <a:pt x="182" y="98"/>
                    <a:pt x="177" y="95"/>
                  </a:cubicBezTo>
                  <a:cubicBezTo>
                    <a:pt x="167" y="89"/>
                    <a:pt x="166" y="83"/>
                    <a:pt x="163" y="75"/>
                  </a:cubicBezTo>
                  <a:cubicBezTo>
                    <a:pt x="162" y="72"/>
                    <a:pt x="161" y="69"/>
                    <a:pt x="159" y="65"/>
                  </a:cubicBezTo>
                  <a:cubicBezTo>
                    <a:pt x="153" y="50"/>
                    <a:pt x="144" y="47"/>
                    <a:pt x="129" y="42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19" y="38"/>
                    <a:pt x="113" y="35"/>
                    <a:pt x="106" y="32"/>
                  </a:cubicBezTo>
                  <a:cubicBezTo>
                    <a:pt x="96" y="28"/>
                    <a:pt x="86" y="24"/>
                    <a:pt x="71" y="20"/>
                  </a:cubicBezTo>
                  <a:cubicBezTo>
                    <a:pt x="65" y="18"/>
                    <a:pt x="61" y="17"/>
                    <a:pt x="58" y="17"/>
                  </a:cubicBezTo>
                  <a:cubicBezTo>
                    <a:pt x="53" y="17"/>
                    <a:pt x="50" y="19"/>
                    <a:pt x="48" y="21"/>
                  </a:cubicBezTo>
                  <a:cubicBezTo>
                    <a:pt x="44" y="23"/>
                    <a:pt x="42" y="25"/>
                    <a:pt x="35" y="27"/>
                  </a:cubicBezTo>
                  <a:cubicBezTo>
                    <a:pt x="32" y="27"/>
                    <a:pt x="29" y="27"/>
                    <a:pt x="28" y="27"/>
                  </a:cubicBezTo>
                  <a:cubicBezTo>
                    <a:pt x="28" y="27"/>
                    <a:pt x="29" y="25"/>
                    <a:pt x="29" y="23"/>
                  </a:cubicBezTo>
                  <a:cubicBezTo>
                    <a:pt x="30" y="19"/>
                    <a:pt x="31" y="14"/>
                    <a:pt x="28" y="9"/>
                  </a:cubicBezTo>
                  <a:cubicBezTo>
                    <a:pt x="22" y="1"/>
                    <a:pt x="14" y="0"/>
                    <a:pt x="10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5"/>
                    <a:pt x="0" y="22"/>
                    <a:pt x="5" y="32"/>
                  </a:cubicBezTo>
                  <a:cubicBezTo>
                    <a:pt x="8" y="35"/>
                    <a:pt x="8" y="37"/>
                    <a:pt x="8" y="40"/>
                  </a:cubicBezTo>
                  <a:cubicBezTo>
                    <a:pt x="7" y="43"/>
                    <a:pt x="7" y="47"/>
                    <a:pt x="10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world map piece"/>
            <p:cNvSpPr>
              <a:spLocks/>
            </p:cNvSpPr>
            <p:nvPr/>
          </p:nvSpPr>
          <p:spPr bwMode="auto">
            <a:xfrm>
              <a:off x="7489825" y="4700588"/>
              <a:ext cx="1189038" cy="995363"/>
            </a:xfrm>
            <a:custGeom>
              <a:avLst/>
              <a:gdLst>
                <a:gd name="T0" fmla="*/ 391 w 428"/>
                <a:gd name="T1" fmla="*/ 119 h 358"/>
                <a:gd name="T2" fmla="*/ 375 w 428"/>
                <a:gd name="T3" fmla="*/ 90 h 358"/>
                <a:gd name="T4" fmla="*/ 347 w 428"/>
                <a:gd name="T5" fmla="*/ 65 h 358"/>
                <a:gd name="T6" fmla="*/ 343 w 428"/>
                <a:gd name="T7" fmla="*/ 65 h 358"/>
                <a:gd name="T8" fmla="*/ 339 w 428"/>
                <a:gd name="T9" fmla="*/ 65 h 358"/>
                <a:gd name="T10" fmla="*/ 322 w 428"/>
                <a:gd name="T11" fmla="*/ 64 h 358"/>
                <a:gd name="T12" fmla="*/ 300 w 428"/>
                <a:gd name="T13" fmla="*/ 59 h 358"/>
                <a:gd name="T14" fmla="*/ 284 w 428"/>
                <a:gd name="T15" fmla="*/ 56 h 358"/>
                <a:gd name="T16" fmla="*/ 271 w 428"/>
                <a:gd name="T17" fmla="*/ 40 h 358"/>
                <a:gd name="T18" fmla="*/ 270 w 428"/>
                <a:gd name="T19" fmla="*/ 18 h 358"/>
                <a:gd name="T20" fmla="*/ 255 w 428"/>
                <a:gd name="T21" fmla="*/ 0 h 358"/>
                <a:gd name="T22" fmla="*/ 246 w 428"/>
                <a:gd name="T23" fmla="*/ 1 h 358"/>
                <a:gd name="T24" fmla="*/ 230 w 428"/>
                <a:gd name="T25" fmla="*/ 3 h 358"/>
                <a:gd name="T26" fmla="*/ 225 w 428"/>
                <a:gd name="T27" fmla="*/ 3 h 358"/>
                <a:gd name="T28" fmla="*/ 195 w 428"/>
                <a:gd name="T29" fmla="*/ 22 h 358"/>
                <a:gd name="T30" fmla="*/ 188 w 428"/>
                <a:gd name="T31" fmla="*/ 37 h 358"/>
                <a:gd name="T32" fmla="*/ 182 w 428"/>
                <a:gd name="T33" fmla="*/ 44 h 358"/>
                <a:gd name="T34" fmla="*/ 179 w 428"/>
                <a:gd name="T35" fmla="*/ 41 h 358"/>
                <a:gd name="T36" fmla="*/ 163 w 428"/>
                <a:gd name="T37" fmla="*/ 29 h 358"/>
                <a:gd name="T38" fmla="*/ 152 w 428"/>
                <a:gd name="T39" fmla="*/ 26 h 358"/>
                <a:gd name="T40" fmla="*/ 136 w 428"/>
                <a:gd name="T41" fmla="*/ 39 h 358"/>
                <a:gd name="T42" fmla="*/ 120 w 428"/>
                <a:gd name="T43" fmla="*/ 61 h 358"/>
                <a:gd name="T44" fmla="*/ 105 w 428"/>
                <a:gd name="T45" fmla="*/ 78 h 358"/>
                <a:gd name="T46" fmla="*/ 81 w 428"/>
                <a:gd name="T47" fmla="*/ 96 h 358"/>
                <a:gd name="T48" fmla="*/ 57 w 428"/>
                <a:gd name="T49" fmla="*/ 104 h 358"/>
                <a:gd name="T50" fmla="*/ 28 w 428"/>
                <a:gd name="T51" fmla="*/ 113 h 358"/>
                <a:gd name="T52" fmla="*/ 27 w 428"/>
                <a:gd name="T53" fmla="*/ 113 h 358"/>
                <a:gd name="T54" fmla="*/ 27 w 428"/>
                <a:gd name="T55" fmla="*/ 114 h 358"/>
                <a:gd name="T56" fmla="*/ 5 w 428"/>
                <a:gd name="T57" fmla="*/ 155 h 358"/>
                <a:gd name="T58" fmla="*/ 4 w 428"/>
                <a:gd name="T59" fmla="*/ 179 h 358"/>
                <a:gd name="T60" fmla="*/ 6 w 428"/>
                <a:gd name="T61" fmla="*/ 191 h 358"/>
                <a:gd name="T62" fmla="*/ 10 w 428"/>
                <a:gd name="T63" fmla="*/ 213 h 358"/>
                <a:gd name="T64" fmla="*/ 14 w 428"/>
                <a:gd name="T65" fmla="*/ 230 h 358"/>
                <a:gd name="T66" fmla="*/ 11 w 428"/>
                <a:gd name="T67" fmla="*/ 240 h 358"/>
                <a:gd name="T68" fmla="*/ 6 w 428"/>
                <a:gd name="T69" fmla="*/ 261 h 358"/>
                <a:gd name="T70" fmla="*/ 21 w 428"/>
                <a:gd name="T71" fmla="*/ 281 h 358"/>
                <a:gd name="T72" fmla="*/ 38 w 428"/>
                <a:gd name="T73" fmla="*/ 277 h 358"/>
                <a:gd name="T74" fmla="*/ 71 w 428"/>
                <a:gd name="T75" fmla="*/ 271 h 358"/>
                <a:gd name="T76" fmla="*/ 78 w 428"/>
                <a:gd name="T77" fmla="*/ 271 h 358"/>
                <a:gd name="T78" fmla="*/ 115 w 428"/>
                <a:gd name="T79" fmla="*/ 257 h 358"/>
                <a:gd name="T80" fmla="*/ 136 w 428"/>
                <a:gd name="T81" fmla="*/ 245 h 358"/>
                <a:gd name="T82" fmla="*/ 154 w 428"/>
                <a:gd name="T83" fmla="*/ 239 h 358"/>
                <a:gd name="T84" fmla="*/ 162 w 428"/>
                <a:gd name="T85" fmla="*/ 243 h 358"/>
                <a:gd name="T86" fmla="*/ 179 w 428"/>
                <a:gd name="T87" fmla="*/ 252 h 358"/>
                <a:gd name="T88" fmla="*/ 201 w 428"/>
                <a:gd name="T89" fmla="*/ 263 h 358"/>
                <a:gd name="T90" fmla="*/ 216 w 428"/>
                <a:gd name="T91" fmla="*/ 269 h 358"/>
                <a:gd name="T92" fmla="*/ 220 w 428"/>
                <a:gd name="T93" fmla="*/ 270 h 358"/>
                <a:gd name="T94" fmla="*/ 235 w 428"/>
                <a:gd name="T95" fmla="*/ 288 h 358"/>
                <a:gd name="T96" fmla="*/ 278 w 428"/>
                <a:gd name="T97" fmla="*/ 346 h 358"/>
                <a:gd name="T98" fmla="*/ 305 w 428"/>
                <a:gd name="T99" fmla="*/ 358 h 358"/>
                <a:gd name="T100" fmla="*/ 327 w 428"/>
                <a:gd name="T101" fmla="*/ 349 h 358"/>
                <a:gd name="T102" fmla="*/ 347 w 428"/>
                <a:gd name="T103" fmla="*/ 339 h 358"/>
                <a:gd name="T104" fmla="*/ 376 w 428"/>
                <a:gd name="T105" fmla="*/ 305 h 358"/>
                <a:gd name="T106" fmla="*/ 385 w 428"/>
                <a:gd name="T107" fmla="*/ 281 h 358"/>
                <a:gd name="T108" fmla="*/ 402 w 428"/>
                <a:gd name="T109" fmla="*/ 252 h 358"/>
                <a:gd name="T110" fmla="*/ 422 w 428"/>
                <a:gd name="T111" fmla="*/ 212 h 358"/>
                <a:gd name="T112" fmla="*/ 407 w 428"/>
                <a:gd name="T113" fmla="*/ 142 h 358"/>
                <a:gd name="T114" fmla="*/ 391 w 428"/>
                <a:gd name="T115" fmla="*/ 119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8" h="358">
                  <a:moveTo>
                    <a:pt x="391" y="119"/>
                  </a:moveTo>
                  <a:cubicBezTo>
                    <a:pt x="385" y="112"/>
                    <a:pt x="381" y="108"/>
                    <a:pt x="375" y="90"/>
                  </a:cubicBezTo>
                  <a:cubicBezTo>
                    <a:pt x="368" y="68"/>
                    <a:pt x="361" y="65"/>
                    <a:pt x="347" y="65"/>
                  </a:cubicBezTo>
                  <a:cubicBezTo>
                    <a:pt x="346" y="65"/>
                    <a:pt x="345" y="65"/>
                    <a:pt x="343" y="65"/>
                  </a:cubicBezTo>
                  <a:cubicBezTo>
                    <a:pt x="342" y="65"/>
                    <a:pt x="341" y="65"/>
                    <a:pt x="339" y="65"/>
                  </a:cubicBezTo>
                  <a:cubicBezTo>
                    <a:pt x="335" y="65"/>
                    <a:pt x="329" y="65"/>
                    <a:pt x="322" y="64"/>
                  </a:cubicBezTo>
                  <a:cubicBezTo>
                    <a:pt x="307" y="61"/>
                    <a:pt x="303" y="60"/>
                    <a:pt x="300" y="59"/>
                  </a:cubicBezTo>
                  <a:cubicBezTo>
                    <a:pt x="297" y="58"/>
                    <a:pt x="294" y="57"/>
                    <a:pt x="284" y="56"/>
                  </a:cubicBezTo>
                  <a:cubicBezTo>
                    <a:pt x="272" y="55"/>
                    <a:pt x="272" y="52"/>
                    <a:pt x="271" y="40"/>
                  </a:cubicBezTo>
                  <a:cubicBezTo>
                    <a:pt x="271" y="34"/>
                    <a:pt x="271" y="27"/>
                    <a:pt x="270" y="18"/>
                  </a:cubicBezTo>
                  <a:cubicBezTo>
                    <a:pt x="268" y="7"/>
                    <a:pt x="265" y="0"/>
                    <a:pt x="255" y="0"/>
                  </a:cubicBezTo>
                  <a:cubicBezTo>
                    <a:pt x="252" y="0"/>
                    <a:pt x="250" y="0"/>
                    <a:pt x="246" y="1"/>
                  </a:cubicBezTo>
                  <a:cubicBezTo>
                    <a:pt x="241" y="2"/>
                    <a:pt x="236" y="3"/>
                    <a:pt x="230" y="3"/>
                  </a:cubicBezTo>
                  <a:cubicBezTo>
                    <a:pt x="228" y="3"/>
                    <a:pt x="227" y="3"/>
                    <a:pt x="225" y="3"/>
                  </a:cubicBezTo>
                  <a:cubicBezTo>
                    <a:pt x="203" y="0"/>
                    <a:pt x="199" y="10"/>
                    <a:pt x="195" y="22"/>
                  </a:cubicBezTo>
                  <a:cubicBezTo>
                    <a:pt x="193" y="26"/>
                    <a:pt x="190" y="31"/>
                    <a:pt x="188" y="37"/>
                  </a:cubicBezTo>
                  <a:cubicBezTo>
                    <a:pt x="184" y="44"/>
                    <a:pt x="182" y="44"/>
                    <a:pt x="182" y="44"/>
                  </a:cubicBezTo>
                  <a:cubicBezTo>
                    <a:pt x="181" y="44"/>
                    <a:pt x="179" y="43"/>
                    <a:pt x="179" y="41"/>
                  </a:cubicBezTo>
                  <a:cubicBezTo>
                    <a:pt x="175" y="38"/>
                    <a:pt x="171" y="33"/>
                    <a:pt x="163" y="29"/>
                  </a:cubicBezTo>
                  <a:cubicBezTo>
                    <a:pt x="158" y="28"/>
                    <a:pt x="155" y="26"/>
                    <a:pt x="152" y="26"/>
                  </a:cubicBezTo>
                  <a:cubicBezTo>
                    <a:pt x="145" y="26"/>
                    <a:pt x="141" y="32"/>
                    <a:pt x="136" y="39"/>
                  </a:cubicBezTo>
                  <a:cubicBezTo>
                    <a:pt x="132" y="45"/>
                    <a:pt x="128" y="53"/>
                    <a:pt x="120" y="61"/>
                  </a:cubicBezTo>
                  <a:cubicBezTo>
                    <a:pt x="113" y="69"/>
                    <a:pt x="109" y="74"/>
                    <a:pt x="105" y="78"/>
                  </a:cubicBezTo>
                  <a:cubicBezTo>
                    <a:pt x="99" y="86"/>
                    <a:pt x="97" y="88"/>
                    <a:pt x="81" y="96"/>
                  </a:cubicBezTo>
                  <a:cubicBezTo>
                    <a:pt x="70" y="102"/>
                    <a:pt x="65" y="103"/>
                    <a:pt x="57" y="104"/>
                  </a:cubicBezTo>
                  <a:cubicBezTo>
                    <a:pt x="51" y="105"/>
                    <a:pt x="43" y="107"/>
                    <a:pt x="28" y="113"/>
                  </a:cubicBezTo>
                  <a:cubicBezTo>
                    <a:pt x="27" y="113"/>
                    <a:pt x="27" y="113"/>
                    <a:pt x="27" y="113"/>
                  </a:cubicBezTo>
                  <a:cubicBezTo>
                    <a:pt x="27" y="114"/>
                    <a:pt x="27" y="114"/>
                    <a:pt x="27" y="114"/>
                  </a:cubicBezTo>
                  <a:cubicBezTo>
                    <a:pt x="27" y="114"/>
                    <a:pt x="13" y="130"/>
                    <a:pt x="5" y="155"/>
                  </a:cubicBezTo>
                  <a:cubicBezTo>
                    <a:pt x="0" y="169"/>
                    <a:pt x="0" y="174"/>
                    <a:pt x="4" y="179"/>
                  </a:cubicBezTo>
                  <a:cubicBezTo>
                    <a:pt x="5" y="180"/>
                    <a:pt x="7" y="183"/>
                    <a:pt x="6" y="191"/>
                  </a:cubicBezTo>
                  <a:cubicBezTo>
                    <a:pt x="5" y="201"/>
                    <a:pt x="7" y="207"/>
                    <a:pt x="10" y="213"/>
                  </a:cubicBezTo>
                  <a:cubicBezTo>
                    <a:pt x="12" y="218"/>
                    <a:pt x="14" y="223"/>
                    <a:pt x="14" y="230"/>
                  </a:cubicBezTo>
                  <a:cubicBezTo>
                    <a:pt x="14" y="233"/>
                    <a:pt x="12" y="236"/>
                    <a:pt x="11" y="240"/>
                  </a:cubicBezTo>
                  <a:cubicBezTo>
                    <a:pt x="9" y="246"/>
                    <a:pt x="5" y="253"/>
                    <a:pt x="6" y="261"/>
                  </a:cubicBezTo>
                  <a:cubicBezTo>
                    <a:pt x="6" y="270"/>
                    <a:pt x="9" y="281"/>
                    <a:pt x="21" y="281"/>
                  </a:cubicBezTo>
                  <a:cubicBezTo>
                    <a:pt x="26" y="281"/>
                    <a:pt x="32" y="279"/>
                    <a:pt x="38" y="277"/>
                  </a:cubicBezTo>
                  <a:cubicBezTo>
                    <a:pt x="48" y="273"/>
                    <a:pt x="59" y="270"/>
                    <a:pt x="71" y="271"/>
                  </a:cubicBezTo>
                  <a:cubicBezTo>
                    <a:pt x="74" y="271"/>
                    <a:pt x="76" y="271"/>
                    <a:pt x="78" y="271"/>
                  </a:cubicBezTo>
                  <a:cubicBezTo>
                    <a:pt x="97" y="271"/>
                    <a:pt x="105" y="265"/>
                    <a:pt x="115" y="257"/>
                  </a:cubicBezTo>
                  <a:cubicBezTo>
                    <a:pt x="121" y="254"/>
                    <a:pt x="127" y="250"/>
                    <a:pt x="136" y="245"/>
                  </a:cubicBezTo>
                  <a:cubicBezTo>
                    <a:pt x="146" y="240"/>
                    <a:pt x="151" y="239"/>
                    <a:pt x="154" y="239"/>
                  </a:cubicBezTo>
                  <a:cubicBezTo>
                    <a:pt x="157" y="239"/>
                    <a:pt x="158" y="239"/>
                    <a:pt x="162" y="243"/>
                  </a:cubicBezTo>
                  <a:cubicBezTo>
                    <a:pt x="166" y="245"/>
                    <a:pt x="171" y="249"/>
                    <a:pt x="179" y="252"/>
                  </a:cubicBezTo>
                  <a:cubicBezTo>
                    <a:pt x="192" y="258"/>
                    <a:pt x="197" y="261"/>
                    <a:pt x="201" y="263"/>
                  </a:cubicBezTo>
                  <a:cubicBezTo>
                    <a:pt x="204" y="266"/>
                    <a:pt x="206" y="266"/>
                    <a:pt x="216" y="269"/>
                  </a:cubicBezTo>
                  <a:cubicBezTo>
                    <a:pt x="220" y="270"/>
                    <a:pt x="220" y="270"/>
                    <a:pt x="220" y="270"/>
                  </a:cubicBezTo>
                  <a:cubicBezTo>
                    <a:pt x="233" y="273"/>
                    <a:pt x="233" y="273"/>
                    <a:pt x="235" y="288"/>
                  </a:cubicBezTo>
                  <a:cubicBezTo>
                    <a:pt x="237" y="305"/>
                    <a:pt x="245" y="321"/>
                    <a:pt x="278" y="346"/>
                  </a:cubicBezTo>
                  <a:cubicBezTo>
                    <a:pt x="288" y="354"/>
                    <a:pt x="297" y="358"/>
                    <a:pt x="305" y="358"/>
                  </a:cubicBezTo>
                  <a:cubicBezTo>
                    <a:pt x="313" y="358"/>
                    <a:pt x="320" y="354"/>
                    <a:pt x="327" y="349"/>
                  </a:cubicBezTo>
                  <a:cubicBezTo>
                    <a:pt x="333" y="346"/>
                    <a:pt x="340" y="342"/>
                    <a:pt x="347" y="339"/>
                  </a:cubicBezTo>
                  <a:cubicBezTo>
                    <a:pt x="369" y="332"/>
                    <a:pt x="372" y="321"/>
                    <a:pt x="376" y="305"/>
                  </a:cubicBezTo>
                  <a:cubicBezTo>
                    <a:pt x="378" y="299"/>
                    <a:pt x="380" y="290"/>
                    <a:pt x="385" y="281"/>
                  </a:cubicBezTo>
                  <a:cubicBezTo>
                    <a:pt x="390" y="269"/>
                    <a:pt x="396" y="261"/>
                    <a:pt x="402" y="252"/>
                  </a:cubicBezTo>
                  <a:cubicBezTo>
                    <a:pt x="411" y="241"/>
                    <a:pt x="419" y="230"/>
                    <a:pt x="422" y="212"/>
                  </a:cubicBezTo>
                  <a:cubicBezTo>
                    <a:pt x="428" y="180"/>
                    <a:pt x="422" y="169"/>
                    <a:pt x="407" y="142"/>
                  </a:cubicBezTo>
                  <a:cubicBezTo>
                    <a:pt x="400" y="129"/>
                    <a:pt x="395" y="123"/>
                    <a:pt x="391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world map piece"/>
            <p:cNvSpPr>
              <a:spLocks/>
            </p:cNvSpPr>
            <p:nvPr/>
          </p:nvSpPr>
          <p:spPr bwMode="auto">
            <a:xfrm>
              <a:off x="8251825" y="5788025"/>
              <a:ext cx="149225" cy="139700"/>
            </a:xfrm>
            <a:custGeom>
              <a:avLst/>
              <a:gdLst>
                <a:gd name="T0" fmla="*/ 26 w 54"/>
                <a:gd name="T1" fmla="*/ 1 h 50"/>
                <a:gd name="T2" fmla="*/ 19 w 54"/>
                <a:gd name="T3" fmla="*/ 0 h 50"/>
                <a:gd name="T4" fmla="*/ 3 w 54"/>
                <a:gd name="T5" fmla="*/ 26 h 50"/>
                <a:gd name="T6" fmla="*/ 18 w 54"/>
                <a:gd name="T7" fmla="*/ 47 h 50"/>
                <a:gd name="T8" fmla="*/ 29 w 54"/>
                <a:gd name="T9" fmla="*/ 50 h 50"/>
                <a:gd name="T10" fmla="*/ 47 w 54"/>
                <a:gd name="T11" fmla="*/ 34 h 50"/>
                <a:gd name="T12" fmla="*/ 51 w 54"/>
                <a:gd name="T13" fmla="*/ 28 h 50"/>
                <a:gd name="T14" fmla="*/ 52 w 54"/>
                <a:gd name="T15" fmla="*/ 17 h 50"/>
                <a:gd name="T16" fmla="*/ 26 w 54"/>
                <a:gd name="T17" fmla="*/ 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0">
                  <a:moveTo>
                    <a:pt x="26" y="1"/>
                  </a:moveTo>
                  <a:cubicBezTo>
                    <a:pt x="23" y="0"/>
                    <a:pt x="20" y="0"/>
                    <a:pt x="19" y="0"/>
                  </a:cubicBezTo>
                  <a:cubicBezTo>
                    <a:pt x="8" y="0"/>
                    <a:pt x="7" y="9"/>
                    <a:pt x="3" y="26"/>
                  </a:cubicBezTo>
                  <a:cubicBezTo>
                    <a:pt x="2" y="27"/>
                    <a:pt x="0" y="38"/>
                    <a:pt x="18" y="47"/>
                  </a:cubicBezTo>
                  <a:cubicBezTo>
                    <a:pt x="22" y="49"/>
                    <a:pt x="25" y="50"/>
                    <a:pt x="29" y="50"/>
                  </a:cubicBezTo>
                  <a:cubicBezTo>
                    <a:pt x="38" y="50"/>
                    <a:pt x="42" y="43"/>
                    <a:pt x="47" y="34"/>
                  </a:cubicBezTo>
                  <a:cubicBezTo>
                    <a:pt x="48" y="33"/>
                    <a:pt x="49" y="30"/>
                    <a:pt x="51" y="28"/>
                  </a:cubicBezTo>
                  <a:cubicBezTo>
                    <a:pt x="53" y="24"/>
                    <a:pt x="54" y="20"/>
                    <a:pt x="52" y="17"/>
                  </a:cubicBezTo>
                  <a:cubicBezTo>
                    <a:pt x="49" y="8"/>
                    <a:pt x="37" y="5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world map piece"/>
            <p:cNvSpPr>
              <a:spLocks/>
            </p:cNvSpPr>
            <p:nvPr/>
          </p:nvSpPr>
          <p:spPr bwMode="auto">
            <a:xfrm>
              <a:off x="5478463" y="4714875"/>
              <a:ext cx="255588" cy="406400"/>
            </a:xfrm>
            <a:custGeom>
              <a:avLst/>
              <a:gdLst>
                <a:gd name="T0" fmla="*/ 61 w 92"/>
                <a:gd name="T1" fmla="*/ 6 h 146"/>
                <a:gd name="T2" fmla="*/ 55 w 92"/>
                <a:gd name="T3" fmla="*/ 17 h 146"/>
                <a:gd name="T4" fmla="*/ 38 w 92"/>
                <a:gd name="T5" fmla="*/ 35 h 146"/>
                <a:gd name="T6" fmla="*/ 31 w 92"/>
                <a:gd name="T7" fmla="*/ 37 h 146"/>
                <a:gd name="T8" fmla="*/ 15 w 92"/>
                <a:gd name="T9" fmla="*/ 53 h 146"/>
                <a:gd name="T10" fmla="*/ 12 w 92"/>
                <a:gd name="T11" fmla="*/ 66 h 146"/>
                <a:gd name="T12" fmla="*/ 5 w 92"/>
                <a:gd name="T13" fmla="*/ 88 h 146"/>
                <a:gd name="T14" fmla="*/ 3 w 92"/>
                <a:gd name="T15" fmla="*/ 92 h 146"/>
                <a:gd name="T16" fmla="*/ 4 w 92"/>
                <a:gd name="T17" fmla="*/ 129 h 146"/>
                <a:gd name="T18" fmla="*/ 28 w 92"/>
                <a:gd name="T19" fmla="*/ 145 h 146"/>
                <a:gd name="T20" fmla="*/ 28 w 92"/>
                <a:gd name="T21" fmla="*/ 145 h 146"/>
                <a:gd name="T22" fmla="*/ 35 w 92"/>
                <a:gd name="T23" fmla="*/ 146 h 146"/>
                <a:gd name="T24" fmla="*/ 48 w 92"/>
                <a:gd name="T25" fmla="*/ 135 h 146"/>
                <a:gd name="T26" fmla="*/ 55 w 92"/>
                <a:gd name="T27" fmla="*/ 123 h 146"/>
                <a:gd name="T28" fmla="*/ 57 w 92"/>
                <a:gd name="T29" fmla="*/ 120 h 146"/>
                <a:gd name="T30" fmla="*/ 74 w 92"/>
                <a:gd name="T31" fmla="*/ 71 h 146"/>
                <a:gd name="T32" fmla="*/ 82 w 92"/>
                <a:gd name="T33" fmla="*/ 40 h 146"/>
                <a:gd name="T34" fmla="*/ 88 w 92"/>
                <a:gd name="T35" fmla="*/ 28 h 146"/>
                <a:gd name="T36" fmla="*/ 88 w 92"/>
                <a:gd name="T37" fmla="*/ 7 h 146"/>
                <a:gd name="T38" fmla="*/ 61 w 92"/>
                <a:gd name="T39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146">
                  <a:moveTo>
                    <a:pt x="61" y="6"/>
                  </a:moveTo>
                  <a:cubicBezTo>
                    <a:pt x="58" y="9"/>
                    <a:pt x="56" y="12"/>
                    <a:pt x="55" y="17"/>
                  </a:cubicBezTo>
                  <a:cubicBezTo>
                    <a:pt x="51" y="23"/>
                    <a:pt x="49" y="30"/>
                    <a:pt x="38" y="35"/>
                  </a:cubicBezTo>
                  <a:cubicBezTo>
                    <a:pt x="36" y="36"/>
                    <a:pt x="34" y="37"/>
                    <a:pt x="31" y="37"/>
                  </a:cubicBezTo>
                  <a:cubicBezTo>
                    <a:pt x="25" y="39"/>
                    <a:pt x="19" y="39"/>
                    <a:pt x="15" y="53"/>
                  </a:cubicBezTo>
                  <a:cubicBezTo>
                    <a:pt x="13" y="57"/>
                    <a:pt x="12" y="62"/>
                    <a:pt x="12" y="66"/>
                  </a:cubicBezTo>
                  <a:cubicBezTo>
                    <a:pt x="9" y="74"/>
                    <a:pt x="7" y="82"/>
                    <a:pt x="5" y="88"/>
                  </a:cubicBezTo>
                  <a:cubicBezTo>
                    <a:pt x="4" y="90"/>
                    <a:pt x="4" y="91"/>
                    <a:pt x="3" y="92"/>
                  </a:cubicBezTo>
                  <a:cubicBezTo>
                    <a:pt x="0" y="103"/>
                    <a:pt x="0" y="115"/>
                    <a:pt x="4" y="129"/>
                  </a:cubicBezTo>
                  <a:cubicBezTo>
                    <a:pt x="7" y="140"/>
                    <a:pt x="18" y="142"/>
                    <a:pt x="28" y="145"/>
                  </a:cubicBezTo>
                  <a:cubicBezTo>
                    <a:pt x="28" y="145"/>
                    <a:pt x="28" y="145"/>
                    <a:pt x="28" y="145"/>
                  </a:cubicBezTo>
                  <a:cubicBezTo>
                    <a:pt x="31" y="146"/>
                    <a:pt x="34" y="146"/>
                    <a:pt x="35" y="146"/>
                  </a:cubicBezTo>
                  <a:cubicBezTo>
                    <a:pt x="43" y="146"/>
                    <a:pt x="45" y="141"/>
                    <a:pt x="48" y="135"/>
                  </a:cubicBezTo>
                  <a:cubicBezTo>
                    <a:pt x="50" y="131"/>
                    <a:pt x="51" y="128"/>
                    <a:pt x="55" y="123"/>
                  </a:cubicBezTo>
                  <a:cubicBezTo>
                    <a:pt x="57" y="120"/>
                    <a:pt x="57" y="120"/>
                    <a:pt x="57" y="120"/>
                  </a:cubicBezTo>
                  <a:cubicBezTo>
                    <a:pt x="66" y="106"/>
                    <a:pt x="68" y="102"/>
                    <a:pt x="74" y="71"/>
                  </a:cubicBezTo>
                  <a:cubicBezTo>
                    <a:pt x="78" y="49"/>
                    <a:pt x="80" y="45"/>
                    <a:pt x="82" y="40"/>
                  </a:cubicBezTo>
                  <a:cubicBezTo>
                    <a:pt x="84" y="38"/>
                    <a:pt x="86" y="34"/>
                    <a:pt x="88" y="28"/>
                  </a:cubicBezTo>
                  <a:cubicBezTo>
                    <a:pt x="92" y="20"/>
                    <a:pt x="92" y="12"/>
                    <a:pt x="88" y="7"/>
                  </a:cubicBezTo>
                  <a:cubicBezTo>
                    <a:pt x="83" y="0"/>
                    <a:pt x="73" y="0"/>
                    <a:pt x="6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world map piece"/>
            <p:cNvSpPr>
              <a:spLocks/>
            </p:cNvSpPr>
            <p:nvPr/>
          </p:nvSpPr>
          <p:spPr bwMode="auto">
            <a:xfrm>
              <a:off x="1431925" y="1106488"/>
              <a:ext cx="255588" cy="258763"/>
            </a:xfrm>
            <a:custGeom>
              <a:avLst/>
              <a:gdLst>
                <a:gd name="T0" fmla="*/ 14 w 92"/>
                <a:gd name="T1" fmla="*/ 93 h 93"/>
                <a:gd name="T2" fmla="*/ 14 w 92"/>
                <a:gd name="T3" fmla="*/ 93 h 93"/>
                <a:gd name="T4" fmla="*/ 16 w 92"/>
                <a:gd name="T5" fmla="*/ 93 h 93"/>
                <a:gd name="T6" fmla="*/ 24 w 92"/>
                <a:gd name="T7" fmla="*/ 92 h 93"/>
                <a:gd name="T8" fmla="*/ 48 w 92"/>
                <a:gd name="T9" fmla="*/ 82 h 93"/>
                <a:gd name="T10" fmla="*/ 56 w 92"/>
                <a:gd name="T11" fmla="*/ 76 h 93"/>
                <a:gd name="T12" fmla="*/ 57 w 92"/>
                <a:gd name="T13" fmla="*/ 76 h 93"/>
                <a:gd name="T14" fmla="*/ 80 w 92"/>
                <a:gd name="T15" fmla="*/ 53 h 93"/>
                <a:gd name="T16" fmla="*/ 92 w 92"/>
                <a:gd name="T17" fmla="*/ 22 h 93"/>
                <a:gd name="T18" fmla="*/ 91 w 92"/>
                <a:gd name="T19" fmla="*/ 22 h 93"/>
                <a:gd name="T20" fmla="*/ 91 w 92"/>
                <a:gd name="T21" fmla="*/ 21 h 93"/>
                <a:gd name="T22" fmla="*/ 84 w 92"/>
                <a:gd name="T23" fmla="*/ 6 h 93"/>
                <a:gd name="T24" fmla="*/ 66 w 92"/>
                <a:gd name="T25" fmla="*/ 0 h 93"/>
                <a:gd name="T26" fmla="*/ 51 w 92"/>
                <a:gd name="T27" fmla="*/ 6 h 93"/>
                <a:gd name="T28" fmla="*/ 39 w 92"/>
                <a:gd name="T29" fmla="*/ 14 h 93"/>
                <a:gd name="T30" fmla="*/ 7 w 92"/>
                <a:gd name="T31" fmla="*/ 55 h 93"/>
                <a:gd name="T32" fmla="*/ 7 w 92"/>
                <a:gd name="T33" fmla="*/ 56 h 93"/>
                <a:gd name="T34" fmla="*/ 4 w 92"/>
                <a:gd name="T35" fmla="*/ 87 h 93"/>
                <a:gd name="T36" fmla="*/ 14 w 92"/>
                <a:gd name="T37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93">
                  <a:moveTo>
                    <a:pt x="14" y="93"/>
                  </a:move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5" y="93"/>
                    <a:pt x="16" y="93"/>
                  </a:cubicBezTo>
                  <a:cubicBezTo>
                    <a:pt x="19" y="92"/>
                    <a:pt x="22" y="92"/>
                    <a:pt x="24" y="92"/>
                  </a:cubicBezTo>
                  <a:cubicBezTo>
                    <a:pt x="34" y="91"/>
                    <a:pt x="43" y="90"/>
                    <a:pt x="48" y="82"/>
                  </a:cubicBezTo>
                  <a:cubicBezTo>
                    <a:pt x="51" y="77"/>
                    <a:pt x="54" y="76"/>
                    <a:pt x="56" y="76"/>
                  </a:cubicBezTo>
                  <a:cubicBezTo>
                    <a:pt x="57" y="76"/>
                    <a:pt x="57" y="76"/>
                    <a:pt x="57" y="76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1" y="21"/>
                    <a:pt x="91" y="21"/>
                    <a:pt x="91" y="21"/>
                  </a:cubicBezTo>
                  <a:cubicBezTo>
                    <a:pt x="91" y="17"/>
                    <a:pt x="92" y="11"/>
                    <a:pt x="84" y="6"/>
                  </a:cubicBezTo>
                  <a:cubicBezTo>
                    <a:pt x="76" y="1"/>
                    <a:pt x="71" y="0"/>
                    <a:pt x="66" y="0"/>
                  </a:cubicBezTo>
                  <a:cubicBezTo>
                    <a:pt x="61" y="0"/>
                    <a:pt x="56" y="2"/>
                    <a:pt x="51" y="6"/>
                  </a:cubicBezTo>
                  <a:cubicBezTo>
                    <a:pt x="48" y="9"/>
                    <a:pt x="44" y="11"/>
                    <a:pt x="39" y="14"/>
                  </a:cubicBezTo>
                  <a:cubicBezTo>
                    <a:pt x="17" y="26"/>
                    <a:pt x="13" y="37"/>
                    <a:pt x="7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1" y="72"/>
                    <a:pt x="0" y="82"/>
                    <a:pt x="4" y="87"/>
                  </a:cubicBezTo>
                  <a:cubicBezTo>
                    <a:pt x="6" y="90"/>
                    <a:pt x="8" y="93"/>
                    <a:pt x="14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world map piece"/>
            <p:cNvSpPr>
              <a:spLocks/>
            </p:cNvSpPr>
            <p:nvPr/>
          </p:nvSpPr>
          <p:spPr bwMode="auto">
            <a:xfrm>
              <a:off x="1590675" y="1166813"/>
              <a:ext cx="439738" cy="498475"/>
            </a:xfrm>
            <a:custGeom>
              <a:avLst/>
              <a:gdLst>
                <a:gd name="T0" fmla="*/ 16 w 158"/>
                <a:gd name="T1" fmla="*/ 49 h 179"/>
                <a:gd name="T2" fmla="*/ 18 w 158"/>
                <a:gd name="T3" fmla="*/ 48 h 179"/>
                <a:gd name="T4" fmla="*/ 18 w 158"/>
                <a:gd name="T5" fmla="*/ 51 h 179"/>
                <a:gd name="T6" fmla="*/ 18 w 158"/>
                <a:gd name="T7" fmla="*/ 51 h 179"/>
                <a:gd name="T8" fmla="*/ 18 w 158"/>
                <a:gd name="T9" fmla="*/ 51 h 179"/>
                <a:gd name="T10" fmla="*/ 19 w 158"/>
                <a:gd name="T11" fmla="*/ 54 h 179"/>
                <a:gd name="T12" fmla="*/ 19 w 158"/>
                <a:gd name="T13" fmla="*/ 54 h 179"/>
                <a:gd name="T14" fmla="*/ 19 w 158"/>
                <a:gd name="T15" fmla="*/ 54 h 179"/>
                <a:gd name="T16" fmla="*/ 20 w 158"/>
                <a:gd name="T17" fmla="*/ 55 h 179"/>
                <a:gd name="T18" fmla="*/ 20 w 158"/>
                <a:gd name="T19" fmla="*/ 67 h 179"/>
                <a:gd name="T20" fmla="*/ 11 w 158"/>
                <a:gd name="T21" fmla="*/ 82 h 179"/>
                <a:gd name="T22" fmla="*/ 3 w 158"/>
                <a:gd name="T23" fmla="*/ 98 h 179"/>
                <a:gd name="T24" fmla="*/ 15 w 158"/>
                <a:gd name="T25" fmla="*/ 138 h 179"/>
                <a:gd name="T26" fmla="*/ 25 w 158"/>
                <a:gd name="T27" fmla="*/ 149 h 179"/>
                <a:gd name="T28" fmla="*/ 61 w 158"/>
                <a:gd name="T29" fmla="*/ 178 h 179"/>
                <a:gd name="T30" fmla="*/ 64 w 158"/>
                <a:gd name="T31" fmla="*/ 179 h 179"/>
                <a:gd name="T32" fmla="*/ 64 w 158"/>
                <a:gd name="T33" fmla="*/ 179 h 179"/>
                <a:gd name="T34" fmla="*/ 113 w 158"/>
                <a:gd name="T35" fmla="*/ 155 h 179"/>
                <a:gd name="T36" fmla="*/ 125 w 158"/>
                <a:gd name="T37" fmla="*/ 125 h 179"/>
                <a:gd name="T38" fmla="*/ 123 w 158"/>
                <a:gd name="T39" fmla="*/ 110 h 179"/>
                <a:gd name="T40" fmla="*/ 133 w 158"/>
                <a:gd name="T41" fmla="*/ 70 h 179"/>
                <a:gd name="T42" fmla="*/ 137 w 158"/>
                <a:gd name="T43" fmla="*/ 66 h 179"/>
                <a:gd name="T44" fmla="*/ 156 w 158"/>
                <a:gd name="T45" fmla="*/ 37 h 179"/>
                <a:gd name="T46" fmla="*/ 142 w 158"/>
                <a:gd name="T47" fmla="*/ 28 h 179"/>
                <a:gd name="T48" fmla="*/ 121 w 158"/>
                <a:gd name="T49" fmla="*/ 34 h 179"/>
                <a:gd name="T50" fmla="*/ 108 w 158"/>
                <a:gd name="T51" fmla="*/ 44 h 179"/>
                <a:gd name="T52" fmla="*/ 97 w 158"/>
                <a:gd name="T53" fmla="*/ 46 h 179"/>
                <a:gd name="T54" fmla="*/ 92 w 158"/>
                <a:gd name="T55" fmla="*/ 39 h 179"/>
                <a:gd name="T56" fmla="*/ 90 w 158"/>
                <a:gd name="T57" fmla="*/ 32 h 179"/>
                <a:gd name="T58" fmla="*/ 74 w 158"/>
                <a:gd name="T59" fmla="*/ 16 h 179"/>
                <a:gd name="T60" fmla="*/ 69 w 158"/>
                <a:gd name="T61" fmla="*/ 12 h 179"/>
                <a:gd name="T62" fmla="*/ 68 w 158"/>
                <a:gd name="T63" fmla="*/ 11 h 179"/>
                <a:gd name="T64" fmla="*/ 65 w 158"/>
                <a:gd name="T65" fmla="*/ 4 h 179"/>
                <a:gd name="T66" fmla="*/ 57 w 158"/>
                <a:gd name="T67" fmla="*/ 0 h 179"/>
                <a:gd name="T68" fmla="*/ 21 w 158"/>
                <a:gd name="T69" fmla="*/ 40 h 179"/>
                <a:gd name="T70" fmla="*/ 16 w 158"/>
                <a:gd name="T71" fmla="*/ 4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8" h="179">
                  <a:moveTo>
                    <a:pt x="16" y="49"/>
                  </a:moveTo>
                  <a:cubicBezTo>
                    <a:pt x="16" y="49"/>
                    <a:pt x="17" y="48"/>
                    <a:pt x="18" y="48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4"/>
                    <a:pt x="20" y="54"/>
                    <a:pt x="20" y="55"/>
                  </a:cubicBezTo>
                  <a:cubicBezTo>
                    <a:pt x="21" y="57"/>
                    <a:pt x="22" y="60"/>
                    <a:pt x="20" y="67"/>
                  </a:cubicBezTo>
                  <a:cubicBezTo>
                    <a:pt x="18" y="75"/>
                    <a:pt x="15" y="78"/>
                    <a:pt x="11" y="82"/>
                  </a:cubicBezTo>
                  <a:cubicBezTo>
                    <a:pt x="7" y="86"/>
                    <a:pt x="4" y="90"/>
                    <a:pt x="3" y="98"/>
                  </a:cubicBezTo>
                  <a:cubicBezTo>
                    <a:pt x="0" y="115"/>
                    <a:pt x="4" y="129"/>
                    <a:pt x="15" y="138"/>
                  </a:cubicBezTo>
                  <a:cubicBezTo>
                    <a:pt x="17" y="141"/>
                    <a:pt x="20" y="145"/>
                    <a:pt x="25" y="149"/>
                  </a:cubicBezTo>
                  <a:cubicBezTo>
                    <a:pt x="36" y="162"/>
                    <a:pt x="47" y="176"/>
                    <a:pt x="61" y="178"/>
                  </a:cubicBezTo>
                  <a:cubicBezTo>
                    <a:pt x="62" y="179"/>
                    <a:pt x="64" y="179"/>
                    <a:pt x="64" y="179"/>
                  </a:cubicBezTo>
                  <a:cubicBezTo>
                    <a:pt x="64" y="179"/>
                    <a:pt x="64" y="179"/>
                    <a:pt x="64" y="179"/>
                  </a:cubicBezTo>
                  <a:cubicBezTo>
                    <a:pt x="83" y="179"/>
                    <a:pt x="105" y="162"/>
                    <a:pt x="113" y="155"/>
                  </a:cubicBezTo>
                  <a:cubicBezTo>
                    <a:pt x="129" y="141"/>
                    <a:pt x="129" y="137"/>
                    <a:pt x="125" y="125"/>
                  </a:cubicBezTo>
                  <a:cubicBezTo>
                    <a:pt x="124" y="120"/>
                    <a:pt x="123" y="116"/>
                    <a:pt x="123" y="110"/>
                  </a:cubicBezTo>
                  <a:cubicBezTo>
                    <a:pt x="119" y="86"/>
                    <a:pt x="121" y="82"/>
                    <a:pt x="133" y="70"/>
                  </a:cubicBezTo>
                  <a:cubicBezTo>
                    <a:pt x="134" y="69"/>
                    <a:pt x="135" y="68"/>
                    <a:pt x="137" y="66"/>
                  </a:cubicBezTo>
                  <a:cubicBezTo>
                    <a:pt x="147" y="56"/>
                    <a:pt x="158" y="45"/>
                    <a:pt x="156" y="37"/>
                  </a:cubicBezTo>
                  <a:cubicBezTo>
                    <a:pt x="154" y="33"/>
                    <a:pt x="150" y="30"/>
                    <a:pt x="142" y="28"/>
                  </a:cubicBezTo>
                  <a:cubicBezTo>
                    <a:pt x="128" y="27"/>
                    <a:pt x="124" y="29"/>
                    <a:pt x="121" y="34"/>
                  </a:cubicBezTo>
                  <a:cubicBezTo>
                    <a:pt x="118" y="37"/>
                    <a:pt x="117" y="40"/>
                    <a:pt x="108" y="44"/>
                  </a:cubicBezTo>
                  <a:cubicBezTo>
                    <a:pt x="103" y="45"/>
                    <a:pt x="100" y="46"/>
                    <a:pt x="97" y="46"/>
                  </a:cubicBezTo>
                  <a:cubicBezTo>
                    <a:pt x="95" y="46"/>
                    <a:pt x="94" y="45"/>
                    <a:pt x="92" y="39"/>
                  </a:cubicBezTo>
                  <a:cubicBezTo>
                    <a:pt x="92" y="37"/>
                    <a:pt x="91" y="34"/>
                    <a:pt x="90" y="32"/>
                  </a:cubicBezTo>
                  <a:cubicBezTo>
                    <a:pt x="86" y="24"/>
                    <a:pt x="80" y="20"/>
                    <a:pt x="74" y="16"/>
                  </a:cubicBezTo>
                  <a:cubicBezTo>
                    <a:pt x="72" y="15"/>
                    <a:pt x="69" y="13"/>
                    <a:pt x="69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9"/>
                    <a:pt x="68" y="7"/>
                    <a:pt x="65" y="4"/>
                  </a:cubicBezTo>
                  <a:cubicBezTo>
                    <a:pt x="63" y="1"/>
                    <a:pt x="60" y="0"/>
                    <a:pt x="57" y="0"/>
                  </a:cubicBezTo>
                  <a:cubicBezTo>
                    <a:pt x="45" y="0"/>
                    <a:pt x="33" y="20"/>
                    <a:pt x="21" y="40"/>
                  </a:cubicBezTo>
                  <a:cubicBezTo>
                    <a:pt x="20" y="44"/>
                    <a:pt x="17" y="48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world map piece"/>
            <p:cNvSpPr>
              <a:spLocks/>
            </p:cNvSpPr>
            <p:nvPr/>
          </p:nvSpPr>
          <p:spPr bwMode="auto">
            <a:xfrm>
              <a:off x="3175" y="1095375"/>
              <a:ext cx="3267075" cy="5124450"/>
            </a:xfrm>
            <a:custGeom>
              <a:avLst/>
              <a:gdLst>
                <a:gd name="T0" fmla="*/ 1017 w 1175"/>
                <a:gd name="T1" fmla="*/ 1177 h 1842"/>
                <a:gd name="T2" fmla="*/ 932 w 1175"/>
                <a:gd name="T3" fmla="*/ 1091 h 1842"/>
                <a:gd name="T4" fmla="*/ 787 w 1175"/>
                <a:gd name="T5" fmla="*/ 1036 h 1842"/>
                <a:gd name="T6" fmla="*/ 683 w 1175"/>
                <a:gd name="T7" fmla="*/ 1053 h 1842"/>
                <a:gd name="T8" fmla="*/ 625 w 1175"/>
                <a:gd name="T9" fmla="*/ 990 h 1842"/>
                <a:gd name="T10" fmla="*/ 601 w 1175"/>
                <a:gd name="T11" fmla="*/ 950 h 1842"/>
                <a:gd name="T12" fmla="*/ 537 w 1175"/>
                <a:gd name="T13" fmla="*/ 873 h 1842"/>
                <a:gd name="T14" fmla="*/ 668 w 1175"/>
                <a:gd name="T15" fmla="*/ 825 h 1842"/>
                <a:gd name="T16" fmla="*/ 716 w 1175"/>
                <a:gd name="T17" fmla="*/ 853 h 1842"/>
                <a:gd name="T18" fmla="*/ 818 w 1175"/>
                <a:gd name="T19" fmla="*/ 699 h 1842"/>
                <a:gd name="T20" fmla="*/ 897 w 1175"/>
                <a:gd name="T21" fmla="*/ 656 h 1842"/>
                <a:gd name="T22" fmla="*/ 950 w 1175"/>
                <a:gd name="T23" fmla="*/ 625 h 1842"/>
                <a:gd name="T24" fmla="*/ 898 w 1175"/>
                <a:gd name="T25" fmla="*/ 602 h 1842"/>
                <a:gd name="T26" fmla="*/ 957 w 1175"/>
                <a:gd name="T27" fmla="*/ 573 h 1842"/>
                <a:gd name="T28" fmla="*/ 961 w 1175"/>
                <a:gd name="T29" fmla="*/ 469 h 1842"/>
                <a:gd name="T30" fmla="*/ 904 w 1175"/>
                <a:gd name="T31" fmla="*/ 419 h 1842"/>
                <a:gd name="T32" fmla="*/ 834 w 1175"/>
                <a:gd name="T33" fmla="*/ 355 h 1842"/>
                <a:gd name="T34" fmla="*/ 815 w 1175"/>
                <a:gd name="T35" fmla="*/ 475 h 1842"/>
                <a:gd name="T36" fmla="*/ 763 w 1175"/>
                <a:gd name="T37" fmla="*/ 509 h 1842"/>
                <a:gd name="T38" fmla="*/ 687 w 1175"/>
                <a:gd name="T39" fmla="*/ 442 h 1842"/>
                <a:gd name="T40" fmla="*/ 761 w 1175"/>
                <a:gd name="T41" fmla="*/ 313 h 1842"/>
                <a:gd name="T42" fmla="*/ 813 w 1175"/>
                <a:gd name="T43" fmla="*/ 295 h 1842"/>
                <a:gd name="T44" fmla="*/ 851 w 1175"/>
                <a:gd name="T45" fmla="*/ 205 h 1842"/>
                <a:gd name="T46" fmla="*/ 804 w 1175"/>
                <a:gd name="T47" fmla="*/ 241 h 1842"/>
                <a:gd name="T48" fmla="*/ 736 w 1175"/>
                <a:gd name="T49" fmla="*/ 162 h 1842"/>
                <a:gd name="T50" fmla="*/ 716 w 1175"/>
                <a:gd name="T51" fmla="*/ 173 h 1842"/>
                <a:gd name="T52" fmla="*/ 677 w 1175"/>
                <a:gd name="T53" fmla="*/ 220 h 1842"/>
                <a:gd name="T54" fmla="*/ 566 w 1175"/>
                <a:gd name="T55" fmla="*/ 209 h 1842"/>
                <a:gd name="T56" fmla="*/ 495 w 1175"/>
                <a:gd name="T57" fmla="*/ 128 h 1842"/>
                <a:gd name="T58" fmla="*/ 398 w 1175"/>
                <a:gd name="T59" fmla="*/ 116 h 1842"/>
                <a:gd name="T60" fmla="*/ 260 w 1175"/>
                <a:gd name="T61" fmla="*/ 0 h 1842"/>
                <a:gd name="T62" fmla="*/ 142 w 1175"/>
                <a:gd name="T63" fmla="*/ 83 h 1842"/>
                <a:gd name="T64" fmla="*/ 139 w 1175"/>
                <a:gd name="T65" fmla="*/ 107 h 1842"/>
                <a:gd name="T66" fmla="*/ 74 w 1175"/>
                <a:gd name="T67" fmla="*/ 150 h 1842"/>
                <a:gd name="T68" fmla="*/ 88 w 1175"/>
                <a:gd name="T69" fmla="*/ 192 h 1842"/>
                <a:gd name="T70" fmla="*/ 31 w 1175"/>
                <a:gd name="T71" fmla="*/ 260 h 1842"/>
                <a:gd name="T72" fmla="*/ 48 w 1175"/>
                <a:gd name="T73" fmla="*/ 290 h 1842"/>
                <a:gd name="T74" fmla="*/ 0 w 1175"/>
                <a:gd name="T75" fmla="*/ 370 h 1842"/>
                <a:gd name="T76" fmla="*/ 108 w 1175"/>
                <a:gd name="T77" fmla="*/ 326 h 1842"/>
                <a:gd name="T78" fmla="*/ 141 w 1175"/>
                <a:gd name="T79" fmla="*/ 287 h 1842"/>
                <a:gd name="T80" fmla="*/ 195 w 1175"/>
                <a:gd name="T81" fmla="*/ 284 h 1842"/>
                <a:gd name="T82" fmla="*/ 285 w 1175"/>
                <a:gd name="T83" fmla="*/ 355 h 1842"/>
                <a:gd name="T84" fmla="*/ 325 w 1175"/>
                <a:gd name="T85" fmla="*/ 525 h 1842"/>
                <a:gd name="T86" fmla="*/ 315 w 1175"/>
                <a:gd name="T87" fmla="*/ 564 h 1842"/>
                <a:gd name="T88" fmla="*/ 325 w 1175"/>
                <a:gd name="T89" fmla="*/ 774 h 1842"/>
                <a:gd name="T90" fmla="*/ 379 w 1175"/>
                <a:gd name="T91" fmla="*/ 901 h 1842"/>
                <a:gd name="T92" fmla="*/ 373 w 1175"/>
                <a:gd name="T93" fmla="*/ 827 h 1842"/>
                <a:gd name="T94" fmla="*/ 408 w 1175"/>
                <a:gd name="T95" fmla="*/ 876 h 1842"/>
                <a:gd name="T96" fmla="*/ 452 w 1175"/>
                <a:gd name="T97" fmla="*/ 958 h 1842"/>
                <a:gd name="T98" fmla="*/ 587 w 1175"/>
                <a:gd name="T99" fmla="*/ 1017 h 1842"/>
                <a:gd name="T100" fmla="*/ 681 w 1175"/>
                <a:gd name="T101" fmla="*/ 1081 h 1842"/>
                <a:gd name="T102" fmla="*/ 719 w 1175"/>
                <a:gd name="T103" fmla="*/ 1148 h 1842"/>
                <a:gd name="T104" fmla="*/ 690 w 1175"/>
                <a:gd name="T105" fmla="*/ 1234 h 1842"/>
                <a:gd name="T106" fmla="*/ 789 w 1175"/>
                <a:gd name="T107" fmla="*/ 1353 h 1842"/>
                <a:gd name="T108" fmla="*/ 808 w 1175"/>
                <a:gd name="T109" fmla="*/ 1628 h 1842"/>
                <a:gd name="T110" fmla="*/ 826 w 1175"/>
                <a:gd name="T111" fmla="*/ 1774 h 1842"/>
                <a:gd name="T112" fmla="*/ 917 w 1175"/>
                <a:gd name="T113" fmla="*/ 1838 h 1842"/>
                <a:gd name="T114" fmla="*/ 882 w 1175"/>
                <a:gd name="T115" fmla="*/ 1769 h 1842"/>
                <a:gd name="T116" fmla="*/ 898 w 1175"/>
                <a:gd name="T117" fmla="*/ 1645 h 1842"/>
                <a:gd name="T118" fmla="*/ 939 w 1175"/>
                <a:gd name="T119" fmla="*/ 1525 h 1842"/>
                <a:gd name="T120" fmla="*/ 998 w 1175"/>
                <a:gd name="T121" fmla="*/ 1525 h 1842"/>
                <a:gd name="T122" fmla="*/ 1129 w 1175"/>
                <a:gd name="T123" fmla="*/ 1354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75" h="1842">
                  <a:moveTo>
                    <a:pt x="1136" y="1199"/>
                  </a:moveTo>
                  <a:cubicBezTo>
                    <a:pt x="1128" y="1195"/>
                    <a:pt x="1109" y="1192"/>
                    <a:pt x="1081" y="1189"/>
                  </a:cubicBezTo>
                  <a:cubicBezTo>
                    <a:pt x="1073" y="1188"/>
                    <a:pt x="1070" y="1187"/>
                    <a:pt x="1066" y="1185"/>
                  </a:cubicBezTo>
                  <a:cubicBezTo>
                    <a:pt x="1063" y="1182"/>
                    <a:pt x="1058" y="1180"/>
                    <a:pt x="1046" y="1178"/>
                  </a:cubicBezTo>
                  <a:cubicBezTo>
                    <a:pt x="1042" y="1177"/>
                    <a:pt x="1038" y="1177"/>
                    <a:pt x="1033" y="1177"/>
                  </a:cubicBezTo>
                  <a:cubicBezTo>
                    <a:pt x="1030" y="1177"/>
                    <a:pt x="1026" y="1177"/>
                    <a:pt x="1023" y="1177"/>
                  </a:cubicBezTo>
                  <a:cubicBezTo>
                    <a:pt x="1021" y="1177"/>
                    <a:pt x="1019" y="1177"/>
                    <a:pt x="1017" y="1177"/>
                  </a:cubicBezTo>
                  <a:cubicBezTo>
                    <a:pt x="1012" y="1177"/>
                    <a:pt x="1012" y="1177"/>
                    <a:pt x="1011" y="1174"/>
                  </a:cubicBezTo>
                  <a:cubicBezTo>
                    <a:pt x="1011" y="1172"/>
                    <a:pt x="1011" y="1168"/>
                    <a:pt x="1011" y="1164"/>
                  </a:cubicBezTo>
                  <a:cubicBezTo>
                    <a:pt x="1011" y="1150"/>
                    <a:pt x="1011" y="1128"/>
                    <a:pt x="998" y="1116"/>
                  </a:cubicBezTo>
                  <a:cubicBezTo>
                    <a:pt x="982" y="1101"/>
                    <a:pt x="971" y="1097"/>
                    <a:pt x="951" y="1097"/>
                  </a:cubicBezTo>
                  <a:cubicBezTo>
                    <a:pt x="949" y="1097"/>
                    <a:pt x="949" y="1097"/>
                    <a:pt x="947" y="1097"/>
                  </a:cubicBezTo>
                  <a:cubicBezTo>
                    <a:pt x="944" y="1097"/>
                    <a:pt x="944" y="1097"/>
                    <a:pt x="944" y="1097"/>
                  </a:cubicBezTo>
                  <a:cubicBezTo>
                    <a:pt x="939" y="1097"/>
                    <a:pt x="939" y="1097"/>
                    <a:pt x="932" y="1091"/>
                  </a:cubicBezTo>
                  <a:cubicBezTo>
                    <a:pt x="930" y="1089"/>
                    <a:pt x="927" y="1086"/>
                    <a:pt x="922" y="1083"/>
                  </a:cubicBezTo>
                  <a:cubicBezTo>
                    <a:pt x="905" y="1068"/>
                    <a:pt x="888" y="1058"/>
                    <a:pt x="873" y="1055"/>
                  </a:cubicBezTo>
                  <a:cubicBezTo>
                    <a:pt x="867" y="1053"/>
                    <a:pt x="862" y="1052"/>
                    <a:pt x="856" y="1049"/>
                  </a:cubicBezTo>
                  <a:cubicBezTo>
                    <a:pt x="848" y="1045"/>
                    <a:pt x="839" y="1041"/>
                    <a:pt x="824" y="1039"/>
                  </a:cubicBezTo>
                  <a:cubicBezTo>
                    <a:pt x="817" y="1038"/>
                    <a:pt x="812" y="1037"/>
                    <a:pt x="807" y="1037"/>
                  </a:cubicBezTo>
                  <a:cubicBezTo>
                    <a:pt x="802" y="1037"/>
                    <a:pt x="797" y="1037"/>
                    <a:pt x="792" y="1036"/>
                  </a:cubicBezTo>
                  <a:cubicBezTo>
                    <a:pt x="791" y="1036"/>
                    <a:pt x="789" y="1036"/>
                    <a:pt x="787" y="1036"/>
                  </a:cubicBezTo>
                  <a:cubicBezTo>
                    <a:pt x="780" y="1036"/>
                    <a:pt x="773" y="1037"/>
                    <a:pt x="765" y="1040"/>
                  </a:cubicBezTo>
                  <a:cubicBezTo>
                    <a:pt x="764" y="1041"/>
                    <a:pt x="761" y="1041"/>
                    <a:pt x="759" y="1041"/>
                  </a:cubicBezTo>
                  <a:cubicBezTo>
                    <a:pt x="750" y="1044"/>
                    <a:pt x="749" y="1046"/>
                    <a:pt x="746" y="1050"/>
                  </a:cubicBezTo>
                  <a:cubicBezTo>
                    <a:pt x="745" y="1052"/>
                    <a:pt x="743" y="1053"/>
                    <a:pt x="741" y="1056"/>
                  </a:cubicBezTo>
                  <a:cubicBezTo>
                    <a:pt x="733" y="1065"/>
                    <a:pt x="730" y="1067"/>
                    <a:pt x="712" y="1063"/>
                  </a:cubicBezTo>
                  <a:cubicBezTo>
                    <a:pt x="707" y="1062"/>
                    <a:pt x="705" y="1061"/>
                    <a:pt x="703" y="1059"/>
                  </a:cubicBezTo>
                  <a:cubicBezTo>
                    <a:pt x="700" y="1057"/>
                    <a:pt x="696" y="1054"/>
                    <a:pt x="683" y="1053"/>
                  </a:cubicBezTo>
                  <a:cubicBezTo>
                    <a:pt x="667" y="1052"/>
                    <a:pt x="664" y="1044"/>
                    <a:pt x="664" y="1032"/>
                  </a:cubicBezTo>
                  <a:cubicBezTo>
                    <a:pt x="664" y="1029"/>
                    <a:pt x="665" y="1025"/>
                    <a:pt x="666" y="1022"/>
                  </a:cubicBezTo>
                  <a:cubicBezTo>
                    <a:pt x="667" y="1012"/>
                    <a:pt x="670" y="999"/>
                    <a:pt x="659" y="995"/>
                  </a:cubicBezTo>
                  <a:cubicBezTo>
                    <a:pt x="656" y="993"/>
                    <a:pt x="652" y="993"/>
                    <a:pt x="647" y="993"/>
                  </a:cubicBezTo>
                  <a:cubicBezTo>
                    <a:pt x="645" y="993"/>
                    <a:pt x="643" y="993"/>
                    <a:pt x="641" y="993"/>
                  </a:cubicBezTo>
                  <a:cubicBezTo>
                    <a:pt x="640" y="993"/>
                    <a:pt x="637" y="993"/>
                    <a:pt x="635" y="993"/>
                  </a:cubicBezTo>
                  <a:cubicBezTo>
                    <a:pt x="629" y="993"/>
                    <a:pt x="627" y="992"/>
                    <a:pt x="625" y="990"/>
                  </a:cubicBezTo>
                  <a:cubicBezTo>
                    <a:pt x="618" y="981"/>
                    <a:pt x="618" y="979"/>
                    <a:pt x="624" y="971"/>
                  </a:cubicBezTo>
                  <a:cubicBezTo>
                    <a:pt x="634" y="960"/>
                    <a:pt x="639" y="954"/>
                    <a:pt x="637" y="941"/>
                  </a:cubicBezTo>
                  <a:cubicBezTo>
                    <a:pt x="635" y="933"/>
                    <a:pt x="635" y="931"/>
                    <a:pt x="629" y="930"/>
                  </a:cubicBezTo>
                  <a:cubicBezTo>
                    <a:pt x="627" y="930"/>
                    <a:pt x="625" y="929"/>
                    <a:pt x="622" y="928"/>
                  </a:cubicBezTo>
                  <a:cubicBezTo>
                    <a:pt x="621" y="928"/>
                    <a:pt x="620" y="928"/>
                    <a:pt x="619" y="928"/>
                  </a:cubicBezTo>
                  <a:cubicBezTo>
                    <a:pt x="614" y="928"/>
                    <a:pt x="613" y="933"/>
                    <a:pt x="610" y="937"/>
                  </a:cubicBezTo>
                  <a:cubicBezTo>
                    <a:pt x="608" y="941"/>
                    <a:pt x="606" y="946"/>
                    <a:pt x="601" y="950"/>
                  </a:cubicBezTo>
                  <a:cubicBezTo>
                    <a:pt x="597" y="953"/>
                    <a:pt x="594" y="954"/>
                    <a:pt x="592" y="956"/>
                  </a:cubicBezTo>
                  <a:cubicBezTo>
                    <a:pt x="589" y="960"/>
                    <a:pt x="588" y="961"/>
                    <a:pt x="579" y="961"/>
                  </a:cubicBezTo>
                  <a:cubicBezTo>
                    <a:pt x="576" y="961"/>
                    <a:pt x="574" y="960"/>
                    <a:pt x="570" y="960"/>
                  </a:cubicBezTo>
                  <a:cubicBezTo>
                    <a:pt x="542" y="959"/>
                    <a:pt x="537" y="949"/>
                    <a:pt x="537" y="939"/>
                  </a:cubicBezTo>
                  <a:cubicBezTo>
                    <a:pt x="536" y="935"/>
                    <a:pt x="535" y="931"/>
                    <a:pt x="533" y="926"/>
                  </a:cubicBezTo>
                  <a:cubicBezTo>
                    <a:pt x="531" y="915"/>
                    <a:pt x="527" y="903"/>
                    <a:pt x="533" y="887"/>
                  </a:cubicBezTo>
                  <a:cubicBezTo>
                    <a:pt x="535" y="882"/>
                    <a:pt x="536" y="877"/>
                    <a:pt x="537" y="873"/>
                  </a:cubicBezTo>
                  <a:cubicBezTo>
                    <a:pt x="542" y="857"/>
                    <a:pt x="545" y="846"/>
                    <a:pt x="559" y="842"/>
                  </a:cubicBezTo>
                  <a:cubicBezTo>
                    <a:pt x="577" y="836"/>
                    <a:pt x="585" y="836"/>
                    <a:pt x="601" y="836"/>
                  </a:cubicBezTo>
                  <a:cubicBezTo>
                    <a:pt x="607" y="836"/>
                    <a:pt x="611" y="836"/>
                    <a:pt x="615" y="837"/>
                  </a:cubicBezTo>
                  <a:cubicBezTo>
                    <a:pt x="619" y="838"/>
                    <a:pt x="623" y="838"/>
                    <a:pt x="627" y="838"/>
                  </a:cubicBezTo>
                  <a:cubicBezTo>
                    <a:pt x="632" y="838"/>
                    <a:pt x="637" y="837"/>
                    <a:pt x="643" y="835"/>
                  </a:cubicBezTo>
                  <a:cubicBezTo>
                    <a:pt x="651" y="834"/>
                    <a:pt x="656" y="830"/>
                    <a:pt x="661" y="828"/>
                  </a:cubicBezTo>
                  <a:cubicBezTo>
                    <a:pt x="664" y="826"/>
                    <a:pt x="666" y="825"/>
                    <a:pt x="668" y="825"/>
                  </a:cubicBezTo>
                  <a:cubicBezTo>
                    <a:pt x="668" y="825"/>
                    <a:pt x="669" y="825"/>
                    <a:pt x="671" y="826"/>
                  </a:cubicBezTo>
                  <a:cubicBezTo>
                    <a:pt x="672" y="826"/>
                    <a:pt x="673" y="827"/>
                    <a:pt x="673" y="828"/>
                  </a:cubicBezTo>
                  <a:cubicBezTo>
                    <a:pt x="680" y="831"/>
                    <a:pt x="684" y="834"/>
                    <a:pt x="685" y="846"/>
                  </a:cubicBezTo>
                  <a:cubicBezTo>
                    <a:pt x="687" y="862"/>
                    <a:pt x="689" y="876"/>
                    <a:pt x="696" y="883"/>
                  </a:cubicBezTo>
                  <a:cubicBezTo>
                    <a:pt x="705" y="889"/>
                    <a:pt x="712" y="889"/>
                    <a:pt x="716" y="885"/>
                  </a:cubicBezTo>
                  <a:cubicBezTo>
                    <a:pt x="719" y="882"/>
                    <a:pt x="720" y="878"/>
                    <a:pt x="720" y="871"/>
                  </a:cubicBezTo>
                  <a:cubicBezTo>
                    <a:pt x="719" y="864"/>
                    <a:pt x="717" y="858"/>
                    <a:pt x="716" y="853"/>
                  </a:cubicBezTo>
                  <a:cubicBezTo>
                    <a:pt x="713" y="846"/>
                    <a:pt x="711" y="840"/>
                    <a:pt x="711" y="830"/>
                  </a:cubicBezTo>
                  <a:cubicBezTo>
                    <a:pt x="712" y="825"/>
                    <a:pt x="711" y="821"/>
                    <a:pt x="711" y="818"/>
                  </a:cubicBezTo>
                  <a:cubicBezTo>
                    <a:pt x="711" y="805"/>
                    <a:pt x="711" y="798"/>
                    <a:pt x="725" y="795"/>
                  </a:cubicBezTo>
                  <a:cubicBezTo>
                    <a:pt x="747" y="791"/>
                    <a:pt x="759" y="785"/>
                    <a:pt x="766" y="769"/>
                  </a:cubicBezTo>
                  <a:cubicBezTo>
                    <a:pt x="769" y="764"/>
                    <a:pt x="770" y="759"/>
                    <a:pt x="773" y="754"/>
                  </a:cubicBezTo>
                  <a:cubicBezTo>
                    <a:pt x="776" y="745"/>
                    <a:pt x="779" y="737"/>
                    <a:pt x="784" y="728"/>
                  </a:cubicBezTo>
                  <a:cubicBezTo>
                    <a:pt x="792" y="714"/>
                    <a:pt x="797" y="707"/>
                    <a:pt x="818" y="699"/>
                  </a:cubicBezTo>
                  <a:cubicBezTo>
                    <a:pt x="833" y="694"/>
                    <a:pt x="835" y="683"/>
                    <a:pt x="839" y="673"/>
                  </a:cubicBezTo>
                  <a:cubicBezTo>
                    <a:pt x="841" y="667"/>
                    <a:pt x="843" y="661"/>
                    <a:pt x="848" y="655"/>
                  </a:cubicBezTo>
                  <a:cubicBezTo>
                    <a:pt x="859" y="644"/>
                    <a:pt x="871" y="636"/>
                    <a:pt x="877" y="636"/>
                  </a:cubicBezTo>
                  <a:cubicBezTo>
                    <a:pt x="879" y="636"/>
                    <a:pt x="879" y="636"/>
                    <a:pt x="879" y="637"/>
                  </a:cubicBezTo>
                  <a:cubicBezTo>
                    <a:pt x="880" y="638"/>
                    <a:pt x="879" y="640"/>
                    <a:pt x="879" y="643"/>
                  </a:cubicBezTo>
                  <a:cubicBezTo>
                    <a:pt x="879" y="647"/>
                    <a:pt x="879" y="651"/>
                    <a:pt x="882" y="654"/>
                  </a:cubicBezTo>
                  <a:cubicBezTo>
                    <a:pt x="884" y="657"/>
                    <a:pt x="890" y="657"/>
                    <a:pt x="897" y="656"/>
                  </a:cubicBezTo>
                  <a:cubicBezTo>
                    <a:pt x="902" y="655"/>
                    <a:pt x="905" y="654"/>
                    <a:pt x="906" y="654"/>
                  </a:cubicBezTo>
                  <a:cubicBezTo>
                    <a:pt x="907" y="655"/>
                    <a:pt x="907" y="655"/>
                    <a:pt x="908" y="655"/>
                  </a:cubicBezTo>
                  <a:cubicBezTo>
                    <a:pt x="910" y="655"/>
                    <a:pt x="910" y="655"/>
                    <a:pt x="919" y="650"/>
                  </a:cubicBezTo>
                  <a:cubicBezTo>
                    <a:pt x="925" y="648"/>
                    <a:pt x="932" y="646"/>
                    <a:pt x="938" y="645"/>
                  </a:cubicBezTo>
                  <a:cubicBezTo>
                    <a:pt x="946" y="644"/>
                    <a:pt x="952" y="642"/>
                    <a:pt x="954" y="638"/>
                  </a:cubicBezTo>
                  <a:cubicBezTo>
                    <a:pt x="955" y="635"/>
                    <a:pt x="955" y="633"/>
                    <a:pt x="953" y="629"/>
                  </a:cubicBezTo>
                  <a:cubicBezTo>
                    <a:pt x="952" y="628"/>
                    <a:pt x="951" y="627"/>
                    <a:pt x="950" y="625"/>
                  </a:cubicBezTo>
                  <a:cubicBezTo>
                    <a:pt x="948" y="621"/>
                    <a:pt x="946" y="618"/>
                    <a:pt x="939" y="618"/>
                  </a:cubicBezTo>
                  <a:cubicBezTo>
                    <a:pt x="937" y="618"/>
                    <a:pt x="934" y="618"/>
                    <a:pt x="930" y="618"/>
                  </a:cubicBezTo>
                  <a:cubicBezTo>
                    <a:pt x="928" y="618"/>
                    <a:pt x="928" y="618"/>
                    <a:pt x="928" y="618"/>
                  </a:cubicBezTo>
                  <a:cubicBezTo>
                    <a:pt x="924" y="618"/>
                    <a:pt x="920" y="619"/>
                    <a:pt x="917" y="619"/>
                  </a:cubicBezTo>
                  <a:cubicBezTo>
                    <a:pt x="911" y="619"/>
                    <a:pt x="908" y="618"/>
                    <a:pt x="906" y="617"/>
                  </a:cubicBezTo>
                  <a:cubicBezTo>
                    <a:pt x="905" y="616"/>
                    <a:pt x="903" y="615"/>
                    <a:pt x="903" y="610"/>
                  </a:cubicBezTo>
                  <a:cubicBezTo>
                    <a:pt x="903" y="607"/>
                    <a:pt x="903" y="602"/>
                    <a:pt x="898" y="602"/>
                  </a:cubicBezTo>
                  <a:cubicBezTo>
                    <a:pt x="897" y="602"/>
                    <a:pt x="897" y="602"/>
                    <a:pt x="896" y="602"/>
                  </a:cubicBezTo>
                  <a:cubicBezTo>
                    <a:pt x="896" y="602"/>
                    <a:pt x="896" y="602"/>
                    <a:pt x="895" y="602"/>
                  </a:cubicBezTo>
                  <a:cubicBezTo>
                    <a:pt x="895" y="602"/>
                    <a:pt x="893" y="600"/>
                    <a:pt x="891" y="595"/>
                  </a:cubicBezTo>
                  <a:cubicBezTo>
                    <a:pt x="888" y="585"/>
                    <a:pt x="887" y="579"/>
                    <a:pt x="890" y="575"/>
                  </a:cubicBezTo>
                  <a:cubicBezTo>
                    <a:pt x="892" y="572"/>
                    <a:pt x="898" y="570"/>
                    <a:pt x="907" y="570"/>
                  </a:cubicBezTo>
                  <a:cubicBezTo>
                    <a:pt x="915" y="570"/>
                    <a:pt x="924" y="571"/>
                    <a:pt x="933" y="571"/>
                  </a:cubicBezTo>
                  <a:cubicBezTo>
                    <a:pt x="942" y="572"/>
                    <a:pt x="950" y="573"/>
                    <a:pt x="957" y="573"/>
                  </a:cubicBezTo>
                  <a:cubicBezTo>
                    <a:pt x="965" y="573"/>
                    <a:pt x="974" y="572"/>
                    <a:pt x="977" y="566"/>
                  </a:cubicBezTo>
                  <a:cubicBezTo>
                    <a:pt x="979" y="563"/>
                    <a:pt x="981" y="563"/>
                    <a:pt x="983" y="562"/>
                  </a:cubicBezTo>
                  <a:cubicBezTo>
                    <a:pt x="986" y="560"/>
                    <a:pt x="990" y="559"/>
                    <a:pt x="995" y="553"/>
                  </a:cubicBezTo>
                  <a:cubicBezTo>
                    <a:pt x="996" y="551"/>
                    <a:pt x="997" y="549"/>
                    <a:pt x="998" y="548"/>
                  </a:cubicBezTo>
                  <a:cubicBezTo>
                    <a:pt x="1005" y="538"/>
                    <a:pt x="1009" y="532"/>
                    <a:pt x="991" y="514"/>
                  </a:cubicBezTo>
                  <a:cubicBezTo>
                    <a:pt x="987" y="509"/>
                    <a:pt x="983" y="507"/>
                    <a:pt x="981" y="504"/>
                  </a:cubicBezTo>
                  <a:cubicBezTo>
                    <a:pt x="969" y="493"/>
                    <a:pt x="964" y="488"/>
                    <a:pt x="961" y="469"/>
                  </a:cubicBezTo>
                  <a:cubicBezTo>
                    <a:pt x="960" y="454"/>
                    <a:pt x="960" y="443"/>
                    <a:pt x="960" y="433"/>
                  </a:cubicBezTo>
                  <a:cubicBezTo>
                    <a:pt x="960" y="428"/>
                    <a:pt x="960" y="422"/>
                    <a:pt x="960" y="417"/>
                  </a:cubicBezTo>
                  <a:cubicBezTo>
                    <a:pt x="958" y="408"/>
                    <a:pt x="954" y="398"/>
                    <a:pt x="946" y="398"/>
                  </a:cubicBezTo>
                  <a:cubicBezTo>
                    <a:pt x="942" y="398"/>
                    <a:pt x="939" y="401"/>
                    <a:pt x="935" y="407"/>
                  </a:cubicBezTo>
                  <a:cubicBezTo>
                    <a:pt x="934" y="410"/>
                    <a:pt x="934" y="410"/>
                    <a:pt x="934" y="410"/>
                  </a:cubicBezTo>
                  <a:cubicBezTo>
                    <a:pt x="927" y="426"/>
                    <a:pt x="922" y="433"/>
                    <a:pt x="913" y="430"/>
                  </a:cubicBezTo>
                  <a:cubicBezTo>
                    <a:pt x="906" y="428"/>
                    <a:pt x="906" y="427"/>
                    <a:pt x="904" y="419"/>
                  </a:cubicBezTo>
                  <a:cubicBezTo>
                    <a:pt x="903" y="416"/>
                    <a:pt x="902" y="412"/>
                    <a:pt x="901" y="408"/>
                  </a:cubicBezTo>
                  <a:cubicBezTo>
                    <a:pt x="900" y="402"/>
                    <a:pt x="900" y="398"/>
                    <a:pt x="900" y="395"/>
                  </a:cubicBezTo>
                  <a:cubicBezTo>
                    <a:pt x="900" y="389"/>
                    <a:pt x="900" y="384"/>
                    <a:pt x="892" y="378"/>
                  </a:cubicBezTo>
                  <a:cubicBezTo>
                    <a:pt x="884" y="371"/>
                    <a:pt x="879" y="370"/>
                    <a:pt x="873" y="369"/>
                  </a:cubicBezTo>
                  <a:cubicBezTo>
                    <a:pt x="869" y="369"/>
                    <a:pt x="865" y="368"/>
                    <a:pt x="860" y="367"/>
                  </a:cubicBezTo>
                  <a:cubicBezTo>
                    <a:pt x="855" y="365"/>
                    <a:pt x="851" y="363"/>
                    <a:pt x="846" y="360"/>
                  </a:cubicBezTo>
                  <a:cubicBezTo>
                    <a:pt x="841" y="357"/>
                    <a:pt x="837" y="355"/>
                    <a:pt x="834" y="355"/>
                  </a:cubicBezTo>
                  <a:cubicBezTo>
                    <a:pt x="832" y="355"/>
                    <a:pt x="828" y="356"/>
                    <a:pt x="826" y="361"/>
                  </a:cubicBezTo>
                  <a:cubicBezTo>
                    <a:pt x="825" y="367"/>
                    <a:pt x="826" y="370"/>
                    <a:pt x="827" y="374"/>
                  </a:cubicBezTo>
                  <a:cubicBezTo>
                    <a:pt x="829" y="379"/>
                    <a:pt x="831" y="384"/>
                    <a:pt x="830" y="396"/>
                  </a:cubicBezTo>
                  <a:cubicBezTo>
                    <a:pt x="830" y="406"/>
                    <a:pt x="827" y="409"/>
                    <a:pt x="825" y="412"/>
                  </a:cubicBezTo>
                  <a:cubicBezTo>
                    <a:pt x="820" y="416"/>
                    <a:pt x="817" y="420"/>
                    <a:pt x="817" y="435"/>
                  </a:cubicBezTo>
                  <a:cubicBezTo>
                    <a:pt x="817" y="445"/>
                    <a:pt x="819" y="453"/>
                    <a:pt x="819" y="458"/>
                  </a:cubicBezTo>
                  <a:cubicBezTo>
                    <a:pt x="821" y="467"/>
                    <a:pt x="822" y="470"/>
                    <a:pt x="815" y="475"/>
                  </a:cubicBezTo>
                  <a:cubicBezTo>
                    <a:pt x="799" y="485"/>
                    <a:pt x="787" y="512"/>
                    <a:pt x="785" y="520"/>
                  </a:cubicBezTo>
                  <a:cubicBezTo>
                    <a:pt x="783" y="522"/>
                    <a:pt x="783" y="526"/>
                    <a:pt x="782" y="529"/>
                  </a:cubicBezTo>
                  <a:cubicBezTo>
                    <a:pt x="781" y="534"/>
                    <a:pt x="779" y="542"/>
                    <a:pt x="776" y="542"/>
                  </a:cubicBezTo>
                  <a:cubicBezTo>
                    <a:pt x="776" y="542"/>
                    <a:pt x="775" y="542"/>
                    <a:pt x="775" y="542"/>
                  </a:cubicBezTo>
                  <a:cubicBezTo>
                    <a:pt x="765" y="539"/>
                    <a:pt x="756" y="532"/>
                    <a:pt x="754" y="526"/>
                  </a:cubicBezTo>
                  <a:cubicBezTo>
                    <a:pt x="754" y="523"/>
                    <a:pt x="754" y="520"/>
                    <a:pt x="756" y="518"/>
                  </a:cubicBezTo>
                  <a:cubicBezTo>
                    <a:pt x="759" y="515"/>
                    <a:pt x="761" y="513"/>
                    <a:pt x="763" y="509"/>
                  </a:cubicBezTo>
                  <a:cubicBezTo>
                    <a:pt x="770" y="502"/>
                    <a:pt x="776" y="495"/>
                    <a:pt x="775" y="488"/>
                  </a:cubicBezTo>
                  <a:cubicBezTo>
                    <a:pt x="774" y="486"/>
                    <a:pt x="771" y="483"/>
                    <a:pt x="768" y="482"/>
                  </a:cubicBezTo>
                  <a:cubicBezTo>
                    <a:pt x="760" y="480"/>
                    <a:pt x="755" y="477"/>
                    <a:pt x="748" y="471"/>
                  </a:cubicBezTo>
                  <a:cubicBezTo>
                    <a:pt x="742" y="468"/>
                    <a:pt x="735" y="464"/>
                    <a:pt x="726" y="460"/>
                  </a:cubicBezTo>
                  <a:cubicBezTo>
                    <a:pt x="716" y="455"/>
                    <a:pt x="711" y="455"/>
                    <a:pt x="708" y="455"/>
                  </a:cubicBezTo>
                  <a:cubicBezTo>
                    <a:pt x="705" y="454"/>
                    <a:pt x="703" y="454"/>
                    <a:pt x="697" y="449"/>
                  </a:cubicBezTo>
                  <a:cubicBezTo>
                    <a:pt x="693" y="445"/>
                    <a:pt x="689" y="444"/>
                    <a:pt x="687" y="442"/>
                  </a:cubicBezTo>
                  <a:cubicBezTo>
                    <a:pt x="681" y="439"/>
                    <a:pt x="679" y="438"/>
                    <a:pt x="679" y="421"/>
                  </a:cubicBezTo>
                  <a:cubicBezTo>
                    <a:pt x="679" y="414"/>
                    <a:pt x="678" y="409"/>
                    <a:pt x="678" y="405"/>
                  </a:cubicBezTo>
                  <a:cubicBezTo>
                    <a:pt x="678" y="390"/>
                    <a:pt x="677" y="385"/>
                    <a:pt x="691" y="371"/>
                  </a:cubicBezTo>
                  <a:cubicBezTo>
                    <a:pt x="698" y="364"/>
                    <a:pt x="705" y="357"/>
                    <a:pt x="711" y="349"/>
                  </a:cubicBezTo>
                  <a:cubicBezTo>
                    <a:pt x="721" y="336"/>
                    <a:pt x="732" y="324"/>
                    <a:pt x="739" y="322"/>
                  </a:cubicBezTo>
                  <a:cubicBezTo>
                    <a:pt x="745" y="320"/>
                    <a:pt x="749" y="318"/>
                    <a:pt x="754" y="316"/>
                  </a:cubicBezTo>
                  <a:cubicBezTo>
                    <a:pt x="756" y="314"/>
                    <a:pt x="759" y="313"/>
                    <a:pt x="761" y="313"/>
                  </a:cubicBezTo>
                  <a:cubicBezTo>
                    <a:pt x="762" y="313"/>
                    <a:pt x="763" y="313"/>
                    <a:pt x="765" y="317"/>
                  </a:cubicBezTo>
                  <a:cubicBezTo>
                    <a:pt x="774" y="335"/>
                    <a:pt x="785" y="336"/>
                    <a:pt x="789" y="336"/>
                  </a:cubicBezTo>
                  <a:cubicBezTo>
                    <a:pt x="791" y="336"/>
                    <a:pt x="792" y="337"/>
                    <a:pt x="795" y="337"/>
                  </a:cubicBezTo>
                  <a:cubicBezTo>
                    <a:pt x="797" y="338"/>
                    <a:pt x="802" y="339"/>
                    <a:pt x="804" y="339"/>
                  </a:cubicBezTo>
                  <a:cubicBezTo>
                    <a:pt x="811" y="339"/>
                    <a:pt x="815" y="335"/>
                    <a:pt x="815" y="328"/>
                  </a:cubicBezTo>
                  <a:cubicBezTo>
                    <a:pt x="815" y="324"/>
                    <a:pt x="816" y="320"/>
                    <a:pt x="817" y="317"/>
                  </a:cubicBezTo>
                  <a:cubicBezTo>
                    <a:pt x="819" y="309"/>
                    <a:pt x="820" y="302"/>
                    <a:pt x="813" y="295"/>
                  </a:cubicBezTo>
                  <a:cubicBezTo>
                    <a:pt x="809" y="292"/>
                    <a:pt x="806" y="290"/>
                    <a:pt x="803" y="288"/>
                  </a:cubicBezTo>
                  <a:cubicBezTo>
                    <a:pt x="801" y="287"/>
                    <a:pt x="797" y="286"/>
                    <a:pt x="797" y="284"/>
                  </a:cubicBezTo>
                  <a:cubicBezTo>
                    <a:pt x="797" y="284"/>
                    <a:pt x="797" y="283"/>
                    <a:pt x="800" y="281"/>
                  </a:cubicBezTo>
                  <a:cubicBezTo>
                    <a:pt x="805" y="276"/>
                    <a:pt x="811" y="274"/>
                    <a:pt x="818" y="273"/>
                  </a:cubicBezTo>
                  <a:cubicBezTo>
                    <a:pt x="822" y="272"/>
                    <a:pt x="826" y="271"/>
                    <a:pt x="830" y="270"/>
                  </a:cubicBezTo>
                  <a:cubicBezTo>
                    <a:pt x="839" y="264"/>
                    <a:pt x="842" y="257"/>
                    <a:pt x="849" y="240"/>
                  </a:cubicBezTo>
                  <a:cubicBezTo>
                    <a:pt x="854" y="227"/>
                    <a:pt x="855" y="214"/>
                    <a:pt x="851" y="205"/>
                  </a:cubicBezTo>
                  <a:cubicBezTo>
                    <a:pt x="849" y="200"/>
                    <a:pt x="846" y="198"/>
                    <a:pt x="842" y="197"/>
                  </a:cubicBezTo>
                  <a:cubicBezTo>
                    <a:pt x="841" y="196"/>
                    <a:pt x="840" y="196"/>
                    <a:pt x="838" y="196"/>
                  </a:cubicBezTo>
                  <a:cubicBezTo>
                    <a:pt x="832" y="196"/>
                    <a:pt x="831" y="201"/>
                    <a:pt x="830" y="205"/>
                  </a:cubicBezTo>
                  <a:cubicBezTo>
                    <a:pt x="830" y="209"/>
                    <a:pt x="829" y="213"/>
                    <a:pt x="825" y="217"/>
                  </a:cubicBezTo>
                  <a:cubicBezTo>
                    <a:pt x="824" y="221"/>
                    <a:pt x="821" y="223"/>
                    <a:pt x="819" y="227"/>
                  </a:cubicBezTo>
                  <a:cubicBezTo>
                    <a:pt x="815" y="233"/>
                    <a:pt x="811" y="242"/>
                    <a:pt x="807" y="242"/>
                  </a:cubicBezTo>
                  <a:cubicBezTo>
                    <a:pt x="806" y="242"/>
                    <a:pt x="805" y="241"/>
                    <a:pt x="804" y="241"/>
                  </a:cubicBezTo>
                  <a:cubicBezTo>
                    <a:pt x="798" y="238"/>
                    <a:pt x="796" y="233"/>
                    <a:pt x="794" y="229"/>
                  </a:cubicBezTo>
                  <a:cubicBezTo>
                    <a:pt x="792" y="224"/>
                    <a:pt x="789" y="220"/>
                    <a:pt x="784" y="218"/>
                  </a:cubicBezTo>
                  <a:cubicBezTo>
                    <a:pt x="778" y="216"/>
                    <a:pt x="776" y="206"/>
                    <a:pt x="778" y="187"/>
                  </a:cubicBezTo>
                  <a:cubicBezTo>
                    <a:pt x="778" y="184"/>
                    <a:pt x="779" y="181"/>
                    <a:pt x="779" y="178"/>
                  </a:cubicBezTo>
                  <a:cubicBezTo>
                    <a:pt x="781" y="166"/>
                    <a:pt x="781" y="155"/>
                    <a:pt x="776" y="149"/>
                  </a:cubicBezTo>
                  <a:cubicBezTo>
                    <a:pt x="774" y="146"/>
                    <a:pt x="770" y="145"/>
                    <a:pt x="766" y="145"/>
                  </a:cubicBezTo>
                  <a:cubicBezTo>
                    <a:pt x="751" y="145"/>
                    <a:pt x="738" y="151"/>
                    <a:pt x="736" y="162"/>
                  </a:cubicBezTo>
                  <a:cubicBezTo>
                    <a:pt x="732" y="172"/>
                    <a:pt x="738" y="180"/>
                    <a:pt x="742" y="187"/>
                  </a:cubicBezTo>
                  <a:cubicBezTo>
                    <a:pt x="746" y="193"/>
                    <a:pt x="749" y="198"/>
                    <a:pt x="747" y="204"/>
                  </a:cubicBezTo>
                  <a:cubicBezTo>
                    <a:pt x="744" y="212"/>
                    <a:pt x="740" y="225"/>
                    <a:pt x="736" y="225"/>
                  </a:cubicBezTo>
                  <a:cubicBezTo>
                    <a:pt x="735" y="225"/>
                    <a:pt x="734" y="224"/>
                    <a:pt x="733" y="223"/>
                  </a:cubicBezTo>
                  <a:cubicBezTo>
                    <a:pt x="724" y="216"/>
                    <a:pt x="723" y="197"/>
                    <a:pt x="726" y="192"/>
                  </a:cubicBezTo>
                  <a:cubicBezTo>
                    <a:pt x="727" y="188"/>
                    <a:pt x="727" y="182"/>
                    <a:pt x="724" y="178"/>
                  </a:cubicBezTo>
                  <a:cubicBezTo>
                    <a:pt x="721" y="175"/>
                    <a:pt x="719" y="173"/>
                    <a:pt x="716" y="173"/>
                  </a:cubicBezTo>
                  <a:cubicBezTo>
                    <a:pt x="715" y="173"/>
                    <a:pt x="711" y="173"/>
                    <a:pt x="710" y="179"/>
                  </a:cubicBezTo>
                  <a:cubicBezTo>
                    <a:pt x="709" y="184"/>
                    <a:pt x="708" y="187"/>
                    <a:pt x="707" y="190"/>
                  </a:cubicBezTo>
                  <a:cubicBezTo>
                    <a:pt x="706" y="195"/>
                    <a:pt x="706" y="200"/>
                    <a:pt x="701" y="212"/>
                  </a:cubicBezTo>
                  <a:cubicBezTo>
                    <a:pt x="700" y="216"/>
                    <a:pt x="699" y="221"/>
                    <a:pt x="699" y="223"/>
                  </a:cubicBezTo>
                  <a:cubicBezTo>
                    <a:pt x="699" y="225"/>
                    <a:pt x="698" y="226"/>
                    <a:pt x="698" y="227"/>
                  </a:cubicBezTo>
                  <a:cubicBezTo>
                    <a:pt x="698" y="227"/>
                    <a:pt x="698" y="227"/>
                    <a:pt x="698" y="227"/>
                  </a:cubicBezTo>
                  <a:cubicBezTo>
                    <a:pt x="695" y="227"/>
                    <a:pt x="688" y="224"/>
                    <a:pt x="677" y="220"/>
                  </a:cubicBezTo>
                  <a:cubicBezTo>
                    <a:pt x="666" y="215"/>
                    <a:pt x="640" y="211"/>
                    <a:pt x="624" y="211"/>
                  </a:cubicBezTo>
                  <a:cubicBezTo>
                    <a:pt x="614" y="211"/>
                    <a:pt x="612" y="212"/>
                    <a:pt x="610" y="214"/>
                  </a:cubicBezTo>
                  <a:cubicBezTo>
                    <a:pt x="607" y="216"/>
                    <a:pt x="606" y="216"/>
                    <a:pt x="603" y="216"/>
                  </a:cubicBezTo>
                  <a:cubicBezTo>
                    <a:pt x="600" y="216"/>
                    <a:pt x="596" y="215"/>
                    <a:pt x="589" y="211"/>
                  </a:cubicBezTo>
                  <a:cubicBezTo>
                    <a:pt x="586" y="210"/>
                    <a:pt x="581" y="208"/>
                    <a:pt x="576" y="208"/>
                  </a:cubicBezTo>
                  <a:cubicBezTo>
                    <a:pt x="575" y="208"/>
                    <a:pt x="573" y="209"/>
                    <a:pt x="571" y="209"/>
                  </a:cubicBezTo>
                  <a:cubicBezTo>
                    <a:pt x="569" y="209"/>
                    <a:pt x="566" y="209"/>
                    <a:pt x="566" y="209"/>
                  </a:cubicBezTo>
                  <a:cubicBezTo>
                    <a:pt x="566" y="208"/>
                    <a:pt x="565" y="207"/>
                    <a:pt x="565" y="202"/>
                  </a:cubicBezTo>
                  <a:cubicBezTo>
                    <a:pt x="567" y="180"/>
                    <a:pt x="558" y="170"/>
                    <a:pt x="547" y="157"/>
                  </a:cubicBezTo>
                  <a:cubicBezTo>
                    <a:pt x="544" y="154"/>
                    <a:pt x="542" y="152"/>
                    <a:pt x="541" y="150"/>
                  </a:cubicBezTo>
                  <a:cubicBezTo>
                    <a:pt x="534" y="141"/>
                    <a:pt x="530" y="136"/>
                    <a:pt x="518" y="136"/>
                  </a:cubicBezTo>
                  <a:cubicBezTo>
                    <a:pt x="517" y="136"/>
                    <a:pt x="515" y="136"/>
                    <a:pt x="515" y="136"/>
                  </a:cubicBezTo>
                  <a:cubicBezTo>
                    <a:pt x="513" y="136"/>
                    <a:pt x="512" y="136"/>
                    <a:pt x="511" y="136"/>
                  </a:cubicBezTo>
                  <a:cubicBezTo>
                    <a:pt x="501" y="136"/>
                    <a:pt x="498" y="135"/>
                    <a:pt x="495" y="128"/>
                  </a:cubicBezTo>
                  <a:cubicBezTo>
                    <a:pt x="492" y="114"/>
                    <a:pt x="487" y="106"/>
                    <a:pt x="470" y="106"/>
                  </a:cubicBezTo>
                  <a:cubicBezTo>
                    <a:pt x="466" y="106"/>
                    <a:pt x="462" y="105"/>
                    <a:pt x="459" y="104"/>
                  </a:cubicBezTo>
                  <a:cubicBezTo>
                    <a:pt x="455" y="103"/>
                    <a:pt x="452" y="102"/>
                    <a:pt x="449" y="102"/>
                  </a:cubicBezTo>
                  <a:cubicBezTo>
                    <a:pt x="441" y="102"/>
                    <a:pt x="435" y="106"/>
                    <a:pt x="429" y="113"/>
                  </a:cubicBezTo>
                  <a:cubicBezTo>
                    <a:pt x="422" y="124"/>
                    <a:pt x="414" y="129"/>
                    <a:pt x="409" y="129"/>
                  </a:cubicBezTo>
                  <a:cubicBezTo>
                    <a:pt x="407" y="129"/>
                    <a:pt x="406" y="128"/>
                    <a:pt x="404" y="126"/>
                  </a:cubicBezTo>
                  <a:cubicBezTo>
                    <a:pt x="401" y="124"/>
                    <a:pt x="400" y="120"/>
                    <a:pt x="398" y="116"/>
                  </a:cubicBezTo>
                  <a:cubicBezTo>
                    <a:pt x="395" y="109"/>
                    <a:pt x="390" y="101"/>
                    <a:pt x="381" y="91"/>
                  </a:cubicBezTo>
                  <a:cubicBezTo>
                    <a:pt x="370" y="78"/>
                    <a:pt x="359" y="72"/>
                    <a:pt x="344" y="64"/>
                  </a:cubicBezTo>
                  <a:cubicBezTo>
                    <a:pt x="340" y="61"/>
                    <a:pt x="335" y="58"/>
                    <a:pt x="329" y="54"/>
                  </a:cubicBezTo>
                  <a:cubicBezTo>
                    <a:pt x="309" y="42"/>
                    <a:pt x="295" y="30"/>
                    <a:pt x="286" y="21"/>
                  </a:cubicBezTo>
                  <a:cubicBezTo>
                    <a:pt x="284" y="20"/>
                    <a:pt x="282" y="18"/>
                    <a:pt x="281" y="16"/>
                  </a:cubicBezTo>
                  <a:cubicBezTo>
                    <a:pt x="278" y="15"/>
                    <a:pt x="276" y="12"/>
                    <a:pt x="275" y="10"/>
                  </a:cubicBezTo>
                  <a:cubicBezTo>
                    <a:pt x="271" y="5"/>
                    <a:pt x="266" y="0"/>
                    <a:pt x="260" y="0"/>
                  </a:cubicBezTo>
                  <a:cubicBezTo>
                    <a:pt x="255" y="0"/>
                    <a:pt x="251" y="2"/>
                    <a:pt x="247" y="6"/>
                  </a:cubicBezTo>
                  <a:cubicBezTo>
                    <a:pt x="240" y="11"/>
                    <a:pt x="234" y="12"/>
                    <a:pt x="227" y="13"/>
                  </a:cubicBezTo>
                  <a:cubicBezTo>
                    <a:pt x="220" y="13"/>
                    <a:pt x="211" y="14"/>
                    <a:pt x="203" y="22"/>
                  </a:cubicBezTo>
                  <a:cubicBezTo>
                    <a:pt x="191" y="34"/>
                    <a:pt x="185" y="35"/>
                    <a:pt x="173" y="37"/>
                  </a:cubicBezTo>
                  <a:cubicBezTo>
                    <a:pt x="170" y="37"/>
                    <a:pt x="168" y="37"/>
                    <a:pt x="164" y="37"/>
                  </a:cubicBezTo>
                  <a:cubicBezTo>
                    <a:pt x="143" y="41"/>
                    <a:pt x="139" y="51"/>
                    <a:pt x="139" y="67"/>
                  </a:cubicBezTo>
                  <a:cubicBezTo>
                    <a:pt x="139" y="75"/>
                    <a:pt x="141" y="79"/>
                    <a:pt x="142" y="83"/>
                  </a:cubicBezTo>
                  <a:cubicBezTo>
                    <a:pt x="144" y="87"/>
                    <a:pt x="146" y="91"/>
                    <a:pt x="146" y="102"/>
                  </a:cubicBezTo>
                  <a:cubicBezTo>
                    <a:pt x="146" y="102"/>
                    <a:pt x="146" y="102"/>
                    <a:pt x="146" y="102"/>
                  </a:cubicBezTo>
                  <a:cubicBezTo>
                    <a:pt x="148" y="103"/>
                    <a:pt x="148" y="103"/>
                    <a:pt x="148" y="103"/>
                  </a:cubicBezTo>
                  <a:cubicBezTo>
                    <a:pt x="149" y="104"/>
                    <a:pt x="151" y="107"/>
                    <a:pt x="152" y="108"/>
                  </a:cubicBezTo>
                  <a:cubicBezTo>
                    <a:pt x="152" y="109"/>
                    <a:pt x="152" y="111"/>
                    <a:pt x="151" y="113"/>
                  </a:cubicBezTo>
                  <a:cubicBezTo>
                    <a:pt x="151" y="114"/>
                    <a:pt x="150" y="114"/>
                    <a:pt x="149" y="114"/>
                  </a:cubicBezTo>
                  <a:cubicBezTo>
                    <a:pt x="146" y="114"/>
                    <a:pt x="142" y="111"/>
                    <a:pt x="139" y="107"/>
                  </a:cubicBezTo>
                  <a:cubicBezTo>
                    <a:pt x="138" y="104"/>
                    <a:pt x="136" y="102"/>
                    <a:pt x="135" y="101"/>
                  </a:cubicBezTo>
                  <a:cubicBezTo>
                    <a:pt x="133" y="98"/>
                    <a:pt x="130" y="97"/>
                    <a:pt x="125" y="97"/>
                  </a:cubicBezTo>
                  <a:cubicBezTo>
                    <a:pt x="121" y="97"/>
                    <a:pt x="115" y="99"/>
                    <a:pt x="109" y="101"/>
                  </a:cubicBezTo>
                  <a:cubicBezTo>
                    <a:pt x="104" y="102"/>
                    <a:pt x="99" y="103"/>
                    <a:pt x="94" y="104"/>
                  </a:cubicBezTo>
                  <a:cubicBezTo>
                    <a:pt x="78" y="106"/>
                    <a:pt x="75" y="118"/>
                    <a:pt x="72" y="132"/>
                  </a:cubicBezTo>
                  <a:cubicBezTo>
                    <a:pt x="71" y="135"/>
                    <a:pt x="71" y="135"/>
                    <a:pt x="71" y="135"/>
                  </a:cubicBezTo>
                  <a:cubicBezTo>
                    <a:pt x="70" y="141"/>
                    <a:pt x="70" y="146"/>
                    <a:pt x="74" y="150"/>
                  </a:cubicBezTo>
                  <a:cubicBezTo>
                    <a:pt x="80" y="158"/>
                    <a:pt x="92" y="161"/>
                    <a:pt x="98" y="162"/>
                  </a:cubicBezTo>
                  <a:cubicBezTo>
                    <a:pt x="101" y="162"/>
                    <a:pt x="103" y="162"/>
                    <a:pt x="105" y="162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13" y="162"/>
                    <a:pt x="114" y="162"/>
                    <a:pt x="119" y="167"/>
                  </a:cubicBezTo>
                  <a:cubicBezTo>
                    <a:pt x="124" y="173"/>
                    <a:pt x="124" y="174"/>
                    <a:pt x="110" y="185"/>
                  </a:cubicBezTo>
                  <a:cubicBezTo>
                    <a:pt x="109" y="186"/>
                    <a:pt x="109" y="186"/>
                    <a:pt x="109" y="186"/>
                  </a:cubicBezTo>
                  <a:cubicBezTo>
                    <a:pt x="103" y="192"/>
                    <a:pt x="96" y="192"/>
                    <a:pt x="88" y="192"/>
                  </a:cubicBezTo>
                  <a:cubicBezTo>
                    <a:pt x="82" y="192"/>
                    <a:pt x="82" y="192"/>
                    <a:pt x="82" y="192"/>
                  </a:cubicBezTo>
                  <a:cubicBezTo>
                    <a:pt x="79" y="192"/>
                    <a:pt x="75" y="192"/>
                    <a:pt x="70" y="193"/>
                  </a:cubicBezTo>
                  <a:cubicBezTo>
                    <a:pt x="57" y="194"/>
                    <a:pt x="50" y="202"/>
                    <a:pt x="44" y="209"/>
                  </a:cubicBezTo>
                  <a:cubicBezTo>
                    <a:pt x="42" y="212"/>
                    <a:pt x="39" y="215"/>
                    <a:pt x="36" y="217"/>
                  </a:cubicBezTo>
                  <a:cubicBezTo>
                    <a:pt x="27" y="225"/>
                    <a:pt x="28" y="232"/>
                    <a:pt x="29" y="238"/>
                  </a:cubicBezTo>
                  <a:cubicBezTo>
                    <a:pt x="30" y="242"/>
                    <a:pt x="31" y="245"/>
                    <a:pt x="29" y="249"/>
                  </a:cubicBezTo>
                  <a:cubicBezTo>
                    <a:pt x="29" y="252"/>
                    <a:pt x="28" y="256"/>
                    <a:pt x="31" y="260"/>
                  </a:cubicBezTo>
                  <a:cubicBezTo>
                    <a:pt x="32" y="262"/>
                    <a:pt x="37" y="262"/>
                    <a:pt x="37" y="262"/>
                  </a:cubicBezTo>
                  <a:cubicBezTo>
                    <a:pt x="40" y="262"/>
                    <a:pt x="42" y="262"/>
                    <a:pt x="44" y="261"/>
                  </a:cubicBezTo>
                  <a:cubicBezTo>
                    <a:pt x="47" y="261"/>
                    <a:pt x="49" y="260"/>
                    <a:pt x="51" y="260"/>
                  </a:cubicBezTo>
                  <a:cubicBezTo>
                    <a:pt x="53" y="260"/>
                    <a:pt x="54" y="260"/>
                    <a:pt x="54" y="261"/>
                  </a:cubicBezTo>
                  <a:cubicBezTo>
                    <a:pt x="54" y="263"/>
                    <a:pt x="51" y="268"/>
                    <a:pt x="49" y="272"/>
                  </a:cubicBezTo>
                  <a:cubicBezTo>
                    <a:pt x="48" y="275"/>
                    <a:pt x="48" y="275"/>
                    <a:pt x="48" y="275"/>
                  </a:cubicBezTo>
                  <a:cubicBezTo>
                    <a:pt x="45" y="280"/>
                    <a:pt x="46" y="285"/>
                    <a:pt x="48" y="290"/>
                  </a:cubicBezTo>
                  <a:cubicBezTo>
                    <a:pt x="53" y="297"/>
                    <a:pt x="62" y="302"/>
                    <a:pt x="69" y="302"/>
                  </a:cubicBezTo>
                  <a:cubicBezTo>
                    <a:pt x="71" y="302"/>
                    <a:pt x="73" y="304"/>
                    <a:pt x="74" y="306"/>
                  </a:cubicBezTo>
                  <a:cubicBezTo>
                    <a:pt x="75" y="312"/>
                    <a:pt x="75" y="319"/>
                    <a:pt x="73" y="323"/>
                  </a:cubicBezTo>
                  <a:cubicBezTo>
                    <a:pt x="67" y="329"/>
                    <a:pt x="53" y="338"/>
                    <a:pt x="27" y="352"/>
                  </a:cubicBezTo>
                  <a:cubicBezTo>
                    <a:pt x="17" y="356"/>
                    <a:pt x="12" y="358"/>
                    <a:pt x="9" y="360"/>
                  </a:cubicBezTo>
                  <a:cubicBezTo>
                    <a:pt x="3" y="363"/>
                    <a:pt x="1" y="363"/>
                    <a:pt x="1" y="368"/>
                  </a:cubicBezTo>
                  <a:cubicBezTo>
                    <a:pt x="1" y="368"/>
                    <a:pt x="0" y="369"/>
                    <a:pt x="0" y="370"/>
                  </a:cubicBezTo>
                  <a:cubicBezTo>
                    <a:pt x="0" y="372"/>
                    <a:pt x="1" y="374"/>
                    <a:pt x="2" y="374"/>
                  </a:cubicBezTo>
                  <a:cubicBezTo>
                    <a:pt x="4" y="376"/>
                    <a:pt x="6" y="377"/>
                    <a:pt x="10" y="377"/>
                  </a:cubicBezTo>
                  <a:cubicBezTo>
                    <a:pt x="21" y="377"/>
                    <a:pt x="38" y="373"/>
                    <a:pt x="50" y="367"/>
                  </a:cubicBezTo>
                  <a:cubicBezTo>
                    <a:pt x="67" y="357"/>
                    <a:pt x="76" y="351"/>
                    <a:pt x="83" y="346"/>
                  </a:cubicBezTo>
                  <a:cubicBezTo>
                    <a:pt x="85" y="345"/>
                    <a:pt x="86" y="344"/>
                    <a:pt x="88" y="343"/>
                  </a:cubicBezTo>
                  <a:cubicBezTo>
                    <a:pt x="93" y="340"/>
                    <a:pt x="97" y="336"/>
                    <a:pt x="100" y="333"/>
                  </a:cubicBezTo>
                  <a:cubicBezTo>
                    <a:pt x="103" y="330"/>
                    <a:pt x="104" y="328"/>
                    <a:pt x="108" y="326"/>
                  </a:cubicBezTo>
                  <a:cubicBezTo>
                    <a:pt x="116" y="321"/>
                    <a:pt x="118" y="314"/>
                    <a:pt x="119" y="309"/>
                  </a:cubicBezTo>
                  <a:cubicBezTo>
                    <a:pt x="119" y="308"/>
                    <a:pt x="119" y="308"/>
                    <a:pt x="119" y="307"/>
                  </a:cubicBezTo>
                  <a:cubicBezTo>
                    <a:pt x="119" y="305"/>
                    <a:pt x="119" y="305"/>
                    <a:pt x="119" y="305"/>
                  </a:cubicBezTo>
                  <a:cubicBezTo>
                    <a:pt x="123" y="296"/>
                    <a:pt x="124" y="292"/>
                    <a:pt x="127" y="291"/>
                  </a:cubicBezTo>
                  <a:cubicBezTo>
                    <a:pt x="128" y="290"/>
                    <a:pt x="130" y="289"/>
                    <a:pt x="132" y="288"/>
                  </a:cubicBezTo>
                  <a:cubicBezTo>
                    <a:pt x="134" y="287"/>
                    <a:pt x="138" y="285"/>
                    <a:pt x="140" y="285"/>
                  </a:cubicBezTo>
                  <a:cubicBezTo>
                    <a:pt x="140" y="285"/>
                    <a:pt x="141" y="286"/>
                    <a:pt x="141" y="287"/>
                  </a:cubicBezTo>
                  <a:cubicBezTo>
                    <a:pt x="141" y="292"/>
                    <a:pt x="137" y="296"/>
                    <a:pt x="135" y="298"/>
                  </a:cubicBezTo>
                  <a:cubicBezTo>
                    <a:pt x="133" y="301"/>
                    <a:pt x="130" y="303"/>
                    <a:pt x="132" y="307"/>
                  </a:cubicBezTo>
                  <a:cubicBezTo>
                    <a:pt x="134" y="310"/>
                    <a:pt x="137" y="310"/>
                    <a:pt x="144" y="310"/>
                  </a:cubicBezTo>
                  <a:cubicBezTo>
                    <a:pt x="162" y="310"/>
                    <a:pt x="168" y="308"/>
                    <a:pt x="174" y="304"/>
                  </a:cubicBezTo>
                  <a:cubicBezTo>
                    <a:pt x="176" y="303"/>
                    <a:pt x="176" y="303"/>
                    <a:pt x="176" y="303"/>
                  </a:cubicBezTo>
                  <a:cubicBezTo>
                    <a:pt x="181" y="301"/>
                    <a:pt x="184" y="297"/>
                    <a:pt x="189" y="291"/>
                  </a:cubicBezTo>
                  <a:cubicBezTo>
                    <a:pt x="190" y="288"/>
                    <a:pt x="192" y="286"/>
                    <a:pt x="195" y="284"/>
                  </a:cubicBezTo>
                  <a:cubicBezTo>
                    <a:pt x="196" y="282"/>
                    <a:pt x="197" y="281"/>
                    <a:pt x="198" y="281"/>
                  </a:cubicBezTo>
                  <a:cubicBezTo>
                    <a:pt x="200" y="281"/>
                    <a:pt x="203" y="284"/>
                    <a:pt x="206" y="288"/>
                  </a:cubicBezTo>
                  <a:cubicBezTo>
                    <a:pt x="208" y="289"/>
                    <a:pt x="210" y="291"/>
                    <a:pt x="211" y="292"/>
                  </a:cubicBezTo>
                  <a:cubicBezTo>
                    <a:pt x="216" y="296"/>
                    <a:pt x="220" y="298"/>
                    <a:pt x="223" y="301"/>
                  </a:cubicBezTo>
                  <a:cubicBezTo>
                    <a:pt x="230" y="305"/>
                    <a:pt x="234" y="308"/>
                    <a:pt x="238" y="314"/>
                  </a:cubicBezTo>
                  <a:cubicBezTo>
                    <a:pt x="244" y="323"/>
                    <a:pt x="261" y="339"/>
                    <a:pt x="271" y="341"/>
                  </a:cubicBezTo>
                  <a:cubicBezTo>
                    <a:pt x="278" y="342"/>
                    <a:pt x="282" y="343"/>
                    <a:pt x="285" y="355"/>
                  </a:cubicBezTo>
                  <a:cubicBezTo>
                    <a:pt x="287" y="367"/>
                    <a:pt x="293" y="380"/>
                    <a:pt x="303" y="395"/>
                  </a:cubicBezTo>
                  <a:cubicBezTo>
                    <a:pt x="307" y="401"/>
                    <a:pt x="305" y="411"/>
                    <a:pt x="304" y="420"/>
                  </a:cubicBezTo>
                  <a:cubicBezTo>
                    <a:pt x="303" y="427"/>
                    <a:pt x="302" y="433"/>
                    <a:pt x="303" y="440"/>
                  </a:cubicBezTo>
                  <a:cubicBezTo>
                    <a:pt x="303" y="447"/>
                    <a:pt x="303" y="450"/>
                    <a:pt x="303" y="452"/>
                  </a:cubicBezTo>
                  <a:cubicBezTo>
                    <a:pt x="302" y="456"/>
                    <a:pt x="302" y="458"/>
                    <a:pt x="306" y="465"/>
                  </a:cubicBezTo>
                  <a:cubicBezTo>
                    <a:pt x="313" y="474"/>
                    <a:pt x="318" y="492"/>
                    <a:pt x="314" y="502"/>
                  </a:cubicBezTo>
                  <a:cubicBezTo>
                    <a:pt x="309" y="516"/>
                    <a:pt x="318" y="521"/>
                    <a:pt x="325" y="525"/>
                  </a:cubicBezTo>
                  <a:cubicBezTo>
                    <a:pt x="333" y="527"/>
                    <a:pt x="338" y="534"/>
                    <a:pt x="338" y="541"/>
                  </a:cubicBezTo>
                  <a:cubicBezTo>
                    <a:pt x="338" y="544"/>
                    <a:pt x="339" y="547"/>
                    <a:pt x="339" y="550"/>
                  </a:cubicBezTo>
                  <a:cubicBezTo>
                    <a:pt x="340" y="553"/>
                    <a:pt x="341" y="557"/>
                    <a:pt x="340" y="558"/>
                  </a:cubicBezTo>
                  <a:cubicBezTo>
                    <a:pt x="339" y="558"/>
                    <a:pt x="339" y="558"/>
                    <a:pt x="337" y="558"/>
                  </a:cubicBezTo>
                  <a:cubicBezTo>
                    <a:pt x="336" y="558"/>
                    <a:pt x="332" y="558"/>
                    <a:pt x="328" y="558"/>
                  </a:cubicBezTo>
                  <a:cubicBezTo>
                    <a:pt x="326" y="558"/>
                    <a:pt x="326" y="558"/>
                    <a:pt x="326" y="558"/>
                  </a:cubicBezTo>
                  <a:cubicBezTo>
                    <a:pt x="322" y="559"/>
                    <a:pt x="318" y="560"/>
                    <a:pt x="315" y="564"/>
                  </a:cubicBezTo>
                  <a:cubicBezTo>
                    <a:pt x="313" y="568"/>
                    <a:pt x="312" y="573"/>
                    <a:pt x="314" y="580"/>
                  </a:cubicBezTo>
                  <a:cubicBezTo>
                    <a:pt x="316" y="594"/>
                    <a:pt x="309" y="607"/>
                    <a:pt x="303" y="615"/>
                  </a:cubicBezTo>
                  <a:cubicBezTo>
                    <a:pt x="303" y="617"/>
                    <a:pt x="303" y="617"/>
                    <a:pt x="303" y="617"/>
                  </a:cubicBezTo>
                  <a:cubicBezTo>
                    <a:pt x="298" y="626"/>
                    <a:pt x="289" y="666"/>
                    <a:pt x="296" y="697"/>
                  </a:cubicBezTo>
                  <a:cubicBezTo>
                    <a:pt x="296" y="698"/>
                    <a:pt x="296" y="698"/>
                    <a:pt x="296" y="698"/>
                  </a:cubicBezTo>
                  <a:cubicBezTo>
                    <a:pt x="305" y="741"/>
                    <a:pt x="312" y="769"/>
                    <a:pt x="320" y="772"/>
                  </a:cubicBezTo>
                  <a:cubicBezTo>
                    <a:pt x="322" y="773"/>
                    <a:pt x="324" y="774"/>
                    <a:pt x="325" y="774"/>
                  </a:cubicBezTo>
                  <a:cubicBezTo>
                    <a:pt x="331" y="775"/>
                    <a:pt x="335" y="777"/>
                    <a:pt x="338" y="790"/>
                  </a:cubicBezTo>
                  <a:cubicBezTo>
                    <a:pt x="340" y="797"/>
                    <a:pt x="341" y="803"/>
                    <a:pt x="341" y="810"/>
                  </a:cubicBezTo>
                  <a:cubicBezTo>
                    <a:pt x="342" y="820"/>
                    <a:pt x="343" y="830"/>
                    <a:pt x="348" y="839"/>
                  </a:cubicBezTo>
                  <a:cubicBezTo>
                    <a:pt x="352" y="846"/>
                    <a:pt x="353" y="851"/>
                    <a:pt x="355" y="855"/>
                  </a:cubicBezTo>
                  <a:cubicBezTo>
                    <a:pt x="357" y="860"/>
                    <a:pt x="358" y="865"/>
                    <a:pt x="363" y="873"/>
                  </a:cubicBezTo>
                  <a:cubicBezTo>
                    <a:pt x="365" y="877"/>
                    <a:pt x="365" y="877"/>
                    <a:pt x="365" y="877"/>
                  </a:cubicBezTo>
                  <a:cubicBezTo>
                    <a:pt x="370" y="885"/>
                    <a:pt x="372" y="887"/>
                    <a:pt x="379" y="901"/>
                  </a:cubicBezTo>
                  <a:cubicBezTo>
                    <a:pt x="381" y="907"/>
                    <a:pt x="385" y="910"/>
                    <a:pt x="389" y="910"/>
                  </a:cubicBezTo>
                  <a:cubicBezTo>
                    <a:pt x="396" y="910"/>
                    <a:pt x="401" y="900"/>
                    <a:pt x="401" y="895"/>
                  </a:cubicBezTo>
                  <a:cubicBezTo>
                    <a:pt x="401" y="891"/>
                    <a:pt x="400" y="886"/>
                    <a:pt x="391" y="873"/>
                  </a:cubicBezTo>
                  <a:cubicBezTo>
                    <a:pt x="390" y="870"/>
                    <a:pt x="390" y="870"/>
                    <a:pt x="390" y="870"/>
                  </a:cubicBezTo>
                  <a:cubicBezTo>
                    <a:pt x="385" y="862"/>
                    <a:pt x="383" y="859"/>
                    <a:pt x="379" y="847"/>
                  </a:cubicBezTo>
                  <a:cubicBezTo>
                    <a:pt x="377" y="843"/>
                    <a:pt x="375" y="840"/>
                    <a:pt x="374" y="838"/>
                  </a:cubicBezTo>
                  <a:cubicBezTo>
                    <a:pt x="372" y="834"/>
                    <a:pt x="371" y="833"/>
                    <a:pt x="373" y="827"/>
                  </a:cubicBezTo>
                  <a:cubicBezTo>
                    <a:pt x="374" y="818"/>
                    <a:pt x="374" y="814"/>
                    <a:pt x="376" y="814"/>
                  </a:cubicBezTo>
                  <a:cubicBezTo>
                    <a:pt x="377" y="814"/>
                    <a:pt x="377" y="814"/>
                    <a:pt x="378" y="815"/>
                  </a:cubicBezTo>
                  <a:cubicBezTo>
                    <a:pt x="379" y="815"/>
                    <a:pt x="379" y="817"/>
                    <a:pt x="380" y="821"/>
                  </a:cubicBezTo>
                  <a:cubicBezTo>
                    <a:pt x="382" y="825"/>
                    <a:pt x="383" y="832"/>
                    <a:pt x="387" y="838"/>
                  </a:cubicBezTo>
                  <a:cubicBezTo>
                    <a:pt x="390" y="842"/>
                    <a:pt x="391" y="846"/>
                    <a:pt x="392" y="849"/>
                  </a:cubicBezTo>
                  <a:cubicBezTo>
                    <a:pt x="392" y="854"/>
                    <a:pt x="393" y="858"/>
                    <a:pt x="399" y="864"/>
                  </a:cubicBezTo>
                  <a:cubicBezTo>
                    <a:pt x="403" y="868"/>
                    <a:pt x="407" y="873"/>
                    <a:pt x="408" y="876"/>
                  </a:cubicBezTo>
                  <a:cubicBezTo>
                    <a:pt x="411" y="880"/>
                    <a:pt x="413" y="884"/>
                    <a:pt x="417" y="884"/>
                  </a:cubicBezTo>
                  <a:cubicBezTo>
                    <a:pt x="417" y="885"/>
                    <a:pt x="418" y="885"/>
                    <a:pt x="420" y="885"/>
                  </a:cubicBezTo>
                  <a:cubicBezTo>
                    <a:pt x="423" y="886"/>
                    <a:pt x="427" y="887"/>
                    <a:pt x="429" y="896"/>
                  </a:cubicBezTo>
                  <a:cubicBezTo>
                    <a:pt x="429" y="899"/>
                    <a:pt x="429" y="899"/>
                    <a:pt x="429" y="899"/>
                  </a:cubicBezTo>
                  <a:cubicBezTo>
                    <a:pt x="433" y="911"/>
                    <a:pt x="433" y="914"/>
                    <a:pt x="442" y="932"/>
                  </a:cubicBezTo>
                  <a:cubicBezTo>
                    <a:pt x="446" y="939"/>
                    <a:pt x="446" y="941"/>
                    <a:pt x="445" y="944"/>
                  </a:cubicBezTo>
                  <a:cubicBezTo>
                    <a:pt x="445" y="948"/>
                    <a:pt x="445" y="950"/>
                    <a:pt x="452" y="958"/>
                  </a:cubicBezTo>
                  <a:cubicBezTo>
                    <a:pt x="455" y="961"/>
                    <a:pt x="455" y="961"/>
                    <a:pt x="455" y="961"/>
                  </a:cubicBezTo>
                  <a:cubicBezTo>
                    <a:pt x="466" y="974"/>
                    <a:pt x="471" y="979"/>
                    <a:pt x="487" y="981"/>
                  </a:cubicBezTo>
                  <a:cubicBezTo>
                    <a:pt x="499" y="982"/>
                    <a:pt x="504" y="986"/>
                    <a:pt x="512" y="992"/>
                  </a:cubicBezTo>
                  <a:cubicBezTo>
                    <a:pt x="515" y="993"/>
                    <a:pt x="518" y="996"/>
                    <a:pt x="521" y="998"/>
                  </a:cubicBezTo>
                  <a:cubicBezTo>
                    <a:pt x="532" y="1004"/>
                    <a:pt x="538" y="1005"/>
                    <a:pt x="548" y="1006"/>
                  </a:cubicBezTo>
                  <a:cubicBezTo>
                    <a:pt x="551" y="1006"/>
                    <a:pt x="553" y="1006"/>
                    <a:pt x="557" y="1006"/>
                  </a:cubicBezTo>
                  <a:cubicBezTo>
                    <a:pt x="573" y="1008"/>
                    <a:pt x="581" y="1011"/>
                    <a:pt x="587" y="1017"/>
                  </a:cubicBezTo>
                  <a:cubicBezTo>
                    <a:pt x="589" y="1018"/>
                    <a:pt x="590" y="1020"/>
                    <a:pt x="590" y="1020"/>
                  </a:cubicBezTo>
                  <a:cubicBezTo>
                    <a:pt x="593" y="1025"/>
                    <a:pt x="596" y="1025"/>
                    <a:pt x="609" y="1025"/>
                  </a:cubicBezTo>
                  <a:cubicBezTo>
                    <a:pt x="626" y="1025"/>
                    <a:pt x="628" y="1029"/>
                    <a:pt x="632" y="1037"/>
                  </a:cubicBezTo>
                  <a:cubicBezTo>
                    <a:pt x="637" y="1047"/>
                    <a:pt x="649" y="1058"/>
                    <a:pt x="655" y="1063"/>
                  </a:cubicBezTo>
                  <a:cubicBezTo>
                    <a:pt x="656" y="1064"/>
                    <a:pt x="657" y="1066"/>
                    <a:pt x="659" y="1068"/>
                  </a:cubicBezTo>
                  <a:cubicBezTo>
                    <a:pt x="662" y="1074"/>
                    <a:pt x="665" y="1079"/>
                    <a:pt x="675" y="1081"/>
                  </a:cubicBezTo>
                  <a:cubicBezTo>
                    <a:pt x="678" y="1081"/>
                    <a:pt x="679" y="1081"/>
                    <a:pt x="681" y="1081"/>
                  </a:cubicBezTo>
                  <a:cubicBezTo>
                    <a:pt x="684" y="1081"/>
                    <a:pt x="687" y="1081"/>
                    <a:pt x="689" y="1080"/>
                  </a:cubicBezTo>
                  <a:cubicBezTo>
                    <a:pt x="693" y="1079"/>
                    <a:pt x="696" y="1079"/>
                    <a:pt x="700" y="1081"/>
                  </a:cubicBezTo>
                  <a:cubicBezTo>
                    <a:pt x="705" y="1082"/>
                    <a:pt x="708" y="1082"/>
                    <a:pt x="711" y="1082"/>
                  </a:cubicBezTo>
                  <a:cubicBezTo>
                    <a:pt x="720" y="1083"/>
                    <a:pt x="725" y="1084"/>
                    <a:pt x="727" y="1091"/>
                  </a:cubicBezTo>
                  <a:cubicBezTo>
                    <a:pt x="732" y="1105"/>
                    <a:pt x="729" y="1119"/>
                    <a:pt x="727" y="1128"/>
                  </a:cubicBezTo>
                  <a:cubicBezTo>
                    <a:pt x="727" y="1131"/>
                    <a:pt x="727" y="1131"/>
                    <a:pt x="727" y="1131"/>
                  </a:cubicBezTo>
                  <a:cubicBezTo>
                    <a:pt x="727" y="1138"/>
                    <a:pt x="723" y="1142"/>
                    <a:pt x="719" y="1148"/>
                  </a:cubicBezTo>
                  <a:cubicBezTo>
                    <a:pt x="718" y="1150"/>
                    <a:pt x="716" y="1151"/>
                    <a:pt x="715" y="1154"/>
                  </a:cubicBezTo>
                  <a:cubicBezTo>
                    <a:pt x="713" y="1157"/>
                    <a:pt x="711" y="1159"/>
                    <a:pt x="708" y="1161"/>
                  </a:cubicBezTo>
                  <a:cubicBezTo>
                    <a:pt x="704" y="1166"/>
                    <a:pt x="700" y="1170"/>
                    <a:pt x="698" y="1177"/>
                  </a:cubicBezTo>
                  <a:cubicBezTo>
                    <a:pt x="698" y="1182"/>
                    <a:pt x="698" y="1187"/>
                    <a:pt x="698" y="1190"/>
                  </a:cubicBezTo>
                  <a:cubicBezTo>
                    <a:pt x="699" y="1196"/>
                    <a:pt x="699" y="1201"/>
                    <a:pt x="695" y="1205"/>
                  </a:cubicBezTo>
                  <a:cubicBezTo>
                    <a:pt x="695" y="1205"/>
                    <a:pt x="695" y="1205"/>
                    <a:pt x="695" y="1205"/>
                  </a:cubicBezTo>
                  <a:cubicBezTo>
                    <a:pt x="689" y="1214"/>
                    <a:pt x="680" y="1224"/>
                    <a:pt x="690" y="1234"/>
                  </a:cubicBezTo>
                  <a:cubicBezTo>
                    <a:pt x="693" y="1237"/>
                    <a:pt x="695" y="1238"/>
                    <a:pt x="697" y="1240"/>
                  </a:cubicBezTo>
                  <a:cubicBezTo>
                    <a:pt x="703" y="1244"/>
                    <a:pt x="707" y="1248"/>
                    <a:pt x="711" y="1260"/>
                  </a:cubicBezTo>
                  <a:cubicBezTo>
                    <a:pt x="718" y="1280"/>
                    <a:pt x="724" y="1289"/>
                    <a:pt x="731" y="1298"/>
                  </a:cubicBezTo>
                  <a:cubicBezTo>
                    <a:pt x="733" y="1302"/>
                    <a:pt x="734" y="1306"/>
                    <a:pt x="735" y="1310"/>
                  </a:cubicBezTo>
                  <a:cubicBezTo>
                    <a:pt x="738" y="1318"/>
                    <a:pt x="740" y="1327"/>
                    <a:pt x="750" y="1334"/>
                  </a:cubicBezTo>
                  <a:cubicBezTo>
                    <a:pt x="758" y="1339"/>
                    <a:pt x="765" y="1341"/>
                    <a:pt x="771" y="1345"/>
                  </a:cubicBezTo>
                  <a:cubicBezTo>
                    <a:pt x="778" y="1347"/>
                    <a:pt x="784" y="1349"/>
                    <a:pt x="789" y="1353"/>
                  </a:cubicBezTo>
                  <a:cubicBezTo>
                    <a:pt x="797" y="1358"/>
                    <a:pt x="799" y="1369"/>
                    <a:pt x="802" y="1380"/>
                  </a:cubicBezTo>
                  <a:cubicBezTo>
                    <a:pt x="803" y="1384"/>
                    <a:pt x="804" y="1388"/>
                    <a:pt x="805" y="1392"/>
                  </a:cubicBezTo>
                  <a:cubicBezTo>
                    <a:pt x="809" y="1402"/>
                    <a:pt x="808" y="1418"/>
                    <a:pt x="807" y="1439"/>
                  </a:cubicBezTo>
                  <a:cubicBezTo>
                    <a:pt x="806" y="1446"/>
                    <a:pt x="806" y="1454"/>
                    <a:pt x="805" y="1462"/>
                  </a:cubicBezTo>
                  <a:cubicBezTo>
                    <a:pt x="803" y="1495"/>
                    <a:pt x="803" y="1549"/>
                    <a:pt x="808" y="1567"/>
                  </a:cubicBezTo>
                  <a:cubicBezTo>
                    <a:pt x="809" y="1573"/>
                    <a:pt x="808" y="1584"/>
                    <a:pt x="808" y="1594"/>
                  </a:cubicBezTo>
                  <a:cubicBezTo>
                    <a:pt x="806" y="1606"/>
                    <a:pt x="805" y="1619"/>
                    <a:pt x="808" y="1628"/>
                  </a:cubicBezTo>
                  <a:cubicBezTo>
                    <a:pt x="809" y="1633"/>
                    <a:pt x="810" y="1636"/>
                    <a:pt x="812" y="1638"/>
                  </a:cubicBezTo>
                  <a:cubicBezTo>
                    <a:pt x="815" y="1647"/>
                    <a:pt x="817" y="1651"/>
                    <a:pt x="817" y="1666"/>
                  </a:cubicBezTo>
                  <a:cubicBezTo>
                    <a:pt x="817" y="1675"/>
                    <a:pt x="817" y="1680"/>
                    <a:pt x="818" y="1685"/>
                  </a:cubicBezTo>
                  <a:cubicBezTo>
                    <a:pt x="818" y="1693"/>
                    <a:pt x="819" y="1699"/>
                    <a:pt x="817" y="1709"/>
                  </a:cubicBezTo>
                  <a:cubicBezTo>
                    <a:pt x="814" y="1727"/>
                    <a:pt x="816" y="1736"/>
                    <a:pt x="822" y="1752"/>
                  </a:cubicBezTo>
                  <a:cubicBezTo>
                    <a:pt x="823" y="1757"/>
                    <a:pt x="823" y="1757"/>
                    <a:pt x="823" y="1757"/>
                  </a:cubicBezTo>
                  <a:cubicBezTo>
                    <a:pt x="825" y="1763"/>
                    <a:pt x="825" y="1769"/>
                    <a:pt x="826" y="1774"/>
                  </a:cubicBezTo>
                  <a:cubicBezTo>
                    <a:pt x="827" y="1780"/>
                    <a:pt x="827" y="1786"/>
                    <a:pt x="834" y="1796"/>
                  </a:cubicBezTo>
                  <a:cubicBezTo>
                    <a:pt x="840" y="1807"/>
                    <a:pt x="848" y="1810"/>
                    <a:pt x="855" y="1813"/>
                  </a:cubicBezTo>
                  <a:cubicBezTo>
                    <a:pt x="860" y="1815"/>
                    <a:pt x="864" y="1817"/>
                    <a:pt x="868" y="1820"/>
                  </a:cubicBezTo>
                  <a:cubicBezTo>
                    <a:pt x="871" y="1822"/>
                    <a:pt x="873" y="1824"/>
                    <a:pt x="875" y="1827"/>
                  </a:cubicBezTo>
                  <a:cubicBezTo>
                    <a:pt x="882" y="1834"/>
                    <a:pt x="890" y="1840"/>
                    <a:pt x="904" y="1842"/>
                  </a:cubicBezTo>
                  <a:cubicBezTo>
                    <a:pt x="906" y="1842"/>
                    <a:pt x="906" y="1842"/>
                    <a:pt x="907" y="1842"/>
                  </a:cubicBezTo>
                  <a:cubicBezTo>
                    <a:pt x="909" y="1842"/>
                    <a:pt x="915" y="1842"/>
                    <a:pt x="917" y="1838"/>
                  </a:cubicBezTo>
                  <a:cubicBezTo>
                    <a:pt x="918" y="1833"/>
                    <a:pt x="912" y="1827"/>
                    <a:pt x="908" y="1823"/>
                  </a:cubicBezTo>
                  <a:cubicBezTo>
                    <a:pt x="906" y="1822"/>
                    <a:pt x="906" y="1822"/>
                    <a:pt x="906" y="1822"/>
                  </a:cubicBezTo>
                  <a:cubicBezTo>
                    <a:pt x="905" y="1819"/>
                    <a:pt x="902" y="1818"/>
                    <a:pt x="900" y="1818"/>
                  </a:cubicBezTo>
                  <a:cubicBezTo>
                    <a:pt x="895" y="1815"/>
                    <a:pt x="891" y="1813"/>
                    <a:pt x="886" y="1804"/>
                  </a:cubicBezTo>
                  <a:cubicBezTo>
                    <a:pt x="884" y="1801"/>
                    <a:pt x="884" y="1800"/>
                    <a:pt x="882" y="1797"/>
                  </a:cubicBezTo>
                  <a:cubicBezTo>
                    <a:pt x="875" y="1786"/>
                    <a:pt x="873" y="1780"/>
                    <a:pt x="876" y="1774"/>
                  </a:cubicBezTo>
                  <a:cubicBezTo>
                    <a:pt x="879" y="1771"/>
                    <a:pt x="880" y="1769"/>
                    <a:pt x="882" y="1769"/>
                  </a:cubicBezTo>
                  <a:cubicBezTo>
                    <a:pt x="887" y="1766"/>
                    <a:pt x="890" y="1763"/>
                    <a:pt x="890" y="1752"/>
                  </a:cubicBezTo>
                  <a:cubicBezTo>
                    <a:pt x="890" y="1736"/>
                    <a:pt x="890" y="1725"/>
                    <a:pt x="884" y="1715"/>
                  </a:cubicBezTo>
                  <a:cubicBezTo>
                    <a:pt x="884" y="1713"/>
                    <a:pt x="882" y="1710"/>
                    <a:pt x="880" y="1709"/>
                  </a:cubicBezTo>
                  <a:cubicBezTo>
                    <a:pt x="876" y="1702"/>
                    <a:pt x="874" y="1698"/>
                    <a:pt x="878" y="1693"/>
                  </a:cubicBezTo>
                  <a:cubicBezTo>
                    <a:pt x="879" y="1690"/>
                    <a:pt x="881" y="1688"/>
                    <a:pt x="883" y="1687"/>
                  </a:cubicBezTo>
                  <a:cubicBezTo>
                    <a:pt x="887" y="1682"/>
                    <a:pt x="890" y="1678"/>
                    <a:pt x="895" y="1665"/>
                  </a:cubicBezTo>
                  <a:cubicBezTo>
                    <a:pt x="897" y="1657"/>
                    <a:pt x="897" y="1650"/>
                    <a:pt x="898" y="1645"/>
                  </a:cubicBezTo>
                  <a:cubicBezTo>
                    <a:pt x="899" y="1637"/>
                    <a:pt x="899" y="1633"/>
                    <a:pt x="908" y="1628"/>
                  </a:cubicBezTo>
                  <a:cubicBezTo>
                    <a:pt x="917" y="1622"/>
                    <a:pt x="922" y="1621"/>
                    <a:pt x="927" y="1619"/>
                  </a:cubicBezTo>
                  <a:cubicBezTo>
                    <a:pt x="931" y="1618"/>
                    <a:pt x="935" y="1617"/>
                    <a:pt x="941" y="1614"/>
                  </a:cubicBezTo>
                  <a:cubicBezTo>
                    <a:pt x="954" y="1609"/>
                    <a:pt x="966" y="1590"/>
                    <a:pt x="968" y="1575"/>
                  </a:cubicBezTo>
                  <a:cubicBezTo>
                    <a:pt x="969" y="1568"/>
                    <a:pt x="966" y="1563"/>
                    <a:pt x="961" y="1560"/>
                  </a:cubicBezTo>
                  <a:cubicBezTo>
                    <a:pt x="947" y="1550"/>
                    <a:pt x="939" y="1540"/>
                    <a:pt x="939" y="1530"/>
                  </a:cubicBezTo>
                  <a:cubicBezTo>
                    <a:pt x="939" y="1529"/>
                    <a:pt x="939" y="1527"/>
                    <a:pt x="939" y="1525"/>
                  </a:cubicBezTo>
                  <a:cubicBezTo>
                    <a:pt x="939" y="1516"/>
                    <a:pt x="939" y="1510"/>
                    <a:pt x="944" y="1507"/>
                  </a:cubicBezTo>
                  <a:cubicBezTo>
                    <a:pt x="945" y="1506"/>
                    <a:pt x="947" y="1504"/>
                    <a:pt x="949" y="1503"/>
                  </a:cubicBezTo>
                  <a:cubicBezTo>
                    <a:pt x="953" y="1500"/>
                    <a:pt x="957" y="1497"/>
                    <a:pt x="961" y="1497"/>
                  </a:cubicBezTo>
                  <a:cubicBezTo>
                    <a:pt x="964" y="1497"/>
                    <a:pt x="967" y="1498"/>
                    <a:pt x="970" y="1502"/>
                  </a:cubicBezTo>
                  <a:cubicBezTo>
                    <a:pt x="971" y="1503"/>
                    <a:pt x="973" y="1505"/>
                    <a:pt x="975" y="1507"/>
                  </a:cubicBezTo>
                  <a:cubicBezTo>
                    <a:pt x="984" y="1518"/>
                    <a:pt x="990" y="1525"/>
                    <a:pt x="998" y="1525"/>
                  </a:cubicBezTo>
                  <a:cubicBezTo>
                    <a:pt x="998" y="1525"/>
                    <a:pt x="998" y="1525"/>
                    <a:pt x="998" y="1525"/>
                  </a:cubicBezTo>
                  <a:cubicBezTo>
                    <a:pt x="999" y="1525"/>
                    <a:pt x="1002" y="1524"/>
                    <a:pt x="1004" y="1524"/>
                  </a:cubicBezTo>
                  <a:cubicBezTo>
                    <a:pt x="1014" y="1517"/>
                    <a:pt x="1038" y="1496"/>
                    <a:pt x="1031" y="1470"/>
                  </a:cubicBezTo>
                  <a:cubicBezTo>
                    <a:pt x="1027" y="1454"/>
                    <a:pt x="1036" y="1442"/>
                    <a:pt x="1047" y="1436"/>
                  </a:cubicBezTo>
                  <a:cubicBezTo>
                    <a:pt x="1052" y="1433"/>
                    <a:pt x="1055" y="1431"/>
                    <a:pt x="1059" y="1428"/>
                  </a:cubicBezTo>
                  <a:cubicBezTo>
                    <a:pt x="1067" y="1422"/>
                    <a:pt x="1074" y="1416"/>
                    <a:pt x="1090" y="1413"/>
                  </a:cubicBezTo>
                  <a:cubicBezTo>
                    <a:pt x="1115" y="1409"/>
                    <a:pt x="1126" y="1403"/>
                    <a:pt x="1130" y="1385"/>
                  </a:cubicBezTo>
                  <a:cubicBezTo>
                    <a:pt x="1131" y="1378"/>
                    <a:pt x="1130" y="1366"/>
                    <a:pt x="1129" y="1354"/>
                  </a:cubicBezTo>
                  <a:cubicBezTo>
                    <a:pt x="1127" y="1338"/>
                    <a:pt x="1125" y="1320"/>
                    <a:pt x="1129" y="1313"/>
                  </a:cubicBezTo>
                  <a:cubicBezTo>
                    <a:pt x="1134" y="1305"/>
                    <a:pt x="1138" y="1301"/>
                    <a:pt x="1141" y="1296"/>
                  </a:cubicBezTo>
                  <a:cubicBezTo>
                    <a:pt x="1145" y="1293"/>
                    <a:pt x="1147" y="1289"/>
                    <a:pt x="1150" y="1284"/>
                  </a:cubicBezTo>
                  <a:cubicBezTo>
                    <a:pt x="1152" y="1280"/>
                    <a:pt x="1156" y="1276"/>
                    <a:pt x="1158" y="1272"/>
                  </a:cubicBezTo>
                  <a:cubicBezTo>
                    <a:pt x="1166" y="1261"/>
                    <a:pt x="1173" y="1250"/>
                    <a:pt x="1174" y="1242"/>
                  </a:cubicBezTo>
                  <a:cubicBezTo>
                    <a:pt x="1175" y="1227"/>
                    <a:pt x="1145" y="1204"/>
                    <a:pt x="1136" y="11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world map piece"/>
            <p:cNvSpPr>
              <a:spLocks/>
            </p:cNvSpPr>
            <p:nvPr/>
          </p:nvSpPr>
          <p:spPr bwMode="auto">
            <a:xfrm>
              <a:off x="2430463" y="644525"/>
              <a:ext cx="754063" cy="584200"/>
            </a:xfrm>
            <a:custGeom>
              <a:avLst/>
              <a:gdLst>
                <a:gd name="T0" fmla="*/ 25 w 271"/>
                <a:gd name="T1" fmla="*/ 204 h 210"/>
                <a:gd name="T2" fmla="*/ 49 w 271"/>
                <a:gd name="T3" fmla="*/ 205 h 210"/>
                <a:gd name="T4" fmla="*/ 65 w 271"/>
                <a:gd name="T5" fmla="*/ 209 h 210"/>
                <a:gd name="T6" fmla="*/ 73 w 271"/>
                <a:gd name="T7" fmla="*/ 210 h 210"/>
                <a:gd name="T8" fmla="*/ 87 w 271"/>
                <a:gd name="T9" fmla="*/ 204 h 210"/>
                <a:gd name="T10" fmla="*/ 98 w 271"/>
                <a:gd name="T11" fmla="*/ 194 h 210"/>
                <a:gd name="T12" fmla="*/ 105 w 271"/>
                <a:gd name="T13" fmla="*/ 183 h 210"/>
                <a:gd name="T14" fmla="*/ 120 w 271"/>
                <a:gd name="T15" fmla="*/ 173 h 210"/>
                <a:gd name="T16" fmla="*/ 138 w 271"/>
                <a:gd name="T17" fmla="*/ 150 h 210"/>
                <a:gd name="T18" fmla="*/ 149 w 271"/>
                <a:gd name="T19" fmla="*/ 135 h 210"/>
                <a:gd name="T20" fmla="*/ 152 w 271"/>
                <a:gd name="T21" fmla="*/ 135 h 210"/>
                <a:gd name="T22" fmla="*/ 156 w 271"/>
                <a:gd name="T23" fmla="*/ 135 h 210"/>
                <a:gd name="T24" fmla="*/ 165 w 271"/>
                <a:gd name="T25" fmla="*/ 134 h 210"/>
                <a:gd name="T26" fmla="*/ 174 w 271"/>
                <a:gd name="T27" fmla="*/ 125 h 210"/>
                <a:gd name="T28" fmla="*/ 180 w 271"/>
                <a:gd name="T29" fmla="*/ 121 h 210"/>
                <a:gd name="T30" fmla="*/ 200 w 271"/>
                <a:gd name="T31" fmla="*/ 110 h 210"/>
                <a:gd name="T32" fmla="*/ 218 w 271"/>
                <a:gd name="T33" fmla="*/ 101 h 210"/>
                <a:gd name="T34" fmla="*/ 228 w 271"/>
                <a:gd name="T35" fmla="*/ 86 h 210"/>
                <a:gd name="T36" fmla="*/ 234 w 271"/>
                <a:gd name="T37" fmla="*/ 73 h 210"/>
                <a:gd name="T38" fmla="*/ 239 w 271"/>
                <a:gd name="T39" fmla="*/ 68 h 210"/>
                <a:gd name="T40" fmla="*/ 245 w 271"/>
                <a:gd name="T41" fmla="*/ 63 h 210"/>
                <a:gd name="T42" fmla="*/ 249 w 271"/>
                <a:gd name="T43" fmla="*/ 63 h 210"/>
                <a:gd name="T44" fmla="*/ 250 w 271"/>
                <a:gd name="T45" fmla="*/ 63 h 210"/>
                <a:gd name="T46" fmla="*/ 256 w 271"/>
                <a:gd name="T47" fmla="*/ 60 h 210"/>
                <a:gd name="T48" fmla="*/ 256 w 271"/>
                <a:gd name="T49" fmla="*/ 58 h 210"/>
                <a:gd name="T50" fmla="*/ 260 w 271"/>
                <a:gd name="T51" fmla="*/ 57 h 210"/>
                <a:gd name="T52" fmla="*/ 269 w 271"/>
                <a:gd name="T53" fmla="*/ 49 h 210"/>
                <a:gd name="T54" fmla="*/ 267 w 271"/>
                <a:gd name="T55" fmla="*/ 38 h 210"/>
                <a:gd name="T56" fmla="*/ 266 w 271"/>
                <a:gd name="T57" fmla="*/ 36 h 210"/>
                <a:gd name="T58" fmla="*/ 266 w 271"/>
                <a:gd name="T59" fmla="*/ 34 h 210"/>
                <a:gd name="T60" fmla="*/ 261 w 271"/>
                <a:gd name="T61" fmla="*/ 22 h 210"/>
                <a:gd name="T62" fmla="*/ 191 w 271"/>
                <a:gd name="T63" fmla="*/ 0 h 210"/>
                <a:gd name="T64" fmla="*/ 160 w 271"/>
                <a:gd name="T65" fmla="*/ 2 h 210"/>
                <a:gd name="T66" fmla="*/ 141 w 271"/>
                <a:gd name="T67" fmla="*/ 3 h 210"/>
                <a:gd name="T68" fmla="*/ 102 w 271"/>
                <a:gd name="T69" fmla="*/ 13 h 210"/>
                <a:gd name="T70" fmla="*/ 100 w 271"/>
                <a:gd name="T71" fmla="*/ 14 h 210"/>
                <a:gd name="T72" fmla="*/ 89 w 271"/>
                <a:gd name="T73" fmla="*/ 52 h 210"/>
                <a:gd name="T74" fmla="*/ 89 w 271"/>
                <a:gd name="T75" fmla="*/ 57 h 210"/>
                <a:gd name="T76" fmla="*/ 104 w 271"/>
                <a:gd name="T77" fmla="*/ 77 h 210"/>
                <a:gd name="T78" fmla="*/ 109 w 271"/>
                <a:gd name="T79" fmla="*/ 80 h 210"/>
                <a:gd name="T80" fmla="*/ 109 w 271"/>
                <a:gd name="T81" fmla="*/ 82 h 210"/>
                <a:gd name="T82" fmla="*/ 104 w 271"/>
                <a:gd name="T83" fmla="*/ 84 h 210"/>
                <a:gd name="T84" fmla="*/ 94 w 271"/>
                <a:gd name="T85" fmla="*/ 82 h 210"/>
                <a:gd name="T86" fmla="*/ 76 w 271"/>
                <a:gd name="T87" fmla="*/ 52 h 210"/>
                <a:gd name="T88" fmla="*/ 63 w 271"/>
                <a:gd name="T89" fmla="*/ 38 h 210"/>
                <a:gd name="T90" fmla="*/ 38 w 271"/>
                <a:gd name="T91" fmla="*/ 49 h 210"/>
                <a:gd name="T92" fmla="*/ 14 w 271"/>
                <a:gd name="T93" fmla="*/ 80 h 210"/>
                <a:gd name="T94" fmla="*/ 14 w 271"/>
                <a:gd name="T95" fmla="*/ 90 h 210"/>
                <a:gd name="T96" fmla="*/ 33 w 271"/>
                <a:gd name="T97" fmla="*/ 101 h 210"/>
                <a:gd name="T98" fmla="*/ 25 w 271"/>
                <a:gd name="T99" fmla="*/ 107 h 210"/>
                <a:gd name="T100" fmla="*/ 20 w 271"/>
                <a:gd name="T101" fmla="*/ 109 h 210"/>
                <a:gd name="T102" fmla="*/ 6 w 271"/>
                <a:gd name="T103" fmla="*/ 118 h 210"/>
                <a:gd name="T104" fmla="*/ 8 w 271"/>
                <a:gd name="T105" fmla="*/ 135 h 210"/>
                <a:gd name="T106" fmla="*/ 33 w 271"/>
                <a:gd name="T107" fmla="*/ 149 h 210"/>
                <a:gd name="T108" fmla="*/ 38 w 271"/>
                <a:gd name="T109" fmla="*/ 149 h 210"/>
                <a:gd name="T110" fmla="*/ 55 w 271"/>
                <a:gd name="T111" fmla="*/ 152 h 210"/>
                <a:gd name="T112" fmla="*/ 60 w 271"/>
                <a:gd name="T113" fmla="*/ 156 h 210"/>
                <a:gd name="T114" fmla="*/ 38 w 271"/>
                <a:gd name="T115" fmla="*/ 166 h 210"/>
                <a:gd name="T116" fmla="*/ 33 w 271"/>
                <a:gd name="T117" fmla="*/ 168 h 210"/>
                <a:gd name="T118" fmla="*/ 17 w 271"/>
                <a:gd name="T119" fmla="*/ 177 h 210"/>
                <a:gd name="T120" fmla="*/ 6 w 271"/>
                <a:gd name="T121" fmla="*/ 187 h 210"/>
                <a:gd name="T122" fmla="*/ 0 w 271"/>
                <a:gd name="T123" fmla="*/ 198 h 210"/>
                <a:gd name="T124" fmla="*/ 25 w 271"/>
                <a:gd name="T125" fmla="*/ 20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1" h="210">
                  <a:moveTo>
                    <a:pt x="25" y="204"/>
                  </a:moveTo>
                  <a:cubicBezTo>
                    <a:pt x="33" y="204"/>
                    <a:pt x="42" y="204"/>
                    <a:pt x="49" y="205"/>
                  </a:cubicBezTo>
                  <a:cubicBezTo>
                    <a:pt x="57" y="206"/>
                    <a:pt x="61" y="207"/>
                    <a:pt x="65" y="209"/>
                  </a:cubicBezTo>
                  <a:cubicBezTo>
                    <a:pt x="68" y="210"/>
                    <a:pt x="71" y="210"/>
                    <a:pt x="73" y="210"/>
                  </a:cubicBezTo>
                  <a:cubicBezTo>
                    <a:pt x="76" y="210"/>
                    <a:pt x="81" y="209"/>
                    <a:pt x="87" y="204"/>
                  </a:cubicBezTo>
                  <a:cubicBezTo>
                    <a:pt x="97" y="200"/>
                    <a:pt x="98" y="198"/>
                    <a:pt x="98" y="194"/>
                  </a:cubicBezTo>
                  <a:cubicBezTo>
                    <a:pt x="98" y="192"/>
                    <a:pt x="99" y="189"/>
                    <a:pt x="105" y="183"/>
                  </a:cubicBezTo>
                  <a:cubicBezTo>
                    <a:pt x="111" y="177"/>
                    <a:pt x="116" y="175"/>
                    <a:pt x="120" y="173"/>
                  </a:cubicBezTo>
                  <a:cubicBezTo>
                    <a:pt x="128" y="170"/>
                    <a:pt x="136" y="167"/>
                    <a:pt x="138" y="150"/>
                  </a:cubicBezTo>
                  <a:cubicBezTo>
                    <a:pt x="140" y="135"/>
                    <a:pt x="144" y="135"/>
                    <a:pt x="149" y="135"/>
                  </a:cubicBezTo>
                  <a:cubicBezTo>
                    <a:pt x="150" y="135"/>
                    <a:pt x="151" y="135"/>
                    <a:pt x="152" y="135"/>
                  </a:cubicBezTo>
                  <a:cubicBezTo>
                    <a:pt x="153" y="135"/>
                    <a:pt x="154" y="135"/>
                    <a:pt x="156" y="135"/>
                  </a:cubicBezTo>
                  <a:cubicBezTo>
                    <a:pt x="158" y="135"/>
                    <a:pt x="161" y="135"/>
                    <a:pt x="165" y="134"/>
                  </a:cubicBezTo>
                  <a:cubicBezTo>
                    <a:pt x="173" y="133"/>
                    <a:pt x="174" y="129"/>
                    <a:pt x="174" y="125"/>
                  </a:cubicBezTo>
                  <a:cubicBezTo>
                    <a:pt x="174" y="123"/>
                    <a:pt x="174" y="123"/>
                    <a:pt x="180" y="121"/>
                  </a:cubicBezTo>
                  <a:cubicBezTo>
                    <a:pt x="188" y="118"/>
                    <a:pt x="194" y="114"/>
                    <a:pt x="200" y="110"/>
                  </a:cubicBezTo>
                  <a:cubicBezTo>
                    <a:pt x="207" y="106"/>
                    <a:pt x="212" y="102"/>
                    <a:pt x="218" y="101"/>
                  </a:cubicBezTo>
                  <a:cubicBezTo>
                    <a:pt x="227" y="100"/>
                    <a:pt x="228" y="92"/>
                    <a:pt x="228" y="86"/>
                  </a:cubicBezTo>
                  <a:cubicBezTo>
                    <a:pt x="229" y="81"/>
                    <a:pt x="230" y="76"/>
                    <a:pt x="234" y="73"/>
                  </a:cubicBezTo>
                  <a:cubicBezTo>
                    <a:pt x="236" y="72"/>
                    <a:pt x="238" y="70"/>
                    <a:pt x="239" y="68"/>
                  </a:cubicBezTo>
                  <a:cubicBezTo>
                    <a:pt x="242" y="66"/>
                    <a:pt x="244" y="63"/>
                    <a:pt x="245" y="63"/>
                  </a:cubicBezTo>
                  <a:cubicBezTo>
                    <a:pt x="246" y="63"/>
                    <a:pt x="247" y="63"/>
                    <a:pt x="249" y="63"/>
                  </a:cubicBezTo>
                  <a:cubicBezTo>
                    <a:pt x="250" y="63"/>
                    <a:pt x="250" y="63"/>
                    <a:pt x="250" y="63"/>
                  </a:cubicBezTo>
                  <a:cubicBezTo>
                    <a:pt x="252" y="63"/>
                    <a:pt x="254" y="62"/>
                    <a:pt x="256" y="60"/>
                  </a:cubicBezTo>
                  <a:cubicBezTo>
                    <a:pt x="256" y="59"/>
                    <a:pt x="256" y="59"/>
                    <a:pt x="256" y="58"/>
                  </a:cubicBezTo>
                  <a:cubicBezTo>
                    <a:pt x="257" y="58"/>
                    <a:pt x="259" y="58"/>
                    <a:pt x="260" y="57"/>
                  </a:cubicBezTo>
                  <a:cubicBezTo>
                    <a:pt x="263" y="54"/>
                    <a:pt x="267" y="52"/>
                    <a:pt x="269" y="49"/>
                  </a:cubicBezTo>
                  <a:cubicBezTo>
                    <a:pt x="271" y="45"/>
                    <a:pt x="269" y="42"/>
                    <a:pt x="267" y="38"/>
                  </a:cubicBezTo>
                  <a:cubicBezTo>
                    <a:pt x="267" y="37"/>
                    <a:pt x="266" y="36"/>
                    <a:pt x="266" y="36"/>
                  </a:cubicBezTo>
                  <a:cubicBezTo>
                    <a:pt x="266" y="34"/>
                    <a:pt x="266" y="34"/>
                    <a:pt x="266" y="34"/>
                  </a:cubicBezTo>
                  <a:cubicBezTo>
                    <a:pt x="265" y="30"/>
                    <a:pt x="264" y="26"/>
                    <a:pt x="261" y="22"/>
                  </a:cubicBezTo>
                  <a:cubicBezTo>
                    <a:pt x="251" y="7"/>
                    <a:pt x="214" y="0"/>
                    <a:pt x="191" y="0"/>
                  </a:cubicBezTo>
                  <a:cubicBezTo>
                    <a:pt x="177" y="0"/>
                    <a:pt x="169" y="1"/>
                    <a:pt x="160" y="2"/>
                  </a:cubicBezTo>
                  <a:cubicBezTo>
                    <a:pt x="154" y="2"/>
                    <a:pt x="148" y="3"/>
                    <a:pt x="141" y="3"/>
                  </a:cubicBezTo>
                  <a:cubicBezTo>
                    <a:pt x="120" y="4"/>
                    <a:pt x="112" y="8"/>
                    <a:pt x="102" y="1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89" y="20"/>
                    <a:pt x="89" y="36"/>
                    <a:pt x="89" y="52"/>
                  </a:cubicBezTo>
                  <a:cubicBezTo>
                    <a:pt x="89" y="53"/>
                    <a:pt x="89" y="55"/>
                    <a:pt x="89" y="57"/>
                  </a:cubicBezTo>
                  <a:cubicBezTo>
                    <a:pt x="89" y="69"/>
                    <a:pt x="98" y="74"/>
                    <a:pt x="104" y="77"/>
                  </a:cubicBezTo>
                  <a:cubicBezTo>
                    <a:pt x="106" y="78"/>
                    <a:pt x="108" y="80"/>
                    <a:pt x="109" y="80"/>
                  </a:cubicBezTo>
                  <a:cubicBezTo>
                    <a:pt x="109" y="80"/>
                    <a:pt x="109" y="81"/>
                    <a:pt x="109" y="82"/>
                  </a:cubicBezTo>
                  <a:cubicBezTo>
                    <a:pt x="109" y="83"/>
                    <a:pt x="107" y="84"/>
                    <a:pt x="104" y="84"/>
                  </a:cubicBezTo>
                  <a:cubicBezTo>
                    <a:pt x="101" y="84"/>
                    <a:pt x="98" y="83"/>
                    <a:pt x="94" y="82"/>
                  </a:cubicBezTo>
                  <a:cubicBezTo>
                    <a:pt x="79" y="78"/>
                    <a:pt x="78" y="69"/>
                    <a:pt x="76" y="52"/>
                  </a:cubicBezTo>
                  <a:cubicBezTo>
                    <a:pt x="76" y="43"/>
                    <a:pt x="71" y="38"/>
                    <a:pt x="63" y="38"/>
                  </a:cubicBezTo>
                  <a:cubicBezTo>
                    <a:pt x="55" y="38"/>
                    <a:pt x="44" y="44"/>
                    <a:pt x="38" y="49"/>
                  </a:cubicBezTo>
                  <a:cubicBezTo>
                    <a:pt x="28" y="56"/>
                    <a:pt x="16" y="68"/>
                    <a:pt x="14" y="80"/>
                  </a:cubicBezTo>
                  <a:cubicBezTo>
                    <a:pt x="13" y="84"/>
                    <a:pt x="13" y="87"/>
                    <a:pt x="14" y="90"/>
                  </a:cubicBezTo>
                  <a:cubicBezTo>
                    <a:pt x="17" y="99"/>
                    <a:pt x="24" y="103"/>
                    <a:pt x="33" y="101"/>
                  </a:cubicBezTo>
                  <a:cubicBezTo>
                    <a:pt x="32" y="104"/>
                    <a:pt x="29" y="106"/>
                    <a:pt x="25" y="107"/>
                  </a:cubicBezTo>
                  <a:cubicBezTo>
                    <a:pt x="23" y="108"/>
                    <a:pt x="22" y="108"/>
                    <a:pt x="20" y="109"/>
                  </a:cubicBezTo>
                  <a:cubicBezTo>
                    <a:pt x="15" y="111"/>
                    <a:pt x="9" y="112"/>
                    <a:pt x="6" y="118"/>
                  </a:cubicBezTo>
                  <a:cubicBezTo>
                    <a:pt x="5" y="122"/>
                    <a:pt x="5" y="128"/>
                    <a:pt x="8" y="135"/>
                  </a:cubicBezTo>
                  <a:cubicBezTo>
                    <a:pt x="13" y="149"/>
                    <a:pt x="25" y="149"/>
                    <a:pt x="33" y="149"/>
                  </a:cubicBezTo>
                  <a:cubicBezTo>
                    <a:pt x="38" y="149"/>
                    <a:pt x="38" y="149"/>
                    <a:pt x="38" y="149"/>
                  </a:cubicBezTo>
                  <a:cubicBezTo>
                    <a:pt x="44" y="149"/>
                    <a:pt x="50" y="149"/>
                    <a:pt x="55" y="152"/>
                  </a:cubicBezTo>
                  <a:cubicBezTo>
                    <a:pt x="60" y="156"/>
                    <a:pt x="60" y="156"/>
                    <a:pt x="60" y="156"/>
                  </a:cubicBezTo>
                  <a:cubicBezTo>
                    <a:pt x="60" y="159"/>
                    <a:pt x="47" y="164"/>
                    <a:pt x="38" y="166"/>
                  </a:cubicBezTo>
                  <a:cubicBezTo>
                    <a:pt x="33" y="168"/>
                    <a:pt x="33" y="168"/>
                    <a:pt x="33" y="168"/>
                  </a:cubicBezTo>
                  <a:cubicBezTo>
                    <a:pt x="22" y="172"/>
                    <a:pt x="21" y="172"/>
                    <a:pt x="17" y="177"/>
                  </a:cubicBezTo>
                  <a:cubicBezTo>
                    <a:pt x="15" y="178"/>
                    <a:pt x="12" y="181"/>
                    <a:pt x="6" y="187"/>
                  </a:cubicBezTo>
                  <a:cubicBezTo>
                    <a:pt x="3" y="189"/>
                    <a:pt x="0" y="194"/>
                    <a:pt x="0" y="198"/>
                  </a:cubicBezTo>
                  <a:cubicBezTo>
                    <a:pt x="3" y="203"/>
                    <a:pt x="11" y="204"/>
                    <a:pt x="25" y="2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world map piece"/>
            <p:cNvSpPr>
              <a:spLocks/>
            </p:cNvSpPr>
            <p:nvPr/>
          </p:nvSpPr>
          <p:spPr bwMode="auto">
            <a:xfrm>
              <a:off x="2840038" y="715963"/>
              <a:ext cx="1222375" cy="1555750"/>
            </a:xfrm>
            <a:custGeom>
              <a:avLst/>
              <a:gdLst>
                <a:gd name="T0" fmla="*/ 308 w 440"/>
                <a:gd name="T1" fmla="*/ 396 h 559"/>
                <a:gd name="T2" fmla="*/ 286 w 440"/>
                <a:gd name="T3" fmla="*/ 384 h 559"/>
                <a:gd name="T4" fmla="*/ 299 w 440"/>
                <a:gd name="T5" fmla="*/ 388 h 559"/>
                <a:gd name="T6" fmla="*/ 330 w 440"/>
                <a:gd name="T7" fmla="*/ 389 h 559"/>
                <a:gd name="T8" fmla="*/ 352 w 440"/>
                <a:gd name="T9" fmla="*/ 380 h 559"/>
                <a:gd name="T10" fmla="*/ 335 w 440"/>
                <a:gd name="T11" fmla="*/ 356 h 559"/>
                <a:gd name="T12" fmla="*/ 319 w 440"/>
                <a:gd name="T13" fmla="*/ 340 h 559"/>
                <a:gd name="T14" fmla="*/ 337 w 440"/>
                <a:gd name="T15" fmla="*/ 323 h 559"/>
                <a:gd name="T16" fmla="*/ 352 w 440"/>
                <a:gd name="T17" fmla="*/ 327 h 559"/>
                <a:gd name="T18" fmla="*/ 361 w 440"/>
                <a:gd name="T19" fmla="*/ 306 h 559"/>
                <a:gd name="T20" fmla="*/ 365 w 440"/>
                <a:gd name="T21" fmla="*/ 256 h 559"/>
                <a:gd name="T22" fmla="*/ 355 w 440"/>
                <a:gd name="T23" fmla="*/ 242 h 559"/>
                <a:gd name="T24" fmla="*/ 376 w 440"/>
                <a:gd name="T25" fmla="*/ 239 h 559"/>
                <a:gd name="T26" fmla="*/ 379 w 440"/>
                <a:gd name="T27" fmla="*/ 225 h 559"/>
                <a:gd name="T28" fmla="*/ 380 w 440"/>
                <a:gd name="T29" fmla="*/ 183 h 559"/>
                <a:gd name="T30" fmla="*/ 409 w 440"/>
                <a:gd name="T31" fmla="*/ 140 h 559"/>
                <a:gd name="T32" fmla="*/ 438 w 440"/>
                <a:gd name="T33" fmla="*/ 101 h 559"/>
                <a:gd name="T34" fmla="*/ 416 w 440"/>
                <a:gd name="T35" fmla="*/ 86 h 559"/>
                <a:gd name="T36" fmla="*/ 402 w 440"/>
                <a:gd name="T37" fmla="*/ 94 h 559"/>
                <a:gd name="T38" fmla="*/ 380 w 440"/>
                <a:gd name="T39" fmla="*/ 84 h 559"/>
                <a:gd name="T40" fmla="*/ 369 w 440"/>
                <a:gd name="T41" fmla="*/ 92 h 559"/>
                <a:gd name="T42" fmla="*/ 388 w 440"/>
                <a:gd name="T43" fmla="*/ 62 h 559"/>
                <a:gd name="T44" fmla="*/ 374 w 440"/>
                <a:gd name="T45" fmla="*/ 43 h 559"/>
                <a:gd name="T46" fmla="*/ 309 w 440"/>
                <a:gd name="T47" fmla="*/ 1 h 559"/>
                <a:gd name="T48" fmla="*/ 293 w 440"/>
                <a:gd name="T49" fmla="*/ 9 h 559"/>
                <a:gd name="T50" fmla="*/ 280 w 440"/>
                <a:gd name="T51" fmla="*/ 15 h 559"/>
                <a:gd name="T52" fmla="*/ 233 w 440"/>
                <a:gd name="T53" fmla="*/ 58 h 559"/>
                <a:gd name="T54" fmla="*/ 218 w 440"/>
                <a:gd name="T55" fmla="*/ 44 h 559"/>
                <a:gd name="T56" fmla="*/ 204 w 440"/>
                <a:gd name="T57" fmla="*/ 50 h 559"/>
                <a:gd name="T58" fmla="*/ 188 w 440"/>
                <a:gd name="T59" fmla="*/ 67 h 559"/>
                <a:gd name="T60" fmla="*/ 159 w 440"/>
                <a:gd name="T61" fmla="*/ 39 h 559"/>
                <a:gd name="T62" fmla="*/ 149 w 440"/>
                <a:gd name="T63" fmla="*/ 39 h 559"/>
                <a:gd name="T64" fmla="*/ 141 w 440"/>
                <a:gd name="T65" fmla="*/ 36 h 559"/>
                <a:gd name="T66" fmla="*/ 126 w 440"/>
                <a:gd name="T67" fmla="*/ 35 h 559"/>
                <a:gd name="T68" fmla="*/ 110 w 440"/>
                <a:gd name="T69" fmla="*/ 47 h 559"/>
                <a:gd name="T70" fmla="*/ 119 w 440"/>
                <a:gd name="T71" fmla="*/ 60 h 559"/>
                <a:gd name="T72" fmla="*/ 85 w 440"/>
                <a:gd name="T73" fmla="*/ 81 h 559"/>
                <a:gd name="T74" fmla="*/ 67 w 440"/>
                <a:gd name="T75" fmla="*/ 92 h 559"/>
                <a:gd name="T76" fmla="*/ 76 w 440"/>
                <a:gd name="T77" fmla="*/ 123 h 559"/>
                <a:gd name="T78" fmla="*/ 70 w 440"/>
                <a:gd name="T79" fmla="*/ 124 h 559"/>
                <a:gd name="T80" fmla="*/ 62 w 440"/>
                <a:gd name="T81" fmla="*/ 123 h 559"/>
                <a:gd name="T82" fmla="*/ 11 w 440"/>
                <a:gd name="T83" fmla="*/ 140 h 559"/>
                <a:gd name="T84" fmla="*/ 24 w 440"/>
                <a:gd name="T85" fmla="*/ 168 h 559"/>
                <a:gd name="T86" fmla="*/ 43 w 440"/>
                <a:gd name="T87" fmla="*/ 171 h 559"/>
                <a:gd name="T88" fmla="*/ 21 w 440"/>
                <a:gd name="T89" fmla="*/ 176 h 559"/>
                <a:gd name="T90" fmla="*/ 13 w 440"/>
                <a:gd name="T91" fmla="*/ 217 h 559"/>
                <a:gd name="T92" fmla="*/ 71 w 440"/>
                <a:gd name="T93" fmla="*/ 227 h 559"/>
                <a:gd name="T94" fmla="*/ 79 w 440"/>
                <a:gd name="T95" fmla="*/ 249 h 559"/>
                <a:gd name="T96" fmla="*/ 81 w 440"/>
                <a:gd name="T97" fmla="*/ 325 h 559"/>
                <a:gd name="T98" fmla="*/ 74 w 440"/>
                <a:gd name="T99" fmla="*/ 366 h 559"/>
                <a:gd name="T100" fmla="*/ 94 w 440"/>
                <a:gd name="T101" fmla="*/ 386 h 559"/>
                <a:gd name="T102" fmla="*/ 89 w 440"/>
                <a:gd name="T103" fmla="*/ 409 h 559"/>
                <a:gd name="T104" fmla="*/ 68 w 440"/>
                <a:gd name="T105" fmla="*/ 455 h 559"/>
                <a:gd name="T106" fmla="*/ 81 w 440"/>
                <a:gd name="T107" fmla="*/ 536 h 559"/>
                <a:gd name="T108" fmla="*/ 112 w 440"/>
                <a:gd name="T109" fmla="*/ 557 h 559"/>
                <a:gd name="T110" fmla="*/ 151 w 440"/>
                <a:gd name="T111" fmla="*/ 518 h 559"/>
                <a:gd name="T112" fmla="*/ 201 w 440"/>
                <a:gd name="T113" fmla="*/ 468 h 559"/>
                <a:gd name="T114" fmla="*/ 249 w 440"/>
                <a:gd name="T115" fmla="*/ 445 h 559"/>
                <a:gd name="T116" fmla="*/ 298 w 440"/>
                <a:gd name="T117" fmla="*/ 422 h 559"/>
                <a:gd name="T118" fmla="*/ 326 w 440"/>
                <a:gd name="T119" fmla="*/ 407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40" h="559">
                  <a:moveTo>
                    <a:pt x="326" y="407"/>
                  </a:moveTo>
                  <a:cubicBezTo>
                    <a:pt x="326" y="402"/>
                    <a:pt x="318" y="400"/>
                    <a:pt x="308" y="396"/>
                  </a:cubicBezTo>
                  <a:cubicBezTo>
                    <a:pt x="299" y="393"/>
                    <a:pt x="290" y="390"/>
                    <a:pt x="288" y="386"/>
                  </a:cubicBezTo>
                  <a:cubicBezTo>
                    <a:pt x="287" y="385"/>
                    <a:pt x="286" y="385"/>
                    <a:pt x="286" y="384"/>
                  </a:cubicBezTo>
                  <a:cubicBezTo>
                    <a:pt x="288" y="385"/>
                    <a:pt x="293" y="385"/>
                    <a:pt x="297" y="387"/>
                  </a:cubicBezTo>
                  <a:cubicBezTo>
                    <a:pt x="299" y="388"/>
                    <a:pt x="299" y="388"/>
                    <a:pt x="299" y="388"/>
                  </a:cubicBezTo>
                  <a:cubicBezTo>
                    <a:pt x="306" y="390"/>
                    <a:pt x="310" y="391"/>
                    <a:pt x="315" y="391"/>
                  </a:cubicBezTo>
                  <a:cubicBezTo>
                    <a:pt x="319" y="391"/>
                    <a:pt x="323" y="390"/>
                    <a:pt x="330" y="389"/>
                  </a:cubicBezTo>
                  <a:cubicBezTo>
                    <a:pt x="332" y="389"/>
                    <a:pt x="335" y="388"/>
                    <a:pt x="337" y="388"/>
                  </a:cubicBezTo>
                  <a:cubicBezTo>
                    <a:pt x="347" y="386"/>
                    <a:pt x="351" y="384"/>
                    <a:pt x="352" y="380"/>
                  </a:cubicBezTo>
                  <a:cubicBezTo>
                    <a:pt x="353" y="375"/>
                    <a:pt x="349" y="371"/>
                    <a:pt x="343" y="365"/>
                  </a:cubicBezTo>
                  <a:cubicBezTo>
                    <a:pt x="341" y="363"/>
                    <a:pt x="337" y="359"/>
                    <a:pt x="335" y="356"/>
                  </a:cubicBezTo>
                  <a:cubicBezTo>
                    <a:pt x="328" y="347"/>
                    <a:pt x="324" y="346"/>
                    <a:pt x="321" y="345"/>
                  </a:cubicBezTo>
                  <a:cubicBezTo>
                    <a:pt x="320" y="344"/>
                    <a:pt x="320" y="344"/>
                    <a:pt x="319" y="340"/>
                  </a:cubicBezTo>
                  <a:cubicBezTo>
                    <a:pt x="318" y="337"/>
                    <a:pt x="319" y="333"/>
                    <a:pt x="321" y="329"/>
                  </a:cubicBezTo>
                  <a:cubicBezTo>
                    <a:pt x="326" y="324"/>
                    <a:pt x="331" y="321"/>
                    <a:pt x="337" y="323"/>
                  </a:cubicBezTo>
                  <a:cubicBezTo>
                    <a:pt x="342" y="324"/>
                    <a:pt x="345" y="325"/>
                    <a:pt x="347" y="325"/>
                  </a:cubicBezTo>
                  <a:cubicBezTo>
                    <a:pt x="348" y="326"/>
                    <a:pt x="350" y="327"/>
                    <a:pt x="352" y="327"/>
                  </a:cubicBezTo>
                  <a:cubicBezTo>
                    <a:pt x="355" y="327"/>
                    <a:pt x="357" y="325"/>
                    <a:pt x="359" y="321"/>
                  </a:cubicBezTo>
                  <a:cubicBezTo>
                    <a:pt x="363" y="318"/>
                    <a:pt x="362" y="312"/>
                    <a:pt x="361" y="306"/>
                  </a:cubicBezTo>
                  <a:cubicBezTo>
                    <a:pt x="360" y="298"/>
                    <a:pt x="359" y="291"/>
                    <a:pt x="367" y="285"/>
                  </a:cubicBezTo>
                  <a:cubicBezTo>
                    <a:pt x="380" y="272"/>
                    <a:pt x="373" y="265"/>
                    <a:pt x="365" y="256"/>
                  </a:cubicBezTo>
                  <a:cubicBezTo>
                    <a:pt x="363" y="254"/>
                    <a:pt x="360" y="250"/>
                    <a:pt x="358" y="247"/>
                  </a:cubicBezTo>
                  <a:cubicBezTo>
                    <a:pt x="356" y="244"/>
                    <a:pt x="355" y="242"/>
                    <a:pt x="355" y="242"/>
                  </a:cubicBezTo>
                  <a:cubicBezTo>
                    <a:pt x="356" y="241"/>
                    <a:pt x="359" y="241"/>
                    <a:pt x="362" y="241"/>
                  </a:cubicBezTo>
                  <a:cubicBezTo>
                    <a:pt x="366" y="241"/>
                    <a:pt x="371" y="240"/>
                    <a:pt x="376" y="239"/>
                  </a:cubicBezTo>
                  <a:cubicBezTo>
                    <a:pt x="380" y="238"/>
                    <a:pt x="385" y="237"/>
                    <a:pt x="385" y="233"/>
                  </a:cubicBezTo>
                  <a:cubicBezTo>
                    <a:pt x="386" y="230"/>
                    <a:pt x="383" y="227"/>
                    <a:pt x="379" y="225"/>
                  </a:cubicBezTo>
                  <a:cubicBezTo>
                    <a:pt x="376" y="224"/>
                    <a:pt x="374" y="222"/>
                    <a:pt x="371" y="221"/>
                  </a:cubicBezTo>
                  <a:cubicBezTo>
                    <a:pt x="366" y="216"/>
                    <a:pt x="373" y="199"/>
                    <a:pt x="380" y="183"/>
                  </a:cubicBezTo>
                  <a:cubicBezTo>
                    <a:pt x="382" y="178"/>
                    <a:pt x="384" y="173"/>
                    <a:pt x="386" y="168"/>
                  </a:cubicBezTo>
                  <a:cubicBezTo>
                    <a:pt x="391" y="154"/>
                    <a:pt x="400" y="148"/>
                    <a:pt x="409" y="140"/>
                  </a:cubicBezTo>
                  <a:cubicBezTo>
                    <a:pt x="417" y="135"/>
                    <a:pt x="424" y="130"/>
                    <a:pt x="432" y="121"/>
                  </a:cubicBezTo>
                  <a:cubicBezTo>
                    <a:pt x="438" y="114"/>
                    <a:pt x="440" y="107"/>
                    <a:pt x="438" y="101"/>
                  </a:cubicBezTo>
                  <a:cubicBezTo>
                    <a:pt x="435" y="93"/>
                    <a:pt x="429" y="88"/>
                    <a:pt x="420" y="86"/>
                  </a:cubicBezTo>
                  <a:cubicBezTo>
                    <a:pt x="418" y="86"/>
                    <a:pt x="417" y="86"/>
                    <a:pt x="416" y="86"/>
                  </a:cubicBezTo>
                  <a:cubicBezTo>
                    <a:pt x="410" y="86"/>
                    <a:pt x="407" y="89"/>
                    <a:pt x="404" y="92"/>
                  </a:cubicBezTo>
                  <a:cubicBezTo>
                    <a:pt x="403" y="93"/>
                    <a:pt x="402" y="94"/>
                    <a:pt x="402" y="94"/>
                  </a:cubicBezTo>
                  <a:cubicBezTo>
                    <a:pt x="401" y="94"/>
                    <a:pt x="399" y="93"/>
                    <a:pt x="396" y="91"/>
                  </a:cubicBezTo>
                  <a:cubicBezTo>
                    <a:pt x="389" y="86"/>
                    <a:pt x="385" y="84"/>
                    <a:pt x="380" y="84"/>
                  </a:cubicBezTo>
                  <a:cubicBezTo>
                    <a:pt x="376" y="84"/>
                    <a:pt x="374" y="86"/>
                    <a:pt x="371" y="89"/>
                  </a:cubicBezTo>
                  <a:cubicBezTo>
                    <a:pt x="370" y="90"/>
                    <a:pt x="369" y="91"/>
                    <a:pt x="369" y="92"/>
                  </a:cubicBezTo>
                  <a:cubicBezTo>
                    <a:pt x="367" y="89"/>
                    <a:pt x="368" y="81"/>
                    <a:pt x="369" y="78"/>
                  </a:cubicBezTo>
                  <a:cubicBezTo>
                    <a:pt x="373" y="77"/>
                    <a:pt x="386" y="70"/>
                    <a:pt x="388" y="62"/>
                  </a:cubicBezTo>
                  <a:cubicBezTo>
                    <a:pt x="388" y="59"/>
                    <a:pt x="388" y="56"/>
                    <a:pt x="383" y="53"/>
                  </a:cubicBezTo>
                  <a:cubicBezTo>
                    <a:pt x="380" y="51"/>
                    <a:pt x="377" y="47"/>
                    <a:pt x="374" y="43"/>
                  </a:cubicBezTo>
                  <a:cubicBezTo>
                    <a:pt x="367" y="34"/>
                    <a:pt x="358" y="23"/>
                    <a:pt x="338" y="11"/>
                  </a:cubicBezTo>
                  <a:cubicBezTo>
                    <a:pt x="322" y="1"/>
                    <a:pt x="317" y="0"/>
                    <a:pt x="309" y="1"/>
                  </a:cubicBezTo>
                  <a:cubicBezTo>
                    <a:pt x="309" y="1"/>
                    <a:pt x="308" y="1"/>
                    <a:pt x="306" y="1"/>
                  </a:cubicBezTo>
                  <a:cubicBezTo>
                    <a:pt x="300" y="1"/>
                    <a:pt x="297" y="5"/>
                    <a:pt x="293" y="9"/>
                  </a:cubicBezTo>
                  <a:cubicBezTo>
                    <a:pt x="290" y="13"/>
                    <a:pt x="288" y="16"/>
                    <a:pt x="283" y="16"/>
                  </a:cubicBezTo>
                  <a:cubicBezTo>
                    <a:pt x="282" y="15"/>
                    <a:pt x="281" y="15"/>
                    <a:pt x="280" y="15"/>
                  </a:cubicBezTo>
                  <a:cubicBezTo>
                    <a:pt x="269" y="15"/>
                    <a:pt x="261" y="21"/>
                    <a:pt x="245" y="34"/>
                  </a:cubicBezTo>
                  <a:cubicBezTo>
                    <a:pt x="233" y="43"/>
                    <a:pt x="233" y="48"/>
                    <a:pt x="233" y="58"/>
                  </a:cubicBezTo>
                  <a:cubicBezTo>
                    <a:pt x="233" y="61"/>
                    <a:pt x="232" y="65"/>
                    <a:pt x="231" y="70"/>
                  </a:cubicBezTo>
                  <a:cubicBezTo>
                    <a:pt x="228" y="64"/>
                    <a:pt x="225" y="54"/>
                    <a:pt x="218" y="44"/>
                  </a:cubicBezTo>
                  <a:cubicBezTo>
                    <a:pt x="217" y="43"/>
                    <a:pt x="215" y="40"/>
                    <a:pt x="212" y="40"/>
                  </a:cubicBezTo>
                  <a:cubicBezTo>
                    <a:pt x="208" y="40"/>
                    <a:pt x="206" y="44"/>
                    <a:pt x="204" y="50"/>
                  </a:cubicBezTo>
                  <a:cubicBezTo>
                    <a:pt x="201" y="58"/>
                    <a:pt x="198" y="69"/>
                    <a:pt x="189" y="70"/>
                  </a:cubicBezTo>
                  <a:cubicBezTo>
                    <a:pt x="189" y="70"/>
                    <a:pt x="188" y="68"/>
                    <a:pt x="188" y="67"/>
                  </a:cubicBezTo>
                  <a:cubicBezTo>
                    <a:pt x="187" y="62"/>
                    <a:pt x="185" y="54"/>
                    <a:pt x="178" y="47"/>
                  </a:cubicBezTo>
                  <a:cubicBezTo>
                    <a:pt x="171" y="40"/>
                    <a:pt x="164" y="39"/>
                    <a:pt x="159" y="39"/>
                  </a:cubicBezTo>
                  <a:cubicBezTo>
                    <a:pt x="157" y="39"/>
                    <a:pt x="156" y="39"/>
                    <a:pt x="154" y="39"/>
                  </a:cubicBezTo>
                  <a:cubicBezTo>
                    <a:pt x="152" y="39"/>
                    <a:pt x="151" y="39"/>
                    <a:pt x="149" y="39"/>
                  </a:cubicBezTo>
                  <a:cubicBezTo>
                    <a:pt x="147" y="39"/>
                    <a:pt x="145" y="39"/>
                    <a:pt x="143" y="38"/>
                  </a:cubicBezTo>
                  <a:cubicBezTo>
                    <a:pt x="142" y="38"/>
                    <a:pt x="141" y="37"/>
                    <a:pt x="141" y="36"/>
                  </a:cubicBezTo>
                  <a:cubicBezTo>
                    <a:pt x="139" y="34"/>
                    <a:pt x="137" y="32"/>
                    <a:pt x="134" y="32"/>
                  </a:cubicBezTo>
                  <a:cubicBezTo>
                    <a:pt x="131" y="32"/>
                    <a:pt x="129" y="32"/>
                    <a:pt x="126" y="35"/>
                  </a:cubicBezTo>
                  <a:cubicBezTo>
                    <a:pt x="125" y="36"/>
                    <a:pt x="123" y="37"/>
                    <a:pt x="120" y="37"/>
                  </a:cubicBezTo>
                  <a:cubicBezTo>
                    <a:pt x="117" y="37"/>
                    <a:pt x="110" y="39"/>
                    <a:pt x="110" y="47"/>
                  </a:cubicBezTo>
                  <a:cubicBezTo>
                    <a:pt x="110" y="54"/>
                    <a:pt x="114" y="57"/>
                    <a:pt x="119" y="59"/>
                  </a:cubicBezTo>
                  <a:cubicBezTo>
                    <a:pt x="119" y="59"/>
                    <a:pt x="119" y="59"/>
                    <a:pt x="119" y="60"/>
                  </a:cubicBezTo>
                  <a:cubicBezTo>
                    <a:pt x="119" y="62"/>
                    <a:pt x="118" y="65"/>
                    <a:pt x="108" y="72"/>
                  </a:cubicBezTo>
                  <a:cubicBezTo>
                    <a:pt x="101" y="77"/>
                    <a:pt x="93" y="79"/>
                    <a:pt x="85" y="81"/>
                  </a:cubicBezTo>
                  <a:cubicBezTo>
                    <a:pt x="83" y="81"/>
                    <a:pt x="81" y="82"/>
                    <a:pt x="78" y="83"/>
                  </a:cubicBezTo>
                  <a:cubicBezTo>
                    <a:pt x="72" y="84"/>
                    <a:pt x="69" y="87"/>
                    <a:pt x="67" y="92"/>
                  </a:cubicBezTo>
                  <a:cubicBezTo>
                    <a:pt x="65" y="98"/>
                    <a:pt x="66" y="106"/>
                    <a:pt x="71" y="113"/>
                  </a:cubicBezTo>
                  <a:cubicBezTo>
                    <a:pt x="76" y="121"/>
                    <a:pt x="76" y="123"/>
                    <a:pt x="76" y="123"/>
                  </a:cubicBezTo>
                  <a:cubicBezTo>
                    <a:pt x="76" y="123"/>
                    <a:pt x="75" y="124"/>
                    <a:pt x="72" y="124"/>
                  </a:cubicBezTo>
                  <a:cubicBezTo>
                    <a:pt x="71" y="124"/>
                    <a:pt x="71" y="124"/>
                    <a:pt x="70" y="124"/>
                  </a:cubicBezTo>
                  <a:cubicBezTo>
                    <a:pt x="68" y="124"/>
                    <a:pt x="67" y="124"/>
                    <a:pt x="66" y="124"/>
                  </a:cubicBezTo>
                  <a:cubicBezTo>
                    <a:pt x="65" y="124"/>
                    <a:pt x="64" y="123"/>
                    <a:pt x="62" y="123"/>
                  </a:cubicBezTo>
                  <a:cubicBezTo>
                    <a:pt x="59" y="122"/>
                    <a:pt x="54" y="121"/>
                    <a:pt x="49" y="121"/>
                  </a:cubicBezTo>
                  <a:cubicBezTo>
                    <a:pt x="34" y="121"/>
                    <a:pt x="22" y="128"/>
                    <a:pt x="11" y="140"/>
                  </a:cubicBezTo>
                  <a:cubicBezTo>
                    <a:pt x="4" y="150"/>
                    <a:pt x="2" y="156"/>
                    <a:pt x="4" y="160"/>
                  </a:cubicBezTo>
                  <a:cubicBezTo>
                    <a:pt x="6" y="166"/>
                    <a:pt x="15" y="167"/>
                    <a:pt x="24" y="168"/>
                  </a:cubicBezTo>
                  <a:cubicBezTo>
                    <a:pt x="29" y="168"/>
                    <a:pt x="35" y="168"/>
                    <a:pt x="39" y="169"/>
                  </a:cubicBezTo>
                  <a:cubicBezTo>
                    <a:pt x="42" y="170"/>
                    <a:pt x="43" y="171"/>
                    <a:pt x="43" y="171"/>
                  </a:cubicBezTo>
                  <a:cubicBezTo>
                    <a:pt x="41" y="173"/>
                    <a:pt x="33" y="176"/>
                    <a:pt x="22" y="176"/>
                  </a:cubicBezTo>
                  <a:cubicBezTo>
                    <a:pt x="22" y="176"/>
                    <a:pt x="21" y="176"/>
                    <a:pt x="21" y="176"/>
                  </a:cubicBezTo>
                  <a:cubicBezTo>
                    <a:pt x="13" y="175"/>
                    <a:pt x="7" y="178"/>
                    <a:pt x="5" y="184"/>
                  </a:cubicBezTo>
                  <a:cubicBezTo>
                    <a:pt x="0" y="193"/>
                    <a:pt x="4" y="206"/>
                    <a:pt x="13" y="217"/>
                  </a:cubicBezTo>
                  <a:cubicBezTo>
                    <a:pt x="18" y="224"/>
                    <a:pt x="27" y="224"/>
                    <a:pt x="39" y="224"/>
                  </a:cubicBezTo>
                  <a:cubicBezTo>
                    <a:pt x="48" y="224"/>
                    <a:pt x="58" y="224"/>
                    <a:pt x="71" y="227"/>
                  </a:cubicBezTo>
                  <a:cubicBezTo>
                    <a:pt x="76" y="227"/>
                    <a:pt x="80" y="229"/>
                    <a:pt x="81" y="232"/>
                  </a:cubicBezTo>
                  <a:cubicBezTo>
                    <a:pt x="84" y="235"/>
                    <a:pt x="81" y="241"/>
                    <a:pt x="79" y="249"/>
                  </a:cubicBezTo>
                  <a:cubicBezTo>
                    <a:pt x="76" y="257"/>
                    <a:pt x="74" y="266"/>
                    <a:pt x="76" y="276"/>
                  </a:cubicBezTo>
                  <a:cubicBezTo>
                    <a:pt x="79" y="293"/>
                    <a:pt x="81" y="309"/>
                    <a:pt x="81" y="325"/>
                  </a:cubicBezTo>
                  <a:cubicBezTo>
                    <a:pt x="81" y="329"/>
                    <a:pt x="79" y="335"/>
                    <a:pt x="77" y="341"/>
                  </a:cubicBezTo>
                  <a:cubicBezTo>
                    <a:pt x="75" y="351"/>
                    <a:pt x="72" y="359"/>
                    <a:pt x="74" y="366"/>
                  </a:cubicBezTo>
                  <a:cubicBezTo>
                    <a:pt x="76" y="373"/>
                    <a:pt x="81" y="376"/>
                    <a:pt x="86" y="379"/>
                  </a:cubicBezTo>
                  <a:cubicBezTo>
                    <a:pt x="89" y="381"/>
                    <a:pt x="92" y="384"/>
                    <a:pt x="94" y="386"/>
                  </a:cubicBezTo>
                  <a:cubicBezTo>
                    <a:pt x="97" y="393"/>
                    <a:pt x="95" y="396"/>
                    <a:pt x="92" y="403"/>
                  </a:cubicBezTo>
                  <a:cubicBezTo>
                    <a:pt x="91" y="405"/>
                    <a:pt x="90" y="406"/>
                    <a:pt x="89" y="409"/>
                  </a:cubicBezTo>
                  <a:cubicBezTo>
                    <a:pt x="85" y="420"/>
                    <a:pt x="82" y="425"/>
                    <a:pt x="79" y="432"/>
                  </a:cubicBezTo>
                  <a:cubicBezTo>
                    <a:pt x="76" y="438"/>
                    <a:pt x="73" y="444"/>
                    <a:pt x="68" y="455"/>
                  </a:cubicBezTo>
                  <a:cubicBezTo>
                    <a:pt x="60" y="476"/>
                    <a:pt x="65" y="493"/>
                    <a:pt x="75" y="517"/>
                  </a:cubicBezTo>
                  <a:cubicBezTo>
                    <a:pt x="77" y="523"/>
                    <a:pt x="79" y="529"/>
                    <a:pt x="81" y="536"/>
                  </a:cubicBezTo>
                  <a:cubicBezTo>
                    <a:pt x="87" y="553"/>
                    <a:pt x="93" y="559"/>
                    <a:pt x="102" y="559"/>
                  </a:cubicBezTo>
                  <a:cubicBezTo>
                    <a:pt x="105" y="559"/>
                    <a:pt x="109" y="558"/>
                    <a:pt x="112" y="557"/>
                  </a:cubicBezTo>
                  <a:cubicBezTo>
                    <a:pt x="116" y="556"/>
                    <a:pt x="120" y="554"/>
                    <a:pt x="126" y="555"/>
                  </a:cubicBezTo>
                  <a:cubicBezTo>
                    <a:pt x="141" y="556"/>
                    <a:pt x="146" y="537"/>
                    <a:pt x="151" y="518"/>
                  </a:cubicBezTo>
                  <a:cubicBezTo>
                    <a:pt x="153" y="507"/>
                    <a:pt x="156" y="496"/>
                    <a:pt x="160" y="488"/>
                  </a:cubicBezTo>
                  <a:cubicBezTo>
                    <a:pt x="168" y="475"/>
                    <a:pt x="182" y="472"/>
                    <a:pt x="201" y="468"/>
                  </a:cubicBezTo>
                  <a:cubicBezTo>
                    <a:pt x="208" y="467"/>
                    <a:pt x="215" y="466"/>
                    <a:pt x="223" y="464"/>
                  </a:cubicBezTo>
                  <a:cubicBezTo>
                    <a:pt x="240" y="460"/>
                    <a:pt x="244" y="452"/>
                    <a:pt x="249" y="445"/>
                  </a:cubicBezTo>
                  <a:cubicBezTo>
                    <a:pt x="252" y="439"/>
                    <a:pt x="255" y="434"/>
                    <a:pt x="267" y="428"/>
                  </a:cubicBezTo>
                  <a:cubicBezTo>
                    <a:pt x="281" y="423"/>
                    <a:pt x="290" y="423"/>
                    <a:pt x="298" y="422"/>
                  </a:cubicBezTo>
                  <a:cubicBezTo>
                    <a:pt x="305" y="422"/>
                    <a:pt x="312" y="422"/>
                    <a:pt x="321" y="416"/>
                  </a:cubicBezTo>
                  <a:cubicBezTo>
                    <a:pt x="323" y="415"/>
                    <a:pt x="327" y="412"/>
                    <a:pt x="326" y="4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world map piece"/>
            <p:cNvSpPr>
              <a:spLocks/>
            </p:cNvSpPr>
            <p:nvPr/>
          </p:nvSpPr>
          <p:spPr bwMode="auto">
            <a:xfrm>
              <a:off x="2706688" y="2571750"/>
              <a:ext cx="233363" cy="220663"/>
            </a:xfrm>
            <a:custGeom>
              <a:avLst/>
              <a:gdLst>
                <a:gd name="T0" fmla="*/ 58 w 84"/>
                <a:gd name="T1" fmla="*/ 3 h 79"/>
                <a:gd name="T2" fmla="*/ 54 w 84"/>
                <a:gd name="T3" fmla="*/ 0 h 79"/>
                <a:gd name="T4" fmla="*/ 52 w 84"/>
                <a:gd name="T5" fmla="*/ 0 h 79"/>
                <a:gd name="T6" fmla="*/ 32 w 84"/>
                <a:gd name="T7" fmla="*/ 22 h 79"/>
                <a:gd name="T8" fmla="*/ 30 w 84"/>
                <a:gd name="T9" fmla="*/ 25 h 79"/>
                <a:gd name="T10" fmla="*/ 24 w 84"/>
                <a:gd name="T11" fmla="*/ 33 h 79"/>
                <a:gd name="T12" fmla="*/ 15 w 84"/>
                <a:gd name="T13" fmla="*/ 48 h 79"/>
                <a:gd name="T14" fmla="*/ 10 w 84"/>
                <a:gd name="T15" fmla="*/ 55 h 79"/>
                <a:gd name="T16" fmla="*/ 1 w 84"/>
                <a:gd name="T17" fmla="*/ 68 h 79"/>
                <a:gd name="T18" fmla="*/ 20 w 84"/>
                <a:gd name="T19" fmla="*/ 76 h 79"/>
                <a:gd name="T20" fmla="*/ 22 w 84"/>
                <a:gd name="T21" fmla="*/ 76 h 79"/>
                <a:gd name="T22" fmla="*/ 23 w 84"/>
                <a:gd name="T23" fmla="*/ 76 h 79"/>
                <a:gd name="T24" fmla="*/ 65 w 84"/>
                <a:gd name="T25" fmla="*/ 79 h 79"/>
                <a:gd name="T26" fmla="*/ 67 w 84"/>
                <a:gd name="T27" fmla="*/ 79 h 79"/>
                <a:gd name="T28" fmla="*/ 84 w 84"/>
                <a:gd name="T29" fmla="*/ 52 h 79"/>
                <a:gd name="T30" fmla="*/ 70 w 84"/>
                <a:gd name="T31" fmla="*/ 36 h 79"/>
                <a:gd name="T32" fmla="*/ 63 w 84"/>
                <a:gd name="T33" fmla="*/ 35 h 79"/>
                <a:gd name="T34" fmla="*/ 49 w 84"/>
                <a:gd name="T35" fmla="*/ 25 h 79"/>
                <a:gd name="T36" fmla="*/ 49 w 84"/>
                <a:gd name="T37" fmla="*/ 25 h 79"/>
                <a:gd name="T38" fmla="*/ 53 w 84"/>
                <a:gd name="T39" fmla="*/ 14 h 79"/>
                <a:gd name="T40" fmla="*/ 58 w 84"/>
                <a:gd name="T41" fmla="*/ 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4" h="79">
                  <a:moveTo>
                    <a:pt x="58" y="3"/>
                  </a:moveTo>
                  <a:cubicBezTo>
                    <a:pt x="57" y="1"/>
                    <a:pt x="55" y="0"/>
                    <a:pt x="54" y="0"/>
                  </a:cubicBezTo>
                  <a:cubicBezTo>
                    <a:pt x="53" y="0"/>
                    <a:pt x="53" y="0"/>
                    <a:pt x="52" y="0"/>
                  </a:cubicBezTo>
                  <a:cubicBezTo>
                    <a:pt x="45" y="0"/>
                    <a:pt x="39" y="8"/>
                    <a:pt x="32" y="22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28" y="28"/>
                    <a:pt x="26" y="31"/>
                    <a:pt x="24" y="33"/>
                  </a:cubicBezTo>
                  <a:cubicBezTo>
                    <a:pt x="21" y="37"/>
                    <a:pt x="19" y="40"/>
                    <a:pt x="15" y="48"/>
                  </a:cubicBezTo>
                  <a:cubicBezTo>
                    <a:pt x="15" y="49"/>
                    <a:pt x="11" y="53"/>
                    <a:pt x="10" y="55"/>
                  </a:cubicBezTo>
                  <a:cubicBezTo>
                    <a:pt x="4" y="61"/>
                    <a:pt x="0" y="65"/>
                    <a:pt x="1" y="68"/>
                  </a:cubicBezTo>
                  <a:cubicBezTo>
                    <a:pt x="2" y="75"/>
                    <a:pt x="11" y="76"/>
                    <a:pt x="20" y="76"/>
                  </a:cubicBezTo>
                  <a:cubicBezTo>
                    <a:pt x="21" y="76"/>
                    <a:pt x="21" y="76"/>
                    <a:pt x="22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8" y="76"/>
                    <a:pt x="53" y="77"/>
                    <a:pt x="65" y="79"/>
                  </a:cubicBezTo>
                  <a:cubicBezTo>
                    <a:pt x="66" y="79"/>
                    <a:pt x="67" y="79"/>
                    <a:pt x="67" y="79"/>
                  </a:cubicBezTo>
                  <a:cubicBezTo>
                    <a:pt x="84" y="79"/>
                    <a:pt x="84" y="59"/>
                    <a:pt x="84" y="52"/>
                  </a:cubicBezTo>
                  <a:cubicBezTo>
                    <a:pt x="84" y="38"/>
                    <a:pt x="78" y="37"/>
                    <a:pt x="70" y="36"/>
                  </a:cubicBezTo>
                  <a:cubicBezTo>
                    <a:pt x="68" y="36"/>
                    <a:pt x="65" y="35"/>
                    <a:pt x="63" y="35"/>
                  </a:cubicBezTo>
                  <a:cubicBezTo>
                    <a:pt x="53" y="32"/>
                    <a:pt x="53" y="31"/>
                    <a:pt x="49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48" y="23"/>
                    <a:pt x="52" y="17"/>
                    <a:pt x="53" y="14"/>
                  </a:cubicBezTo>
                  <a:cubicBezTo>
                    <a:pt x="56" y="10"/>
                    <a:pt x="59" y="5"/>
                    <a:pt x="5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world map piece"/>
            <p:cNvSpPr>
              <a:spLocks/>
            </p:cNvSpPr>
            <p:nvPr/>
          </p:nvSpPr>
          <p:spPr bwMode="auto">
            <a:xfrm>
              <a:off x="4600575" y="3181350"/>
              <a:ext cx="104775" cy="69850"/>
            </a:xfrm>
            <a:custGeom>
              <a:avLst/>
              <a:gdLst>
                <a:gd name="T0" fmla="*/ 16 w 38"/>
                <a:gd name="T1" fmla="*/ 16 h 25"/>
                <a:gd name="T2" fmla="*/ 19 w 38"/>
                <a:gd name="T3" fmla="*/ 18 h 25"/>
                <a:gd name="T4" fmla="*/ 24 w 38"/>
                <a:gd name="T5" fmla="*/ 21 h 25"/>
                <a:gd name="T6" fmla="*/ 29 w 38"/>
                <a:gd name="T7" fmla="*/ 25 h 25"/>
                <a:gd name="T8" fmla="*/ 35 w 38"/>
                <a:gd name="T9" fmla="*/ 21 h 25"/>
                <a:gd name="T10" fmla="*/ 35 w 38"/>
                <a:gd name="T11" fmla="*/ 20 h 25"/>
                <a:gd name="T12" fmla="*/ 37 w 38"/>
                <a:gd name="T13" fmla="*/ 11 h 25"/>
                <a:gd name="T14" fmla="*/ 36 w 38"/>
                <a:gd name="T15" fmla="*/ 9 h 25"/>
                <a:gd name="T16" fmla="*/ 30 w 38"/>
                <a:gd name="T17" fmla="*/ 1 h 25"/>
                <a:gd name="T18" fmla="*/ 28 w 38"/>
                <a:gd name="T19" fmla="*/ 1 h 25"/>
                <a:gd name="T20" fmla="*/ 23 w 38"/>
                <a:gd name="T21" fmla="*/ 2 h 25"/>
                <a:gd name="T22" fmla="*/ 17 w 38"/>
                <a:gd name="T23" fmla="*/ 1 h 25"/>
                <a:gd name="T24" fmla="*/ 15 w 38"/>
                <a:gd name="T25" fmla="*/ 1 h 25"/>
                <a:gd name="T26" fmla="*/ 8 w 38"/>
                <a:gd name="T27" fmla="*/ 0 h 25"/>
                <a:gd name="T28" fmla="*/ 2 w 38"/>
                <a:gd name="T29" fmla="*/ 2 h 25"/>
                <a:gd name="T30" fmla="*/ 1 w 38"/>
                <a:gd name="T31" fmla="*/ 6 h 25"/>
                <a:gd name="T32" fmla="*/ 16 w 38"/>
                <a:gd name="T33" fmla="*/ 1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25">
                  <a:moveTo>
                    <a:pt x="16" y="16"/>
                  </a:moveTo>
                  <a:cubicBezTo>
                    <a:pt x="18" y="16"/>
                    <a:pt x="18" y="16"/>
                    <a:pt x="19" y="18"/>
                  </a:cubicBezTo>
                  <a:cubicBezTo>
                    <a:pt x="20" y="18"/>
                    <a:pt x="21" y="20"/>
                    <a:pt x="24" y="21"/>
                  </a:cubicBezTo>
                  <a:cubicBezTo>
                    <a:pt x="26" y="23"/>
                    <a:pt x="28" y="25"/>
                    <a:pt x="29" y="25"/>
                  </a:cubicBezTo>
                  <a:cubicBezTo>
                    <a:pt x="32" y="25"/>
                    <a:pt x="34" y="23"/>
                    <a:pt x="35" y="21"/>
                  </a:cubicBezTo>
                  <a:cubicBezTo>
                    <a:pt x="35" y="21"/>
                    <a:pt x="35" y="21"/>
                    <a:pt x="35" y="20"/>
                  </a:cubicBezTo>
                  <a:cubicBezTo>
                    <a:pt x="38" y="18"/>
                    <a:pt x="37" y="14"/>
                    <a:pt x="37" y="11"/>
                  </a:cubicBezTo>
                  <a:cubicBezTo>
                    <a:pt x="36" y="10"/>
                    <a:pt x="36" y="9"/>
                    <a:pt x="36" y="9"/>
                  </a:cubicBezTo>
                  <a:cubicBezTo>
                    <a:pt x="36" y="2"/>
                    <a:pt x="32" y="1"/>
                    <a:pt x="30" y="1"/>
                  </a:cubicBezTo>
                  <a:cubicBezTo>
                    <a:pt x="29" y="1"/>
                    <a:pt x="29" y="1"/>
                    <a:pt x="28" y="1"/>
                  </a:cubicBezTo>
                  <a:cubicBezTo>
                    <a:pt x="26" y="1"/>
                    <a:pt x="24" y="2"/>
                    <a:pt x="23" y="2"/>
                  </a:cubicBezTo>
                  <a:cubicBezTo>
                    <a:pt x="20" y="2"/>
                    <a:pt x="18" y="1"/>
                    <a:pt x="17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3" y="1"/>
                    <a:pt x="11" y="0"/>
                    <a:pt x="8" y="0"/>
                  </a:cubicBezTo>
                  <a:cubicBezTo>
                    <a:pt x="6" y="0"/>
                    <a:pt x="4" y="1"/>
                    <a:pt x="2" y="2"/>
                  </a:cubicBezTo>
                  <a:cubicBezTo>
                    <a:pt x="1" y="3"/>
                    <a:pt x="0" y="4"/>
                    <a:pt x="1" y="6"/>
                  </a:cubicBezTo>
                  <a:cubicBezTo>
                    <a:pt x="2" y="11"/>
                    <a:pt x="11" y="15"/>
                    <a:pt x="1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world map piece"/>
            <p:cNvSpPr>
              <a:spLocks/>
            </p:cNvSpPr>
            <p:nvPr/>
          </p:nvSpPr>
          <p:spPr bwMode="auto">
            <a:xfrm>
              <a:off x="4483100" y="3000375"/>
              <a:ext cx="60325" cy="80963"/>
            </a:xfrm>
            <a:custGeom>
              <a:avLst/>
              <a:gdLst>
                <a:gd name="T0" fmla="*/ 17 w 22"/>
                <a:gd name="T1" fmla="*/ 0 h 29"/>
                <a:gd name="T2" fmla="*/ 12 w 22"/>
                <a:gd name="T3" fmla="*/ 3 h 29"/>
                <a:gd name="T4" fmla="*/ 10 w 22"/>
                <a:gd name="T5" fmla="*/ 6 h 29"/>
                <a:gd name="T6" fmla="*/ 10 w 22"/>
                <a:gd name="T7" fmla="*/ 6 h 29"/>
                <a:gd name="T8" fmla="*/ 6 w 22"/>
                <a:gd name="T9" fmla="*/ 7 h 29"/>
                <a:gd name="T10" fmla="*/ 0 w 22"/>
                <a:gd name="T11" fmla="*/ 12 h 29"/>
                <a:gd name="T12" fmla="*/ 1 w 22"/>
                <a:gd name="T13" fmla="*/ 17 h 29"/>
                <a:gd name="T14" fmla="*/ 3 w 22"/>
                <a:gd name="T15" fmla="*/ 20 h 29"/>
                <a:gd name="T16" fmla="*/ 6 w 22"/>
                <a:gd name="T17" fmla="*/ 21 h 29"/>
                <a:gd name="T18" fmla="*/ 10 w 22"/>
                <a:gd name="T19" fmla="*/ 27 h 29"/>
                <a:gd name="T20" fmla="*/ 11 w 22"/>
                <a:gd name="T21" fmla="*/ 28 h 29"/>
                <a:gd name="T22" fmla="*/ 14 w 22"/>
                <a:gd name="T23" fmla="*/ 29 h 29"/>
                <a:gd name="T24" fmla="*/ 22 w 22"/>
                <a:gd name="T25" fmla="*/ 21 h 29"/>
                <a:gd name="T26" fmla="*/ 20 w 22"/>
                <a:gd name="T27" fmla="*/ 3 h 29"/>
                <a:gd name="T28" fmla="*/ 17 w 22"/>
                <a:gd name="T2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" h="29">
                  <a:moveTo>
                    <a:pt x="17" y="0"/>
                  </a:moveTo>
                  <a:cubicBezTo>
                    <a:pt x="14" y="0"/>
                    <a:pt x="13" y="2"/>
                    <a:pt x="12" y="3"/>
                  </a:cubicBezTo>
                  <a:cubicBezTo>
                    <a:pt x="12" y="4"/>
                    <a:pt x="11" y="5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7" y="6"/>
                    <a:pt x="6" y="7"/>
                  </a:cubicBezTo>
                  <a:cubicBezTo>
                    <a:pt x="4" y="8"/>
                    <a:pt x="1" y="9"/>
                    <a:pt x="0" y="12"/>
                  </a:cubicBezTo>
                  <a:cubicBezTo>
                    <a:pt x="0" y="14"/>
                    <a:pt x="0" y="15"/>
                    <a:pt x="1" y="17"/>
                  </a:cubicBezTo>
                  <a:cubicBezTo>
                    <a:pt x="1" y="18"/>
                    <a:pt x="3" y="19"/>
                    <a:pt x="3" y="20"/>
                  </a:cubicBezTo>
                  <a:cubicBezTo>
                    <a:pt x="4" y="20"/>
                    <a:pt x="5" y="20"/>
                    <a:pt x="6" y="21"/>
                  </a:cubicBezTo>
                  <a:cubicBezTo>
                    <a:pt x="6" y="25"/>
                    <a:pt x="7" y="26"/>
                    <a:pt x="10" y="27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2" y="29"/>
                    <a:pt x="13" y="29"/>
                    <a:pt x="14" y="29"/>
                  </a:cubicBezTo>
                  <a:cubicBezTo>
                    <a:pt x="18" y="29"/>
                    <a:pt x="21" y="24"/>
                    <a:pt x="22" y="21"/>
                  </a:cubicBezTo>
                  <a:cubicBezTo>
                    <a:pt x="22" y="18"/>
                    <a:pt x="22" y="7"/>
                    <a:pt x="20" y="3"/>
                  </a:cubicBezTo>
                  <a:cubicBezTo>
                    <a:pt x="19" y="0"/>
                    <a:pt x="17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world map piece"/>
            <p:cNvSpPr>
              <a:spLocks/>
            </p:cNvSpPr>
            <p:nvPr/>
          </p:nvSpPr>
          <p:spPr bwMode="auto">
            <a:xfrm>
              <a:off x="4486275" y="3084513"/>
              <a:ext cx="63500" cy="92075"/>
            </a:xfrm>
            <a:custGeom>
              <a:avLst/>
              <a:gdLst>
                <a:gd name="T0" fmla="*/ 5 w 23"/>
                <a:gd name="T1" fmla="*/ 28 h 33"/>
                <a:gd name="T2" fmla="*/ 10 w 23"/>
                <a:gd name="T3" fmla="*/ 33 h 33"/>
                <a:gd name="T4" fmla="*/ 14 w 23"/>
                <a:gd name="T5" fmla="*/ 31 h 33"/>
                <a:gd name="T6" fmla="*/ 16 w 23"/>
                <a:gd name="T7" fmla="*/ 28 h 33"/>
                <a:gd name="T8" fmla="*/ 18 w 23"/>
                <a:gd name="T9" fmla="*/ 27 h 33"/>
                <a:gd name="T10" fmla="*/ 21 w 23"/>
                <a:gd name="T11" fmla="*/ 24 h 33"/>
                <a:gd name="T12" fmla="*/ 22 w 23"/>
                <a:gd name="T13" fmla="*/ 14 h 33"/>
                <a:gd name="T14" fmla="*/ 21 w 23"/>
                <a:gd name="T15" fmla="*/ 8 h 33"/>
                <a:gd name="T16" fmla="*/ 20 w 23"/>
                <a:gd name="T17" fmla="*/ 2 h 33"/>
                <a:gd name="T18" fmla="*/ 13 w 23"/>
                <a:gd name="T19" fmla="*/ 1 h 33"/>
                <a:gd name="T20" fmla="*/ 11 w 23"/>
                <a:gd name="T21" fmla="*/ 1 h 33"/>
                <a:gd name="T22" fmla="*/ 2 w 23"/>
                <a:gd name="T23" fmla="*/ 8 h 33"/>
                <a:gd name="T24" fmla="*/ 1 w 23"/>
                <a:gd name="T25" fmla="*/ 9 h 33"/>
                <a:gd name="T26" fmla="*/ 1 w 23"/>
                <a:gd name="T27" fmla="*/ 9 h 33"/>
                <a:gd name="T28" fmla="*/ 5 w 23"/>
                <a:gd name="T29" fmla="*/ 21 h 33"/>
                <a:gd name="T30" fmla="*/ 5 w 23"/>
                <a:gd name="T31" fmla="*/ 22 h 33"/>
                <a:gd name="T32" fmla="*/ 5 w 23"/>
                <a:gd name="T33" fmla="*/ 22 h 33"/>
                <a:gd name="T34" fmla="*/ 5 w 23"/>
                <a:gd name="T35" fmla="*/ 2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" h="33">
                  <a:moveTo>
                    <a:pt x="5" y="28"/>
                  </a:moveTo>
                  <a:cubicBezTo>
                    <a:pt x="5" y="29"/>
                    <a:pt x="5" y="33"/>
                    <a:pt x="10" y="33"/>
                  </a:cubicBezTo>
                  <a:cubicBezTo>
                    <a:pt x="11" y="33"/>
                    <a:pt x="13" y="33"/>
                    <a:pt x="14" y="31"/>
                  </a:cubicBezTo>
                  <a:cubicBezTo>
                    <a:pt x="15" y="30"/>
                    <a:pt x="16" y="29"/>
                    <a:pt x="16" y="28"/>
                  </a:cubicBezTo>
                  <a:cubicBezTo>
                    <a:pt x="17" y="28"/>
                    <a:pt x="17" y="28"/>
                    <a:pt x="18" y="27"/>
                  </a:cubicBezTo>
                  <a:cubicBezTo>
                    <a:pt x="19" y="26"/>
                    <a:pt x="20" y="26"/>
                    <a:pt x="21" y="24"/>
                  </a:cubicBezTo>
                  <a:cubicBezTo>
                    <a:pt x="23" y="22"/>
                    <a:pt x="22" y="18"/>
                    <a:pt x="22" y="14"/>
                  </a:cubicBezTo>
                  <a:cubicBezTo>
                    <a:pt x="21" y="12"/>
                    <a:pt x="21" y="11"/>
                    <a:pt x="21" y="8"/>
                  </a:cubicBezTo>
                  <a:cubicBezTo>
                    <a:pt x="21" y="6"/>
                    <a:pt x="21" y="4"/>
                    <a:pt x="20" y="2"/>
                  </a:cubicBezTo>
                  <a:cubicBezTo>
                    <a:pt x="18" y="1"/>
                    <a:pt x="16" y="0"/>
                    <a:pt x="13" y="1"/>
                  </a:cubicBezTo>
                  <a:cubicBezTo>
                    <a:pt x="13" y="1"/>
                    <a:pt x="12" y="1"/>
                    <a:pt x="11" y="1"/>
                  </a:cubicBezTo>
                  <a:cubicBezTo>
                    <a:pt x="6" y="1"/>
                    <a:pt x="5" y="4"/>
                    <a:pt x="2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0" y="17"/>
                    <a:pt x="5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3"/>
                    <a:pt x="5" y="25"/>
                    <a:pt x="5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world map piece"/>
            <p:cNvSpPr>
              <a:spLocks/>
            </p:cNvSpPr>
            <p:nvPr/>
          </p:nvSpPr>
          <p:spPr bwMode="auto">
            <a:xfrm>
              <a:off x="5889625" y="727075"/>
              <a:ext cx="117475" cy="123825"/>
            </a:xfrm>
            <a:custGeom>
              <a:avLst/>
              <a:gdLst>
                <a:gd name="T0" fmla="*/ 4 w 42"/>
                <a:gd name="T1" fmla="*/ 22 h 44"/>
                <a:gd name="T2" fmla="*/ 5 w 42"/>
                <a:gd name="T3" fmla="*/ 28 h 44"/>
                <a:gd name="T4" fmla="*/ 4 w 42"/>
                <a:gd name="T5" fmla="*/ 33 h 44"/>
                <a:gd name="T6" fmla="*/ 4 w 42"/>
                <a:gd name="T7" fmla="*/ 35 h 44"/>
                <a:gd name="T8" fmla="*/ 5 w 42"/>
                <a:gd name="T9" fmla="*/ 36 h 44"/>
                <a:gd name="T10" fmla="*/ 21 w 42"/>
                <a:gd name="T11" fmla="*/ 44 h 44"/>
                <a:gd name="T12" fmla="*/ 26 w 42"/>
                <a:gd name="T13" fmla="*/ 44 h 44"/>
                <a:gd name="T14" fmla="*/ 32 w 42"/>
                <a:gd name="T15" fmla="*/ 40 h 44"/>
                <a:gd name="T16" fmla="*/ 36 w 42"/>
                <a:gd name="T17" fmla="*/ 36 h 44"/>
                <a:gd name="T18" fmla="*/ 42 w 42"/>
                <a:gd name="T19" fmla="*/ 27 h 44"/>
                <a:gd name="T20" fmla="*/ 36 w 42"/>
                <a:gd name="T21" fmla="*/ 17 h 44"/>
                <a:gd name="T22" fmla="*/ 32 w 42"/>
                <a:gd name="T23" fmla="*/ 11 h 44"/>
                <a:gd name="T24" fmla="*/ 25 w 42"/>
                <a:gd name="T25" fmla="*/ 6 h 44"/>
                <a:gd name="T26" fmla="*/ 21 w 42"/>
                <a:gd name="T27" fmla="*/ 3 h 44"/>
                <a:gd name="T28" fmla="*/ 11 w 42"/>
                <a:gd name="T29" fmla="*/ 0 h 44"/>
                <a:gd name="T30" fmla="*/ 6 w 42"/>
                <a:gd name="T31" fmla="*/ 1 h 44"/>
                <a:gd name="T32" fmla="*/ 3 w 42"/>
                <a:gd name="T33" fmla="*/ 18 h 44"/>
                <a:gd name="T34" fmla="*/ 4 w 42"/>
                <a:gd name="T35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" h="44">
                  <a:moveTo>
                    <a:pt x="4" y="22"/>
                  </a:moveTo>
                  <a:cubicBezTo>
                    <a:pt x="5" y="26"/>
                    <a:pt x="5" y="27"/>
                    <a:pt x="5" y="28"/>
                  </a:cubicBezTo>
                  <a:cubicBezTo>
                    <a:pt x="4" y="28"/>
                    <a:pt x="4" y="30"/>
                    <a:pt x="4" y="33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10" y="42"/>
                    <a:pt x="21" y="44"/>
                  </a:cubicBezTo>
                  <a:cubicBezTo>
                    <a:pt x="23" y="44"/>
                    <a:pt x="25" y="44"/>
                    <a:pt x="26" y="44"/>
                  </a:cubicBezTo>
                  <a:cubicBezTo>
                    <a:pt x="29" y="44"/>
                    <a:pt x="31" y="42"/>
                    <a:pt x="32" y="40"/>
                  </a:cubicBezTo>
                  <a:cubicBezTo>
                    <a:pt x="32" y="39"/>
                    <a:pt x="33" y="39"/>
                    <a:pt x="36" y="36"/>
                  </a:cubicBezTo>
                  <a:cubicBezTo>
                    <a:pt x="38" y="33"/>
                    <a:pt x="41" y="31"/>
                    <a:pt x="42" y="27"/>
                  </a:cubicBezTo>
                  <a:cubicBezTo>
                    <a:pt x="42" y="23"/>
                    <a:pt x="39" y="20"/>
                    <a:pt x="36" y="17"/>
                  </a:cubicBezTo>
                  <a:cubicBezTo>
                    <a:pt x="33" y="14"/>
                    <a:pt x="32" y="12"/>
                    <a:pt x="32" y="11"/>
                  </a:cubicBezTo>
                  <a:cubicBezTo>
                    <a:pt x="30" y="8"/>
                    <a:pt x="29" y="6"/>
                    <a:pt x="25" y="6"/>
                  </a:cubicBezTo>
                  <a:cubicBezTo>
                    <a:pt x="23" y="5"/>
                    <a:pt x="22" y="4"/>
                    <a:pt x="21" y="3"/>
                  </a:cubicBezTo>
                  <a:cubicBezTo>
                    <a:pt x="18" y="1"/>
                    <a:pt x="15" y="0"/>
                    <a:pt x="11" y="0"/>
                  </a:cubicBezTo>
                  <a:cubicBezTo>
                    <a:pt x="10" y="0"/>
                    <a:pt x="8" y="1"/>
                    <a:pt x="6" y="1"/>
                  </a:cubicBezTo>
                  <a:cubicBezTo>
                    <a:pt x="0" y="6"/>
                    <a:pt x="1" y="12"/>
                    <a:pt x="3" y="18"/>
                  </a:cubicBezTo>
                  <a:cubicBezTo>
                    <a:pt x="3" y="20"/>
                    <a:pt x="4" y="21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world map piece"/>
            <p:cNvSpPr>
              <a:spLocks/>
            </p:cNvSpPr>
            <p:nvPr/>
          </p:nvSpPr>
          <p:spPr bwMode="auto">
            <a:xfrm>
              <a:off x="5970588" y="803275"/>
              <a:ext cx="165100" cy="147638"/>
            </a:xfrm>
            <a:custGeom>
              <a:avLst/>
              <a:gdLst>
                <a:gd name="T0" fmla="*/ 7 w 59"/>
                <a:gd name="T1" fmla="*/ 14 h 53"/>
                <a:gd name="T2" fmla="*/ 3 w 59"/>
                <a:gd name="T3" fmla="*/ 24 h 53"/>
                <a:gd name="T4" fmla="*/ 2 w 59"/>
                <a:gd name="T5" fmla="*/ 28 h 53"/>
                <a:gd name="T6" fmla="*/ 0 w 59"/>
                <a:gd name="T7" fmla="*/ 30 h 53"/>
                <a:gd name="T8" fmla="*/ 1 w 59"/>
                <a:gd name="T9" fmla="*/ 32 h 53"/>
                <a:gd name="T10" fmla="*/ 19 w 59"/>
                <a:gd name="T11" fmla="*/ 50 h 53"/>
                <a:gd name="T12" fmla="*/ 29 w 59"/>
                <a:gd name="T13" fmla="*/ 53 h 53"/>
                <a:gd name="T14" fmla="*/ 34 w 59"/>
                <a:gd name="T15" fmla="*/ 52 h 53"/>
                <a:gd name="T16" fmla="*/ 45 w 59"/>
                <a:gd name="T17" fmla="*/ 51 h 53"/>
                <a:gd name="T18" fmla="*/ 57 w 59"/>
                <a:gd name="T19" fmla="*/ 47 h 53"/>
                <a:gd name="T20" fmla="*/ 57 w 59"/>
                <a:gd name="T21" fmla="*/ 36 h 53"/>
                <a:gd name="T22" fmla="*/ 54 w 59"/>
                <a:gd name="T23" fmla="*/ 30 h 53"/>
                <a:gd name="T24" fmla="*/ 49 w 59"/>
                <a:gd name="T25" fmla="*/ 21 h 53"/>
                <a:gd name="T26" fmla="*/ 47 w 59"/>
                <a:gd name="T27" fmla="*/ 14 h 53"/>
                <a:gd name="T28" fmla="*/ 31 w 59"/>
                <a:gd name="T29" fmla="*/ 6 h 53"/>
                <a:gd name="T30" fmla="*/ 25 w 59"/>
                <a:gd name="T31" fmla="*/ 6 h 53"/>
                <a:gd name="T32" fmla="*/ 25 w 59"/>
                <a:gd name="T33" fmla="*/ 4 h 53"/>
                <a:gd name="T34" fmla="*/ 19 w 59"/>
                <a:gd name="T35" fmla="*/ 0 h 53"/>
                <a:gd name="T36" fmla="*/ 10 w 59"/>
                <a:gd name="T37" fmla="*/ 8 h 53"/>
                <a:gd name="T38" fmla="*/ 7 w 59"/>
                <a:gd name="T39" fmla="*/ 1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7" y="14"/>
                  </a:moveTo>
                  <a:cubicBezTo>
                    <a:pt x="3" y="18"/>
                    <a:pt x="3" y="22"/>
                    <a:pt x="3" y="24"/>
                  </a:cubicBezTo>
                  <a:cubicBezTo>
                    <a:pt x="3" y="27"/>
                    <a:pt x="3" y="28"/>
                    <a:pt x="2" y="2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3"/>
                    <a:pt x="5" y="46"/>
                    <a:pt x="19" y="50"/>
                  </a:cubicBezTo>
                  <a:cubicBezTo>
                    <a:pt x="23" y="52"/>
                    <a:pt x="26" y="53"/>
                    <a:pt x="29" y="53"/>
                  </a:cubicBezTo>
                  <a:cubicBezTo>
                    <a:pt x="30" y="53"/>
                    <a:pt x="32" y="53"/>
                    <a:pt x="34" y="52"/>
                  </a:cubicBezTo>
                  <a:cubicBezTo>
                    <a:pt x="36" y="51"/>
                    <a:pt x="40" y="51"/>
                    <a:pt x="45" y="51"/>
                  </a:cubicBezTo>
                  <a:cubicBezTo>
                    <a:pt x="51" y="51"/>
                    <a:pt x="55" y="50"/>
                    <a:pt x="57" y="47"/>
                  </a:cubicBezTo>
                  <a:cubicBezTo>
                    <a:pt x="59" y="44"/>
                    <a:pt x="58" y="41"/>
                    <a:pt x="57" y="36"/>
                  </a:cubicBezTo>
                  <a:cubicBezTo>
                    <a:pt x="56" y="34"/>
                    <a:pt x="55" y="33"/>
                    <a:pt x="54" y="30"/>
                  </a:cubicBezTo>
                  <a:cubicBezTo>
                    <a:pt x="53" y="27"/>
                    <a:pt x="52" y="23"/>
                    <a:pt x="49" y="21"/>
                  </a:cubicBezTo>
                  <a:cubicBezTo>
                    <a:pt x="49" y="18"/>
                    <a:pt x="49" y="17"/>
                    <a:pt x="47" y="14"/>
                  </a:cubicBezTo>
                  <a:cubicBezTo>
                    <a:pt x="45" y="11"/>
                    <a:pt x="40" y="8"/>
                    <a:pt x="31" y="6"/>
                  </a:cubicBezTo>
                  <a:cubicBezTo>
                    <a:pt x="29" y="6"/>
                    <a:pt x="27" y="6"/>
                    <a:pt x="25" y="6"/>
                  </a:cubicBezTo>
                  <a:cubicBezTo>
                    <a:pt x="25" y="6"/>
                    <a:pt x="25" y="5"/>
                    <a:pt x="25" y="4"/>
                  </a:cubicBezTo>
                  <a:cubicBezTo>
                    <a:pt x="23" y="1"/>
                    <a:pt x="21" y="0"/>
                    <a:pt x="19" y="0"/>
                  </a:cubicBezTo>
                  <a:cubicBezTo>
                    <a:pt x="14" y="0"/>
                    <a:pt x="13" y="4"/>
                    <a:pt x="10" y="8"/>
                  </a:cubicBezTo>
                  <a:cubicBezTo>
                    <a:pt x="9" y="11"/>
                    <a:pt x="8" y="13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world map piece"/>
            <p:cNvSpPr>
              <a:spLocks/>
            </p:cNvSpPr>
            <p:nvPr/>
          </p:nvSpPr>
          <p:spPr bwMode="auto">
            <a:xfrm>
              <a:off x="6132513" y="847725"/>
              <a:ext cx="133350" cy="149225"/>
            </a:xfrm>
            <a:custGeom>
              <a:avLst/>
              <a:gdLst>
                <a:gd name="T0" fmla="*/ 10 w 48"/>
                <a:gd name="T1" fmla="*/ 53 h 54"/>
                <a:gd name="T2" fmla="*/ 14 w 48"/>
                <a:gd name="T3" fmla="*/ 54 h 54"/>
                <a:gd name="T4" fmla="*/ 16 w 48"/>
                <a:gd name="T5" fmla="*/ 54 h 54"/>
                <a:gd name="T6" fmla="*/ 19 w 48"/>
                <a:gd name="T7" fmla="*/ 52 h 54"/>
                <a:gd name="T8" fmla="*/ 26 w 48"/>
                <a:gd name="T9" fmla="*/ 48 h 54"/>
                <a:gd name="T10" fmla="*/ 33 w 48"/>
                <a:gd name="T11" fmla="*/ 44 h 54"/>
                <a:gd name="T12" fmla="*/ 47 w 48"/>
                <a:gd name="T13" fmla="*/ 33 h 54"/>
                <a:gd name="T14" fmla="*/ 46 w 48"/>
                <a:gd name="T15" fmla="*/ 24 h 54"/>
                <a:gd name="T16" fmla="*/ 32 w 48"/>
                <a:gd name="T17" fmla="*/ 12 h 54"/>
                <a:gd name="T18" fmla="*/ 27 w 48"/>
                <a:gd name="T19" fmla="*/ 9 h 54"/>
                <a:gd name="T20" fmla="*/ 17 w 48"/>
                <a:gd name="T21" fmla="*/ 0 h 54"/>
                <a:gd name="T22" fmla="*/ 10 w 48"/>
                <a:gd name="T23" fmla="*/ 3 h 54"/>
                <a:gd name="T24" fmla="*/ 6 w 48"/>
                <a:gd name="T25" fmla="*/ 27 h 54"/>
                <a:gd name="T26" fmla="*/ 5 w 48"/>
                <a:gd name="T27" fmla="*/ 34 h 54"/>
                <a:gd name="T28" fmla="*/ 3 w 48"/>
                <a:gd name="T29" fmla="*/ 50 h 54"/>
                <a:gd name="T30" fmla="*/ 10 w 48"/>
                <a:gd name="T31" fmla="*/ 5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54">
                  <a:moveTo>
                    <a:pt x="10" y="53"/>
                  </a:moveTo>
                  <a:cubicBezTo>
                    <a:pt x="11" y="53"/>
                    <a:pt x="13" y="54"/>
                    <a:pt x="14" y="54"/>
                  </a:cubicBezTo>
                  <a:cubicBezTo>
                    <a:pt x="15" y="54"/>
                    <a:pt x="15" y="54"/>
                    <a:pt x="16" y="54"/>
                  </a:cubicBezTo>
                  <a:cubicBezTo>
                    <a:pt x="17" y="54"/>
                    <a:pt x="18" y="53"/>
                    <a:pt x="19" y="52"/>
                  </a:cubicBezTo>
                  <a:cubicBezTo>
                    <a:pt x="20" y="51"/>
                    <a:pt x="21" y="50"/>
                    <a:pt x="26" y="48"/>
                  </a:cubicBezTo>
                  <a:cubicBezTo>
                    <a:pt x="28" y="46"/>
                    <a:pt x="31" y="45"/>
                    <a:pt x="33" y="44"/>
                  </a:cubicBezTo>
                  <a:cubicBezTo>
                    <a:pt x="40" y="40"/>
                    <a:pt x="46" y="38"/>
                    <a:pt x="47" y="33"/>
                  </a:cubicBezTo>
                  <a:cubicBezTo>
                    <a:pt x="48" y="30"/>
                    <a:pt x="48" y="28"/>
                    <a:pt x="46" y="24"/>
                  </a:cubicBezTo>
                  <a:cubicBezTo>
                    <a:pt x="43" y="18"/>
                    <a:pt x="36" y="15"/>
                    <a:pt x="32" y="12"/>
                  </a:cubicBezTo>
                  <a:cubicBezTo>
                    <a:pt x="31" y="11"/>
                    <a:pt x="28" y="10"/>
                    <a:pt x="27" y="9"/>
                  </a:cubicBezTo>
                  <a:cubicBezTo>
                    <a:pt x="27" y="6"/>
                    <a:pt x="23" y="0"/>
                    <a:pt x="17" y="0"/>
                  </a:cubicBezTo>
                  <a:cubicBezTo>
                    <a:pt x="16" y="0"/>
                    <a:pt x="13" y="1"/>
                    <a:pt x="10" y="3"/>
                  </a:cubicBezTo>
                  <a:cubicBezTo>
                    <a:pt x="5" y="9"/>
                    <a:pt x="6" y="24"/>
                    <a:pt x="6" y="27"/>
                  </a:cubicBezTo>
                  <a:cubicBezTo>
                    <a:pt x="6" y="28"/>
                    <a:pt x="5" y="31"/>
                    <a:pt x="5" y="34"/>
                  </a:cubicBezTo>
                  <a:cubicBezTo>
                    <a:pt x="2" y="39"/>
                    <a:pt x="0" y="45"/>
                    <a:pt x="3" y="50"/>
                  </a:cubicBezTo>
                  <a:cubicBezTo>
                    <a:pt x="4" y="51"/>
                    <a:pt x="5" y="53"/>
                    <a:pt x="10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world map piece"/>
            <p:cNvSpPr>
              <a:spLocks/>
            </p:cNvSpPr>
            <p:nvPr/>
          </p:nvSpPr>
          <p:spPr bwMode="auto">
            <a:xfrm>
              <a:off x="7072313" y="804863"/>
              <a:ext cx="196850" cy="157163"/>
            </a:xfrm>
            <a:custGeom>
              <a:avLst/>
              <a:gdLst>
                <a:gd name="T0" fmla="*/ 6 w 71"/>
                <a:gd name="T1" fmla="*/ 29 h 56"/>
                <a:gd name="T2" fmla="*/ 9 w 71"/>
                <a:gd name="T3" fmla="*/ 31 h 56"/>
                <a:gd name="T4" fmla="*/ 9 w 71"/>
                <a:gd name="T5" fmla="*/ 31 h 56"/>
                <a:gd name="T6" fmla="*/ 11 w 71"/>
                <a:gd name="T7" fmla="*/ 38 h 56"/>
                <a:gd name="T8" fmla="*/ 16 w 71"/>
                <a:gd name="T9" fmla="*/ 47 h 56"/>
                <a:gd name="T10" fmla="*/ 22 w 71"/>
                <a:gd name="T11" fmla="*/ 50 h 56"/>
                <a:gd name="T12" fmla="*/ 24 w 71"/>
                <a:gd name="T13" fmla="*/ 52 h 56"/>
                <a:gd name="T14" fmla="*/ 36 w 71"/>
                <a:gd name="T15" fmla="*/ 56 h 56"/>
                <a:gd name="T16" fmla="*/ 47 w 71"/>
                <a:gd name="T17" fmla="*/ 52 h 56"/>
                <a:gd name="T18" fmla="*/ 48 w 71"/>
                <a:gd name="T19" fmla="*/ 47 h 56"/>
                <a:gd name="T20" fmla="*/ 54 w 71"/>
                <a:gd name="T21" fmla="*/ 43 h 56"/>
                <a:gd name="T22" fmla="*/ 63 w 71"/>
                <a:gd name="T23" fmla="*/ 38 h 56"/>
                <a:gd name="T24" fmla="*/ 66 w 71"/>
                <a:gd name="T25" fmla="*/ 38 h 56"/>
                <a:gd name="T26" fmla="*/ 71 w 71"/>
                <a:gd name="T27" fmla="*/ 32 h 56"/>
                <a:gd name="T28" fmla="*/ 64 w 71"/>
                <a:gd name="T29" fmla="*/ 27 h 56"/>
                <a:gd name="T30" fmla="*/ 58 w 71"/>
                <a:gd name="T31" fmla="*/ 24 h 56"/>
                <a:gd name="T32" fmla="*/ 49 w 71"/>
                <a:gd name="T33" fmla="*/ 9 h 56"/>
                <a:gd name="T34" fmla="*/ 49 w 71"/>
                <a:gd name="T35" fmla="*/ 7 h 56"/>
                <a:gd name="T36" fmla="*/ 43 w 71"/>
                <a:gd name="T37" fmla="*/ 0 h 56"/>
                <a:gd name="T38" fmla="*/ 41 w 71"/>
                <a:gd name="T39" fmla="*/ 0 h 56"/>
                <a:gd name="T40" fmla="*/ 37 w 71"/>
                <a:gd name="T41" fmla="*/ 0 h 56"/>
                <a:gd name="T42" fmla="*/ 36 w 71"/>
                <a:gd name="T43" fmla="*/ 0 h 56"/>
                <a:gd name="T44" fmla="*/ 31 w 71"/>
                <a:gd name="T45" fmla="*/ 2 h 56"/>
                <a:gd name="T46" fmla="*/ 31 w 71"/>
                <a:gd name="T47" fmla="*/ 12 h 56"/>
                <a:gd name="T48" fmla="*/ 32 w 71"/>
                <a:gd name="T49" fmla="*/ 14 h 56"/>
                <a:gd name="T50" fmla="*/ 30 w 71"/>
                <a:gd name="T51" fmla="*/ 11 h 56"/>
                <a:gd name="T52" fmla="*/ 27 w 71"/>
                <a:gd name="T53" fmla="*/ 10 h 56"/>
                <a:gd name="T54" fmla="*/ 5 w 71"/>
                <a:gd name="T55" fmla="*/ 10 h 56"/>
                <a:gd name="T56" fmla="*/ 1 w 71"/>
                <a:gd name="T57" fmla="*/ 21 h 56"/>
                <a:gd name="T58" fmla="*/ 6 w 71"/>
                <a:gd name="T59" fmla="*/ 2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1" h="56">
                  <a:moveTo>
                    <a:pt x="6" y="29"/>
                  </a:moveTo>
                  <a:cubicBezTo>
                    <a:pt x="8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1" y="32"/>
                    <a:pt x="12" y="35"/>
                    <a:pt x="11" y="38"/>
                  </a:cubicBezTo>
                  <a:cubicBezTo>
                    <a:pt x="9" y="44"/>
                    <a:pt x="14" y="46"/>
                    <a:pt x="16" y="47"/>
                  </a:cubicBezTo>
                  <a:cubicBezTo>
                    <a:pt x="18" y="48"/>
                    <a:pt x="20" y="49"/>
                    <a:pt x="22" y="50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9" y="56"/>
                    <a:pt x="30" y="56"/>
                    <a:pt x="36" y="56"/>
                  </a:cubicBezTo>
                  <a:cubicBezTo>
                    <a:pt x="41" y="56"/>
                    <a:pt x="45" y="54"/>
                    <a:pt x="47" y="52"/>
                  </a:cubicBezTo>
                  <a:cubicBezTo>
                    <a:pt x="47" y="50"/>
                    <a:pt x="48" y="49"/>
                    <a:pt x="48" y="47"/>
                  </a:cubicBezTo>
                  <a:cubicBezTo>
                    <a:pt x="51" y="47"/>
                    <a:pt x="52" y="46"/>
                    <a:pt x="54" y="43"/>
                  </a:cubicBezTo>
                  <a:cubicBezTo>
                    <a:pt x="56" y="41"/>
                    <a:pt x="58" y="40"/>
                    <a:pt x="63" y="38"/>
                  </a:cubicBezTo>
                  <a:cubicBezTo>
                    <a:pt x="64" y="38"/>
                    <a:pt x="65" y="38"/>
                    <a:pt x="66" y="38"/>
                  </a:cubicBezTo>
                  <a:cubicBezTo>
                    <a:pt x="68" y="37"/>
                    <a:pt x="71" y="36"/>
                    <a:pt x="71" y="32"/>
                  </a:cubicBezTo>
                  <a:cubicBezTo>
                    <a:pt x="71" y="29"/>
                    <a:pt x="68" y="28"/>
                    <a:pt x="64" y="27"/>
                  </a:cubicBezTo>
                  <a:cubicBezTo>
                    <a:pt x="62" y="26"/>
                    <a:pt x="59" y="25"/>
                    <a:pt x="58" y="24"/>
                  </a:cubicBezTo>
                  <a:cubicBezTo>
                    <a:pt x="52" y="20"/>
                    <a:pt x="51" y="16"/>
                    <a:pt x="49" y="9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8" y="3"/>
                    <a:pt x="47" y="0"/>
                    <a:pt x="43" y="0"/>
                  </a:cubicBezTo>
                  <a:cubicBezTo>
                    <a:pt x="43" y="0"/>
                    <a:pt x="42" y="0"/>
                    <a:pt x="41" y="0"/>
                  </a:cubicBezTo>
                  <a:cubicBezTo>
                    <a:pt x="41" y="0"/>
                    <a:pt x="40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3" y="0"/>
                    <a:pt x="31" y="1"/>
                    <a:pt x="31" y="2"/>
                  </a:cubicBezTo>
                  <a:cubicBezTo>
                    <a:pt x="29" y="5"/>
                    <a:pt x="30" y="9"/>
                    <a:pt x="31" y="12"/>
                  </a:cubicBezTo>
                  <a:cubicBezTo>
                    <a:pt x="32" y="13"/>
                    <a:pt x="32" y="13"/>
                    <a:pt x="32" y="14"/>
                  </a:cubicBezTo>
                  <a:cubicBezTo>
                    <a:pt x="31" y="13"/>
                    <a:pt x="31" y="12"/>
                    <a:pt x="30" y="11"/>
                  </a:cubicBezTo>
                  <a:cubicBezTo>
                    <a:pt x="29" y="11"/>
                    <a:pt x="28" y="11"/>
                    <a:pt x="27" y="10"/>
                  </a:cubicBezTo>
                  <a:cubicBezTo>
                    <a:pt x="20" y="3"/>
                    <a:pt x="12" y="4"/>
                    <a:pt x="5" y="10"/>
                  </a:cubicBezTo>
                  <a:cubicBezTo>
                    <a:pt x="2" y="13"/>
                    <a:pt x="0" y="16"/>
                    <a:pt x="1" y="21"/>
                  </a:cubicBezTo>
                  <a:cubicBezTo>
                    <a:pt x="1" y="24"/>
                    <a:pt x="3" y="27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world map piece"/>
            <p:cNvSpPr>
              <a:spLocks/>
            </p:cNvSpPr>
            <p:nvPr/>
          </p:nvSpPr>
          <p:spPr bwMode="auto">
            <a:xfrm>
              <a:off x="7216775" y="792163"/>
              <a:ext cx="84138" cy="85725"/>
            </a:xfrm>
            <a:custGeom>
              <a:avLst/>
              <a:gdLst>
                <a:gd name="T0" fmla="*/ 14 w 30"/>
                <a:gd name="T1" fmla="*/ 31 h 31"/>
                <a:gd name="T2" fmla="*/ 19 w 30"/>
                <a:gd name="T3" fmla="*/ 30 h 31"/>
                <a:gd name="T4" fmla="*/ 22 w 30"/>
                <a:gd name="T5" fmla="*/ 30 h 31"/>
                <a:gd name="T6" fmla="*/ 29 w 30"/>
                <a:gd name="T7" fmla="*/ 27 h 31"/>
                <a:gd name="T8" fmla="*/ 22 w 30"/>
                <a:gd name="T9" fmla="*/ 16 h 31"/>
                <a:gd name="T10" fmla="*/ 22 w 30"/>
                <a:gd name="T11" fmla="*/ 15 h 31"/>
                <a:gd name="T12" fmla="*/ 21 w 30"/>
                <a:gd name="T13" fmla="*/ 14 h 31"/>
                <a:gd name="T14" fmla="*/ 22 w 30"/>
                <a:gd name="T15" fmla="*/ 8 h 31"/>
                <a:gd name="T16" fmla="*/ 21 w 30"/>
                <a:gd name="T17" fmla="*/ 3 h 31"/>
                <a:gd name="T18" fmla="*/ 15 w 30"/>
                <a:gd name="T19" fmla="*/ 0 h 31"/>
                <a:gd name="T20" fmla="*/ 4 w 30"/>
                <a:gd name="T21" fmla="*/ 6 h 31"/>
                <a:gd name="T22" fmla="*/ 4 w 30"/>
                <a:gd name="T23" fmla="*/ 26 h 31"/>
                <a:gd name="T24" fmla="*/ 14 w 30"/>
                <a:gd name="T2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14" y="31"/>
                  </a:moveTo>
                  <a:cubicBezTo>
                    <a:pt x="16" y="31"/>
                    <a:pt x="17" y="31"/>
                    <a:pt x="19" y="30"/>
                  </a:cubicBezTo>
                  <a:cubicBezTo>
                    <a:pt x="20" y="30"/>
                    <a:pt x="21" y="30"/>
                    <a:pt x="22" y="30"/>
                  </a:cubicBezTo>
                  <a:cubicBezTo>
                    <a:pt x="24" y="30"/>
                    <a:pt x="27" y="30"/>
                    <a:pt x="29" y="27"/>
                  </a:cubicBezTo>
                  <a:cubicBezTo>
                    <a:pt x="30" y="22"/>
                    <a:pt x="27" y="20"/>
                    <a:pt x="22" y="1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3"/>
                    <a:pt x="22" y="10"/>
                    <a:pt x="22" y="8"/>
                  </a:cubicBezTo>
                  <a:cubicBezTo>
                    <a:pt x="22" y="5"/>
                    <a:pt x="22" y="4"/>
                    <a:pt x="21" y="3"/>
                  </a:cubicBezTo>
                  <a:cubicBezTo>
                    <a:pt x="19" y="1"/>
                    <a:pt x="17" y="0"/>
                    <a:pt x="15" y="0"/>
                  </a:cubicBezTo>
                  <a:cubicBezTo>
                    <a:pt x="11" y="0"/>
                    <a:pt x="6" y="2"/>
                    <a:pt x="4" y="6"/>
                  </a:cubicBezTo>
                  <a:cubicBezTo>
                    <a:pt x="1" y="11"/>
                    <a:pt x="0" y="20"/>
                    <a:pt x="4" y="26"/>
                  </a:cubicBezTo>
                  <a:cubicBezTo>
                    <a:pt x="7" y="30"/>
                    <a:pt x="11" y="31"/>
                    <a:pt x="14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world map piece"/>
            <p:cNvSpPr>
              <a:spLocks/>
            </p:cNvSpPr>
            <p:nvPr/>
          </p:nvSpPr>
          <p:spPr bwMode="auto">
            <a:xfrm>
              <a:off x="7305675" y="808038"/>
              <a:ext cx="130175" cy="61913"/>
            </a:xfrm>
            <a:custGeom>
              <a:avLst/>
              <a:gdLst>
                <a:gd name="T0" fmla="*/ 19 w 47"/>
                <a:gd name="T1" fmla="*/ 21 h 22"/>
                <a:gd name="T2" fmla="*/ 23 w 47"/>
                <a:gd name="T3" fmla="*/ 21 h 22"/>
                <a:gd name="T4" fmla="*/ 28 w 47"/>
                <a:gd name="T5" fmla="*/ 22 h 22"/>
                <a:gd name="T6" fmla="*/ 44 w 47"/>
                <a:gd name="T7" fmla="*/ 10 h 22"/>
                <a:gd name="T8" fmla="*/ 44 w 47"/>
                <a:gd name="T9" fmla="*/ 10 h 22"/>
                <a:gd name="T10" fmla="*/ 45 w 47"/>
                <a:gd name="T11" fmla="*/ 2 h 22"/>
                <a:gd name="T12" fmla="*/ 42 w 47"/>
                <a:gd name="T13" fmla="*/ 0 h 22"/>
                <a:gd name="T14" fmla="*/ 36 w 47"/>
                <a:gd name="T15" fmla="*/ 2 h 22"/>
                <a:gd name="T16" fmla="*/ 29 w 47"/>
                <a:gd name="T17" fmla="*/ 4 h 22"/>
                <a:gd name="T18" fmla="*/ 20 w 47"/>
                <a:gd name="T19" fmla="*/ 3 h 22"/>
                <a:gd name="T20" fmla="*/ 11 w 47"/>
                <a:gd name="T21" fmla="*/ 1 h 22"/>
                <a:gd name="T22" fmla="*/ 1 w 47"/>
                <a:gd name="T23" fmla="*/ 6 h 22"/>
                <a:gd name="T24" fmla="*/ 1 w 47"/>
                <a:gd name="T25" fmla="*/ 13 h 22"/>
                <a:gd name="T26" fmla="*/ 19 w 47"/>
                <a:gd name="T27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22">
                  <a:moveTo>
                    <a:pt x="19" y="21"/>
                  </a:moveTo>
                  <a:cubicBezTo>
                    <a:pt x="20" y="21"/>
                    <a:pt x="21" y="21"/>
                    <a:pt x="23" y="21"/>
                  </a:cubicBezTo>
                  <a:cubicBezTo>
                    <a:pt x="24" y="22"/>
                    <a:pt x="26" y="22"/>
                    <a:pt x="28" y="22"/>
                  </a:cubicBezTo>
                  <a:cubicBezTo>
                    <a:pt x="36" y="22"/>
                    <a:pt x="39" y="17"/>
                    <a:pt x="44" y="10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5" y="7"/>
                    <a:pt x="47" y="4"/>
                    <a:pt x="45" y="2"/>
                  </a:cubicBezTo>
                  <a:cubicBezTo>
                    <a:pt x="45" y="1"/>
                    <a:pt x="44" y="0"/>
                    <a:pt x="42" y="0"/>
                  </a:cubicBezTo>
                  <a:cubicBezTo>
                    <a:pt x="40" y="0"/>
                    <a:pt x="39" y="0"/>
                    <a:pt x="36" y="2"/>
                  </a:cubicBezTo>
                  <a:cubicBezTo>
                    <a:pt x="34" y="2"/>
                    <a:pt x="32" y="3"/>
                    <a:pt x="29" y="4"/>
                  </a:cubicBezTo>
                  <a:cubicBezTo>
                    <a:pt x="28" y="4"/>
                    <a:pt x="23" y="4"/>
                    <a:pt x="20" y="3"/>
                  </a:cubicBezTo>
                  <a:cubicBezTo>
                    <a:pt x="17" y="2"/>
                    <a:pt x="14" y="1"/>
                    <a:pt x="11" y="1"/>
                  </a:cubicBezTo>
                  <a:cubicBezTo>
                    <a:pt x="6" y="1"/>
                    <a:pt x="3" y="3"/>
                    <a:pt x="1" y="6"/>
                  </a:cubicBezTo>
                  <a:cubicBezTo>
                    <a:pt x="0" y="9"/>
                    <a:pt x="1" y="11"/>
                    <a:pt x="1" y="13"/>
                  </a:cubicBezTo>
                  <a:cubicBezTo>
                    <a:pt x="4" y="18"/>
                    <a:pt x="12" y="20"/>
                    <a:pt x="1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world map piece"/>
            <p:cNvSpPr>
              <a:spLocks/>
            </p:cNvSpPr>
            <p:nvPr/>
          </p:nvSpPr>
          <p:spPr bwMode="auto">
            <a:xfrm>
              <a:off x="7280275" y="973138"/>
              <a:ext cx="111125" cy="77788"/>
            </a:xfrm>
            <a:custGeom>
              <a:avLst/>
              <a:gdLst>
                <a:gd name="T0" fmla="*/ 1 w 40"/>
                <a:gd name="T1" fmla="*/ 13 h 28"/>
                <a:gd name="T2" fmla="*/ 2 w 40"/>
                <a:gd name="T3" fmla="*/ 16 h 28"/>
                <a:gd name="T4" fmla="*/ 4 w 40"/>
                <a:gd name="T5" fmla="*/ 27 h 28"/>
                <a:gd name="T6" fmla="*/ 9 w 40"/>
                <a:gd name="T7" fmla="*/ 28 h 28"/>
                <a:gd name="T8" fmla="*/ 20 w 40"/>
                <a:gd name="T9" fmla="*/ 25 h 28"/>
                <a:gd name="T10" fmla="*/ 25 w 40"/>
                <a:gd name="T11" fmla="*/ 22 h 28"/>
                <a:gd name="T12" fmla="*/ 26 w 40"/>
                <a:gd name="T13" fmla="*/ 22 h 28"/>
                <a:gd name="T14" fmla="*/ 32 w 40"/>
                <a:gd name="T15" fmla="*/ 23 h 28"/>
                <a:gd name="T16" fmla="*/ 39 w 40"/>
                <a:gd name="T17" fmla="*/ 20 h 28"/>
                <a:gd name="T18" fmla="*/ 32 w 40"/>
                <a:gd name="T19" fmla="*/ 10 h 28"/>
                <a:gd name="T20" fmla="*/ 25 w 40"/>
                <a:gd name="T21" fmla="*/ 4 h 28"/>
                <a:gd name="T22" fmla="*/ 15 w 40"/>
                <a:gd name="T23" fmla="*/ 0 h 28"/>
                <a:gd name="T24" fmla="*/ 9 w 40"/>
                <a:gd name="T25" fmla="*/ 2 h 28"/>
                <a:gd name="T26" fmla="*/ 6 w 40"/>
                <a:gd name="T27" fmla="*/ 4 h 28"/>
                <a:gd name="T28" fmla="*/ 1 w 40"/>
                <a:gd name="T29" fmla="*/ 1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" h="28">
                  <a:moveTo>
                    <a:pt x="1" y="13"/>
                  </a:moveTo>
                  <a:cubicBezTo>
                    <a:pt x="2" y="14"/>
                    <a:pt x="2" y="15"/>
                    <a:pt x="2" y="16"/>
                  </a:cubicBezTo>
                  <a:cubicBezTo>
                    <a:pt x="1" y="18"/>
                    <a:pt x="1" y="23"/>
                    <a:pt x="4" y="27"/>
                  </a:cubicBezTo>
                  <a:cubicBezTo>
                    <a:pt x="5" y="28"/>
                    <a:pt x="7" y="28"/>
                    <a:pt x="9" y="28"/>
                  </a:cubicBezTo>
                  <a:cubicBezTo>
                    <a:pt x="11" y="28"/>
                    <a:pt x="14" y="27"/>
                    <a:pt x="20" y="25"/>
                  </a:cubicBezTo>
                  <a:cubicBezTo>
                    <a:pt x="23" y="23"/>
                    <a:pt x="24" y="22"/>
                    <a:pt x="25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9" y="23"/>
                    <a:pt x="32" y="23"/>
                  </a:cubicBezTo>
                  <a:cubicBezTo>
                    <a:pt x="34" y="23"/>
                    <a:pt x="37" y="22"/>
                    <a:pt x="39" y="20"/>
                  </a:cubicBezTo>
                  <a:cubicBezTo>
                    <a:pt x="40" y="16"/>
                    <a:pt x="37" y="14"/>
                    <a:pt x="32" y="10"/>
                  </a:cubicBezTo>
                  <a:cubicBezTo>
                    <a:pt x="29" y="8"/>
                    <a:pt x="26" y="6"/>
                    <a:pt x="25" y="4"/>
                  </a:cubicBezTo>
                  <a:cubicBezTo>
                    <a:pt x="21" y="1"/>
                    <a:pt x="19" y="0"/>
                    <a:pt x="15" y="0"/>
                  </a:cubicBezTo>
                  <a:cubicBezTo>
                    <a:pt x="13" y="0"/>
                    <a:pt x="10" y="1"/>
                    <a:pt x="9" y="2"/>
                  </a:cubicBezTo>
                  <a:cubicBezTo>
                    <a:pt x="8" y="3"/>
                    <a:pt x="7" y="3"/>
                    <a:pt x="6" y="4"/>
                  </a:cubicBezTo>
                  <a:cubicBezTo>
                    <a:pt x="0" y="6"/>
                    <a:pt x="1" y="10"/>
                    <a:pt x="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world map piece"/>
            <p:cNvSpPr>
              <a:spLocks/>
            </p:cNvSpPr>
            <p:nvPr/>
          </p:nvSpPr>
          <p:spPr bwMode="auto">
            <a:xfrm>
              <a:off x="3751263" y="1000125"/>
              <a:ext cx="5000625" cy="4368800"/>
            </a:xfrm>
            <a:custGeom>
              <a:avLst/>
              <a:gdLst>
                <a:gd name="T0" fmla="*/ 1219 w 1798"/>
                <a:gd name="T1" fmla="*/ 1130 h 1570"/>
                <a:gd name="T2" fmla="*/ 1228 w 1798"/>
                <a:gd name="T3" fmla="*/ 1080 h 1570"/>
                <a:gd name="T4" fmla="*/ 1304 w 1798"/>
                <a:gd name="T5" fmla="*/ 959 h 1570"/>
                <a:gd name="T6" fmla="*/ 1377 w 1798"/>
                <a:gd name="T7" fmla="*/ 754 h 1570"/>
                <a:gd name="T8" fmla="*/ 1435 w 1798"/>
                <a:gd name="T9" fmla="*/ 722 h 1570"/>
                <a:gd name="T10" fmla="*/ 1463 w 1798"/>
                <a:gd name="T11" fmla="*/ 722 h 1570"/>
                <a:gd name="T12" fmla="*/ 1538 w 1798"/>
                <a:gd name="T13" fmla="*/ 520 h 1570"/>
                <a:gd name="T14" fmla="*/ 1477 w 1798"/>
                <a:gd name="T15" fmla="*/ 414 h 1570"/>
                <a:gd name="T16" fmla="*/ 1590 w 1798"/>
                <a:gd name="T17" fmla="*/ 292 h 1570"/>
                <a:gd name="T18" fmla="*/ 1647 w 1798"/>
                <a:gd name="T19" fmla="*/ 316 h 1570"/>
                <a:gd name="T20" fmla="*/ 1676 w 1798"/>
                <a:gd name="T21" fmla="*/ 343 h 1570"/>
                <a:gd name="T22" fmla="*/ 1716 w 1798"/>
                <a:gd name="T23" fmla="*/ 148 h 1570"/>
                <a:gd name="T24" fmla="*/ 1794 w 1798"/>
                <a:gd name="T25" fmla="*/ 72 h 1570"/>
                <a:gd name="T26" fmla="*/ 1698 w 1798"/>
                <a:gd name="T27" fmla="*/ 34 h 1570"/>
                <a:gd name="T28" fmla="*/ 1569 w 1798"/>
                <a:gd name="T29" fmla="*/ 55 h 1570"/>
                <a:gd name="T30" fmla="*/ 1415 w 1798"/>
                <a:gd name="T31" fmla="*/ 39 h 1570"/>
                <a:gd name="T32" fmla="*/ 1300 w 1798"/>
                <a:gd name="T33" fmla="*/ 36 h 1570"/>
                <a:gd name="T34" fmla="*/ 1203 w 1798"/>
                <a:gd name="T35" fmla="*/ 100 h 1570"/>
                <a:gd name="T36" fmla="*/ 1075 w 1798"/>
                <a:gd name="T37" fmla="*/ 77 h 1570"/>
                <a:gd name="T38" fmla="*/ 1014 w 1798"/>
                <a:gd name="T39" fmla="*/ 62 h 1570"/>
                <a:gd name="T40" fmla="*/ 909 w 1798"/>
                <a:gd name="T41" fmla="*/ 47 h 1570"/>
                <a:gd name="T42" fmla="*/ 805 w 1798"/>
                <a:gd name="T43" fmla="*/ 181 h 1570"/>
                <a:gd name="T44" fmla="*/ 806 w 1798"/>
                <a:gd name="T45" fmla="*/ 303 h 1570"/>
                <a:gd name="T46" fmla="*/ 708 w 1798"/>
                <a:gd name="T47" fmla="*/ 222 h 1570"/>
                <a:gd name="T48" fmla="*/ 665 w 1798"/>
                <a:gd name="T49" fmla="*/ 284 h 1570"/>
                <a:gd name="T50" fmla="*/ 543 w 1798"/>
                <a:gd name="T51" fmla="*/ 311 h 1570"/>
                <a:gd name="T52" fmla="*/ 477 w 1798"/>
                <a:gd name="T53" fmla="*/ 395 h 1570"/>
                <a:gd name="T54" fmla="*/ 502 w 1798"/>
                <a:gd name="T55" fmla="*/ 317 h 1570"/>
                <a:gd name="T56" fmla="*/ 246 w 1798"/>
                <a:gd name="T57" fmla="*/ 421 h 1570"/>
                <a:gd name="T58" fmla="*/ 292 w 1798"/>
                <a:gd name="T59" fmla="*/ 525 h 1570"/>
                <a:gd name="T60" fmla="*/ 350 w 1798"/>
                <a:gd name="T61" fmla="*/ 418 h 1570"/>
                <a:gd name="T62" fmla="*/ 428 w 1798"/>
                <a:gd name="T63" fmla="*/ 473 h 1570"/>
                <a:gd name="T64" fmla="*/ 393 w 1798"/>
                <a:gd name="T65" fmla="*/ 556 h 1570"/>
                <a:gd name="T66" fmla="*/ 260 w 1798"/>
                <a:gd name="T67" fmla="*/ 555 h 1570"/>
                <a:gd name="T68" fmla="*/ 170 w 1798"/>
                <a:gd name="T69" fmla="*/ 637 h 1570"/>
                <a:gd name="T70" fmla="*/ 169 w 1798"/>
                <a:gd name="T71" fmla="*/ 707 h 1570"/>
                <a:gd name="T72" fmla="*/ 101 w 1798"/>
                <a:gd name="T73" fmla="*/ 798 h 1570"/>
                <a:gd name="T74" fmla="*/ 203 w 1798"/>
                <a:gd name="T75" fmla="*/ 766 h 1570"/>
                <a:gd name="T76" fmla="*/ 266 w 1798"/>
                <a:gd name="T77" fmla="*/ 717 h 1570"/>
                <a:gd name="T78" fmla="*/ 349 w 1798"/>
                <a:gd name="T79" fmla="*/ 792 h 1570"/>
                <a:gd name="T80" fmla="*/ 316 w 1798"/>
                <a:gd name="T81" fmla="*/ 696 h 1570"/>
                <a:gd name="T82" fmla="*/ 416 w 1798"/>
                <a:gd name="T83" fmla="*/ 763 h 1570"/>
                <a:gd name="T84" fmla="*/ 513 w 1798"/>
                <a:gd name="T85" fmla="*/ 800 h 1570"/>
                <a:gd name="T86" fmla="*/ 459 w 1798"/>
                <a:gd name="T87" fmla="*/ 856 h 1570"/>
                <a:gd name="T88" fmla="*/ 246 w 1798"/>
                <a:gd name="T89" fmla="*/ 791 h 1570"/>
                <a:gd name="T90" fmla="*/ 8 w 1798"/>
                <a:gd name="T91" fmla="*/ 978 h 1570"/>
                <a:gd name="T92" fmla="*/ 90 w 1798"/>
                <a:gd name="T93" fmla="*/ 1156 h 1570"/>
                <a:gd name="T94" fmla="*/ 268 w 1798"/>
                <a:gd name="T95" fmla="*/ 1156 h 1570"/>
                <a:gd name="T96" fmla="*/ 299 w 1798"/>
                <a:gd name="T97" fmla="*/ 1363 h 1570"/>
                <a:gd name="T98" fmla="*/ 451 w 1798"/>
                <a:gd name="T99" fmla="*/ 1556 h 1570"/>
                <a:gd name="T100" fmla="*/ 606 w 1798"/>
                <a:gd name="T101" fmla="*/ 1335 h 1570"/>
                <a:gd name="T102" fmla="*/ 680 w 1798"/>
                <a:gd name="T103" fmla="*/ 1082 h 1570"/>
                <a:gd name="T104" fmla="*/ 531 w 1798"/>
                <a:gd name="T105" fmla="*/ 899 h 1570"/>
                <a:gd name="T106" fmla="*/ 661 w 1798"/>
                <a:gd name="T107" fmla="*/ 1057 h 1570"/>
                <a:gd name="T108" fmla="*/ 777 w 1798"/>
                <a:gd name="T109" fmla="*/ 940 h 1570"/>
                <a:gd name="T110" fmla="*/ 667 w 1798"/>
                <a:gd name="T111" fmla="*/ 880 h 1570"/>
                <a:gd name="T112" fmla="*/ 769 w 1798"/>
                <a:gd name="T113" fmla="*/ 910 h 1570"/>
                <a:gd name="T114" fmla="*/ 906 w 1798"/>
                <a:gd name="T115" fmla="*/ 967 h 1570"/>
                <a:gd name="T116" fmla="*/ 1007 w 1798"/>
                <a:gd name="T117" fmla="*/ 1105 h 1570"/>
                <a:gd name="T118" fmla="*/ 1127 w 1798"/>
                <a:gd name="T119" fmla="*/ 956 h 1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98" h="1570">
                  <a:moveTo>
                    <a:pt x="1187" y="1024"/>
                  </a:moveTo>
                  <a:cubicBezTo>
                    <a:pt x="1190" y="1021"/>
                    <a:pt x="1189" y="1018"/>
                    <a:pt x="1188" y="1016"/>
                  </a:cubicBezTo>
                  <a:cubicBezTo>
                    <a:pt x="1188" y="1015"/>
                    <a:pt x="1187" y="1012"/>
                    <a:pt x="1187" y="1012"/>
                  </a:cubicBezTo>
                  <a:cubicBezTo>
                    <a:pt x="1187" y="1012"/>
                    <a:pt x="1188" y="1011"/>
                    <a:pt x="1189" y="1011"/>
                  </a:cubicBezTo>
                  <a:cubicBezTo>
                    <a:pt x="1190" y="1011"/>
                    <a:pt x="1190" y="1011"/>
                    <a:pt x="1190" y="1011"/>
                  </a:cubicBezTo>
                  <a:cubicBezTo>
                    <a:pt x="1196" y="1011"/>
                    <a:pt x="1203" y="1031"/>
                    <a:pt x="1204" y="1047"/>
                  </a:cubicBezTo>
                  <a:cubicBezTo>
                    <a:pt x="1205" y="1053"/>
                    <a:pt x="1206" y="1057"/>
                    <a:pt x="1207" y="1061"/>
                  </a:cubicBezTo>
                  <a:cubicBezTo>
                    <a:pt x="1208" y="1067"/>
                    <a:pt x="1210" y="1073"/>
                    <a:pt x="1210" y="1082"/>
                  </a:cubicBezTo>
                  <a:cubicBezTo>
                    <a:pt x="1211" y="1090"/>
                    <a:pt x="1212" y="1095"/>
                    <a:pt x="1212" y="1099"/>
                  </a:cubicBezTo>
                  <a:cubicBezTo>
                    <a:pt x="1213" y="1103"/>
                    <a:pt x="1213" y="1107"/>
                    <a:pt x="1213" y="1113"/>
                  </a:cubicBezTo>
                  <a:cubicBezTo>
                    <a:pt x="1213" y="1122"/>
                    <a:pt x="1216" y="1126"/>
                    <a:pt x="1219" y="1130"/>
                  </a:cubicBezTo>
                  <a:cubicBezTo>
                    <a:pt x="1221" y="1131"/>
                    <a:pt x="1223" y="1133"/>
                    <a:pt x="1224" y="1135"/>
                  </a:cubicBezTo>
                  <a:cubicBezTo>
                    <a:pt x="1225" y="1137"/>
                    <a:pt x="1226" y="1138"/>
                    <a:pt x="1227" y="1140"/>
                  </a:cubicBezTo>
                  <a:cubicBezTo>
                    <a:pt x="1230" y="1143"/>
                    <a:pt x="1230" y="1145"/>
                    <a:pt x="1232" y="1157"/>
                  </a:cubicBezTo>
                  <a:cubicBezTo>
                    <a:pt x="1234" y="1167"/>
                    <a:pt x="1237" y="1169"/>
                    <a:pt x="1243" y="1171"/>
                  </a:cubicBezTo>
                  <a:cubicBezTo>
                    <a:pt x="1246" y="1173"/>
                    <a:pt x="1248" y="1173"/>
                    <a:pt x="1252" y="1178"/>
                  </a:cubicBezTo>
                  <a:cubicBezTo>
                    <a:pt x="1256" y="1182"/>
                    <a:pt x="1258" y="1184"/>
                    <a:pt x="1261" y="1184"/>
                  </a:cubicBezTo>
                  <a:cubicBezTo>
                    <a:pt x="1264" y="1184"/>
                    <a:pt x="1266" y="1181"/>
                    <a:pt x="1267" y="1178"/>
                  </a:cubicBezTo>
                  <a:cubicBezTo>
                    <a:pt x="1268" y="1175"/>
                    <a:pt x="1268" y="1173"/>
                    <a:pt x="1269" y="1169"/>
                  </a:cubicBezTo>
                  <a:cubicBezTo>
                    <a:pt x="1276" y="1154"/>
                    <a:pt x="1264" y="1143"/>
                    <a:pt x="1254" y="1133"/>
                  </a:cubicBezTo>
                  <a:cubicBezTo>
                    <a:pt x="1248" y="1128"/>
                    <a:pt x="1243" y="1123"/>
                    <a:pt x="1240" y="1117"/>
                  </a:cubicBezTo>
                  <a:cubicBezTo>
                    <a:pt x="1229" y="1100"/>
                    <a:pt x="1228" y="1095"/>
                    <a:pt x="1228" y="1080"/>
                  </a:cubicBezTo>
                  <a:cubicBezTo>
                    <a:pt x="1228" y="1067"/>
                    <a:pt x="1231" y="1062"/>
                    <a:pt x="1250" y="1062"/>
                  </a:cubicBezTo>
                  <a:cubicBezTo>
                    <a:pt x="1261" y="1062"/>
                    <a:pt x="1265" y="1071"/>
                    <a:pt x="1270" y="1082"/>
                  </a:cubicBezTo>
                  <a:cubicBezTo>
                    <a:pt x="1272" y="1086"/>
                    <a:pt x="1274" y="1091"/>
                    <a:pt x="1277" y="1095"/>
                  </a:cubicBezTo>
                  <a:cubicBezTo>
                    <a:pt x="1279" y="1099"/>
                    <a:pt x="1283" y="1101"/>
                    <a:pt x="1286" y="1101"/>
                  </a:cubicBezTo>
                  <a:cubicBezTo>
                    <a:pt x="1295" y="1101"/>
                    <a:pt x="1301" y="1089"/>
                    <a:pt x="1304" y="1080"/>
                  </a:cubicBezTo>
                  <a:cubicBezTo>
                    <a:pt x="1306" y="1075"/>
                    <a:pt x="1308" y="1074"/>
                    <a:pt x="1311" y="1072"/>
                  </a:cubicBezTo>
                  <a:cubicBezTo>
                    <a:pt x="1315" y="1070"/>
                    <a:pt x="1320" y="1068"/>
                    <a:pt x="1323" y="1059"/>
                  </a:cubicBezTo>
                  <a:cubicBezTo>
                    <a:pt x="1328" y="1048"/>
                    <a:pt x="1317" y="1031"/>
                    <a:pt x="1305" y="1010"/>
                  </a:cubicBezTo>
                  <a:cubicBezTo>
                    <a:pt x="1298" y="1000"/>
                    <a:pt x="1291" y="989"/>
                    <a:pt x="1287" y="979"/>
                  </a:cubicBezTo>
                  <a:cubicBezTo>
                    <a:pt x="1284" y="972"/>
                    <a:pt x="1284" y="967"/>
                    <a:pt x="1285" y="965"/>
                  </a:cubicBezTo>
                  <a:cubicBezTo>
                    <a:pt x="1288" y="960"/>
                    <a:pt x="1297" y="960"/>
                    <a:pt x="1304" y="959"/>
                  </a:cubicBezTo>
                  <a:cubicBezTo>
                    <a:pt x="1307" y="958"/>
                    <a:pt x="1310" y="958"/>
                    <a:pt x="1312" y="958"/>
                  </a:cubicBezTo>
                  <a:cubicBezTo>
                    <a:pt x="1327" y="956"/>
                    <a:pt x="1377" y="934"/>
                    <a:pt x="1393" y="922"/>
                  </a:cubicBezTo>
                  <a:cubicBezTo>
                    <a:pt x="1409" y="910"/>
                    <a:pt x="1422" y="885"/>
                    <a:pt x="1425" y="859"/>
                  </a:cubicBezTo>
                  <a:cubicBezTo>
                    <a:pt x="1426" y="847"/>
                    <a:pt x="1419" y="830"/>
                    <a:pt x="1412" y="813"/>
                  </a:cubicBezTo>
                  <a:cubicBezTo>
                    <a:pt x="1406" y="796"/>
                    <a:pt x="1399" y="779"/>
                    <a:pt x="1401" y="771"/>
                  </a:cubicBezTo>
                  <a:cubicBezTo>
                    <a:pt x="1403" y="760"/>
                    <a:pt x="1406" y="759"/>
                    <a:pt x="1409" y="757"/>
                  </a:cubicBezTo>
                  <a:cubicBezTo>
                    <a:pt x="1413" y="755"/>
                    <a:pt x="1416" y="753"/>
                    <a:pt x="1414" y="746"/>
                  </a:cubicBezTo>
                  <a:cubicBezTo>
                    <a:pt x="1412" y="742"/>
                    <a:pt x="1410" y="740"/>
                    <a:pt x="1407" y="740"/>
                  </a:cubicBezTo>
                  <a:cubicBezTo>
                    <a:pt x="1404" y="740"/>
                    <a:pt x="1401" y="742"/>
                    <a:pt x="1398" y="744"/>
                  </a:cubicBezTo>
                  <a:cubicBezTo>
                    <a:pt x="1393" y="748"/>
                    <a:pt x="1387" y="752"/>
                    <a:pt x="1380" y="753"/>
                  </a:cubicBezTo>
                  <a:cubicBezTo>
                    <a:pt x="1379" y="754"/>
                    <a:pt x="1378" y="754"/>
                    <a:pt x="1377" y="754"/>
                  </a:cubicBezTo>
                  <a:cubicBezTo>
                    <a:pt x="1374" y="754"/>
                    <a:pt x="1373" y="753"/>
                    <a:pt x="1372" y="752"/>
                  </a:cubicBezTo>
                  <a:cubicBezTo>
                    <a:pt x="1369" y="749"/>
                    <a:pt x="1371" y="739"/>
                    <a:pt x="1371" y="731"/>
                  </a:cubicBezTo>
                  <a:cubicBezTo>
                    <a:pt x="1371" y="729"/>
                    <a:pt x="1371" y="728"/>
                    <a:pt x="1371" y="726"/>
                  </a:cubicBezTo>
                  <a:cubicBezTo>
                    <a:pt x="1372" y="719"/>
                    <a:pt x="1375" y="717"/>
                    <a:pt x="1384" y="716"/>
                  </a:cubicBezTo>
                  <a:cubicBezTo>
                    <a:pt x="1388" y="716"/>
                    <a:pt x="1392" y="715"/>
                    <a:pt x="1396" y="713"/>
                  </a:cubicBezTo>
                  <a:cubicBezTo>
                    <a:pt x="1398" y="712"/>
                    <a:pt x="1400" y="712"/>
                    <a:pt x="1401" y="712"/>
                  </a:cubicBezTo>
                  <a:cubicBezTo>
                    <a:pt x="1403" y="712"/>
                    <a:pt x="1404" y="712"/>
                    <a:pt x="1404" y="717"/>
                  </a:cubicBezTo>
                  <a:cubicBezTo>
                    <a:pt x="1404" y="719"/>
                    <a:pt x="1405" y="721"/>
                    <a:pt x="1406" y="723"/>
                  </a:cubicBezTo>
                  <a:cubicBezTo>
                    <a:pt x="1409" y="728"/>
                    <a:pt x="1411" y="728"/>
                    <a:pt x="1414" y="728"/>
                  </a:cubicBezTo>
                  <a:cubicBezTo>
                    <a:pt x="1416" y="728"/>
                    <a:pt x="1419" y="727"/>
                    <a:pt x="1422" y="726"/>
                  </a:cubicBezTo>
                  <a:cubicBezTo>
                    <a:pt x="1425" y="724"/>
                    <a:pt x="1430" y="722"/>
                    <a:pt x="1435" y="722"/>
                  </a:cubicBezTo>
                  <a:cubicBezTo>
                    <a:pt x="1437" y="722"/>
                    <a:pt x="1440" y="722"/>
                    <a:pt x="1441" y="722"/>
                  </a:cubicBezTo>
                  <a:cubicBezTo>
                    <a:pt x="1442" y="724"/>
                    <a:pt x="1442" y="728"/>
                    <a:pt x="1441" y="733"/>
                  </a:cubicBezTo>
                  <a:cubicBezTo>
                    <a:pt x="1441" y="735"/>
                    <a:pt x="1441" y="738"/>
                    <a:pt x="1441" y="740"/>
                  </a:cubicBezTo>
                  <a:cubicBezTo>
                    <a:pt x="1441" y="749"/>
                    <a:pt x="1446" y="753"/>
                    <a:pt x="1451" y="756"/>
                  </a:cubicBezTo>
                  <a:cubicBezTo>
                    <a:pt x="1453" y="758"/>
                    <a:pt x="1454" y="759"/>
                    <a:pt x="1455" y="760"/>
                  </a:cubicBezTo>
                  <a:cubicBezTo>
                    <a:pt x="1456" y="761"/>
                    <a:pt x="1457" y="763"/>
                    <a:pt x="1458" y="765"/>
                  </a:cubicBezTo>
                  <a:cubicBezTo>
                    <a:pt x="1461" y="772"/>
                    <a:pt x="1466" y="782"/>
                    <a:pt x="1474" y="782"/>
                  </a:cubicBezTo>
                  <a:cubicBezTo>
                    <a:pt x="1477" y="782"/>
                    <a:pt x="1480" y="782"/>
                    <a:pt x="1481" y="781"/>
                  </a:cubicBezTo>
                  <a:cubicBezTo>
                    <a:pt x="1485" y="779"/>
                    <a:pt x="1487" y="776"/>
                    <a:pt x="1487" y="772"/>
                  </a:cubicBezTo>
                  <a:cubicBezTo>
                    <a:pt x="1489" y="760"/>
                    <a:pt x="1476" y="742"/>
                    <a:pt x="1468" y="733"/>
                  </a:cubicBezTo>
                  <a:cubicBezTo>
                    <a:pt x="1464" y="731"/>
                    <a:pt x="1463" y="727"/>
                    <a:pt x="1463" y="722"/>
                  </a:cubicBezTo>
                  <a:cubicBezTo>
                    <a:pt x="1463" y="716"/>
                    <a:pt x="1468" y="709"/>
                    <a:pt x="1474" y="704"/>
                  </a:cubicBezTo>
                  <a:cubicBezTo>
                    <a:pt x="1480" y="700"/>
                    <a:pt x="1480" y="695"/>
                    <a:pt x="1481" y="689"/>
                  </a:cubicBezTo>
                  <a:cubicBezTo>
                    <a:pt x="1482" y="682"/>
                    <a:pt x="1483" y="674"/>
                    <a:pt x="1494" y="663"/>
                  </a:cubicBezTo>
                  <a:cubicBezTo>
                    <a:pt x="1500" y="658"/>
                    <a:pt x="1504" y="656"/>
                    <a:pt x="1507" y="656"/>
                  </a:cubicBezTo>
                  <a:cubicBezTo>
                    <a:pt x="1508" y="656"/>
                    <a:pt x="1509" y="656"/>
                    <a:pt x="1510" y="656"/>
                  </a:cubicBezTo>
                  <a:cubicBezTo>
                    <a:pt x="1512" y="657"/>
                    <a:pt x="1512" y="657"/>
                    <a:pt x="1514" y="657"/>
                  </a:cubicBezTo>
                  <a:cubicBezTo>
                    <a:pt x="1518" y="657"/>
                    <a:pt x="1520" y="655"/>
                    <a:pt x="1523" y="652"/>
                  </a:cubicBezTo>
                  <a:cubicBezTo>
                    <a:pt x="1529" y="644"/>
                    <a:pt x="1530" y="634"/>
                    <a:pt x="1532" y="621"/>
                  </a:cubicBezTo>
                  <a:cubicBezTo>
                    <a:pt x="1533" y="611"/>
                    <a:pt x="1534" y="599"/>
                    <a:pt x="1539" y="588"/>
                  </a:cubicBezTo>
                  <a:cubicBezTo>
                    <a:pt x="1545" y="573"/>
                    <a:pt x="1543" y="562"/>
                    <a:pt x="1540" y="548"/>
                  </a:cubicBezTo>
                  <a:cubicBezTo>
                    <a:pt x="1539" y="539"/>
                    <a:pt x="1538" y="531"/>
                    <a:pt x="1538" y="520"/>
                  </a:cubicBezTo>
                  <a:cubicBezTo>
                    <a:pt x="1538" y="519"/>
                    <a:pt x="1538" y="519"/>
                    <a:pt x="1538" y="519"/>
                  </a:cubicBezTo>
                  <a:cubicBezTo>
                    <a:pt x="1538" y="519"/>
                    <a:pt x="1538" y="519"/>
                    <a:pt x="1538" y="519"/>
                  </a:cubicBezTo>
                  <a:cubicBezTo>
                    <a:pt x="1537" y="517"/>
                    <a:pt x="1519" y="478"/>
                    <a:pt x="1514" y="472"/>
                  </a:cubicBezTo>
                  <a:cubicBezTo>
                    <a:pt x="1512" y="468"/>
                    <a:pt x="1507" y="467"/>
                    <a:pt x="1505" y="467"/>
                  </a:cubicBezTo>
                  <a:cubicBezTo>
                    <a:pt x="1502" y="467"/>
                    <a:pt x="1500" y="467"/>
                    <a:pt x="1497" y="468"/>
                  </a:cubicBezTo>
                  <a:cubicBezTo>
                    <a:pt x="1494" y="468"/>
                    <a:pt x="1490" y="469"/>
                    <a:pt x="1485" y="469"/>
                  </a:cubicBezTo>
                  <a:cubicBezTo>
                    <a:pt x="1482" y="469"/>
                    <a:pt x="1479" y="469"/>
                    <a:pt x="1475" y="468"/>
                  </a:cubicBezTo>
                  <a:cubicBezTo>
                    <a:pt x="1469" y="467"/>
                    <a:pt x="1466" y="466"/>
                    <a:pt x="1465" y="465"/>
                  </a:cubicBezTo>
                  <a:cubicBezTo>
                    <a:pt x="1465" y="464"/>
                    <a:pt x="1465" y="462"/>
                    <a:pt x="1466" y="459"/>
                  </a:cubicBezTo>
                  <a:cubicBezTo>
                    <a:pt x="1467" y="456"/>
                    <a:pt x="1467" y="453"/>
                    <a:pt x="1468" y="449"/>
                  </a:cubicBezTo>
                  <a:cubicBezTo>
                    <a:pt x="1469" y="441"/>
                    <a:pt x="1472" y="429"/>
                    <a:pt x="1477" y="414"/>
                  </a:cubicBezTo>
                  <a:cubicBezTo>
                    <a:pt x="1481" y="400"/>
                    <a:pt x="1486" y="384"/>
                    <a:pt x="1491" y="369"/>
                  </a:cubicBezTo>
                  <a:cubicBezTo>
                    <a:pt x="1495" y="350"/>
                    <a:pt x="1496" y="350"/>
                    <a:pt x="1500" y="350"/>
                  </a:cubicBezTo>
                  <a:cubicBezTo>
                    <a:pt x="1501" y="350"/>
                    <a:pt x="1502" y="350"/>
                    <a:pt x="1503" y="350"/>
                  </a:cubicBezTo>
                  <a:cubicBezTo>
                    <a:pt x="1505" y="350"/>
                    <a:pt x="1507" y="350"/>
                    <a:pt x="1509" y="350"/>
                  </a:cubicBezTo>
                  <a:cubicBezTo>
                    <a:pt x="1514" y="350"/>
                    <a:pt x="1519" y="349"/>
                    <a:pt x="1524" y="348"/>
                  </a:cubicBezTo>
                  <a:cubicBezTo>
                    <a:pt x="1541" y="345"/>
                    <a:pt x="1543" y="344"/>
                    <a:pt x="1545" y="342"/>
                  </a:cubicBezTo>
                  <a:cubicBezTo>
                    <a:pt x="1546" y="340"/>
                    <a:pt x="1548" y="338"/>
                    <a:pt x="1557" y="335"/>
                  </a:cubicBezTo>
                  <a:cubicBezTo>
                    <a:pt x="1566" y="332"/>
                    <a:pt x="1569" y="332"/>
                    <a:pt x="1572" y="331"/>
                  </a:cubicBezTo>
                  <a:cubicBezTo>
                    <a:pt x="1575" y="330"/>
                    <a:pt x="1576" y="330"/>
                    <a:pt x="1581" y="325"/>
                  </a:cubicBezTo>
                  <a:cubicBezTo>
                    <a:pt x="1582" y="324"/>
                    <a:pt x="1583" y="323"/>
                    <a:pt x="1584" y="321"/>
                  </a:cubicBezTo>
                  <a:cubicBezTo>
                    <a:pt x="1595" y="312"/>
                    <a:pt x="1593" y="302"/>
                    <a:pt x="1590" y="292"/>
                  </a:cubicBezTo>
                  <a:cubicBezTo>
                    <a:pt x="1589" y="287"/>
                    <a:pt x="1588" y="281"/>
                    <a:pt x="1588" y="275"/>
                  </a:cubicBezTo>
                  <a:cubicBezTo>
                    <a:pt x="1588" y="269"/>
                    <a:pt x="1589" y="267"/>
                    <a:pt x="1590" y="267"/>
                  </a:cubicBezTo>
                  <a:cubicBezTo>
                    <a:pt x="1592" y="267"/>
                    <a:pt x="1597" y="270"/>
                    <a:pt x="1601" y="273"/>
                  </a:cubicBezTo>
                  <a:cubicBezTo>
                    <a:pt x="1603" y="274"/>
                    <a:pt x="1605" y="275"/>
                    <a:pt x="1607" y="277"/>
                  </a:cubicBezTo>
                  <a:cubicBezTo>
                    <a:pt x="1610" y="279"/>
                    <a:pt x="1614" y="280"/>
                    <a:pt x="1616" y="280"/>
                  </a:cubicBezTo>
                  <a:cubicBezTo>
                    <a:pt x="1627" y="280"/>
                    <a:pt x="1629" y="266"/>
                    <a:pt x="1630" y="256"/>
                  </a:cubicBezTo>
                  <a:cubicBezTo>
                    <a:pt x="1630" y="255"/>
                    <a:pt x="1630" y="255"/>
                    <a:pt x="1630" y="255"/>
                  </a:cubicBezTo>
                  <a:cubicBezTo>
                    <a:pt x="1630" y="251"/>
                    <a:pt x="1632" y="251"/>
                    <a:pt x="1632" y="251"/>
                  </a:cubicBezTo>
                  <a:cubicBezTo>
                    <a:pt x="1636" y="251"/>
                    <a:pt x="1643" y="257"/>
                    <a:pt x="1646" y="266"/>
                  </a:cubicBezTo>
                  <a:cubicBezTo>
                    <a:pt x="1648" y="275"/>
                    <a:pt x="1648" y="282"/>
                    <a:pt x="1648" y="294"/>
                  </a:cubicBezTo>
                  <a:cubicBezTo>
                    <a:pt x="1648" y="299"/>
                    <a:pt x="1647" y="307"/>
                    <a:pt x="1647" y="316"/>
                  </a:cubicBezTo>
                  <a:cubicBezTo>
                    <a:pt x="1647" y="332"/>
                    <a:pt x="1645" y="340"/>
                    <a:pt x="1643" y="348"/>
                  </a:cubicBezTo>
                  <a:cubicBezTo>
                    <a:pt x="1642" y="358"/>
                    <a:pt x="1640" y="368"/>
                    <a:pt x="1640" y="388"/>
                  </a:cubicBezTo>
                  <a:cubicBezTo>
                    <a:pt x="1640" y="393"/>
                    <a:pt x="1639" y="397"/>
                    <a:pt x="1639" y="400"/>
                  </a:cubicBezTo>
                  <a:cubicBezTo>
                    <a:pt x="1639" y="416"/>
                    <a:pt x="1639" y="416"/>
                    <a:pt x="1645" y="427"/>
                  </a:cubicBezTo>
                  <a:cubicBezTo>
                    <a:pt x="1646" y="429"/>
                    <a:pt x="1647" y="431"/>
                    <a:pt x="1648" y="434"/>
                  </a:cubicBezTo>
                  <a:cubicBezTo>
                    <a:pt x="1653" y="444"/>
                    <a:pt x="1657" y="448"/>
                    <a:pt x="1659" y="451"/>
                  </a:cubicBezTo>
                  <a:cubicBezTo>
                    <a:pt x="1663" y="456"/>
                    <a:pt x="1664" y="458"/>
                    <a:pt x="1667" y="466"/>
                  </a:cubicBezTo>
                  <a:cubicBezTo>
                    <a:pt x="1672" y="478"/>
                    <a:pt x="1677" y="488"/>
                    <a:pt x="1684" y="488"/>
                  </a:cubicBezTo>
                  <a:cubicBezTo>
                    <a:pt x="1691" y="488"/>
                    <a:pt x="1694" y="479"/>
                    <a:pt x="1697" y="473"/>
                  </a:cubicBezTo>
                  <a:cubicBezTo>
                    <a:pt x="1702" y="457"/>
                    <a:pt x="1703" y="416"/>
                    <a:pt x="1702" y="398"/>
                  </a:cubicBezTo>
                  <a:cubicBezTo>
                    <a:pt x="1699" y="385"/>
                    <a:pt x="1693" y="364"/>
                    <a:pt x="1676" y="343"/>
                  </a:cubicBezTo>
                  <a:cubicBezTo>
                    <a:pt x="1665" y="328"/>
                    <a:pt x="1674" y="312"/>
                    <a:pt x="1684" y="295"/>
                  </a:cubicBezTo>
                  <a:cubicBezTo>
                    <a:pt x="1685" y="294"/>
                    <a:pt x="1686" y="293"/>
                    <a:pt x="1686" y="291"/>
                  </a:cubicBezTo>
                  <a:cubicBezTo>
                    <a:pt x="1692" y="280"/>
                    <a:pt x="1697" y="280"/>
                    <a:pt x="1708" y="279"/>
                  </a:cubicBezTo>
                  <a:cubicBezTo>
                    <a:pt x="1713" y="279"/>
                    <a:pt x="1719" y="278"/>
                    <a:pt x="1728" y="276"/>
                  </a:cubicBezTo>
                  <a:cubicBezTo>
                    <a:pt x="1746" y="269"/>
                    <a:pt x="1746" y="258"/>
                    <a:pt x="1746" y="244"/>
                  </a:cubicBezTo>
                  <a:cubicBezTo>
                    <a:pt x="1746" y="239"/>
                    <a:pt x="1746" y="235"/>
                    <a:pt x="1746" y="229"/>
                  </a:cubicBezTo>
                  <a:cubicBezTo>
                    <a:pt x="1746" y="218"/>
                    <a:pt x="1751" y="212"/>
                    <a:pt x="1757" y="206"/>
                  </a:cubicBezTo>
                  <a:cubicBezTo>
                    <a:pt x="1762" y="200"/>
                    <a:pt x="1766" y="194"/>
                    <a:pt x="1766" y="186"/>
                  </a:cubicBezTo>
                  <a:cubicBezTo>
                    <a:pt x="1766" y="175"/>
                    <a:pt x="1755" y="171"/>
                    <a:pt x="1744" y="168"/>
                  </a:cubicBezTo>
                  <a:cubicBezTo>
                    <a:pt x="1738" y="165"/>
                    <a:pt x="1731" y="163"/>
                    <a:pt x="1726" y="159"/>
                  </a:cubicBezTo>
                  <a:cubicBezTo>
                    <a:pt x="1719" y="152"/>
                    <a:pt x="1717" y="149"/>
                    <a:pt x="1716" y="148"/>
                  </a:cubicBezTo>
                  <a:cubicBezTo>
                    <a:pt x="1717" y="148"/>
                    <a:pt x="1719" y="147"/>
                    <a:pt x="1722" y="147"/>
                  </a:cubicBezTo>
                  <a:cubicBezTo>
                    <a:pt x="1723" y="147"/>
                    <a:pt x="1724" y="147"/>
                    <a:pt x="1724" y="147"/>
                  </a:cubicBezTo>
                  <a:cubicBezTo>
                    <a:pt x="1729" y="148"/>
                    <a:pt x="1732" y="147"/>
                    <a:pt x="1734" y="144"/>
                  </a:cubicBezTo>
                  <a:cubicBezTo>
                    <a:pt x="1738" y="139"/>
                    <a:pt x="1735" y="132"/>
                    <a:pt x="1733" y="123"/>
                  </a:cubicBezTo>
                  <a:cubicBezTo>
                    <a:pt x="1731" y="118"/>
                    <a:pt x="1729" y="112"/>
                    <a:pt x="1729" y="106"/>
                  </a:cubicBezTo>
                  <a:cubicBezTo>
                    <a:pt x="1729" y="104"/>
                    <a:pt x="1729" y="100"/>
                    <a:pt x="1733" y="97"/>
                  </a:cubicBezTo>
                  <a:cubicBezTo>
                    <a:pt x="1736" y="93"/>
                    <a:pt x="1741" y="90"/>
                    <a:pt x="1745" y="90"/>
                  </a:cubicBezTo>
                  <a:cubicBezTo>
                    <a:pt x="1750" y="90"/>
                    <a:pt x="1756" y="93"/>
                    <a:pt x="1761" y="96"/>
                  </a:cubicBezTo>
                  <a:cubicBezTo>
                    <a:pt x="1767" y="99"/>
                    <a:pt x="1772" y="102"/>
                    <a:pt x="1777" y="102"/>
                  </a:cubicBezTo>
                  <a:cubicBezTo>
                    <a:pt x="1785" y="101"/>
                    <a:pt x="1792" y="97"/>
                    <a:pt x="1795" y="89"/>
                  </a:cubicBezTo>
                  <a:cubicBezTo>
                    <a:pt x="1798" y="83"/>
                    <a:pt x="1797" y="76"/>
                    <a:pt x="1794" y="72"/>
                  </a:cubicBezTo>
                  <a:cubicBezTo>
                    <a:pt x="1792" y="71"/>
                    <a:pt x="1789" y="69"/>
                    <a:pt x="1786" y="68"/>
                  </a:cubicBezTo>
                  <a:cubicBezTo>
                    <a:pt x="1782" y="66"/>
                    <a:pt x="1776" y="63"/>
                    <a:pt x="1774" y="58"/>
                  </a:cubicBezTo>
                  <a:cubicBezTo>
                    <a:pt x="1772" y="53"/>
                    <a:pt x="1773" y="45"/>
                    <a:pt x="1773" y="38"/>
                  </a:cubicBezTo>
                  <a:cubicBezTo>
                    <a:pt x="1773" y="33"/>
                    <a:pt x="1774" y="28"/>
                    <a:pt x="1773" y="24"/>
                  </a:cubicBezTo>
                  <a:cubicBezTo>
                    <a:pt x="1771" y="20"/>
                    <a:pt x="1767" y="17"/>
                    <a:pt x="1762" y="17"/>
                  </a:cubicBezTo>
                  <a:cubicBezTo>
                    <a:pt x="1756" y="17"/>
                    <a:pt x="1748" y="21"/>
                    <a:pt x="1744" y="27"/>
                  </a:cubicBezTo>
                  <a:cubicBezTo>
                    <a:pt x="1739" y="33"/>
                    <a:pt x="1736" y="40"/>
                    <a:pt x="1737" y="48"/>
                  </a:cubicBezTo>
                  <a:cubicBezTo>
                    <a:pt x="1738" y="49"/>
                    <a:pt x="1738" y="49"/>
                    <a:pt x="1738" y="49"/>
                  </a:cubicBezTo>
                  <a:cubicBezTo>
                    <a:pt x="1736" y="49"/>
                    <a:pt x="1734" y="47"/>
                    <a:pt x="1731" y="46"/>
                  </a:cubicBezTo>
                  <a:cubicBezTo>
                    <a:pt x="1728" y="44"/>
                    <a:pt x="1724" y="41"/>
                    <a:pt x="1721" y="39"/>
                  </a:cubicBezTo>
                  <a:cubicBezTo>
                    <a:pt x="1713" y="36"/>
                    <a:pt x="1706" y="34"/>
                    <a:pt x="1698" y="34"/>
                  </a:cubicBezTo>
                  <a:cubicBezTo>
                    <a:pt x="1690" y="34"/>
                    <a:pt x="1682" y="36"/>
                    <a:pt x="1675" y="39"/>
                  </a:cubicBezTo>
                  <a:cubicBezTo>
                    <a:pt x="1673" y="40"/>
                    <a:pt x="1670" y="41"/>
                    <a:pt x="1669" y="41"/>
                  </a:cubicBezTo>
                  <a:cubicBezTo>
                    <a:pt x="1663" y="41"/>
                    <a:pt x="1659" y="37"/>
                    <a:pt x="1655" y="33"/>
                  </a:cubicBezTo>
                  <a:cubicBezTo>
                    <a:pt x="1653" y="29"/>
                    <a:pt x="1649" y="27"/>
                    <a:pt x="1646" y="24"/>
                  </a:cubicBezTo>
                  <a:cubicBezTo>
                    <a:pt x="1642" y="21"/>
                    <a:pt x="1634" y="20"/>
                    <a:pt x="1623" y="20"/>
                  </a:cubicBezTo>
                  <a:cubicBezTo>
                    <a:pt x="1616" y="20"/>
                    <a:pt x="1609" y="20"/>
                    <a:pt x="1604" y="21"/>
                  </a:cubicBezTo>
                  <a:cubicBezTo>
                    <a:pt x="1599" y="21"/>
                    <a:pt x="1595" y="21"/>
                    <a:pt x="1593" y="21"/>
                  </a:cubicBezTo>
                  <a:cubicBezTo>
                    <a:pt x="1591" y="21"/>
                    <a:pt x="1589" y="21"/>
                    <a:pt x="1588" y="21"/>
                  </a:cubicBezTo>
                  <a:cubicBezTo>
                    <a:pt x="1585" y="21"/>
                    <a:pt x="1583" y="21"/>
                    <a:pt x="1581" y="21"/>
                  </a:cubicBezTo>
                  <a:cubicBezTo>
                    <a:pt x="1575" y="21"/>
                    <a:pt x="1561" y="21"/>
                    <a:pt x="1560" y="33"/>
                  </a:cubicBezTo>
                  <a:cubicBezTo>
                    <a:pt x="1559" y="42"/>
                    <a:pt x="1564" y="48"/>
                    <a:pt x="1569" y="55"/>
                  </a:cubicBezTo>
                  <a:cubicBezTo>
                    <a:pt x="1572" y="57"/>
                    <a:pt x="1573" y="60"/>
                    <a:pt x="1576" y="63"/>
                  </a:cubicBezTo>
                  <a:cubicBezTo>
                    <a:pt x="1575" y="63"/>
                    <a:pt x="1573" y="62"/>
                    <a:pt x="1572" y="62"/>
                  </a:cubicBezTo>
                  <a:cubicBezTo>
                    <a:pt x="1569" y="60"/>
                    <a:pt x="1565" y="60"/>
                    <a:pt x="1561" y="58"/>
                  </a:cubicBezTo>
                  <a:cubicBezTo>
                    <a:pt x="1558" y="58"/>
                    <a:pt x="1556" y="57"/>
                    <a:pt x="1553" y="56"/>
                  </a:cubicBezTo>
                  <a:cubicBezTo>
                    <a:pt x="1545" y="55"/>
                    <a:pt x="1540" y="53"/>
                    <a:pt x="1531" y="53"/>
                  </a:cubicBezTo>
                  <a:cubicBezTo>
                    <a:pt x="1529" y="53"/>
                    <a:pt x="1525" y="53"/>
                    <a:pt x="1523" y="53"/>
                  </a:cubicBezTo>
                  <a:cubicBezTo>
                    <a:pt x="1511" y="54"/>
                    <a:pt x="1507" y="57"/>
                    <a:pt x="1501" y="60"/>
                  </a:cubicBezTo>
                  <a:cubicBezTo>
                    <a:pt x="1498" y="62"/>
                    <a:pt x="1495" y="65"/>
                    <a:pt x="1489" y="66"/>
                  </a:cubicBezTo>
                  <a:cubicBezTo>
                    <a:pt x="1483" y="69"/>
                    <a:pt x="1479" y="67"/>
                    <a:pt x="1471" y="61"/>
                  </a:cubicBezTo>
                  <a:cubicBezTo>
                    <a:pt x="1463" y="57"/>
                    <a:pt x="1453" y="50"/>
                    <a:pt x="1436" y="44"/>
                  </a:cubicBezTo>
                  <a:cubicBezTo>
                    <a:pt x="1426" y="41"/>
                    <a:pt x="1420" y="39"/>
                    <a:pt x="1415" y="39"/>
                  </a:cubicBezTo>
                  <a:cubicBezTo>
                    <a:pt x="1407" y="39"/>
                    <a:pt x="1407" y="45"/>
                    <a:pt x="1407" y="49"/>
                  </a:cubicBezTo>
                  <a:cubicBezTo>
                    <a:pt x="1407" y="52"/>
                    <a:pt x="1407" y="53"/>
                    <a:pt x="1404" y="54"/>
                  </a:cubicBezTo>
                  <a:cubicBezTo>
                    <a:pt x="1402" y="54"/>
                    <a:pt x="1399" y="55"/>
                    <a:pt x="1397" y="55"/>
                  </a:cubicBezTo>
                  <a:cubicBezTo>
                    <a:pt x="1385" y="55"/>
                    <a:pt x="1373" y="47"/>
                    <a:pt x="1362" y="39"/>
                  </a:cubicBezTo>
                  <a:cubicBezTo>
                    <a:pt x="1355" y="35"/>
                    <a:pt x="1352" y="33"/>
                    <a:pt x="1349" y="33"/>
                  </a:cubicBezTo>
                  <a:cubicBezTo>
                    <a:pt x="1347" y="33"/>
                    <a:pt x="1345" y="34"/>
                    <a:pt x="1344" y="35"/>
                  </a:cubicBezTo>
                  <a:cubicBezTo>
                    <a:pt x="1342" y="37"/>
                    <a:pt x="1339" y="38"/>
                    <a:pt x="1334" y="39"/>
                  </a:cubicBezTo>
                  <a:cubicBezTo>
                    <a:pt x="1329" y="40"/>
                    <a:pt x="1326" y="42"/>
                    <a:pt x="1324" y="43"/>
                  </a:cubicBezTo>
                  <a:cubicBezTo>
                    <a:pt x="1323" y="44"/>
                    <a:pt x="1323" y="44"/>
                    <a:pt x="1322" y="44"/>
                  </a:cubicBezTo>
                  <a:cubicBezTo>
                    <a:pt x="1322" y="44"/>
                    <a:pt x="1317" y="42"/>
                    <a:pt x="1311" y="39"/>
                  </a:cubicBezTo>
                  <a:cubicBezTo>
                    <a:pt x="1307" y="38"/>
                    <a:pt x="1303" y="36"/>
                    <a:pt x="1300" y="36"/>
                  </a:cubicBezTo>
                  <a:cubicBezTo>
                    <a:pt x="1292" y="36"/>
                    <a:pt x="1282" y="40"/>
                    <a:pt x="1277" y="60"/>
                  </a:cubicBezTo>
                  <a:cubicBezTo>
                    <a:pt x="1275" y="70"/>
                    <a:pt x="1277" y="73"/>
                    <a:pt x="1279" y="76"/>
                  </a:cubicBezTo>
                  <a:cubicBezTo>
                    <a:pt x="1279" y="79"/>
                    <a:pt x="1280" y="81"/>
                    <a:pt x="1278" y="87"/>
                  </a:cubicBezTo>
                  <a:cubicBezTo>
                    <a:pt x="1276" y="90"/>
                    <a:pt x="1274" y="90"/>
                    <a:pt x="1273" y="90"/>
                  </a:cubicBezTo>
                  <a:cubicBezTo>
                    <a:pt x="1271" y="90"/>
                    <a:pt x="1269" y="90"/>
                    <a:pt x="1268" y="89"/>
                  </a:cubicBezTo>
                  <a:cubicBezTo>
                    <a:pt x="1264" y="89"/>
                    <a:pt x="1262" y="88"/>
                    <a:pt x="1257" y="88"/>
                  </a:cubicBezTo>
                  <a:cubicBezTo>
                    <a:pt x="1254" y="88"/>
                    <a:pt x="1251" y="89"/>
                    <a:pt x="1247" y="90"/>
                  </a:cubicBezTo>
                  <a:cubicBezTo>
                    <a:pt x="1231" y="96"/>
                    <a:pt x="1227" y="107"/>
                    <a:pt x="1224" y="114"/>
                  </a:cubicBezTo>
                  <a:cubicBezTo>
                    <a:pt x="1224" y="116"/>
                    <a:pt x="1223" y="117"/>
                    <a:pt x="1223" y="119"/>
                  </a:cubicBezTo>
                  <a:cubicBezTo>
                    <a:pt x="1220" y="118"/>
                    <a:pt x="1214" y="112"/>
                    <a:pt x="1212" y="109"/>
                  </a:cubicBezTo>
                  <a:cubicBezTo>
                    <a:pt x="1208" y="105"/>
                    <a:pt x="1205" y="102"/>
                    <a:pt x="1203" y="100"/>
                  </a:cubicBezTo>
                  <a:cubicBezTo>
                    <a:pt x="1201" y="99"/>
                    <a:pt x="1198" y="97"/>
                    <a:pt x="1196" y="93"/>
                  </a:cubicBezTo>
                  <a:cubicBezTo>
                    <a:pt x="1188" y="87"/>
                    <a:pt x="1178" y="76"/>
                    <a:pt x="1161" y="69"/>
                  </a:cubicBezTo>
                  <a:cubicBezTo>
                    <a:pt x="1153" y="66"/>
                    <a:pt x="1148" y="64"/>
                    <a:pt x="1144" y="64"/>
                  </a:cubicBezTo>
                  <a:cubicBezTo>
                    <a:pt x="1138" y="64"/>
                    <a:pt x="1135" y="68"/>
                    <a:pt x="1132" y="72"/>
                  </a:cubicBezTo>
                  <a:cubicBezTo>
                    <a:pt x="1130" y="74"/>
                    <a:pt x="1128" y="76"/>
                    <a:pt x="1127" y="78"/>
                  </a:cubicBezTo>
                  <a:cubicBezTo>
                    <a:pt x="1123" y="82"/>
                    <a:pt x="1121" y="84"/>
                    <a:pt x="1121" y="86"/>
                  </a:cubicBezTo>
                  <a:cubicBezTo>
                    <a:pt x="1117" y="90"/>
                    <a:pt x="1117" y="90"/>
                    <a:pt x="1112" y="90"/>
                  </a:cubicBezTo>
                  <a:cubicBezTo>
                    <a:pt x="1111" y="90"/>
                    <a:pt x="1111" y="90"/>
                    <a:pt x="1111" y="90"/>
                  </a:cubicBezTo>
                  <a:cubicBezTo>
                    <a:pt x="1107" y="90"/>
                    <a:pt x="1107" y="90"/>
                    <a:pt x="1107" y="90"/>
                  </a:cubicBezTo>
                  <a:cubicBezTo>
                    <a:pt x="1097" y="90"/>
                    <a:pt x="1091" y="90"/>
                    <a:pt x="1085" y="83"/>
                  </a:cubicBezTo>
                  <a:cubicBezTo>
                    <a:pt x="1082" y="79"/>
                    <a:pt x="1078" y="77"/>
                    <a:pt x="1075" y="77"/>
                  </a:cubicBezTo>
                  <a:cubicBezTo>
                    <a:pt x="1072" y="77"/>
                    <a:pt x="1069" y="79"/>
                    <a:pt x="1065" y="81"/>
                  </a:cubicBezTo>
                  <a:cubicBezTo>
                    <a:pt x="1063" y="82"/>
                    <a:pt x="1062" y="82"/>
                    <a:pt x="1059" y="83"/>
                  </a:cubicBezTo>
                  <a:cubicBezTo>
                    <a:pt x="1052" y="86"/>
                    <a:pt x="1051" y="88"/>
                    <a:pt x="1050" y="90"/>
                  </a:cubicBezTo>
                  <a:cubicBezTo>
                    <a:pt x="1049" y="90"/>
                    <a:pt x="1049" y="90"/>
                    <a:pt x="1049" y="90"/>
                  </a:cubicBezTo>
                  <a:cubicBezTo>
                    <a:pt x="1049" y="90"/>
                    <a:pt x="1047" y="90"/>
                    <a:pt x="1045" y="90"/>
                  </a:cubicBezTo>
                  <a:cubicBezTo>
                    <a:pt x="1033" y="88"/>
                    <a:pt x="1028" y="92"/>
                    <a:pt x="1022" y="98"/>
                  </a:cubicBezTo>
                  <a:cubicBezTo>
                    <a:pt x="1020" y="100"/>
                    <a:pt x="1018" y="102"/>
                    <a:pt x="1018" y="104"/>
                  </a:cubicBezTo>
                  <a:cubicBezTo>
                    <a:pt x="1016" y="105"/>
                    <a:pt x="1015" y="106"/>
                    <a:pt x="1015" y="106"/>
                  </a:cubicBezTo>
                  <a:cubicBezTo>
                    <a:pt x="1014" y="106"/>
                    <a:pt x="1014" y="106"/>
                    <a:pt x="1013" y="106"/>
                  </a:cubicBezTo>
                  <a:cubicBezTo>
                    <a:pt x="1010" y="104"/>
                    <a:pt x="1013" y="81"/>
                    <a:pt x="1014" y="67"/>
                  </a:cubicBezTo>
                  <a:cubicBezTo>
                    <a:pt x="1014" y="62"/>
                    <a:pt x="1014" y="62"/>
                    <a:pt x="1014" y="62"/>
                  </a:cubicBezTo>
                  <a:cubicBezTo>
                    <a:pt x="1017" y="43"/>
                    <a:pt x="1015" y="39"/>
                    <a:pt x="1010" y="31"/>
                  </a:cubicBezTo>
                  <a:cubicBezTo>
                    <a:pt x="1009" y="29"/>
                    <a:pt x="1007" y="28"/>
                    <a:pt x="1007" y="27"/>
                  </a:cubicBezTo>
                  <a:cubicBezTo>
                    <a:pt x="1003" y="20"/>
                    <a:pt x="997" y="17"/>
                    <a:pt x="990" y="17"/>
                  </a:cubicBezTo>
                  <a:cubicBezTo>
                    <a:pt x="983" y="17"/>
                    <a:pt x="976" y="18"/>
                    <a:pt x="967" y="22"/>
                  </a:cubicBezTo>
                  <a:cubicBezTo>
                    <a:pt x="963" y="24"/>
                    <a:pt x="959" y="25"/>
                    <a:pt x="958" y="25"/>
                  </a:cubicBezTo>
                  <a:cubicBezTo>
                    <a:pt x="956" y="25"/>
                    <a:pt x="954" y="24"/>
                    <a:pt x="949" y="19"/>
                  </a:cubicBezTo>
                  <a:cubicBezTo>
                    <a:pt x="948" y="17"/>
                    <a:pt x="947" y="16"/>
                    <a:pt x="944" y="14"/>
                  </a:cubicBezTo>
                  <a:cubicBezTo>
                    <a:pt x="936" y="5"/>
                    <a:pt x="930" y="0"/>
                    <a:pt x="923" y="0"/>
                  </a:cubicBezTo>
                  <a:cubicBezTo>
                    <a:pt x="919" y="0"/>
                    <a:pt x="915" y="1"/>
                    <a:pt x="910" y="5"/>
                  </a:cubicBezTo>
                  <a:cubicBezTo>
                    <a:pt x="900" y="13"/>
                    <a:pt x="904" y="23"/>
                    <a:pt x="906" y="33"/>
                  </a:cubicBezTo>
                  <a:cubicBezTo>
                    <a:pt x="907" y="38"/>
                    <a:pt x="909" y="43"/>
                    <a:pt x="909" y="47"/>
                  </a:cubicBezTo>
                  <a:cubicBezTo>
                    <a:pt x="909" y="59"/>
                    <a:pt x="907" y="59"/>
                    <a:pt x="904" y="59"/>
                  </a:cubicBezTo>
                  <a:cubicBezTo>
                    <a:pt x="903" y="59"/>
                    <a:pt x="901" y="59"/>
                    <a:pt x="899" y="58"/>
                  </a:cubicBezTo>
                  <a:cubicBezTo>
                    <a:pt x="899" y="58"/>
                    <a:pt x="898" y="58"/>
                    <a:pt x="897" y="58"/>
                  </a:cubicBezTo>
                  <a:cubicBezTo>
                    <a:pt x="887" y="58"/>
                    <a:pt x="873" y="66"/>
                    <a:pt x="867" y="79"/>
                  </a:cubicBezTo>
                  <a:cubicBezTo>
                    <a:pt x="865" y="85"/>
                    <a:pt x="856" y="88"/>
                    <a:pt x="847" y="93"/>
                  </a:cubicBezTo>
                  <a:cubicBezTo>
                    <a:pt x="838" y="96"/>
                    <a:pt x="828" y="100"/>
                    <a:pt x="823" y="107"/>
                  </a:cubicBezTo>
                  <a:cubicBezTo>
                    <a:pt x="817" y="114"/>
                    <a:pt x="817" y="120"/>
                    <a:pt x="818" y="123"/>
                  </a:cubicBezTo>
                  <a:cubicBezTo>
                    <a:pt x="821" y="129"/>
                    <a:pt x="828" y="133"/>
                    <a:pt x="837" y="134"/>
                  </a:cubicBezTo>
                  <a:cubicBezTo>
                    <a:pt x="834" y="137"/>
                    <a:pt x="828" y="142"/>
                    <a:pt x="822" y="147"/>
                  </a:cubicBezTo>
                  <a:cubicBezTo>
                    <a:pt x="818" y="149"/>
                    <a:pt x="814" y="152"/>
                    <a:pt x="810" y="155"/>
                  </a:cubicBezTo>
                  <a:cubicBezTo>
                    <a:pt x="796" y="166"/>
                    <a:pt x="801" y="174"/>
                    <a:pt x="805" y="181"/>
                  </a:cubicBezTo>
                  <a:cubicBezTo>
                    <a:pt x="806" y="184"/>
                    <a:pt x="807" y="187"/>
                    <a:pt x="808" y="191"/>
                  </a:cubicBezTo>
                  <a:cubicBezTo>
                    <a:pt x="809" y="194"/>
                    <a:pt x="809" y="195"/>
                    <a:pt x="809" y="195"/>
                  </a:cubicBezTo>
                  <a:cubicBezTo>
                    <a:pt x="808" y="196"/>
                    <a:pt x="808" y="196"/>
                    <a:pt x="806" y="196"/>
                  </a:cubicBezTo>
                  <a:cubicBezTo>
                    <a:pt x="804" y="196"/>
                    <a:pt x="800" y="195"/>
                    <a:pt x="796" y="195"/>
                  </a:cubicBezTo>
                  <a:cubicBezTo>
                    <a:pt x="793" y="194"/>
                    <a:pt x="790" y="193"/>
                    <a:pt x="786" y="193"/>
                  </a:cubicBezTo>
                  <a:cubicBezTo>
                    <a:pt x="781" y="192"/>
                    <a:pt x="778" y="194"/>
                    <a:pt x="775" y="196"/>
                  </a:cubicBezTo>
                  <a:cubicBezTo>
                    <a:pt x="770" y="203"/>
                    <a:pt x="774" y="215"/>
                    <a:pt x="779" y="231"/>
                  </a:cubicBezTo>
                  <a:cubicBezTo>
                    <a:pt x="779" y="233"/>
                    <a:pt x="779" y="233"/>
                    <a:pt x="779" y="233"/>
                  </a:cubicBezTo>
                  <a:cubicBezTo>
                    <a:pt x="783" y="247"/>
                    <a:pt x="788" y="254"/>
                    <a:pt x="793" y="261"/>
                  </a:cubicBezTo>
                  <a:cubicBezTo>
                    <a:pt x="796" y="266"/>
                    <a:pt x="800" y="270"/>
                    <a:pt x="803" y="277"/>
                  </a:cubicBezTo>
                  <a:cubicBezTo>
                    <a:pt x="810" y="290"/>
                    <a:pt x="810" y="292"/>
                    <a:pt x="806" y="303"/>
                  </a:cubicBezTo>
                  <a:cubicBezTo>
                    <a:pt x="805" y="305"/>
                    <a:pt x="804" y="308"/>
                    <a:pt x="803" y="312"/>
                  </a:cubicBezTo>
                  <a:cubicBezTo>
                    <a:pt x="802" y="315"/>
                    <a:pt x="801" y="318"/>
                    <a:pt x="797" y="318"/>
                  </a:cubicBezTo>
                  <a:cubicBezTo>
                    <a:pt x="794" y="318"/>
                    <a:pt x="790" y="315"/>
                    <a:pt x="789" y="310"/>
                  </a:cubicBezTo>
                  <a:cubicBezTo>
                    <a:pt x="788" y="308"/>
                    <a:pt x="787" y="304"/>
                    <a:pt x="793" y="299"/>
                  </a:cubicBezTo>
                  <a:cubicBezTo>
                    <a:pt x="797" y="295"/>
                    <a:pt x="800" y="291"/>
                    <a:pt x="800" y="287"/>
                  </a:cubicBezTo>
                  <a:cubicBezTo>
                    <a:pt x="800" y="281"/>
                    <a:pt x="795" y="276"/>
                    <a:pt x="788" y="270"/>
                  </a:cubicBezTo>
                  <a:cubicBezTo>
                    <a:pt x="783" y="265"/>
                    <a:pt x="778" y="260"/>
                    <a:pt x="773" y="253"/>
                  </a:cubicBezTo>
                  <a:cubicBezTo>
                    <a:pt x="766" y="242"/>
                    <a:pt x="763" y="233"/>
                    <a:pt x="762" y="225"/>
                  </a:cubicBezTo>
                  <a:cubicBezTo>
                    <a:pt x="760" y="217"/>
                    <a:pt x="758" y="210"/>
                    <a:pt x="752" y="201"/>
                  </a:cubicBezTo>
                  <a:cubicBezTo>
                    <a:pt x="748" y="196"/>
                    <a:pt x="744" y="193"/>
                    <a:pt x="739" y="193"/>
                  </a:cubicBezTo>
                  <a:cubicBezTo>
                    <a:pt x="730" y="193"/>
                    <a:pt x="720" y="201"/>
                    <a:pt x="708" y="222"/>
                  </a:cubicBezTo>
                  <a:cubicBezTo>
                    <a:pt x="703" y="228"/>
                    <a:pt x="703" y="234"/>
                    <a:pt x="703" y="240"/>
                  </a:cubicBezTo>
                  <a:cubicBezTo>
                    <a:pt x="707" y="251"/>
                    <a:pt x="720" y="258"/>
                    <a:pt x="731" y="265"/>
                  </a:cubicBezTo>
                  <a:cubicBezTo>
                    <a:pt x="735" y="266"/>
                    <a:pt x="737" y="267"/>
                    <a:pt x="740" y="269"/>
                  </a:cubicBezTo>
                  <a:cubicBezTo>
                    <a:pt x="746" y="272"/>
                    <a:pt x="747" y="275"/>
                    <a:pt x="747" y="275"/>
                  </a:cubicBezTo>
                  <a:cubicBezTo>
                    <a:pt x="746" y="276"/>
                    <a:pt x="744" y="277"/>
                    <a:pt x="739" y="277"/>
                  </a:cubicBezTo>
                  <a:cubicBezTo>
                    <a:pt x="736" y="277"/>
                    <a:pt x="734" y="277"/>
                    <a:pt x="732" y="276"/>
                  </a:cubicBezTo>
                  <a:cubicBezTo>
                    <a:pt x="730" y="275"/>
                    <a:pt x="726" y="274"/>
                    <a:pt x="723" y="272"/>
                  </a:cubicBezTo>
                  <a:cubicBezTo>
                    <a:pt x="712" y="268"/>
                    <a:pt x="699" y="263"/>
                    <a:pt x="687" y="263"/>
                  </a:cubicBezTo>
                  <a:cubicBezTo>
                    <a:pt x="681" y="263"/>
                    <a:pt x="676" y="264"/>
                    <a:pt x="671" y="266"/>
                  </a:cubicBezTo>
                  <a:cubicBezTo>
                    <a:pt x="665" y="268"/>
                    <a:pt x="663" y="271"/>
                    <a:pt x="662" y="274"/>
                  </a:cubicBezTo>
                  <a:cubicBezTo>
                    <a:pt x="661" y="277"/>
                    <a:pt x="663" y="281"/>
                    <a:pt x="665" y="284"/>
                  </a:cubicBezTo>
                  <a:cubicBezTo>
                    <a:pt x="669" y="288"/>
                    <a:pt x="672" y="293"/>
                    <a:pt x="670" y="299"/>
                  </a:cubicBezTo>
                  <a:cubicBezTo>
                    <a:pt x="667" y="304"/>
                    <a:pt x="664" y="305"/>
                    <a:pt x="657" y="305"/>
                  </a:cubicBezTo>
                  <a:cubicBezTo>
                    <a:pt x="653" y="305"/>
                    <a:pt x="647" y="304"/>
                    <a:pt x="640" y="304"/>
                  </a:cubicBezTo>
                  <a:cubicBezTo>
                    <a:pt x="633" y="302"/>
                    <a:pt x="626" y="301"/>
                    <a:pt x="617" y="300"/>
                  </a:cubicBezTo>
                  <a:cubicBezTo>
                    <a:pt x="613" y="300"/>
                    <a:pt x="611" y="299"/>
                    <a:pt x="608" y="299"/>
                  </a:cubicBezTo>
                  <a:cubicBezTo>
                    <a:pt x="592" y="299"/>
                    <a:pt x="589" y="306"/>
                    <a:pt x="586" y="315"/>
                  </a:cubicBezTo>
                  <a:cubicBezTo>
                    <a:pt x="584" y="319"/>
                    <a:pt x="584" y="323"/>
                    <a:pt x="581" y="327"/>
                  </a:cubicBezTo>
                  <a:cubicBezTo>
                    <a:pt x="579" y="331"/>
                    <a:pt x="579" y="331"/>
                    <a:pt x="579" y="331"/>
                  </a:cubicBezTo>
                  <a:cubicBezTo>
                    <a:pt x="578" y="331"/>
                    <a:pt x="575" y="327"/>
                    <a:pt x="573" y="326"/>
                  </a:cubicBezTo>
                  <a:cubicBezTo>
                    <a:pt x="570" y="320"/>
                    <a:pt x="564" y="312"/>
                    <a:pt x="555" y="310"/>
                  </a:cubicBezTo>
                  <a:cubicBezTo>
                    <a:pt x="549" y="308"/>
                    <a:pt x="546" y="309"/>
                    <a:pt x="543" y="311"/>
                  </a:cubicBezTo>
                  <a:cubicBezTo>
                    <a:pt x="541" y="315"/>
                    <a:pt x="541" y="320"/>
                    <a:pt x="542" y="327"/>
                  </a:cubicBezTo>
                  <a:cubicBezTo>
                    <a:pt x="544" y="334"/>
                    <a:pt x="545" y="342"/>
                    <a:pt x="544" y="351"/>
                  </a:cubicBezTo>
                  <a:cubicBezTo>
                    <a:pt x="544" y="352"/>
                    <a:pt x="544" y="353"/>
                    <a:pt x="544" y="354"/>
                  </a:cubicBezTo>
                  <a:cubicBezTo>
                    <a:pt x="541" y="353"/>
                    <a:pt x="538" y="353"/>
                    <a:pt x="535" y="356"/>
                  </a:cubicBezTo>
                  <a:cubicBezTo>
                    <a:pt x="530" y="359"/>
                    <a:pt x="529" y="363"/>
                    <a:pt x="527" y="365"/>
                  </a:cubicBezTo>
                  <a:cubicBezTo>
                    <a:pt x="524" y="370"/>
                    <a:pt x="523" y="373"/>
                    <a:pt x="512" y="376"/>
                  </a:cubicBezTo>
                  <a:cubicBezTo>
                    <a:pt x="497" y="381"/>
                    <a:pt x="495" y="388"/>
                    <a:pt x="493" y="397"/>
                  </a:cubicBezTo>
                  <a:cubicBezTo>
                    <a:pt x="492" y="402"/>
                    <a:pt x="491" y="407"/>
                    <a:pt x="487" y="413"/>
                  </a:cubicBezTo>
                  <a:cubicBezTo>
                    <a:pt x="486" y="415"/>
                    <a:pt x="485" y="417"/>
                    <a:pt x="485" y="418"/>
                  </a:cubicBezTo>
                  <a:cubicBezTo>
                    <a:pt x="484" y="416"/>
                    <a:pt x="483" y="413"/>
                    <a:pt x="483" y="411"/>
                  </a:cubicBezTo>
                  <a:cubicBezTo>
                    <a:pt x="481" y="406"/>
                    <a:pt x="481" y="399"/>
                    <a:pt x="477" y="395"/>
                  </a:cubicBezTo>
                  <a:cubicBezTo>
                    <a:pt x="475" y="392"/>
                    <a:pt x="475" y="390"/>
                    <a:pt x="473" y="387"/>
                  </a:cubicBezTo>
                  <a:cubicBezTo>
                    <a:pt x="470" y="380"/>
                    <a:pt x="467" y="376"/>
                    <a:pt x="458" y="372"/>
                  </a:cubicBezTo>
                  <a:cubicBezTo>
                    <a:pt x="455" y="371"/>
                    <a:pt x="454" y="370"/>
                    <a:pt x="454" y="368"/>
                  </a:cubicBezTo>
                  <a:cubicBezTo>
                    <a:pt x="455" y="364"/>
                    <a:pt x="459" y="362"/>
                    <a:pt x="464" y="362"/>
                  </a:cubicBezTo>
                  <a:cubicBezTo>
                    <a:pt x="467" y="362"/>
                    <a:pt x="470" y="362"/>
                    <a:pt x="474" y="363"/>
                  </a:cubicBezTo>
                  <a:cubicBezTo>
                    <a:pt x="479" y="364"/>
                    <a:pt x="484" y="364"/>
                    <a:pt x="491" y="364"/>
                  </a:cubicBezTo>
                  <a:cubicBezTo>
                    <a:pt x="497" y="364"/>
                    <a:pt x="504" y="364"/>
                    <a:pt x="511" y="362"/>
                  </a:cubicBezTo>
                  <a:cubicBezTo>
                    <a:pt x="522" y="359"/>
                    <a:pt x="529" y="357"/>
                    <a:pt x="531" y="353"/>
                  </a:cubicBezTo>
                  <a:cubicBezTo>
                    <a:pt x="535" y="348"/>
                    <a:pt x="534" y="342"/>
                    <a:pt x="531" y="335"/>
                  </a:cubicBezTo>
                  <a:cubicBezTo>
                    <a:pt x="529" y="324"/>
                    <a:pt x="521" y="323"/>
                    <a:pt x="514" y="322"/>
                  </a:cubicBezTo>
                  <a:cubicBezTo>
                    <a:pt x="510" y="321"/>
                    <a:pt x="505" y="321"/>
                    <a:pt x="502" y="317"/>
                  </a:cubicBezTo>
                  <a:cubicBezTo>
                    <a:pt x="495" y="312"/>
                    <a:pt x="477" y="299"/>
                    <a:pt x="459" y="297"/>
                  </a:cubicBezTo>
                  <a:cubicBezTo>
                    <a:pt x="446" y="294"/>
                    <a:pt x="436" y="292"/>
                    <a:pt x="426" y="284"/>
                  </a:cubicBezTo>
                  <a:cubicBezTo>
                    <a:pt x="416" y="277"/>
                    <a:pt x="408" y="276"/>
                    <a:pt x="393" y="276"/>
                  </a:cubicBezTo>
                  <a:cubicBezTo>
                    <a:pt x="390" y="276"/>
                    <a:pt x="388" y="276"/>
                    <a:pt x="385" y="276"/>
                  </a:cubicBezTo>
                  <a:cubicBezTo>
                    <a:pt x="369" y="275"/>
                    <a:pt x="362" y="283"/>
                    <a:pt x="356" y="293"/>
                  </a:cubicBezTo>
                  <a:cubicBezTo>
                    <a:pt x="352" y="296"/>
                    <a:pt x="350" y="299"/>
                    <a:pt x="345" y="304"/>
                  </a:cubicBezTo>
                  <a:cubicBezTo>
                    <a:pt x="339" y="310"/>
                    <a:pt x="332" y="315"/>
                    <a:pt x="325" y="319"/>
                  </a:cubicBezTo>
                  <a:cubicBezTo>
                    <a:pt x="318" y="324"/>
                    <a:pt x="308" y="329"/>
                    <a:pt x="298" y="338"/>
                  </a:cubicBezTo>
                  <a:cubicBezTo>
                    <a:pt x="285" y="350"/>
                    <a:pt x="282" y="359"/>
                    <a:pt x="279" y="370"/>
                  </a:cubicBezTo>
                  <a:cubicBezTo>
                    <a:pt x="276" y="377"/>
                    <a:pt x="274" y="386"/>
                    <a:pt x="269" y="397"/>
                  </a:cubicBezTo>
                  <a:cubicBezTo>
                    <a:pt x="259" y="415"/>
                    <a:pt x="254" y="418"/>
                    <a:pt x="246" y="421"/>
                  </a:cubicBezTo>
                  <a:cubicBezTo>
                    <a:pt x="242" y="424"/>
                    <a:pt x="237" y="426"/>
                    <a:pt x="231" y="431"/>
                  </a:cubicBezTo>
                  <a:cubicBezTo>
                    <a:pt x="211" y="446"/>
                    <a:pt x="210" y="448"/>
                    <a:pt x="215" y="472"/>
                  </a:cubicBezTo>
                  <a:cubicBezTo>
                    <a:pt x="216" y="473"/>
                    <a:pt x="216" y="476"/>
                    <a:pt x="217" y="478"/>
                  </a:cubicBezTo>
                  <a:cubicBezTo>
                    <a:pt x="220" y="495"/>
                    <a:pt x="221" y="501"/>
                    <a:pt x="239" y="504"/>
                  </a:cubicBezTo>
                  <a:cubicBezTo>
                    <a:pt x="243" y="504"/>
                    <a:pt x="246" y="505"/>
                    <a:pt x="247" y="505"/>
                  </a:cubicBezTo>
                  <a:cubicBezTo>
                    <a:pt x="249" y="505"/>
                    <a:pt x="251" y="505"/>
                    <a:pt x="252" y="505"/>
                  </a:cubicBezTo>
                  <a:cubicBezTo>
                    <a:pt x="255" y="505"/>
                    <a:pt x="257" y="504"/>
                    <a:pt x="258" y="501"/>
                  </a:cubicBezTo>
                  <a:cubicBezTo>
                    <a:pt x="260" y="500"/>
                    <a:pt x="261" y="498"/>
                    <a:pt x="264" y="495"/>
                  </a:cubicBezTo>
                  <a:cubicBezTo>
                    <a:pt x="265" y="494"/>
                    <a:pt x="267" y="493"/>
                    <a:pt x="269" y="493"/>
                  </a:cubicBezTo>
                  <a:cubicBezTo>
                    <a:pt x="276" y="493"/>
                    <a:pt x="286" y="503"/>
                    <a:pt x="290" y="512"/>
                  </a:cubicBezTo>
                  <a:cubicBezTo>
                    <a:pt x="291" y="517"/>
                    <a:pt x="292" y="521"/>
                    <a:pt x="292" y="525"/>
                  </a:cubicBezTo>
                  <a:cubicBezTo>
                    <a:pt x="293" y="530"/>
                    <a:pt x="293" y="536"/>
                    <a:pt x="297" y="546"/>
                  </a:cubicBezTo>
                  <a:cubicBezTo>
                    <a:pt x="300" y="552"/>
                    <a:pt x="303" y="554"/>
                    <a:pt x="307" y="554"/>
                  </a:cubicBezTo>
                  <a:cubicBezTo>
                    <a:pt x="315" y="554"/>
                    <a:pt x="321" y="545"/>
                    <a:pt x="327" y="537"/>
                  </a:cubicBezTo>
                  <a:cubicBezTo>
                    <a:pt x="329" y="534"/>
                    <a:pt x="329" y="534"/>
                    <a:pt x="329" y="534"/>
                  </a:cubicBezTo>
                  <a:cubicBezTo>
                    <a:pt x="333" y="527"/>
                    <a:pt x="333" y="522"/>
                    <a:pt x="334" y="516"/>
                  </a:cubicBezTo>
                  <a:cubicBezTo>
                    <a:pt x="334" y="512"/>
                    <a:pt x="334" y="507"/>
                    <a:pt x="334" y="501"/>
                  </a:cubicBezTo>
                  <a:cubicBezTo>
                    <a:pt x="338" y="484"/>
                    <a:pt x="336" y="478"/>
                    <a:pt x="333" y="467"/>
                  </a:cubicBezTo>
                  <a:cubicBezTo>
                    <a:pt x="332" y="463"/>
                    <a:pt x="332" y="463"/>
                    <a:pt x="332" y="463"/>
                  </a:cubicBezTo>
                  <a:cubicBezTo>
                    <a:pt x="329" y="451"/>
                    <a:pt x="329" y="448"/>
                    <a:pt x="330" y="435"/>
                  </a:cubicBezTo>
                  <a:cubicBezTo>
                    <a:pt x="331" y="426"/>
                    <a:pt x="340" y="423"/>
                    <a:pt x="346" y="419"/>
                  </a:cubicBezTo>
                  <a:cubicBezTo>
                    <a:pt x="347" y="419"/>
                    <a:pt x="349" y="418"/>
                    <a:pt x="350" y="418"/>
                  </a:cubicBezTo>
                  <a:cubicBezTo>
                    <a:pt x="354" y="416"/>
                    <a:pt x="355" y="411"/>
                    <a:pt x="356" y="404"/>
                  </a:cubicBezTo>
                  <a:cubicBezTo>
                    <a:pt x="357" y="397"/>
                    <a:pt x="358" y="390"/>
                    <a:pt x="363" y="386"/>
                  </a:cubicBezTo>
                  <a:cubicBezTo>
                    <a:pt x="369" y="381"/>
                    <a:pt x="375" y="379"/>
                    <a:pt x="379" y="379"/>
                  </a:cubicBezTo>
                  <a:cubicBezTo>
                    <a:pt x="383" y="379"/>
                    <a:pt x="384" y="380"/>
                    <a:pt x="384" y="384"/>
                  </a:cubicBezTo>
                  <a:cubicBezTo>
                    <a:pt x="384" y="395"/>
                    <a:pt x="375" y="411"/>
                    <a:pt x="370" y="419"/>
                  </a:cubicBezTo>
                  <a:cubicBezTo>
                    <a:pt x="364" y="429"/>
                    <a:pt x="362" y="440"/>
                    <a:pt x="372" y="460"/>
                  </a:cubicBezTo>
                  <a:cubicBezTo>
                    <a:pt x="375" y="467"/>
                    <a:pt x="380" y="472"/>
                    <a:pt x="388" y="472"/>
                  </a:cubicBezTo>
                  <a:cubicBezTo>
                    <a:pt x="393" y="472"/>
                    <a:pt x="398" y="470"/>
                    <a:pt x="404" y="468"/>
                  </a:cubicBezTo>
                  <a:cubicBezTo>
                    <a:pt x="408" y="467"/>
                    <a:pt x="413" y="465"/>
                    <a:pt x="418" y="464"/>
                  </a:cubicBezTo>
                  <a:cubicBezTo>
                    <a:pt x="422" y="463"/>
                    <a:pt x="425" y="463"/>
                    <a:pt x="427" y="462"/>
                  </a:cubicBezTo>
                  <a:cubicBezTo>
                    <a:pt x="427" y="464"/>
                    <a:pt x="427" y="467"/>
                    <a:pt x="428" y="473"/>
                  </a:cubicBezTo>
                  <a:cubicBezTo>
                    <a:pt x="429" y="475"/>
                    <a:pt x="429" y="477"/>
                    <a:pt x="428" y="478"/>
                  </a:cubicBezTo>
                  <a:cubicBezTo>
                    <a:pt x="427" y="479"/>
                    <a:pt x="422" y="479"/>
                    <a:pt x="421" y="479"/>
                  </a:cubicBezTo>
                  <a:cubicBezTo>
                    <a:pt x="420" y="479"/>
                    <a:pt x="417" y="479"/>
                    <a:pt x="416" y="479"/>
                  </a:cubicBezTo>
                  <a:cubicBezTo>
                    <a:pt x="414" y="479"/>
                    <a:pt x="411" y="478"/>
                    <a:pt x="410" y="478"/>
                  </a:cubicBezTo>
                  <a:cubicBezTo>
                    <a:pt x="405" y="478"/>
                    <a:pt x="400" y="479"/>
                    <a:pt x="397" y="480"/>
                  </a:cubicBezTo>
                  <a:cubicBezTo>
                    <a:pt x="386" y="484"/>
                    <a:pt x="387" y="496"/>
                    <a:pt x="388" y="505"/>
                  </a:cubicBezTo>
                  <a:cubicBezTo>
                    <a:pt x="388" y="507"/>
                    <a:pt x="388" y="511"/>
                    <a:pt x="388" y="512"/>
                  </a:cubicBezTo>
                  <a:cubicBezTo>
                    <a:pt x="378" y="512"/>
                    <a:pt x="367" y="520"/>
                    <a:pt x="367" y="536"/>
                  </a:cubicBezTo>
                  <a:cubicBezTo>
                    <a:pt x="367" y="547"/>
                    <a:pt x="374" y="549"/>
                    <a:pt x="381" y="550"/>
                  </a:cubicBezTo>
                  <a:cubicBezTo>
                    <a:pt x="384" y="551"/>
                    <a:pt x="389" y="553"/>
                    <a:pt x="393" y="555"/>
                  </a:cubicBezTo>
                  <a:cubicBezTo>
                    <a:pt x="393" y="556"/>
                    <a:pt x="393" y="556"/>
                    <a:pt x="393" y="556"/>
                  </a:cubicBezTo>
                  <a:cubicBezTo>
                    <a:pt x="392" y="556"/>
                    <a:pt x="391" y="556"/>
                    <a:pt x="389" y="556"/>
                  </a:cubicBezTo>
                  <a:cubicBezTo>
                    <a:pt x="384" y="556"/>
                    <a:pt x="379" y="555"/>
                    <a:pt x="378" y="555"/>
                  </a:cubicBezTo>
                  <a:cubicBezTo>
                    <a:pt x="373" y="554"/>
                    <a:pt x="365" y="554"/>
                    <a:pt x="356" y="554"/>
                  </a:cubicBezTo>
                  <a:cubicBezTo>
                    <a:pt x="347" y="554"/>
                    <a:pt x="334" y="554"/>
                    <a:pt x="324" y="558"/>
                  </a:cubicBezTo>
                  <a:cubicBezTo>
                    <a:pt x="315" y="560"/>
                    <a:pt x="307" y="562"/>
                    <a:pt x="296" y="562"/>
                  </a:cubicBezTo>
                  <a:cubicBezTo>
                    <a:pt x="291" y="562"/>
                    <a:pt x="287" y="562"/>
                    <a:pt x="281" y="561"/>
                  </a:cubicBezTo>
                  <a:cubicBezTo>
                    <a:pt x="276" y="561"/>
                    <a:pt x="277" y="549"/>
                    <a:pt x="277" y="540"/>
                  </a:cubicBezTo>
                  <a:cubicBezTo>
                    <a:pt x="277" y="531"/>
                    <a:pt x="278" y="525"/>
                    <a:pt x="274" y="522"/>
                  </a:cubicBezTo>
                  <a:cubicBezTo>
                    <a:pt x="272" y="522"/>
                    <a:pt x="271" y="522"/>
                    <a:pt x="269" y="522"/>
                  </a:cubicBezTo>
                  <a:cubicBezTo>
                    <a:pt x="263" y="522"/>
                    <a:pt x="259" y="529"/>
                    <a:pt x="259" y="542"/>
                  </a:cubicBezTo>
                  <a:cubicBezTo>
                    <a:pt x="259" y="546"/>
                    <a:pt x="259" y="550"/>
                    <a:pt x="260" y="555"/>
                  </a:cubicBezTo>
                  <a:cubicBezTo>
                    <a:pt x="260" y="561"/>
                    <a:pt x="262" y="572"/>
                    <a:pt x="260" y="574"/>
                  </a:cubicBezTo>
                  <a:cubicBezTo>
                    <a:pt x="260" y="574"/>
                    <a:pt x="260" y="574"/>
                    <a:pt x="259" y="574"/>
                  </a:cubicBezTo>
                  <a:cubicBezTo>
                    <a:pt x="258" y="574"/>
                    <a:pt x="256" y="574"/>
                    <a:pt x="254" y="573"/>
                  </a:cubicBezTo>
                  <a:cubicBezTo>
                    <a:pt x="252" y="573"/>
                    <a:pt x="248" y="572"/>
                    <a:pt x="246" y="572"/>
                  </a:cubicBezTo>
                  <a:cubicBezTo>
                    <a:pt x="242" y="572"/>
                    <a:pt x="241" y="572"/>
                    <a:pt x="238" y="574"/>
                  </a:cubicBezTo>
                  <a:cubicBezTo>
                    <a:pt x="237" y="574"/>
                    <a:pt x="236" y="575"/>
                    <a:pt x="234" y="575"/>
                  </a:cubicBezTo>
                  <a:cubicBezTo>
                    <a:pt x="227" y="577"/>
                    <a:pt x="221" y="579"/>
                    <a:pt x="211" y="598"/>
                  </a:cubicBezTo>
                  <a:cubicBezTo>
                    <a:pt x="209" y="604"/>
                    <a:pt x="207" y="608"/>
                    <a:pt x="205" y="611"/>
                  </a:cubicBezTo>
                  <a:cubicBezTo>
                    <a:pt x="203" y="618"/>
                    <a:pt x="203" y="618"/>
                    <a:pt x="194" y="624"/>
                  </a:cubicBezTo>
                  <a:cubicBezTo>
                    <a:pt x="188" y="630"/>
                    <a:pt x="183" y="631"/>
                    <a:pt x="179" y="633"/>
                  </a:cubicBezTo>
                  <a:cubicBezTo>
                    <a:pt x="176" y="634"/>
                    <a:pt x="173" y="635"/>
                    <a:pt x="170" y="637"/>
                  </a:cubicBezTo>
                  <a:cubicBezTo>
                    <a:pt x="168" y="638"/>
                    <a:pt x="166" y="639"/>
                    <a:pt x="161" y="639"/>
                  </a:cubicBezTo>
                  <a:cubicBezTo>
                    <a:pt x="159" y="639"/>
                    <a:pt x="155" y="638"/>
                    <a:pt x="152" y="638"/>
                  </a:cubicBezTo>
                  <a:cubicBezTo>
                    <a:pt x="147" y="637"/>
                    <a:pt x="142" y="637"/>
                    <a:pt x="139" y="637"/>
                  </a:cubicBezTo>
                  <a:cubicBezTo>
                    <a:pt x="133" y="638"/>
                    <a:pt x="131" y="642"/>
                    <a:pt x="131" y="644"/>
                  </a:cubicBezTo>
                  <a:cubicBezTo>
                    <a:pt x="130" y="649"/>
                    <a:pt x="136" y="655"/>
                    <a:pt x="140" y="657"/>
                  </a:cubicBezTo>
                  <a:cubicBezTo>
                    <a:pt x="145" y="659"/>
                    <a:pt x="155" y="664"/>
                    <a:pt x="161" y="668"/>
                  </a:cubicBezTo>
                  <a:cubicBezTo>
                    <a:pt x="162" y="669"/>
                    <a:pt x="164" y="670"/>
                    <a:pt x="166" y="671"/>
                  </a:cubicBezTo>
                  <a:cubicBezTo>
                    <a:pt x="173" y="676"/>
                    <a:pt x="184" y="683"/>
                    <a:pt x="183" y="694"/>
                  </a:cubicBezTo>
                  <a:cubicBezTo>
                    <a:pt x="183" y="706"/>
                    <a:pt x="180" y="706"/>
                    <a:pt x="177" y="706"/>
                  </a:cubicBezTo>
                  <a:cubicBezTo>
                    <a:pt x="175" y="706"/>
                    <a:pt x="175" y="706"/>
                    <a:pt x="175" y="706"/>
                  </a:cubicBezTo>
                  <a:cubicBezTo>
                    <a:pt x="173" y="706"/>
                    <a:pt x="171" y="706"/>
                    <a:pt x="169" y="707"/>
                  </a:cubicBezTo>
                  <a:cubicBezTo>
                    <a:pt x="166" y="709"/>
                    <a:pt x="155" y="709"/>
                    <a:pt x="138" y="709"/>
                  </a:cubicBezTo>
                  <a:cubicBezTo>
                    <a:pt x="129" y="709"/>
                    <a:pt x="129" y="709"/>
                    <a:pt x="129" y="709"/>
                  </a:cubicBezTo>
                  <a:cubicBezTo>
                    <a:pt x="128" y="709"/>
                    <a:pt x="127" y="709"/>
                    <a:pt x="125" y="709"/>
                  </a:cubicBezTo>
                  <a:cubicBezTo>
                    <a:pt x="121" y="708"/>
                    <a:pt x="117" y="707"/>
                    <a:pt x="112" y="707"/>
                  </a:cubicBezTo>
                  <a:cubicBezTo>
                    <a:pt x="111" y="707"/>
                    <a:pt x="104" y="707"/>
                    <a:pt x="101" y="712"/>
                  </a:cubicBezTo>
                  <a:cubicBezTo>
                    <a:pt x="101" y="713"/>
                    <a:pt x="101" y="717"/>
                    <a:pt x="101" y="724"/>
                  </a:cubicBezTo>
                  <a:cubicBezTo>
                    <a:pt x="101" y="727"/>
                    <a:pt x="101" y="732"/>
                    <a:pt x="101" y="733"/>
                  </a:cubicBezTo>
                  <a:cubicBezTo>
                    <a:pt x="99" y="737"/>
                    <a:pt x="100" y="741"/>
                    <a:pt x="101" y="745"/>
                  </a:cubicBezTo>
                  <a:cubicBezTo>
                    <a:pt x="102" y="749"/>
                    <a:pt x="103" y="752"/>
                    <a:pt x="102" y="755"/>
                  </a:cubicBezTo>
                  <a:cubicBezTo>
                    <a:pt x="102" y="758"/>
                    <a:pt x="101" y="761"/>
                    <a:pt x="100" y="765"/>
                  </a:cubicBezTo>
                  <a:cubicBezTo>
                    <a:pt x="96" y="779"/>
                    <a:pt x="92" y="794"/>
                    <a:pt x="101" y="798"/>
                  </a:cubicBezTo>
                  <a:cubicBezTo>
                    <a:pt x="103" y="800"/>
                    <a:pt x="107" y="799"/>
                    <a:pt x="112" y="799"/>
                  </a:cubicBezTo>
                  <a:cubicBezTo>
                    <a:pt x="116" y="798"/>
                    <a:pt x="119" y="798"/>
                    <a:pt x="123" y="798"/>
                  </a:cubicBezTo>
                  <a:cubicBezTo>
                    <a:pt x="123" y="798"/>
                    <a:pt x="125" y="801"/>
                    <a:pt x="127" y="803"/>
                  </a:cubicBezTo>
                  <a:cubicBezTo>
                    <a:pt x="128" y="806"/>
                    <a:pt x="131" y="809"/>
                    <a:pt x="135" y="810"/>
                  </a:cubicBezTo>
                  <a:cubicBezTo>
                    <a:pt x="137" y="811"/>
                    <a:pt x="139" y="811"/>
                    <a:pt x="140" y="811"/>
                  </a:cubicBezTo>
                  <a:cubicBezTo>
                    <a:pt x="145" y="811"/>
                    <a:pt x="149" y="809"/>
                    <a:pt x="151" y="806"/>
                  </a:cubicBezTo>
                  <a:cubicBezTo>
                    <a:pt x="153" y="805"/>
                    <a:pt x="155" y="804"/>
                    <a:pt x="156" y="804"/>
                  </a:cubicBezTo>
                  <a:cubicBezTo>
                    <a:pt x="159" y="803"/>
                    <a:pt x="162" y="802"/>
                    <a:pt x="165" y="801"/>
                  </a:cubicBezTo>
                  <a:cubicBezTo>
                    <a:pt x="173" y="798"/>
                    <a:pt x="182" y="797"/>
                    <a:pt x="188" y="792"/>
                  </a:cubicBezTo>
                  <a:cubicBezTo>
                    <a:pt x="194" y="788"/>
                    <a:pt x="197" y="781"/>
                    <a:pt x="199" y="774"/>
                  </a:cubicBezTo>
                  <a:cubicBezTo>
                    <a:pt x="201" y="771"/>
                    <a:pt x="202" y="769"/>
                    <a:pt x="203" y="766"/>
                  </a:cubicBezTo>
                  <a:cubicBezTo>
                    <a:pt x="205" y="761"/>
                    <a:pt x="209" y="759"/>
                    <a:pt x="212" y="755"/>
                  </a:cubicBezTo>
                  <a:cubicBezTo>
                    <a:pt x="215" y="753"/>
                    <a:pt x="217" y="750"/>
                    <a:pt x="220" y="747"/>
                  </a:cubicBezTo>
                  <a:cubicBezTo>
                    <a:pt x="222" y="744"/>
                    <a:pt x="224" y="743"/>
                    <a:pt x="226" y="742"/>
                  </a:cubicBezTo>
                  <a:cubicBezTo>
                    <a:pt x="228" y="741"/>
                    <a:pt x="231" y="740"/>
                    <a:pt x="233" y="738"/>
                  </a:cubicBezTo>
                  <a:cubicBezTo>
                    <a:pt x="237" y="733"/>
                    <a:pt x="232" y="729"/>
                    <a:pt x="229" y="726"/>
                  </a:cubicBezTo>
                  <a:cubicBezTo>
                    <a:pt x="228" y="725"/>
                    <a:pt x="226" y="722"/>
                    <a:pt x="226" y="722"/>
                  </a:cubicBezTo>
                  <a:cubicBezTo>
                    <a:pt x="226" y="722"/>
                    <a:pt x="226" y="722"/>
                    <a:pt x="227" y="721"/>
                  </a:cubicBezTo>
                  <a:cubicBezTo>
                    <a:pt x="230" y="719"/>
                    <a:pt x="232" y="720"/>
                    <a:pt x="235" y="722"/>
                  </a:cubicBezTo>
                  <a:cubicBezTo>
                    <a:pt x="238" y="724"/>
                    <a:pt x="241" y="726"/>
                    <a:pt x="246" y="726"/>
                  </a:cubicBezTo>
                  <a:cubicBezTo>
                    <a:pt x="247" y="726"/>
                    <a:pt x="248" y="726"/>
                    <a:pt x="250" y="726"/>
                  </a:cubicBezTo>
                  <a:cubicBezTo>
                    <a:pt x="257" y="724"/>
                    <a:pt x="262" y="720"/>
                    <a:pt x="266" y="717"/>
                  </a:cubicBezTo>
                  <a:cubicBezTo>
                    <a:pt x="270" y="714"/>
                    <a:pt x="273" y="712"/>
                    <a:pt x="276" y="712"/>
                  </a:cubicBezTo>
                  <a:cubicBezTo>
                    <a:pt x="279" y="712"/>
                    <a:pt x="280" y="713"/>
                    <a:pt x="283" y="714"/>
                  </a:cubicBezTo>
                  <a:cubicBezTo>
                    <a:pt x="291" y="718"/>
                    <a:pt x="292" y="722"/>
                    <a:pt x="294" y="726"/>
                  </a:cubicBezTo>
                  <a:cubicBezTo>
                    <a:pt x="295" y="729"/>
                    <a:pt x="296" y="734"/>
                    <a:pt x="302" y="739"/>
                  </a:cubicBezTo>
                  <a:cubicBezTo>
                    <a:pt x="308" y="748"/>
                    <a:pt x="313" y="750"/>
                    <a:pt x="318" y="750"/>
                  </a:cubicBezTo>
                  <a:cubicBezTo>
                    <a:pt x="323" y="751"/>
                    <a:pt x="325" y="752"/>
                    <a:pt x="329" y="755"/>
                  </a:cubicBezTo>
                  <a:cubicBezTo>
                    <a:pt x="330" y="756"/>
                    <a:pt x="331" y="757"/>
                    <a:pt x="332" y="758"/>
                  </a:cubicBezTo>
                  <a:cubicBezTo>
                    <a:pt x="336" y="762"/>
                    <a:pt x="342" y="767"/>
                    <a:pt x="343" y="772"/>
                  </a:cubicBezTo>
                  <a:cubicBezTo>
                    <a:pt x="343" y="775"/>
                    <a:pt x="342" y="777"/>
                    <a:pt x="342" y="780"/>
                  </a:cubicBezTo>
                  <a:cubicBezTo>
                    <a:pt x="341" y="783"/>
                    <a:pt x="340" y="787"/>
                    <a:pt x="343" y="789"/>
                  </a:cubicBezTo>
                  <a:cubicBezTo>
                    <a:pt x="344" y="791"/>
                    <a:pt x="345" y="792"/>
                    <a:pt x="349" y="792"/>
                  </a:cubicBezTo>
                  <a:cubicBezTo>
                    <a:pt x="351" y="792"/>
                    <a:pt x="353" y="791"/>
                    <a:pt x="355" y="789"/>
                  </a:cubicBezTo>
                  <a:cubicBezTo>
                    <a:pt x="358" y="786"/>
                    <a:pt x="358" y="779"/>
                    <a:pt x="358" y="772"/>
                  </a:cubicBezTo>
                  <a:cubicBezTo>
                    <a:pt x="358" y="771"/>
                    <a:pt x="357" y="768"/>
                    <a:pt x="358" y="766"/>
                  </a:cubicBezTo>
                  <a:cubicBezTo>
                    <a:pt x="363" y="766"/>
                    <a:pt x="367" y="766"/>
                    <a:pt x="369" y="762"/>
                  </a:cubicBezTo>
                  <a:cubicBezTo>
                    <a:pt x="370" y="756"/>
                    <a:pt x="363" y="752"/>
                    <a:pt x="352" y="745"/>
                  </a:cubicBezTo>
                  <a:cubicBezTo>
                    <a:pt x="350" y="744"/>
                    <a:pt x="347" y="743"/>
                    <a:pt x="347" y="742"/>
                  </a:cubicBezTo>
                  <a:cubicBezTo>
                    <a:pt x="342" y="737"/>
                    <a:pt x="339" y="733"/>
                    <a:pt x="336" y="731"/>
                  </a:cubicBezTo>
                  <a:cubicBezTo>
                    <a:pt x="331" y="725"/>
                    <a:pt x="329" y="722"/>
                    <a:pt x="320" y="717"/>
                  </a:cubicBezTo>
                  <a:cubicBezTo>
                    <a:pt x="313" y="713"/>
                    <a:pt x="311" y="706"/>
                    <a:pt x="311" y="701"/>
                  </a:cubicBezTo>
                  <a:cubicBezTo>
                    <a:pt x="312" y="699"/>
                    <a:pt x="313" y="697"/>
                    <a:pt x="314" y="696"/>
                  </a:cubicBezTo>
                  <a:cubicBezTo>
                    <a:pt x="315" y="696"/>
                    <a:pt x="315" y="696"/>
                    <a:pt x="316" y="696"/>
                  </a:cubicBezTo>
                  <a:cubicBezTo>
                    <a:pt x="318" y="696"/>
                    <a:pt x="322" y="701"/>
                    <a:pt x="326" y="706"/>
                  </a:cubicBezTo>
                  <a:cubicBezTo>
                    <a:pt x="329" y="710"/>
                    <a:pt x="334" y="716"/>
                    <a:pt x="341" y="721"/>
                  </a:cubicBezTo>
                  <a:cubicBezTo>
                    <a:pt x="345" y="723"/>
                    <a:pt x="346" y="725"/>
                    <a:pt x="349" y="727"/>
                  </a:cubicBezTo>
                  <a:cubicBezTo>
                    <a:pt x="358" y="733"/>
                    <a:pt x="361" y="736"/>
                    <a:pt x="367" y="749"/>
                  </a:cubicBezTo>
                  <a:cubicBezTo>
                    <a:pt x="371" y="759"/>
                    <a:pt x="375" y="762"/>
                    <a:pt x="378" y="765"/>
                  </a:cubicBezTo>
                  <a:cubicBezTo>
                    <a:pt x="380" y="767"/>
                    <a:pt x="383" y="769"/>
                    <a:pt x="384" y="772"/>
                  </a:cubicBezTo>
                  <a:cubicBezTo>
                    <a:pt x="387" y="777"/>
                    <a:pt x="388" y="782"/>
                    <a:pt x="389" y="786"/>
                  </a:cubicBezTo>
                  <a:cubicBezTo>
                    <a:pt x="390" y="793"/>
                    <a:pt x="392" y="800"/>
                    <a:pt x="404" y="800"/>
                  </a:cubicBezTo>
                  <a:cubicBezTo>
                    <a:pt x="405" y="800"/>
                    <a:pt x="408" y="800"/>
                    <a:pt x="410" y="799"/>
                  </a:cubicBezTo>
                  <a:cubicBezTo>
                    <a:pt x="416" y="798"/>
                    <a:pt x="421" y="796"/>
                    <a:pt x="422" y="793"/>
                  </a:cubicBezTo>
                  <a:cubicBezTo>
                    <a:pt x="427" y="784"/>
                    <a:pt x="421" y="773"/>
                    <a:pt x="416" y="763"/>
                  </a:cubicBezTo>
                  <a:cubicBezTo>
                    <a:pt x="414" y="760"/>
                    <a:pt x="412" y="757"/>
                    <a:pt x="411" y="755"/>
                  </a:cubicBezTo>
                  <a:cubicBezTo>
                    <a:pt x="411" y="754"/>
                    <a:pt x="413" y="754"/>
                    <a:pt x="415" y="754"/>
                  </a:cubicBezTo>
                  <a:cubicBezTo>
                    <a:pt x="421" y="754"/>
                    <a:pt x="429" y="755"/>
                    <a:pt x="437" y="759"/>
                  </a:cubicBezTo>
                  <a:cubicBezTo>
                    <a:pt x="444" y="760"/>
                    <a:pt x="443" y="762"/>
                    <a:pt x="442" y="769"/>
                  </a:cubicBezTo>
                  <a:cubicBezTo>
                    <a:pt x="440" y="775"/>
                    <a:pt x="438" y="782"/>
                    <a:pt x="440" y="791"/>
                  </a:cubicBezTo>
                  <a:cubicBezTo>
                    <a:pt x="443" y="805"/>
                    <a:pt x="446" y="806"/>
                    <a:pt x="457" y="807"/>
                  </a:cubicBezTo>
                  <a:cubicBezTo>
                    <a:pt x="461" y="808"/>
                    <a:pt x="468" y="809"/>
                    <a:pt x="478" y="811"/>
                  </a:cubicBezTo>
                  <a:cubicBezTo>
                    <a:pt x="484" y="813"/>
                    <a:pt x="489" y="814"/>
                    <a:pt x="492" y="814"/>
                  </a:cubicBezTo>
                  <a:cubicBezTo>
                    <a:pt x="500" y="814"/>
                    <a:pt x="502" y="809"/>
                    <a:pt x="503" y="806"/>
                  </a:cubicBezTo>
                  <a:cubicBezTo>
                    <a:pt x="503" y="804"/>
                    <a:pt x="504" y="801"/>
                    <a:pt x="511" y="800"/>
                  </a:cubicBezTo>
                  <a:cubicBezTo>
                    <a:pt x="512" y="800"/>
                    <a:pt x="513" y="800"/>
                    <a:pt x="513" y="800"/>
                  </a:cubicBezTo>
                  <a:cubicBezTo>
                    <a:pt x="519" y="800"/>
                    <a:pt x="521" y="804"/>
                    <a:pt x="523" y="810"/>
                  </a:cubicBezTo>
                  <a:cubicBezTo>
                    <a:pt x="524" y="815"/>
                    <a:pt x="526" y="820"/>
                    <a:pt x="530" y="821"/>
                  </a:cubicBezTo>
                  <a:cubicBezTo>
                    <a:pt x="534" y="823"/>
                    <a:pt x="534" y="828"/>
                    <a:pt x="533" y="837"/>
                  </a:cubicBezTo>
                  <a:cubicBezTo>
                    <a:pt x="533" y="842"/>
                    <a:pt x="533" y="847"/>
                    <a:pt x="533" y="853"/>
                  </a:cubicBezTo>
                  <a:cubicBezTo>
                    <a:pt x="534" y="858"/>
                    <a:pt x="534" y="860"/>
                    <a:pt x="533" y="861"/>
                  </a:cubicBezTo>
                  <a:cubicBezTo>
                    <a:pt x="533" y="861"/>
                    <a:pt x="533" y="861"/>
                    <a:pt x="532" y="861"/>
                  </a:cubicBezTo>
                  <a:cubicBezTo>
                    <a:pt x="530" y="861"/>
                    <a:pt x="528" y="860"/>
                    <a:pt x="525" y="860"/>
                  </a:cubicBezTo>
                  <a:cubicBezTo>
                    <a:pt x="520" y="859"/>
                    <a:pt x="512" y="858"/>
                    <a:pt x="499" y="858"/>
                  </a:cubicBezTo>
                  <a:cubicBezTo>
                    <a:pt x="488" y="858"/>
                    <a:pt x="481" y="858"/>
                    <a:pt x="476" y="858"/>
                  </a:cubicBezTo>
                  <a:cubicBezTo>
                    <a:pt x="475" y="858"/>
                    <a:pt x="473" y="858"/>
                    <a:pt x="471" y="858"/>
                  </a:cubicBezTo>
                  <a:cubicBezTo>
                    <a:pt x="468" y="858"/>
                    <a:pt x="466" y="858"/>
                    <a:pt x="459" y="856"/>
                  </a:cubicBezTo>
                  <a:cubicBezTo>
                    <a:pt x="459" y="856"/>
                    <a:pt x="459" y="856"/>
                    <a:pt x="459" y="856"/>
                  </a:cubicBezTo>
                  <a:cubicBezTo>
                    <a:pt x="448" y="853"/>
                    <a:pt x="427" y="849"/>
                    <a:pt x="407" y="849"/>
                  </a:cubicBezTo>
                  <a:cubicBezTo>
                    <a:pt x="394" y="849"/>
                    <a:pt x="383" y="851"/>
                    <a:pt x="377" y="853"/>
                  </a:cubicBezTo>
                  <a:cubicBezTo>
                    <a:pt x="365" y="858"/>
                    <a:pt x="363" y="864"/>
                    <a:pt x="361" y="868"/>
                  </a:cubicBezTo>
                  <a:cubicBezTo>
                    <a:pt x="361" y="869"/>
                    <a:pt x="361" y="870"/>
                    <a:pt x="357" y="871"/>
                  </a:cubicBezTo>
                  <a:cubicBezTo>
                    <a:pt x="352" y="872"/>
                    <a:pt x="345" y="865"/>
                    <a:pt x="339" y="858"/>
                  </a:cubicBezTo>
                  <a:cubicBezTo>
                    <a:pt x="332" y="853"/>
                    <a:pt x="326" y="846"/>
                    <a:pt x="318" y="843"/>
                  </a:cubicBezTo>
                  <a:cubicBezTo>
                    <a:pt x="311" y="840"/>
                    <a:pt x="307" y="831"/>
                    <a:pt x="302" y="821"/>
                  </a:cubicBezTo>
                  <a:cubicBezTo>
                    <a:pt x="299" y="814"/>
                    <a:pt x="295" y="804"/>
                    <a:pt x="287" y="796"/>
                  </a:cubicBezTo>
                  <a:cubicBezTo>
                    <a:pt x="282" y="790"/>
                    <a:pt x="275" y="787"/>
                    <a:pt x="267" y="787"/>
                  </a:cubicBezTo>
                  <a:cubicBezTo>
                    <a:pt x="260" y="787"/>
                    <a:pt x="253" y="789"/>
                    <a:pt x="246" y="791"/>
                  </a:cubicBezTo>
                  <a:cubicBezTo>
                    <a:pt x="238" y="793"/>
                    <a:pt x="231" y="795"/>
                    <a:pt x="224" y="795"/>
                  </a:cubicBezTo>
                  <a:cubicBezTo>
                    <a:pt x="201" y="795"/>
                    <a:pt x="188" y="802"/>
                    <a:pt x="176" y="813"/>
                  </a:cubicBezTo>
                  <a:cubicBezTo>
                    <a:pt x="167" y="820"/>
                    <a:pt x="157" y="820"/>
                    <a:pt x="147" y="820"/>
                  </a:cubicBezTo>
                  <a:cubicBezTo>
                    <a:pt x="142" y="820"/>
                    <a:pt x="138" y="820"/>
                    <a:pt x="134" y="821"/>
                  </a:cubicBezTo>
                  <a:cubicBezTo>
                    <a:pt x="123" y="824"/>
                    <a:pt x="100" y="835"/>
                    <a:pt x="88" y="848"/>
                  </a:cubicBezTo>
                  <a:cubicBezTo>
                    <a:pt x="82" y="857"/>
                    <a:pt x="81" y="865"/>
                    <a:pt x="80" y="873"/>
                  </a:cubicBezTo>
                  <a:cubicBezTo>
                    <a:pt x="79" y="880"/>
                    <a:pt x="79" y="888"/>
                    <a:pt x="74" y="896"/>
                  </a:cubicBezTo>
                  <a:cubicBezTo>
                    <a:pt x="69" y="905"/>
                    <a:pt x="66" y="907"/>
                    <a:pt x="60" y="909"/>
                  </a:cubicBezTo>
                  <a:cubicBezTo>
                    <a:pt x="56" y="912"/>
                    <a:pt x="50" y="914"/>
                    <a:pt x="42" y="921"/>
                  </a:cubicBezTo>
                  <a:cubicBezTo>
                    <a:pt x="24" y="937"/>
                    <a:pt x="24" y="937"/>
                    <a:pt x="9" y="953"/>
                  </a:cubicBezTo>
                  <a:cubicBezTo>
                    <a:pt x="0" y="964"/>
                    <a:pt x="3" y="971"/>
                    <a:pt x="8" y="978"/>
                  </a:cubicBezTo>
                  <a:cubicBezTo>
                    <a:pt x="10" y="983"/>
                    <a:pt x="13" y="988"/>
                    <a:pt x="14" y="996"/>
                  </a:cubicBezTo>
                  <a:cubicBezTo>
                    <a:pt x="14" y="1006"/>
                    <a:pt x="16" y="1010"/>
                    <a:pt x="17" y="1012"/>
                  </a:cubicBezTo>
                  <a:cubicBezTo>
                    <a:pt x="18" y="1014"/>
                    <a:pt x="19" y="1015"/>
                    <a:pt x="14" y="1026"/>
                  </a:cubicBezTo>
                  <a:cubicBezTo>
                    <a:pt x="8" y="1041"/>
                    <a:pt x="9" y="1044"/>
                    <a:pt x="10" y="1050"/>
                  </a:cubicBezTo>
                  <a:cubicBezTo>
                    <a:pt x="12" y="1053"/>
                    <a:pt x="13" y="1057"/>
                    <a:pt x="14" y="1064"/>
                  </a:cubicBezTo>
                  <a:cubicBezTo>
                    <a:pt x="14" y="1065"/>
                    <a:pt x="14" y="1065"/>
                    <a:pt x="14" y="1065"/>
                  </a:cubicBezTo>
                  <a:cubicBezTo>
                    <a:pt x="14" y="1066"/>
                    <a:pt x="14" y="1066"/>
                    <a:pt x="14" y="1066"/>
                  </a:cubicBezTo>
                  <a:cubicBezTo>
                    <a:pt x="14" y="1067"/>
                    <a:pt x="35" y="1102"/>
                    <a:pt x="47" y="1113"/>
                  </a:cubicBezTo>
                  <a:cubicBezTo>
                    <a:pt x="53" y="1119"/>
                    <a:pt x="56" y="1122"/>
                    <a:pt x="60" y="1128"/>
                  </a:cubicBezTo>
                  <a:cubicBezTo>
                    <a:pt x="63" y="1131"/>
                    <a:pt x="67" y="1136"/>
                    <a:pt x="74" y="1144"/>
                  </a:cubicBezTo>
                  <a:cubicBezTo>
                    <a:pt x="80" y="1151"/>
                    <a:pt x="85" y="1156"/>
                    <a:pt x="90" y="1156"/>
                  </a:cubicBezTo>
                  <a:cubicBezTo>
                    <a:pt x="93" y="1156"/>
                    <a:pt x="95" y="1155"/>
                    <a:pt x="98" y="1153"/>
                  </a:cubicBezTo>
                  <a:cubicBezTo>
                    <a:pt x="101" y="1151"/>
                    <a:pt x="106" y="1150"/>
                    <a:pt x="114" y="1149"/>
                  </a:cubicBezTo>
                  <a:cubicBezTo>
                    <a:pt x="123" y="1147"/>
                    <a:pt x="127" y="1146"/>
                    <a:pt x="129" y="1145"/>
                  </a:cubicBezTo>
                  <a:cubicBezTo>
                    <a:pt x="133" y="1144"/>
                    <a:pt x="134" y="1143"/>
                    <a:pt x="139" y="1143"/>
                  </a:cubicBezTo>
                  <a:cubicBezTo>
                    <a:pt x="144" y="1143"/>
                    <a:pt x="150" y="1144"/>
                    <a:pt x="161" y="1145"/>
                  </a:cubicBezTo>
                  <a:cubicBezTo>
                    <a:pt x="166" y="1146"/>
                    <a:pt x="171" y="1146"/>
                    <a:pt x="176" y="1146"/>
                  </a:cubicBezTo>
                  <a:cubicBezTo>
                    <a:pt x="196" y="1146"/>
                    <a:pt x="204" y="1140"/>
                    <a:pt x="212" y="1134"/>
                  </a:cubicBezTo>
                  <a:cubicBezTo>
                    <a:pt x="213" y="1133"/>
                    <a:pt x="215" y="1131"/>
                    <a:pt x="216" y="1130"/>
                  </a:cubicBezTo>
                  <a:cubicBezTo>
                    <a:pt x="219" y="1129"/>
                    <a:pt x="220" y="1128"/>
                    <a:pt x="222" y="1128"/>
                  </a:cubicBezTo>
                  <a:cubicBezTo>
                    <a:pt x="226" y="1128"/>
                    <a:pt x="230" y="1134"/>
                    <a:pt x="233" y="1140"/>
                  </a:cubicBezTo>
                  <a:cubicBezTo>
                    <a:pt x="239" y="1150"/>
                    <a:pt x="247" y="1152"/>
                    <a:pt x="268" y="1156"/>
                  </a:cubicBezTo>
                  <a:cubicBezTo>
                    <a:pt x="283" y="1158"/>
                    <a:pt x="280" y="1192"/>
                    <a:pt x="280" y="1206"/>
                  </a:cubicBezTo>
                  <a:cubicBezTo>
                    <a:pt x="280" y="1208"/>
                    <a:pt x="280" y="1208"/>
                    <a:pt x="280" y="1208"/>
                  </a:cubicBezTo>
                  <a:cubicBezTo>
                    <a:pt x="278" y="1222"/>
                    <a:pt x="282" y="1227"/>
                    <a:pt x="291" y="1235"/>
                  </a:cubicBezTo>
                  <a:cubicBezTo>
                    <a:pt x="292" y="1237"/>
                    <a:pt x="295" y="1239"/>
                    <a:pt x="296" y="1242"/>
                  </a:cubicBezTo>
                  <a:cubicBezTo>
                    <a:pt x="306" y="1251"/>
                    <a:pt x="306" y="1253"/>
                    <a:pt x="305" y="1260"/>
                  </a:cubicBezTo>
                  <a:cubicBezTo>
                    <a:pt x="305" y="1263"/>
                    <a:pt x="305" y="1266"/>
                    <a:pt x="306" y="1271"/>
                  </a:cubicBezTo>
                  <a:cubicBezTo>
                    <a:pt x="307" y="1281"/>
                    <a:pt x="309" y="1288"/>
                    <a:pt x="313" y="1298"/>
                  </a:cubicBezTo>
                  <a:cubicBezTo>
                    <a:pt x="315" y="1305"/>
                    <a:pt x="318" y="1313"/>
                    <a:pt x="321" y="1324"/>
                  </a:cubicBezTo>
                  <a:cubicBezTo>
                    <a:pt x="323" y="1332"/>
                    <a:pt x="324" y="1338"/>
                    <a:pt x="319" y="1343"/>
                  </a:cubicBezTo>
                  <a:cubicBezTo>
                    <a:pt x="317" y="1346"/>
                    <a:pt x="314" y="1347"/>
                    <a:pt x="312" y="1348"/>
                  </a:cubicBezTo>
                  <a:cubicBezTo>
                    <a:pt x="306" y="1351"/>
                    <a:pt x="300" y="1353"/>
                    <a:pt x="299" y="1363"/>
                  </a:cubicBezTo>
                  <a:cubicBezTo>
                    <a:pt x="299" y="1368"/>
                    <a:pt x="300" y="1372"/>
                    <a:pt x="300" y="1375"/>
                  </a:cubicBezTo>
                  <a:cubicBezTo>
                    <a:pt x="302" y="1380"/>
                    <a:pt x="302" y="1385"/>
                    <a:pt x="301" y="1389"/>
                  </a:cubicBezTo>
                  <a:cubicBezTo>
                    <a:pt x="295" y="1408"/>
                    <a:pt x="300" y="1412"/>
                    <a:pt x="308" y="1416"/>
                  </a:cubicBezTo>
                  <a:cubicBezTo>
                    <a:pt x="314" y="1418"/>
                    <a:pt x="321" y="1421"/>
                    <a:pt x="323" y="1439"/>
                  </a:cubicBezTo>
                  <a:cubicBezTo>
                    <a:pt x="328" y="1466"/>
                    <a:pt x="330" y="1470"/>
                    <a:pt x="336" y="1478"/>
                  </a:cubicBezTo>
                  <a:cubicBezTo>
                    <a:pt x="339" y="1482"/>
                    <a:pt x="343" y="1488"/>
                    <a:pt x="349" y="1499"/>
                  </a:cubicBezTo>
                  <a:cubicBezTo>
                    <a:pt x="357" y="1517"/>
                    <a:pt x="356" y="1527"/>
                    <a:pt x="356" y="1536"/>
                  </a:cubicBezTo>
                  <a:cubicBezTo>
                    <a:pt x="355" y="1544"/>
                    <a:pt x="354" y="1551"/>
                    <a:pt x="360" y="1561"/>
                  </a:cubicBezTo>
                  <a:cubicBezTo>
                    <a:pt x="364" y="1568"/>
                    <a:pt x="371" y="1570"/>
                    <a:pt x="382" y="1570"/>
                  </a:cubicBezTo>
                  <a:cubicBezTo>
                    <a:pt x="393" y="1570"/>
                    <a:pt x="406" y="1567"/>
                    <a:pt x="421" y="1564"/>
                  </a:cubicBezTo>
                  <a:cubicBezTo>
                    <a:pt x="432" y="1561"/>
                    <a:pt x="442" y="1558"/>
                    <a:pt x="451" y="1556"/>
                  </a:cubicBezTo>
                  <a:cubicBezTo>
                    <a:pt x="477" y="1552"/>
                    <a:pt x="481" y="1544"/>
                    <a:pt x="488" y="1531"/>
                  </a:cubicBezTo>
                  <a:cubicBezTo>
                    <a:pt x="491" y="1526"/>
                    <a:pt x="495" y="1519"/>
                    <a:pt x="503" y="1510"/>
                  </a:cubicBezTo>
                  <a:cubicBezTo>
                    <a:pt x="513" y="1496"/>
                    <a:pt x="517" y="1488"/>
                    <a:pt x="519" y="1482"/>
                  </a:cubicBezTo>
                  <a:cubicBezTo>
                    <a:pt x="522" y="1476"/>
                    <a:pt x="522" y="1475"/>
                    <a:pt x="527" y="1474"/>
                  </a:cubicBezTo>
                  <a:cubicBezTo>
                    <a:pt x="544" y="1472"/>
                    <a:pt x="547" y="1451"/>
                    <a:pt x="551" y="1422"/>
                  </a:cubicBezTo>
                  <a:cubicBezTo>
                    <a:pt x="551" y="1421"/>
                    <a:pt x="551" y="1421"/>
                    <a:pt x="551" y="1421"/>
                  </a:cubicBezTo>
                  <a:cubicBezTo>
                    <a:pt x="552" y="1407"/>
                    <a:pt x="556" y="1401"/>
                    <a:pt x="566" y="1396"/>
                  </a:cubicBezTo>
                  <a:cubicBezTo>
                    <a:pt x="568" y="1394"/>
                    <a:pt x="572" y="1392"/>
                    <a:pt x="575" y="1390"/>
                  </a:cubicBezTo>
                  <a:cubicBezTo>
                    <a:pt x="588" y="1384"/>
                    <a:pt x="604" y="1376"/>
                    <a:pt x="607" y="1364"/>
                  </a:cubicBezTo>
                  <a:cubicBezTo>
                    <a:pt x="610" y="1358"/>
                    <a:pt x="608" y="1351"/>
                    <a:pt x="607" y="1344"/>
                  </a:cubicBezTo>
                  <a:cubicBezTo>
                    <a:pt x="606" y="1341"/>
                    <a:pt x="606" y="1337"/>
                    <a:pt x="606" y="1335"/>
                  </a:cubicBezTo>
                  <a:cubicBezTo>
                    <a:pt x="605" y="1320"/>
                    <a:pt x="602" y="1304"/>
                    <a:pt x="600" y="1289"/>
                  </a:cubicBezTo>
                  <a:cubicBezTo>
                    <a:pt x="598" y="1272"/>
                    <a:pt x="595" y="1257"/>
                    <a:pt x="596" y="1244"/>
                  </a:cubicBezTo>
                  <a:cubicBezTo>
                    <a:pt x="597" y="1228"/>
                    <a:pt x="606" y="1222"/>
                    <a:pt x="621" y="1211"/>
                  </a:cubicBezTo>
                  <a:cubicBezTo>
                    <a:pt x="626" y="1207"/>
                    <a:pt x="631" y="1204"/>
                    <a:pt x="637" y="1199"/>
                  </a:cubicBezTo>
                  <a:cubicBezTo>
                    <a:pt x="658" y="1181"/>
                    <a:pt x="703" y="1122"/>
                    <a:pt x="711" y="1108"/>
                  </a:cubicBezTo>
                  <a:cubicBezTo>
                    <a:pt x="712" y="1108"/>
                    <a:pt x="712" y="1108"/>
                    <a:pt x="712" y="1108"/>
                  </a:cubicBezTo>
                  <a:cubicBezTo>
                    <a:pt x="716" y="1101"/>
                    <a:pt x="719" y="1096"/>
                    <a:pt x="717" y="1091"/>
                  </a:cubicBezTo>
                  <a:cubicBezTo>
                    <a:pt x="715" y="1087"/>
                    <a:pt x="712" y="1084"/>
                    <a:pt x="703" y="1081"/>
                  </a:cubicBezTo>
                  <a:cubicBezTo>
                    <a:pt x="699" y="1080"/>
                    <a:pt x="696" y="1079"/>
                    <a:pt x="693" y="1079"/>
                  </a:cubicBezTo>
                  <a:cubicBezTo>
                    <a:pt x="690" y="1079"/>
                    <a:pt x="687" y="1080"/>
                    <a:pt x="686" y="1081"/>
                  </a:cubicBezTo>
                  <a:cubicBezTo>
                    <a:pt x="684" y="1081"/>
                    <a:pt x="682" y="1082"/>
                    <a:pt x="680" y="1082"/>
                  </a:cubicBezTo>
                  <a:cubicBezTo>
                    <a:pt x="677" y="1082"/>
                    <a:pt x="676" y="1081"/>
                    <a:pt x="673" y="1081"/>
                  </a:cubicBezTo>
                  <a:cubicBezTo>
                    <a:pt x="669" y="1081"/>
                    <a:pt x="665" y="1080"/>
                    <a:pt x="663" y="1080"/>
                  </a:cubicBezTo>
                  <a:cubicBezTo>
                    <a:pt x="657" y="1080"/>
                    <a:pt x="653" y="1081"/>
                    <a:pt x="649" y="1083"/>
                  </a:cubicBezTo>
                  <a:cubicBezTo>
                    <a:pt x="645" y="1085"/>
                    <a:pt x="642" y="1086"/>
                    <a:pt x="637" y="1087"/>
                  </a:cubicBezTo>
                  <a:cubicBezTo>
                    <a:pt x="628" y="1090"/>
                    <a:pt x="627" y="1086"/>
                    <a:pt x="623" y="1070"/>
                  </a:cubicBezTo>
                  <a:cubicBezTo>
                    <a:pt x="622" y="1066"/>
                    <a:pt x="622" y="1063"/>
                    <a:pt x="621" y="1059"/>
                  </a:cubicBezTo>
                  <a:cubicBezTo>
                    <a:pt x="617" y="1047"/>
                    <a:pt x="609" y="1037"/>
                    <a:pt x="600" y="1026"/>
                  </a:cubicBezTo>
                  <a:cubicBezTo>
                    <a:pt x="594" y="1021"/>
                    <a:pt x="587" y="1013"/>
                    <a:pt x="581" y="1005"/>
                  </a:cubicBezTo>
                  <a:cubicBezTo>
                    <a:pt x="573" y="994"/>
                    <a:pt x="568" y="983"/>
                    <a:pt x="565" y="974"/>
                  </a:cubicBezTo>
                  <a:cubicBezTo>
                    <a:pt x="562" y="966"/>
                    <a:pt x="559" y="957"/>
                    <a:pt x="552" y="949"/>
                  </a:cubicBezTo>
                  <a:cubicBezTo>
                    <a:pt x="535" y="925"/>
                    <a:pt x="526" y="905"/>
                    <a:pt x="531" y="899"/>
                  </a:cubicBezTo>
                  <a:cubicBezTo>
                    <a:pt x="533" y="897"/>
                    <a:pt x="534" y="897"/>
                    <a:pt x="534" y="897"/>
                  </a:cubicBezTo>
                  <a:cubicBezTo>
                    <a:pt x="537" y="897"/>
                    <a:pt x="543" y="903"/>
                    <a:pt x="549" y="910"/>
                  </a:cubicBezTo>
                  <a:cubicBezTo>
                    <a:pt x="551" y="912"/>
                    <a:pt x="553" y="914"/>
                    <a:pt x="556" y="917"/>
                  </a:cubicBezTo>
                  <a:cubicBezTo>
                    <a:pt x="562" y="923"/>
                    <a:pt x="563" y="925"/>
                    <a:pt x="564" y="928"/>
                  </a:cubicBezTo>
                  <a:cubicBezTo>
                    <a:pt x="566" y="930"/>
                    <a:pt x="568" y="933"/>
                    <a:pt x="575" y="940"/>
                  </a:cubicBezTo>
                  <a:cubicBezTo>
                    <a:pt x="583" y="946"/>
                    <a:pt x="585" y="952"/>
                    <a:pt x="588" y="961"/>
                  </a:cubicBezTo>
                  <a:cubicBezTo>
                    <a:pt x="589" y="966"/>
                    <a:pt x="592" y="971"/>
                    <a:pt x="595" y="978"/>
                  </a:cubicBezTo>
                  <a:cubicBezTo>
                    <a:pt x="600" y="985"/>
                    <a:pt x="604" y="991"/>
                    <a:pt x="609" y="998"/>
                  </a:cubicBezTo>
                  <a:cubicBezTo>
                    <a:pt x="614" y="1005"/>
                    <a:pt x="619" y="1012"/>
                    <a:pt x="626" y="1024"/>
                  </a:cubicBezTo>
                  <a:cubicBezTo>
                    <a:pt x="634" y="1040"/>
                    <a:pt x="641" y="1044"/>
                    <a:pt x="649" y="1049"/>
                  </a:cubicBezTo>
                  <a:cubicBezTo>
                    <a:pt x="653" y="1052"/>
                    <a:pt x="656" y="1054"/>
                    <a:pt x="661" y="1057"/>
                  </a:cubicBezTo>
                  <a:cubicBezTo>
                    <a:pt x="665" y="1060"/>
                    <a:pt x="669" y="1062"/>
                    <a:pt x="673" y="1062"/>
                  </a:cubicBezTo>
                  <a:cubicBezTo>
                    <a:pt x="680" y="1062"/>
                    <a:pt x="685" y="1058"/>
                    <a:pt x="692" y="1052"/>
                  </a:cubicBezTo>
                  <a:cubicBezTo>
                    <a:pt x="697" y="1048"/>
                    <a:pt x="703" y="1043"/>
                    <a:pt x="710" y="1040"/>
                  </a:cubicBezTo>
                  <a:cubicBezTo>
                    <a:pt x="725" y="1032"/>
                    <a:pt x="742" y="1020"/>
                    <a:pt x="761" y="1007"/>
                  </a:cubicBezTo>
                  <a:cubicBezTo>
                    <a:pt x="770" y="1001"/>
                    <a:pt x="779" y="994"/>
                    <a:pt x="789" y="988"/>
                  </a:cubicBezTo>
                  <a:cubicBezTo>
                    <a:pt x="790" y="988"/>
                    <a:pt x="790" y="988"/>
                    <a:pt x="790" y="988"/>
                  </a:cubicBezTo>
                  <a:cubicBezTo>
                    <a:pt x="807" y="977"/>
                    <a:pt x="808" y="976"/>
                    <a:pt x="809" y="972"/>
                  </a:cubicBezTo>
                  <a:cubicBezTo>
                    <a:pt x="809" y="971"/>
                    <a:pt x="808" y="969"/>
                    <a:pt x="807" y="968"/>
                  </a:cubicBezTo>
                  <a:cubicBezTo>
                    <a:pt x="807" y="967"/>
                    <a:pt x="806" y="967"/>
                    <a:pt x="806" y="965"/>
                  </a:cubicBezTo>
                  <a:cubicBezTo>
                    <a:pt x="805" y="958"/>
                    <a:pt x="800" y="956"/>
                    <a:pt x="795" y="955"/>
                  </a:cubicBezTo>
                  <a:cubicBezTo>
                    <a:pt x="790" y="952"/>
                    <a:pt x="783" y="950"/>
                    <a:pt x="777" y="940"/>
                  </a:cubicBezTo>
                  <a:cubicBezTo>
                    <a:pt x="772" y="934"/>
                    <a:pt x="767" y="929"/>
                    <a:pt x="760" y="929"/>
                  </a:cubicBezTo>
                  <a:cubicBezTo>
                    <a:pt x="754" y="929"/>
                    <a:pt x="749" y="934"/>
                    <a:pt x="743" y="937"/>
                  </a:cubicBezTo>
                  <a:cubicBezTo>
                    <a:pt x="741" y="939"/>
                    <a:pt x="739" y="940"/>
                    <a:pt x="736" y="940"/>
                  </a:cubicBezTo>
                  <a:cubicBezTo>
                    <a:pt x="733" y="943"/>
                    <a:pt x="731" y="944"/>
                    <a:pt x="731" y="944"/>
                  </a:cubicBezTo>
                  <a:cubicBezTo>
                    <a:pt x="730" y="943"/>
                    <a:pt x="729" y="942"/>
                    <a:pt x="728" y="940"/>
                  </a:cubicBezTo>
                  <a:cubicBezTo>
                    <a:pt x="726" y="938"/>
                    <a:pt x="725" y="934"/>
                    <a:pt x="720" y="930"/>
                  </a:cubicBezTo>
                  <a:cubicBezTo>
                    <a:pt x="713" y="923"/>
                    <a:pt x="712" y="923"/>
                    <a:pt x="708" y="921"/>
                  </a:cubicBezTo>
                  <a:cubicBezTo>
                    <a:pt x="706" y="921"/>
                    <a:pt x="703" y="919"/>
                    <a:pt x="697" y="916"/>
                  </a:cubicBezTo>
                  <a:cubicBezTo>
                    <a:pt x="689" y="911"/>
                    <a:pt x="688" y="909"/>
                    <a:pt x="687" y="906"/>
                  </a:cubicBezTo>
                  <a:cubicBezTo>
                    <a:pt x="685" y="903"/>
                    <a:pt x="683" y="898"/>
                    <a:pt x="675" y="890"/>
                  </a:cubicBezTo>
                  <a:cubicBezTo>
                    <a:pt x="670" y="885"/>
                    <a:pt x="668" y="882"/>
                    <a:pt x="667" y="880"/>
                  </a:cubicBezTo>
                  <a:cubicBezTo>
                    <a:pt x="667" y="880"/>
                    <a:pt x="668" y="880"/>
                    <a:pt x="669" y="880"/>
                  </a:cubicBezTo>
                  <a:cubicBezTo>
                    <a:pt x="671" y="880"/>
                    <a:pt x="672" y="879"/>
                    <a:pt x="675" y="877"/>
                  </a:cubicBezTo>
                  <a:cubicBezTo>
                    <a:pt x="676" y="877"/>
                    <a:pt x="676" y="876"/>
                    <a:pt x="676" y="876"/>
                  </a:cubicBezTo>
                  <a:cubicBezTo>
                    <a:pt x="679" y="874"/>
                    <a:pt x="680" y="874"/>
                    <a:pt x="681" y="874"/>
                  </a:cubicBezTo>
                  <a:cubicBezTo>
                    <a:pt x="682" y="874"/>
                    <a:pt x="687" y="875"/>
                    <a:pt x="693" y="880"/>
                  </a:cubicBezTo>
                  <a:cubicBezTo>
                    <a:pt x="702" y="885"/>
                    <a:pt x="705" y="889"/>
                    <a:pt x="709" y="893"/>
                  </a:cubicBezTo>
                  <a:cubicBezTo>
                    <a:pt x="711" y="896"/>
                    <a:pt x="714" y="899"/>
                    <a:pt x="718" y="902"/>
                  </a:cubicBezTo>
                  <a:cubicBezTo>
                    <a:pt x="725" y="907"/>
                    <a:pt x="731" y="910"/>
                    <a:pt x="738" y="910"/>
                  </a:cubicBezTo>
                  <a:cubicBezTo>
                    <a:pt x="744" y="910"/>
                    <a:pt x="751" y="908"/>
                    <a:pt x="758" y="905"/>
                  </a:cubicBezTo>
                  <a:cubicBezTo>
                    <a:pt x="759" y="905"/>
                    <a:pt x="761" y="904"/>
                    <a:pt x="762" y="904"/>
                  </a:cubicBezTo>
                  <a:cubicBezTo>
                    <a:pt x="763" y="907"/>
                    <a:pt x="765" y="908"/>
                    <a:pt x="769" y="910"/>
                  </a:cubicBezTo>
                  <a:cubicBezTo>
                    <a:pt x="773" y="911"/>
                    <a:pt x="774" y="912"/>
                    <a:pt x="777" y="913"/>
                  </a:cubicBezTo>
                  <a:cubicBezTo>
                    <a:pt x="784" y="917"/>
                    <a:pt x="789" y="919"/>
                    <a:pt x="815" y="922"/>
                  </a:cubicBezTo>
                  <a:cubicBezTo>
                    <a:pt x="833" y="923"/>
                    <a:pt x="839" y="923"/>
                    <a:pt x="845" y="923"/>
                  </a:cubicBezTo>
                  <a:cubicBezTo>
                    <a:pt x="846" y="923"/>
                    <a:pt x="846" y="923"/>
                    <a:pt x="846" y="923"/>
                  </a:cubicBezTo>
                  <a:cubicBezTo>
                    <a:pt x="851" y="923"/>
                    <a:pt x="857" y="923"/>
                    <a:pt x="874" y="926"/>
                  </a:cubicBezTo>
                  <a:cubicBezTo>
                    <a:pt x="884" y="927"/>
                    <a:pt x="888" y="929"/>
                    <a:pt x="888" y="929"/>
                  </a:cubicBezTo>
                  <a:cubicBezTo>
                    <a:pt x="888" y="930"/>
                    <a:pt x="888" y="930"/>
                    <a:pt x="888" y="933"/>
                  </a:cubicBezTo>
                  <a:cubicBezTo>
                    <a:pt x="888" y="938"/>
                    <a:pt x="888" y="944"/>
                    <a:pt x="899" y="949"/>
                  </a:cubicBezTo>
                  <a:cubicBezTo>
                    <a:pt x="907" y="953"/>
                    <a:pt x="908" y="955"/>
                    <a:pt x="909" y="956"/>
                  </a:cubicBezTo>
                  <a:cubicBezTo>
                    <a:pt x="908" y="956"/>
                    <a:pt x="908" y="956"/>
                    <a:pt x="908" y="956"/>
                  </a:cubicBezTo>
                  <a:cubicBezTo>
                    <a:pt x="907" y="959"/>
                    <a:pt x="904" y="962"/>
                    <a:pt x="906" y="967"/>
                  </a:cubicBezTo>
                  <a:cubicBezTo>
                    <a:pt x="910" y="978"/>
                    <a:pt x="917" y="978"/>
                    <a:pt x="927" y="980"/>
                  </a:cubicBezTo>
                  <a:cubicBezTo>
                    <a:pt x="931" y="981"/>
                    <a:pt x="936" y="982"/>
                    <a:pt x="941" y="983"/>
                  </a:cubicBezTo>
                  <a:cubicBezTo>
                    <a:pt x="947" y="984"/>
                    <a:pt x="948" y="985"/>
                    <a:pt x="948" y="985"/>
                  </a:cubicBezTo>
                  <a:cubicBezTo>
                    <a:pt x="948" y="986"/>
                    <a:pt x="948" y="987"/>
                    <a:pt x="948" y="988"/>
                  </a:cubicBezTo>
                  <a:cubicBezTo>
                    <a:pt x="946" y="992"/>
                    <a:pt x="944" y="998"/>
                    <a:pt x="944" y="1007"/>
                  </a:cubicBezTo>
                  <a:cubicBezTo>
                    <a:pt x="946" y="1026"/>
                    <a:pt x="953" y="1035"/>
                    <a:pt x="964" y="1048"/>
                  </a:cubicBezTo>
                  <a:cubicBezTo>
                    <a:pt x="966" y="1051"/>
                    <a:pt x="969" y="1054"/>
                    <a:pt x="971" y="1057"/>
                  </a:cubicBezTo>
                  <a:cubicBezTo>
                    <a:pt x="980" y="1067"/>
                    <a:pt x="980" y="1073"/>
                    <a:pt x="980" y="1081"/>
                  </a:cubicBezTo>
                  <a:cubicBezTo>
                    <a:pt x="980" y="1087"/>
                    <a:pt x="981" y="1095"/>
                    <a:pt x="986" y="1106"/>
                  </a:cubicBezTo>
                  <a:cubicBezTo>
                    <a:pt x="988" y="1113"/>
                    <a:pt x="991" y="1119"/>
                    <a:pt x="996" y="1119"/>
                  </a:cubicBezTo>
                  <a:cubicBezTo>
                    <a:pt x="1002" y="1119"/>
                    <a:pt x="1004" y="1113"/>
                    <a:pt x="1007" y="1105"/>
                  </a:cubicBezTo>
                  <a:cubicBezTo>
                    <a:pt x="1009" y="1101"/>
                    <a:pt x="1012" y="1097"/>
                    <a:pt x="1014" y="1093"/>
                  </a:cubicBezTo>
                  <a:cubicBezTo>
                    <a:pt x="1015" y="1092"/>
                    <a:pt x="1016" y="1091"/>
                    <a:pt x="1017" y="1089"/>
                  </a:cubicBezTo>
                  <a:cubicBezTo>
                    <a:pt x="1024" y="1079"/>
                    <a:pt x="1024" y="1078"/>
                    <a:pt x="1023" y="1064"/>
                  </a:cubicBezTo>
                  <a:cubicBezTo>
                    <a:pt x="1023" y="1063"/>
                    <a:pt x="1023" y="1063"/>
                    <a:pt x="1023" y="1063"/>
                  </a:cubicBezTo>
                  <a:cubicBezTo>
                    <a:pt x="1022" y="1046"/>
                    <a:pt x="1023" y="1037"/>
                    <a:pt x="1025" y="1026"/>
                  </a:cubicBezTo>
                  <a:cubicBezTo>
                    <a:pt x="1026" y="1020"/>
                    <a:pt x="1029" y="1019"/>
                    <a:pt x="1033" y="1018"/>
                  </a:cubicBezTo>
                  <a:cubicBezTo>
                    <a:pt x="1037" y="1017"/>
                    <a:pt x="1041" y="1016"/>
                    <a:pt x="1044" y="1011"/>
                  </a:cubicBezTo>
                  <a:cubicBezTo>
                    <a:pt x="1045" y="1010"/>
                    <a:pt x="1045" y="1007"/>
                    <a:pt x="1046" y="1005"/>
                  </a:cubicBezTo>
                  <a:cubicBezTo>
                    <a:pt x="1049" y="998"/>
                    <a:pt x="1053" y="986"/>
                    <a:pt x="1087" y="977"/>
                  </a:cubicBezTo>
                  <a:cubicBezTo>
                    <a:pt x="1111" y="970"/>
                    <a:pt x="1114" y="967"/>
                    <a:pt x="1116" y="962"/>
                  </a:cubicBezTo>
                  <a:cubicBezTo>
                    <a:pt x="1116" y="961"/>
                    <a:pt x="1116" y="960"/>
                    <a:pt x="1127" y="956"/>
                  </a:cubicBezTo>
                  <a:cubicBezTo>
                    <a:pt x="1131" y="956"/>
                    <a:pt x="1133" y="956"/>
                    <a:pt x="1135" y="956"/>
                  </a:cubicBezTo>
                  <a:cubicBezTo>
                    <a:pt x="1145" y="956"/>
                    <a:pt x="1147" y="963"/>
                    <a:pt x="1149" y="975"/>
                  </a:cubicBezTo>
                  <a:cubicBezTo>
                    <a:pt x="1149" y="979"/>
                    <a:pt x="1150" y="984"/>
                    <a:pt x="1152" y="988"/>
                  </a:cubicBezTo>
                  <a:cubicBezTo>
                    <a:pt x="1154" y="993"/>
                    <a:pt x="1156" y="997"/>
                    <a:pt x="1158" y="999"/>
                  </a:cubicBezTo>
                  <a:cubicBezTo>
                    <a:pt x="1160" y="1005"/>
                    <a:pt x="1161" y="1007"/>
                    <a:pt x="1163" y="1011"/>
                  </a:cubicBezTo>
                  <a:cubicBezTo>
                    <a:pt x="1163" y="1012"/>
                    <a:pt x="1164" y="1013"/>
                    <a:pt x="1164" y="1014"/>
                  </a:cubicBezTo>
                  <a:cubicBezTo>
                    <a:pt x="1165" y="1021"/>
                    <a:pt x="1168" y="1027"/>
                    <a:pt x="1181" y="1027"/>
                  </a:cubicBezTo>
                  <a:cubicBezTo>
                    <a:pt x="1184" y="1027"/>
                    <a:pt x="1186" y="1026"/>
                    <a:pt x="1187" y="10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world map piece"/>
            <p:cNvSpPr>
              <a:spLocks/>
            </p:cNvSpPr>
            <p:nvPr/>
          </p:nvSpPr>
          <p:spPr bwMode="auto">
            <a:xfrm>
              <a:off x="6999288" y="4176713"/>
              <a:ext cx="384175" cy="360363"/>
            </a:xfrm>
            <a:custGeom>
              <a:avLst/>
              <a:gdLst>
                <a:gd name="T0" fmla="*/ 129 w 138"/>
                <a:gd name="T1" fmla="*/ 123 h 129"/>
                <a:gd name="T2" fmla="*/ 114 w 138"/>
                <a:gd name="T3" fmla="*/ 77 h 129"/>
                <a:gd name="T4" fmla="*/ 105 w 138"/>
                <a:gd name="T5" fmla="*/ 64 h 129"/>
                <a:gd name="T6" fmla="*/ 78 w 138"/>
                <a:gd name="T7" fmla="*/ 45 h 129"/>
                <a:gd name="T8" fmla="*/ 67 w 138"/>
                <a:gd name="T9" fmla="*/ 38 h 129"/>
                <a:gd name="T10" fmla="*/ 40 w 138"/>
                <a:gd name="T11" fmla="*/ 11 h 129"/>
                <a:gd name="T12" fmla="*/ 19 w 138"/>
                <a:gd name="T13" fmla="*/ 0 h 129"/>
                <a:gd name="T14" fmla="*/ 6 w 138"/>
                <a:gd name="T15" fmla="*/ 4 h 129"/>
                <a:gd name="T16" fmla="*/ 0 w 138"/>
                <a:gd name="T17" fmla="*/ 15 h 129"/>
                <a:gd name="T18" fmla="*/ 7 w 138"/>
                <a:gd name="T19" fmla="*/ 22 h 129"/>
                <a:gd name="T20" fmla="*/ 18 w 138"/>
                <a:gd name="T21" fmla="*/ 22 h 129"/>
                <a:gd name="T22" fmla="*/ 22 w 138"/>
                <a:gd name="T23" fmla="*/ 22 h 129"/>
                <a:gd name="T24" fmla="*/ 33 w 138"/>
                <a:gd name="T25" fmla="*/ 36 h 129"/>
                <a:gd name="T26" fmla="*/ 34 w 138"/>
                <a:gd name="T27" fmla="*/ 37 h 129"/>
                <a:gd name="T28" fmla="*/ 37 w 138"/>
                <a:gd name="T29" fmla="*/ 43 h 129"/>
                <a:gd name="T30" fmla="*/ 49 w 138"/>
                <a:gd name="T31" fmla="*/ 64 h 129"/>
                <a:gd name="T32" fmla="*/ 57 w 138"/>
                <a:gd name="T33" fmla="*/ 75 h 129"/>
                <a:gd name="T34" fmla="*/ 68 w 138"/>
                <a:gd name="T35" fmla="*/ 94 h 129"/>
                <a:gd name="T36" fmla="*/ 88 w 138"/>
                <a:gd name="T37" fmla="*/ 112 h 129"/>
                <a:gd name="T38" fmla="*/ 96 w 138"/>
                <a:gd name="T39" fmla="*/ 115 h 129"/>
                <a:gd name="T40" fmla="*/ 105 w 138"/>
                <a:gd name="T41" fmla="*/ 121 h 129"/>
                <a:gd name="T42" fmla="*/ 119 w 138"/>
                <a:gd name="T43" fmla="*/ 129 h 129"/>
                <a:gd name="T44" fmla="*/ 129 w 138"/>
                <a:gd name="T45" fmla="*/ 12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8" h="129">
                  <a:moveTo>
                    <a:pt x="129" y="123"/>
                  </a:moveTo>
                  <a:cubicBezTo>
                    <a:pt x="138" y="111"/>
                    <a:pt x="125" y="92"/>
                    <a:pt x="114" y="77"/>
                  </a:cubicBezTo>
                  <a:cubicBezTo>
                    <a:pt x="111" y="73"/>
                    <a:pt x="107" y="68"/>
                    <a:pt x="105" y="64"/>
                  </a:cubicBezTo>
                  <a:cubicBezTo>
                    <a:pt x="100" y="54"/>
                    <a:pt x="89" y="50"/>
                    <a:pt x="78" y="45"/>
                  </a:cubicBezTo>
                  <a:cubicBezTo>
                    <a:pt x="75" y="42"/>
                    <a:pt x="71" y="41"/>
                    <a:pt x="67" y="38"/>
                  </a:cubicBezTo>
                  <a:cubicBezTo>
                    <a:pt x="53" y="31"/>
                    <a:pt x="46" y="21"/>
                    <a:pt x="40" y="11"/>
                  </a:cubicBezTo>
                  <a:cubicBezTo>
                    <a:pt x="35" y="4"/>
                    <a:pt x="28" y="0"/>
                    <a:pt x="19" y="0"/>
                  </a:cubicBezTo>
                  <a:cubicBezTo>
                    <a:pt x="14" y="0"/>
                    <a:pt x="9" y="2"/>
                    <a:pt x="6" y="4"/>
                  </a:cubicBezTo>
                  <a:cubicBezTo>
                    <a:pt x="0" y="8"/>
                    <a:pt x="0" y="12"/>
                    <a:pt x="0" y="15"/>
                  </a:cubicBezTo>
                  <a:cubicBezTo>
                    <a:pt x="1" y="18"/>
                    <a:pt x="3" y="20"/>
                    <a:pt x="7" y="22"/>
                  </a:cubicBezTo>
                  <a:cubicBezTo>
                    <a:pt x="10" y="23"/>
                    <a:pt x="14" y="23"/>
                    <a:pt x="18" y="22"/>
                  </a:cubicBezTo>
                  <a:cubicBezTo>
                    <a:pt x="19" y="22"/>
                    <a:pt x="21" y="22"/>
                    <a:pt x="22" y="22"/>
                  </a:cubicBezTo>
                  <a:cubicBezTo>
                    <a:pt x="24" y="22"/>
                    <a:pt x="31" y="32"/>
                    <a:pt x="33" y="36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5" y="39"/>
                    <a:pt x="35" y="41"/>
                    <a:pt x="37" y="43"/>
                  </a:cubicBezTo>
                  <a:cubicBezTo>
                    <a:pt x="40" y="48"/>
                    <a:pt x="43" y="55"/>
                    <a:pt x="49" y="64"/>
                  </a:cubicBezTo>
                  <a:cubicBezTo>
                    <a:pt x="53" y="70"/>
                    <a:pt x="56" y="73"/>
                    <a:pt x="57" y="75"/>
                  </a:cubicBezTo>
                  <a:cubicBezTo>
                    <a:pt x="62" y="80"/>
                    <a:pt x="63" y="83"/>
                    <a:pt x="68" y="94"/>
                  </a:cubicBezTo>
                  <a:cubicBezTo>
                    <a:pt x="74" y="109"/>
                    <a:pt x="78" y="111"/>
                    <a:pt x="88" y="112"/>
                  </a:cubicBezTo>
                  <a:cubicBezTo>
                    <a:pt x="90" y="113"/>
                    <a:pt x="93" y="114"/>
                    <a:pt x="96" y="115"/>
                  </a:cubicBezTo>
                  <a:cubicBezTo>
                    <a:pt x="100" y="116"/>
                    <a:pt x="103" y="118"/>
                    <a:pt x="105" y="121"/>
                  </a:cubicBezTo>
                  <a:cubicBezTo>
                    <a:pt x="110" y="124"/>
                    <a:pt x="115" y="129"/>
                    <a:pt x="119" y="129"/>
                  </a:cubicBezTo>
                  <a:cubicBezTo>
                    <a:pt x="123" y="129"/>
                    <a:pt x="127" y="126"/>
                    <a:pt x="12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world map piece"/>
            <p:cNvSpPr>
              <a:spLocks/>
            </p:cNvSpPr>
            <p:nvPr/>
          </p:nvSpPr>
          <p:spPr bwMode="auto">
            <a:xfrm>
              <a:off x="7339013" y="4516438"/>
              <a:ext cx="258763" cy="106363"/>
            </a:xfrm>
            <a:custGeom>
              <a:avLst/>
              <a:gdLst>
                <a:gd name="T0" fmla="*/ 89 w 93"/>
                <a:gd name="T1" fmla="*/ 28 h 38"/>
                <a:gd name="T2" fmla="*/ 92 w 93"/>
                <a:gd name="T3" fmla="*/ 22 h 38"/>
                <a:gd name="T4" fmla="*/ 78 w 93"/>
                <a:gd name="T5" fmla="*/ 18 h 38"/>
                <a:gd name="T6" fmla="*/ 65 w 93"/>
                <a:gd name="T7" fmla="*/ 16 h 38"/>
                <a:gd name="T8" fmla="*/ 30 w 93"/>
                <a:gd name="T9" fmla="*/ 3 h 38"/>
                <a:gd name="T10" fmla="*/ 29 w 93"/>
                <a:gd name="T11" fmla="*/ 2 h 38"/>
                <a:gd name="T12" fmla="*/ 21 w 93"/>
                <a:gd name="T13" fmla="*/ 0 h 38"/>
                <a:gd name="T14" fmla="*/ 15 w 93"/>
                <a:gd name="T15" fmla="*/ 1 h 38"/>
                <a:gd name="T16" fmla="*/ 1 w 93"/>
                <a:gd name="T17" fmla="*/ 9 h 38"/>
                <a:gd name="T18" fmla="*/ 7 w 93"/>
                <a:gd name="T19" fmla="*/ 21 h 38"/>
                <a:gd name="T20" fmla="*/ 10 w 93"/>
                <a:gd name="T21" fmla="*/ 23 h 38"/>
                <a:gd name="T22" fmla="*/ 49 w 93"/>
                <a:gd name="T23" fmla="*/ 37 h 38"/>
                <a:gd name="T24" fmla="*/ 59 w 93"/>
                <a:gd name="T25" fmla="*/ 38 h 38"/>
                <a:gd name="T26" fmla="*/ 89 w 93"/>
                <a:gd name="T27" fmla="*/ 2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38">
                  <a:moveTo>
                    <a:pt x="89" y="28"/>
                  </a:moveTo>
                  <a:cubicBezTo>
                    <a:pt x="90" y="28"/>
                    <a:pt x="93" y="25"/>
                    <a:pt x="92" y="22"/>
                  </a:cubicBezTo>
                  <a:cubicBezTo>
                    <a:pt x="91" y="18"/>
                    <a:pt x="87" y="18"/>
                    <a:pt x="78" y="18"/>
                  </a:cubicBezTo>
                  <a:cubicBezTo>
                    <a:pt x="74" y="18"/>
                    <a:pt x="70" y="17"/>
                    <a:pt x="65" y="16"/>
                  </a:cubicBezTo>
                  <a:cubicBezTo>
                    <a:pt x="52" y="14"/>
                    <a:pt x="44" y="11"/>
                    <a:pt x="30" y="3"/>
                  </a:cubicBezTo>
                  <a:cubicBezTo>
                    <a:pt x="29" y="3"/>
                    <a:pt x="29" y="2"/>
                    <a:pt x="29" y="2"/>
                  </a:cubicBezTo>
                  <a:cubicBezTo>
                    <a:pt x="27" y="1"/>
                    <a:pt x="26" y="0"/>
                    <a:pt x="21" y="0"/>
                  </a:cubicBezTo>
                  <a:cubicBezTo>
                    <a:pt x="20" y="0"/>
                    <a:pt x="17" y="0"/>
                    <a:pt x="15" y="1"/>
                  </a:cubicBezTo>
                  <a:cubicBezTo>
                    <a:pt x="12" y="1"/>
                    <a:pt x="3" y="3"/>
                    <a:pt x="1" y="9"/>
                  </a:cubicBezTo>
                  <a:cubicBezTo>
                    <a:pt x="0" y="15"/>
                    <a:pt x="4" y="18"/>
                    <a:pt x="7" y="21"/>
                  </a:cubicBezTo>
                  <a:cubicBezTo>
                    <a:pt x="8" y="22"/>
                    <a:pt x="9" y="23"/>
                    <a:pt x="10" y="23"/>
                  </a:cubicBezTo>
                  <a:cubicBezTo>
                    <a:pt x="19" y="34"/>
                    <a:pt x="29" y="35"/>
                    <a:pt x="49" y="37"/>
                  </a:cubicBezTo>
                  <a:cubicBezTo>
                    <a:pt x="52" y="38"/>
                    <a:pt x="56" y="38"/>
                    <a:pt x="59" y="38"/>
                  </a:cubicBezTo>
                  <a:cubicBezTo>
                    <a:pt x="72" y="38"/>
                    <a:pt x="81" y="34"/>
                    <a:pt x="8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world map piece"/>
            <p:cNvSpPr>
              <a:spLocks/>
            </p:cNvSpPr>
            <p:nvPr/>
          </p:nvSpPr>
          <p:spPr bwMode="auto">
            <a:xfrm>
              <a:off x="8666163" y="5794375"/>
              <a:ext cx="285750" cy="296863"/>
            </a:xfrm>
            <a:custGeom>
              <a:avLst/>
              <a:gdLst>
                <a:gd name="T0" fmla="*/ 97 w 103"/>
                <a:gd name="T1" fmla="*/ 5 h 107"/>
                <a:gd name="T2" fmla="*/ 92 w 103"/>
                <a:gd name="T3" fmla="*/ 0 h 107"/>
                <a:gd name="T4" fmla="*/ 74 w 103"/>
                <a:gd name="T5" fmla="*/ 24 h 107"/>
                <a:gd name="T6" fmla="*/ 70 w 103"/>
                <a:gd name="T7" fmla="*/ 32 h 107"/>
                <a:gd name="T8" fmla="*/ 59 w 103"/>
                <a:gd name="T9" fmla="*/ 44 h 107"/>
                <a:gd name="T10" fmla="*/ 49 w 103"/>
                <a:gd name="T11" fmla="*/ 49 h 107"/>
                <a:gd name="T12" fmla="*/ 35 w 103"/>
                <a:gd name="T13" fmla="*/ 60 h 107"/>
                <a:gd name="T14" fmla="*/ 28 w 103"/>
                <a:gd name="T15" fmla="*/ 66 h 107"/>
                <a:gd name="T16" fmla="*/ 18 w 103"/>
                <a:gd name="T17" fmla="*/ 73 h 107"/>
                <a:gd name="T18" fmla="*/ 3 w 103"/>
                <a:gd name="T19" fmla="*/ 85 h 107"/>
                <a:gd name="T20" fmla="*/ 3 w 103"/>
                <a:gd name="T21" fmla="*/ 85 h 107"/>
                <a:gd name="T22" fmla="*/ 3 w 103"/>
                <a:gd name="T23" fmla="*/ 96 h 107"/>
                <a:gd name="T24" fmla="*/ 11 w 103"/>
                <a:gd name="T25" fmla="*/ 101 h 107"/>
                <a:gd name="T26" fmla="*/ 18 w 103"/>
                <a:gd name="T27" fmla="*/ 103 h 107"/>
                <a:gd name="T28" fmla="*/ 33 w 103"/>
                <a:gd name="T29" fmla="*/ 107 h 107"/>
                <a:gd name="T30" fmla="*/ 36 w 103"/>
                <a:gd name="T31" fmla="*/ 107 h 107"/>
                <a:gd name="T32" fmla="*/ 55 w 103"/>
                <a:gd name="T33" fmla="*/ 91 h 107"/>
                <a:gd name="T34" fmla="*/ 56 w 103"/>
                <a:gd name="T35" fmla="*/ 88 h 107"/>
                <a:gd name="T36" fmla="*/ 77 w 103"/>
                <a:gd name="T37" fmla="*/ 67 h 107"/>
                <a:gd name="T38" fmla="*/ 88 w 103"/>
                <a:gd name="T39" fmla="*/ 54 h 107"/>
                <a:gd name="T40" fmla="*/ 91 w 103"/>
                <a:gd name="T41" fmla="*/ 47 h 107"/>
                <a:gd name="T42" fmla="*/ 97 w 103"/>
                <a:gd name="T43" fmla="*/ 37 h 107"/>
                <a:gd name="T44" fmla="*/ 103 w 103"/>
                <a:gd name="T45" fmla="*/ 23 h 107"/>
                <a:gd name="T46" fmla="*/ 99 w 103"/>
                <a:gd name="T47" fmla="*/ 12 h 107"/>
                <a:gd name="T48" fmla="*/ 97 w 103"/>
                <a:gd name="T49" fmla="*/ 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3" h="107">
                  <a:moveTo>
                    <a:pt x="97" y="5"/>
                  </a:moveTo>
                  <a:cubicBezTo>
                    <a:pt x="96" y="0"/>
                    <a:pt x="93" y="0"/>
                    <a:pt x="92" y="0"/>
                  </a:cubicBezTo>
                  <a:cubicBezTo>
                    <a:pt x="87" y="0"/>
                    <a:pt x="84" y="6"/>
                    <a:pt x="74" y="24"/>
                  </a:cubicBezTo>
                  <a:cubicBezTo>
                    <a:pt x="72" y="26"/>
                    <a:pt x="71" y="30"/>
                    <a:pt x="70" y="32"/>
                  </a:cubicBezTo>
                  <a:cubicBezTo>
                    <a:pt x="64" y="42"/>
                    <a:pt x="62" y="43"/>
                    <a:pt x="59" y="44"/>
                  </a:cubicBezTo>
                  <a:cubicBezTo>
                    <a:pt x="56" y="45"/>
                    <a:pt x="53" y="46"/>
                    <a:pt x="49" y="49"/>
                  </a:cubicBezTo>
                  <a:cubicBezTo>
                    <a:pt x="41" y="54"/>
                    <a:pt x="38" y="57"/>
                    <a:pt x="35" y="60"/>
                  </a:cubicBezTo>
                  <a:cubicBezTo>
                    <a:pt x="33" y="62"/>
                    <a:pt x="31" y="63"/>
                    <a:pt x="28" y="66"/>
                  </a:cubicBezTo>
                  <a:cubicBezTo>
                    <a:pt x="24" y="69"/>
                    <a:pt x="21" y="70"/>
                    <a:pt x="18" y="73"/>
                  </a:cubicBezTo>
                  <a:cubicBezTo>
                    <a:pt x="12" y="76"/>
                    <a:pt x="6" y="80"/>
                    <a:pt x="3" y="85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3" y="86"/>
                    <a:pt x="0" y="91"/>
                    <a:pt x="3" y="96"/>
                  </a:cubicBezTo>
                  <a:cubicBezTo>
                    <a:pt x="4" y="98"/>
                    <a:pt x="6" y="100"/>
                    <a:pt x="11" y="101"/>
                  </a:cubicBezTo>
                  <a:cubicBezTo>
                    <a:pt x="14" y="102"/>
                    <a:pt x="16" y="102"/>
                    <a:pt x="18" y="103"/>
                  </a:cubicBezTo>
                  <a:cubicBezTo>
                    <a:pt x="22" y="105"/>
                    <a:pt x="25" y="106"/>
                    <a:pt x="33" y="107"/>
                  </a:cubicBezTo>
                  <a:cubicBezTo>
                    <a:pt x="34" y="107"/>
                    <a:pt x="35" y="107"/>
                    <a:pt x="36" y="107"/>
                  </a:cubicBezTo>
                  <a:cubicBezTo>
                    <a:pt x="47" y="107"/>
                    <a:pt x="51" y="98"/>
                    <a:pt x="55" y="91"/>
                  </a:cubicBezTo>
                  <a:cubicBezTo>
                    <a:pt x="55" y="91"/>
                    <a:pt x="55" y="90"/>
                    <a:pt x="56" y="88"/>
                  </a:cubicBezTo>
                  <a:cubicBezTo>
                    <a:pt x="59" y="82"/>
                    <a:pt x="67" y="69"/>
                    <a:pt x="77" y="67"/>
                  </a:cubicBezTo>
                  <a:cubicBezTo>
                    <a:pt x="87" y="64"/>
                    <a:pt x="87" y="59"/>
                    <a:pt x="88" y="54"/>
                  </a:cubicBezTo>
                  <a:cubicBezTo>
                    <a:pt x="89" y="52"/>
                    <a:pt x="89" y="49"/>
                    <a:pt x="91" y="47"/>
                  </a:cubicBezTo>
                  <a:cubicBezTo>
                    <a:pt x="92" y="42"/>
                    <a:pt x="94" y="40"/>
                    <a:pt x="97" y="37"/>
                  </a:cubicBezTo>
                  <a:cubicBezTo>
                    <a:pt x="99" y="33"/>
                    <a:pt x="103" y="29"/>
                    <a:pt x="103" y="23"/>
                  </a:cubicBezTo>
                  <a:cubicBezTo>
                    <a:pt x="103" y="18"/>
                    <a:pt x="101" y="15"/>
                    <a:pt x="99" y="12"/>
                  </a:cubicBezTo>
                  <a:cubicBezTo>
                    <a:pt x="98" y="10"/>
                    <a:pt x="98" y="9"/>
                    <a:pt x="9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world map piece"/>
            <p:cNvSpPr>
              <a:spLocks/>
            </p:cNvSpPr>
            <p:nvPr/>
          </p:nvSpPr>
          <p:spPr bwMode="auto">
            <a:xfrm>
              <a:off x="8951913" y="5546725"/>
              <a:ext cx="192088" cy="333375"/>
            </a:xfrm>
            <a:custGeom>
              <a:avLst/>
              <a:gdLst>
                <a:gd name="T0" fmla="*/ 67 w 69"/>
                <a:gd name="T1" fmla="*/ 54 h 120"/>
                <a:gd name="T2" fmla="*/ 56 w 69"/>
                <a:gd name="T3" fmla="*/ 49 h 120"/>
                <a:gd name="T4" fmla="*/ 50 w 69"/>
                <a:gd name="T5" fmla="*/ 49 h 120"/>
                <a:gd name="T6" fmla="*/ 44 w 69"/>
                <a:gd name="T7" fmla="*/ 38 h 120"/>
                <a:gd name="T8" fmla="*/ 40 w 69"/>
                <a:gd name="T9" fmla="*/ 22 h 120"/>
                <a:gd name="T10" fmla="*/ 27 w 69"/>
                <a:gd name="T11" fmla="*/ 0 h 120"/>
                <a:gd name="T12" fmla="*/ 22 w 69"/>
                <a:gd name="T13" fmla="*/ 2 h 120"/>
                <a:gd name="T14" fmla="*/ 22 w 69"/>
                <a:gd name="T15" fmla="*/ 47 h 120"/>
                <a:gd name="T16" fmla="*/ 19 w 69"/>
                <a:gd name="T17" fmla="*/ 61 h 120"/>
                <a:gd name="T18" fmla="*/ 14 w 69"/>
                <a:gd name="T19" fmla="*/ 67 h 120"/>
                <a:gd name="T20" fmla="*/ 11 w 69"/>
                <a:gd name="T21" fmla="*/ 71 h 120"/>
                <a:gd name="T22" fmla="*/ 11 w 69"/>
                <a:gd name="T23" fmla="*/ 85 h 120"/>
                <a:gd name="T24" fmla="*/ 16 w 69"/>
                <a:gd name="T25" fmla="*/ 93 h 120"/>
                <a:gd name="T26" fmla="*/ 3 w 69"/>
                <a:gd name="T27" fmla="*/ 109 h 120"/>
                <a:gd name="T28" fmla="*/ 1 w 69"/>
                <a:gd name="T29" fmla="*/ 118 h 120"/>
                <a:gd name="T30" fmla="*/ 6 w 69"/>
                <a:gd name="T31" fmla="*/ 120 h 120"/>
                <a:gd name="T32" fmla="*/ 28 w 69"/>
                <a:gd name="T33" fmla="*/ 104 h 120"/>
                <a:gd name="T34" fmla="*/ 37 w 69"/>
                <a:gd name="T35" fmla="*/ 93 h 120"/>
                <a:gd name="T36" fmla="*/ 45 w 69"/>
                <a:gd name="T37" fmla="*/ 80 h 120"/>
                <a:gd name="T38" fmla="*/ 51 w 69"/>
                <a:gd name="T39" fmla="*/ 72 h 120"/>
                <a:gd name="T40" fmla="*/ 62 w 69"/>
                <a:gd name="T41" fmla="*/ 65 h 120"/>
                <a:gd name="T42" fmla="*/ 67 w 69"/>
                <a:gd name="T43" fmla="*/ 5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9" h="120">
                  <a:moveTo>
                    <a:pt x="67" y="54"/>
                  </a:moveTo>
                  <a:cubicBezTo>
                    <a:pt x="66" y="50"/>
                    <a:pt x="62" y="49"/>
                    <a:pt x="56" y="49"/>
                  </a:cubicBezTo>
                  <a:cubicBezTo>
                    <a:pt x="55" y="49"/>
                    <a:pt x="52" y="49"/>
                    <a:pt x="50" y="49"/>
                  </a:cubicBezTo>
                  <a:cubicBezTo>
                    <a:pt x="44" y="48"/>
                    <a:pt x="44" y="45"/>
                    <a:pt x="44" y="38"/>
                  </a:cubicBezTo>
                  <a:cubicBezTo>
                    <a:pt x="44" y="33"/>
                    <a:pt x="43" y="28"/>
                    <a:pt x="40" y="22"/>
                  </a:cubicBezTo>
                  <a:cubicBezTo>
                    <a:pt x="33" y="4"/>
                    <a:pt x="31" y="0"/>
                    <a:pt x="27" y="0"/>
                  </a:cubicBezTo>
                  <a:cubicBezTo>
                    <a:pt x="26" y="0"/>
                    <a:pt x="24" y="0"/>
                    <a:pt x="22" y="2"/>
                  </a:cubicBezTo>
                  <a:cubicBezTo>
                    <a:pt x="21" y="7"/>
                    <a:pt x="20" y="28"/>
                    <a:pt x="22" y="47"/>
                  </a:cubicBezTo>
                  <a:cubicBezTo>
                    <a:pt x="23" y="58"/>
                    <a:pt x="22" y="60"/>
                    <a:pt x="19" y="61"/>
                  </a:cubicBezTo>
                  <a:cubicBezTo>
                    <a:pt x="17" y="62"/>
                    <a:pt x="16" y="64"/>
                    <a:pt x="14" y="67"/>
                  </a:cubicBezTo>
                  <a:cubicBezTo>
                    <a:pt x="13" y="69"/>
                    <a:pt x="11" y="71"/>
                    <a:pt x="11" y="71"/>
                  </a:cubicBezTo>
                  <a:cubicBezTo>
                    <a:pt x="7" y="76"/>
                    <a:pt x="7" y="78"/>
                    <a:pt x="11" y="85"/>
                  </a:cubicBezTo>
                  <a:cubicBezTo>
                    <a:pt x="12" y="89"/>
                    <a:pt x="14" y="92"/>
                    <a:pt x="16" y="93"/>
                  </a:cubicBezTo>
                  <a:cubicBezTo>
                    <a:pt x="13" y="96"/>
                    <a:pt x="8" y="104"/>
                    <a:pt x="3" y="109"/>
                  </a:cubicBezTo>
                  <a:cubicBezTo>
                    <a:pt x="1" y="113"/>
                    <a:pt x="0" y="115"/>
                    <a:pt x="1" y="118"/>
                  </a:cubicBezTo>
                  <a:cubicBezTo>
                    <a:pt x="1" y="119"/>
                    <a:pt x="2" y="120"/>
                    <a:pt x="6" y="120"/>
                  </a:cubicBezTo>
                  <a:cubicBezTo>
                    <a:pt x="11" y="120"/>
                    <a:pt x="20" y="115"/>
                    <a:pt x="28" y="104"/>
                  </a:cubicBezTo>
                  <a:cubicBezTo>
                    <a:pt x="32" y="98"/>
                    <a:pt x="34" y="96"/>
                    <a:pt x="37" y="93"/>
                  </a:cubicBezTo>
                  <a:cubicBezTo>
                    <a:pt x="40" y="91"/>
                    <a:pt x="42" y="88"/>
                    <a:pt x="45" y="80"/>
                  </a:cubicBezTo>
                  <a:cubicBezTo>
                    <a:pt x="49" y="73"/>
                    <a:pt x="49" y="73"/>
                    <a:pt x="51" y="72"/>
                  </a:cubicBezTo>
                  <a:cubicBezTo>
                    <a:pt x="54" y="71"/>
                    <a:pt x="57" y="71"/>
                    <a:pt x="62" y="65"/>
                  </a:cubicBezTo>
                  <a:cubicBezTo>
                    <a:pt x="66" y="60"/>
                    <a:pt x="69" y="57"/>
                    <a:pt x="6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world map piece"/>
            <p:cNvSpPr>
              <a:spLocks/>
            </p:cNvSpPr>
            <p:nvPr/>
          </p:nvSpPr>
          <p:spPr bwMode="auto">
            <a:xfrm>
              <a:off x="3857625" y="2527300"/>
              <a:ext cx="203200" cy="184150"/>
            </a:xfrm>
            <a:custGeom>
              <a:avLst/>
              <a:gdLst>
                <a:gd name="T0" fmla="*/ 13 w 73"/>
                <a:gd name="T1" fmla="*/ 61 h 66"/>
                <a:gd name="T2" fmla="*/ 29 w 73"/>
                <a:gd name="T3" fmla="*/ 62 h 66"/>
                <a:gd name="T4" fmla="*/ 47 w 73"/>
                <a:gd name="T5" fmla="*/ 55 h 66"/>
                <a:gd name="T6" fmla="*/ 58 w 73"/>
                <a:gd name="T7" fmla="*/ 40 h 66"/>
                <a:gd name="T8" fmla="*/ 53 w 73"/>
                <a:gd name="T9" fmla="*/ 6 h 66"/>
                <a:gd name="T10" fmla="*/ 36 w 73"/>
                <a:gd name="T11" fmla="*/ 6 h 66"/>
                <a:gd name="T12" fmla="*/ 12 w 73"/>
                <a:gd name="T13" fmla="*/ 20 h 66"/>
                <a:gd name="T14" fmla="*/ 3 w 73"/>
                <a:gd name="T15" fmla="*/ 26 h 66"/>
                <a:gd name="T16" fmla="*/ 0 w 73"/>
                <a:gd name="T17" fmla="*/ 36 h 66"/>
                <a:gd name="T18" fmla="*/ 2 w 73"/>
                <a:gd name="T19" fmla="*/ 38 h 66"/>
                <a:gd name="T20" fmla="*/ 10 w 73"/>
                <a:gd name="T21" fmla="*/ 43 h 66"/>
                <a:gd name="T22" fmla="*/ 14 w 73"/>
                <a:gd name="T23" fmla="*/ 43 h 66"/>
                <a:gd name="T24" fmla="*/ 13 w 73"/>
                <a:gd name="T25" fmla="*/ 6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3" h="66">
                  <a:moveTo>
                    <a:pt x="13" y="61"/>
                  </a:moveTo>
                  <a:cubicBezTo>
                    <a:pt x="18" y="66"/>
                    <a:pt x="23" y="64"/>
                    <a:pt x="29" y="62"/>
                  </a:cubicBezTo>
                  <a:cubicBezTo>
                    <a:pt x="35" y="59"/>
                    <a:pt x="42" y="59"/>
                    <a:pt x="47" y="55"/>
                  </a:cubicBezTo>
                  <a:cubicBezTo>
                    <a:pt x="52" y="52"/>
                    <a:pt x="55" y="45"/>
                    <a:pt x="58" y="40"/>
                  </a:cubicBezTo>
                  <a:cubicBezTo>
                    <a:pt x="73" y="23"/>
                    <a:pt x="58" y="13"/>
                    <a:pt x="53" y="6"/>
                  </a:cubicBezTo>
                  <a:cubicBezTo>
                    <a:pt x="48" y="0"/>
                    <a:pt x="41" y="0"/>
                    <a:pt x="36" y="6"/>
                  </a:cubicBezTo>
                  <a:cubicBezTo>
                    <a:pt x="31" y="13"/>
                    <a:pt x="22" y="18"/>
                    <a:pt x="12" y="20"/>
                  </a:cubicBezTo>
                  <a:cubicBezTo>
                    <a:pt x="8" y="20"/>
                    <a:pt x="3" y="22"/>
                    <a:pt x="3" y="26"/>
                  </a:cubicBezTo>
                  <a:cubicBezTo>
                    <a:pt x="1" y="29"/>
                    <a:pt x="0" y="32"/>
                    <a:pt x="0" y="36"/>
                  </a:cubicBezTo>
                  <a:cubicBezTo>
                    <a:pt x="0" y="37"/>
                    <a:pt x="1" y="38"/>
                    <a:pt x="2" y="38"/>
                  </a:cubicBezTo>
                  <a:cubicBezTo>
                    <a:pt x="3" y="41"/>
                    <a:pt x="8" y="43"/>
                    <a:pt x="10" y="43"/>
                  </a:cubicBezTo>
                  <a:cubicBezTo>
                    <a:pt x="12" y="43"/>
                    <a:pt x="14" y="43"/>
                    <a:pt x="14" y="43"/>
                  </a:cubicBezTo>
                  <a:cubicBezTo>
                    <a:pt x="18" y="43"/>
                    <a:pt x="4" y="53"/>
                    <a:pt x="13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world map piece"/>
            <p:cNvSpPr>
              <a:spLocks/>
            </p:cNvSpPr>
            <p:nvPr/>
          </p:nvSpPr>
          <p:spPr bwMode="auto">
            <a:xfrm>
              <a:off x="4002088" y="2422525"/>
              <a:ext cx="247650" cy="347663"/>
            </a:xfrm>
            <a:custGeom>
              <a:avLst/>
              <a:gdLst>
                <a:gd name="T0" fmla="*/ 16 w 89"/>
                <a:gd name="T1" fmla="*/ 0 h 125"/>
                <a:gd name="T2" fmla="*/ 5 w 89"/>
                <a:gd name="T3" fmla="*/ 3 h 125"/>
                <a:gd name="T4" fmla="*/ 3 w 89"/>
                <a:gd name="T5" fmla="*/ 23 h 125"/>
                <a:gd name="T6" fmla="*/ 10 w 89"/>
                <a:gd name="T7" fmla="*/ 47 h 125"/>
                <a:gd name="T8" fmla="*/ 34 w 89"/>
                <a:gd name="T9" fmla="*/ 62 h 125"/>
                <a:gd name="T10" fmla="*/ 27 w 89"/>
                <a:gd name="T11" fmla="*/ 72 h 125"/>
                <a:gd name="T12" fmla="*/ 21 w 89"/>
                <a:gd name="T13" fmla="*/ 80 h 125"/>
                <a:gd name="T14" fmla="*/ 13 w 89"/>
                <a:gd name="T15" fmla="*/ 96 h 125"/>
                <a:gd name="T16" fmla="*/ 28 w 89"/>
                <a:gd name="T17" fmla="*/ 103 h 125"/>
                <a:gd name="T18" fmla="*/ 19 w 89"/>
                <a:gd name="T19" fmla="*/ 106 h 125"/>
                <a:gd name="T20" fmla="*/ 11 w 89"/>
                <a:gd name="T21" fmla="*/ 114 h 125"/>
                <a:gd name="T22" fmla="*/ 41 w 89"/>
                <a:gd name="T23" fmla="*/ 122 h 125"/>
                <a:gd name="T24" fmla="*/ 82 w 89"/>
                <a:gd name="T25" fmla="*/ 103 h 125"/>
                <a:gd name="T26" fmla="*/ 84 w 89"/>
                <a:gd name="T27" fmla="*/ 80 h 125"/>
                <a:gd name="T28" fmla="*/ 65 w 89"/>
                <a:gd name="T29" fmla="*/ 64 h 125"/>
                <a:gd name="T30" fmla="*/ 56 w 89"/>
                <a:gd name="T31" fmla="*/ 48 h 125"/>
                <a:gd name="T32" fmla="*/ 42 w 89"/>
                <a:gd name="T33" fmla="*/ 32 h 125"/>
                <a:gd name="T34" fmla="*/ 49 w 89"/>
                <a:gd name="T35" fmla="*/ 21 h 125"/>
                <a:gd name="T36" fmla="*/ 36 w 89"/>
                <a:gd name="T37" fmla="*/ 18 h 125"/>
                <a:gd name="T38" fmla="*/ 20 w 89"/>
                <a:gd name="T39" fmla="*/ 0 h 125"/>
                <a:gd name="T40" fmla="*/ 16 w 89"/>
                <a:gd name="T4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25">
                  <a:moveTo>
                    <a:pt x="16" y="0"/>
                  </a:moveTo>
                  <a:cubicBezTo>
                    <a:pt x="11" y="0"/>
                    <a:pt x="5" y="0"/>
                    <a:pt x="5" y="3"/>
                  </a:cubicBezTo>
                  <a:cubicBezTo>
                    <a:pt x="5" y="3"/>
                    <a:pt x="0" y="11"/>
                    <a:pt x="3" y="23"/>
                  </a:cubicBezTo>
                  <a:cubicBezTo>
                    <a:pt x="4" y="31"/>
                    <a:pt x="5" y="40"/>
                    <a:pt x="10" y="47"/>
                  </a:cubicBezTo>
                  <a:cubicBezTo>
                    <a:pt x="16" y="58"/>
                    <a:pt x="27" y="54"/>
                    <a:pt x="34" y="62"/>
                  </a:cubicBezTo>
                  <a:cubicBezTo>
                    <a:pt x="38" y="65"/>
                    <a:pt x="29" y="71"/>
                    <a:pt x="27" y="72"/>
                  </a:cubicBezTo>
                  <a:cubicBezTo>
                    <a:pt x="25" y="75"/>
                    <a:pt x="23" y="77"/>
                    <a:pt x="21" y="80"/>
                  </a:cubicBezTo>
                  <a:cubicBezTo>
                    <a:pt x="17" y="84"/>
                    <a:pt x="13" y="90"/>
                    <a:pt x="13" y="96"/>
                  </a:cubicBezTo>
                  <a:cubicBezTo>
                    <a:pt x="14" y="103"/>
                    <a:pt x="29" y="101"/>
                    <a:pt x="28" y="103"/>
                  </a:cubicBezTo>
                  <a:cubicBezTo>
                    <a:pt x="28" y="106"/>
                    <a:pt x="21" y="106"/>
                    <a:pt x="19" y="106"/>
                  </a:cubicBezTo>
                  <a:cubicBezTo>
                    <a:pt x="14" y="108"/>
                    <a:pt x="11" y="108"/>
                    <a:pt x="11" y="114"/>
                  </a:cubicBezTo>
                  <a:cubicBezTo>
                    <a:pt x="9" y="125"/>
                    <a:pt x="37" y="125"/>
                    <a:pt x="41" y="122"/>
                  </a:cubicBezTo>
                  <a:cubicBezTo>
                    <a:pt x="64" y="103"/>
                    <a:pt x="76" y="117"/>
                    <a:pt x="82" y="103"/>
                  </a:cubicBezTo>
                  <a:cubicBezTo>
                    <a:pt x="85" y="97"/>
                    <a:pt x="89" y="82"/>
                    <a:pt x="84" y="80"/>
                  </a:cubicBezTo>
                  <a:cubicBezTo>
                    <a:pt x="76" y="75"/>
                    <a:pt x="72" y="70"/>
                    <a:pt x="65" y="64"/>
                  </a:cubicBezTo>
                  <a:cubicBezTo>
                    <a:pt x="61" y="59"/>
                    <a:pt x="60" y="53"/>
                    <a:pt x="56" y="48"/>
                  </a:cubicBezTo>
                  <a:cubicBezTo>
                    <a:pt x="53" y="41"/>
                    <a:pt x="46" y="38"/>
                    <a:pt x="42" y="32"/>
                  </a:cubicBezTo>
                  <a:cubicBezTo>
                    <a:pt x="38" y="27"/>
                    <a:pt x="51" y="27"/>
                    <a:pt x="49" y="21"/>
                  </a:cubicBezTo>
                  <a:cubicBezTo>
                    <a:pt x="49" y="14"/>
                    <a:pt x="36" y="20"/>
                    <a:pt x="36" y="18"/>
                  </a:cubicBezTo>
                  <a:cubicBezTo>
                    <a:pt x="33" y="13"/>
                    <a:pt x="25" y="1"/>
                    <a:pt x="20" y="0"/>
                  </a:cubicBezTo>
                  <a:cubicBezTo>
                    <a:pt x="19" y="0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world map piece"/>
            <p:cNvSpPr>
              <a:spLocks/>
            </p:cNvSpPr>
            <p:nvPr/>
          </p:nvSpPr>
          <p:spPr bwMode="auto">
            <a:xfrm>
              <a:off x="8097838" y="2692400"/>
              <a:ext cx="176213" cy="192088"/>
            </a:xfrm>
            <a:custGeom>
              <a:avLst/>
              <a:gdLst>
                <a:gd name="T0" fmla="*/ 5 w 63"/>
                <a:gd name="T1" fmla="*/ 34 h 69"/>
                <a:gd name="T2" fmla="*/ 14 w 63"/>
                <a:gd name="T3" fmla="*/ 63 h 69"/>
                <a:gd name="T4" fmla="*/ 23 w 63"/>
                <a:gd name="T5" fmla="*/ 69 h 69"/>
                <a:gd name="T6" fmla="*/ 28 w 63"/>
                <a:gd name="T7" fmla="*/ 61 h 69"/>
                <a:gd name="T8" fmla="*/ 33 w 63"/>
                <a:gd name="T9" fmla="*/ 46 h 69"/>
                <a:gd name="T10" fmla="*/ 44 w 63"/>
                <a:gd name="T11" fmla="*/ 38 h 69"/>
                <a:gd name="T12" fmla="*/ 58 w 63"/>
                <a:gd name="T13" fmla="*/ 31 h 69"/>
                <a:gd name="T14" fmla="*/ 62 w 63"/>
                <a:gd name="T15" fmla="*/ 20 h 69"/>
                <a:gd name="T16" fmla="*/ 51 w 63"/>
                <a:gd name="T17" fmla="*/ 14 h 69"/>
                <a:gd name="T18" fmla="*/ 39 w 63"/>
                <a:gd name="T19" fmla="*/ 11 h 69"/>
                <a:gd name="T20" fmla="*/ 30 w 63"/>
                <a:gd name="T21" fmla="*/ 4 h 69"/>
                <a:gd name="T22" fmla="*/ 22 w 63"/>
                <a:gd name="T23" fmla="*/ 0 h 69"/>
                <a:gd name="T24" fmla="*/ 14 w 63"/>
                <a:gd name="T25" fmla="*/ 3 h 69"/>
                <a:gd name="T26" fmla="*/ 7 w 63"/>
                <a:gd name="T27" fmla="*/ 23 h 69"/>
                <a:gd name="T28" fmla="*/ 6 w 63"/>
                <a:gd name="T29" fmla="*/ 34 h 69"/>
                <a:gd name="T30" fmla="*/ 5 w 63"/>
                <a:gd name="T31" fmla="*/ 3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3" h="69">
                  <a:moveTo>
                    <a:pt x="5" y="34"/>
                  </a:moveTo>
                  <a:cubicBezTo>
                    <a:pt x="0" y="46"/>
                    <a:pt x="0" y="49"/>
                    <a:pt x="14" y="63"/>
                  </a:cubicBezTo>
                  <a:cubicBezTo>
                    <a:pt x="18" y="67"/>
                    <a:pt x="20" y="69"/>
                    <a:pt x="23" y="69"/>
                  </a:cubicBezTo>
                  <a:cubicBezTo>
                    <a:pt x="27" y="69"/>
                    <a:pt x="28" y="65"/>
                    <a:pt x="28" y="61"/>
                  </a:cubicBezTo>
                  <a:cubicBezTo>
                    <a:pt x="29" y="57"/>
                    <a:pt x="30" y="52"/>
                    <a:pt x="33" y="46"/>
                  </a:cubicBezTo>
                  <a:cubicBezTo>
                    <a:pt x="37" y="40"/>
                    <a:pt x="40" y="39"/>
                    <a:pt x="44" y="38"/>
                  </a:cubicBezTo>
                  <a:cubicBezTo>
                    <a:pt x="47" y="38"/>
                    <a:pt x="52" y="37"/>
                    <a:pt x="58" y="31"/>
                  </a:cubicBezTo>
                  <a:cubicBezTo>
                    <a:pt x="61" y="28"/>
                    <a:pt x="63" y="24"/>
                    <a:pt x="62" y="20"/>
                  </a:cubicBezTo>
                  <a:cubicBezTo>
                    <a:pt x="61" y="17"/>
                    <a:pt x="57" y="16"/>
                    <a:pt x="51" y="14"/>
                  </a:cubicBezTo>
                  <a:cubicBezTo>
                    <a:pt x="47" y="14"/>
                    <a:pt x="43" y="12"/>
                    <a:pt x="39" y="11"/>
                  </a:cubicBezTo>
                  <a:cubicBezTo>
                    <a:pt x="33" y="9"/>
                    <a:pt x="31" y="6"/>
                    <a:pt x="30" y="4"/>
                  </a:cubicBezTo>
                  <a:cubicBezTo>
                    <a:pt x="28" y="2"/>
                    <a:pt x="25" y="0"/>
                    <a:pt x="22" y="0"/>
                  </a:cubicBezTo>
                  <a:cubicBezTo>
                    <a:pt x="20" y="0"/>
                    <a:pt x="18" y="1"/>
                    <a:pt x="14" y="3"/>
                  </a:cubicBezTo>
                  <a:cubicBezTo>
                    <a:pt x="5" y="7"/>
                    <a:pt x="6" y="16"/>
                    <a:pt x="7" y="23"/>
                  </a:cubicBezTo>
                  <a:cubicBezTo>
                    <a:pt x="7" y="28"/>
                    <a:pt x="7" y="31"/>
                    <a:pt x="6" y="34"/>
                  </a:cubicBezTo>
                  <a:lnTo>
                    <a:pt x="5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world map piece"/>
            <p:cNvSpPr>
              <a:spLocks/>
            </p:cNvSpPr>
            <p:nvPr/>
          </p:nvSpPr>
          <p:spPr bwMode="auto">
            <a:xfrm>
              <a:off x="7920038" y="2889250"/>
              <a:ext cx="339725" cy="439738"/>
            </a:xfrm>
            <a:custGeom>
              <a:avLst/>
              <a:gdLst>
                <a:gd name="T0" fmla="*/ 40 w 122"/>
                <a:gd name="T1" fmla="*/ 110 h 158"/>
                <a:gd name="T2" fmla="*/ 40 w 122"/>
                <a:gd name="T3" fmla="*/ 109 h 158"/>
                <a:gd name="T4" fmla="*/ 43 w 122"/>
                <a:gd name="T5" fmla="*/ 108 h 158"/>
                <a:gd name="T6" fmla="*/ 54 w 122"/>
                <a:gd name="T7" fmla="*/ 110 h 158"/>
                <a:gd name="T8" fmla="*/ 67 w 122"/>
                <a:gd name="T9" fmla="*/ 113 h 158"/>
                <a:gd name="T10" fmla="*/ 67 w 122"/>
                <a:gd name="T11" fmla="*/ 113 h 158"/>
                <a:gd name="T12" fmla="*/ 95 w 122"/>
                <a:gd name="T13" fmla="*/ 96 h 158"/>
                <a:gd name="T14" fmla="*/ 101 w 122"/>
                <a:gd name="T15" fmla="*/ 87 h 158"/>
                <a:gd name="T16" fmla="*/ 116 w 122"/>
                <a:gd name="T17" fmla="*/ 60 h 158"/>
                <a:gd name="T18" fmla="*/ 101 w 122"/>
                <a:gd name="T19" fmla="*/ 5 h 158"/>
                <a:gd name="T20" fmla="*/ 95 w 122"/>
                <a:gd name="T21" fmla="*/ 0 h 158"/>
                <a:gd name="T22" fmla="*/ 84 w 122"/>
                <a:gd name="T23" fmla="*/ 27 h 158"/>
                <a:gd name="T24" fmla="*/ 85 w 122"/>
                <a:gd name="T25" fmla="*/ 39 h 158"/>
                <a:gd name="T26" fmla="*/ 80 w 122"/>
                <a:gd name="T27" fmla="*/ 56 h 158"/>
                <a:gd name="T28" fmla="*/ 68 w 122"/>
                <a:gd name="T29" fmla="*/ 63 h 158"/>
                <a:gd name="T30" fmla="*/ 57 w 122"/>
                <a:gd name="T31" fmla="*/ 79 h 158"/>
                <a:gd name="T32" fmla="*/ 56 w 122"/>
                <a:gd name="T33" fmla="*/ 82 h 158"/>
                <a:gd name="T34" fmla="*/ 51 w 122"/>
                <a:gd name="T35" fmla="*/ 84 h 158"/>
                <a:gd name="T36" fmla="*/ 51 w 122"/>
                <a:gd name="T37" fmla="*/ 84 h 158"/>
                <a:gd name="T38" fmla="*/ 46 w 122"/>
                <a:gd name="T39" fmla="*/ 84 h 158"/>
                <a:gd name="T40" fmla="*/ 35 w 122"/>
                <a:gd name="T41" fmla="*/ 84 h 158"/>
                <a:gd name="T42" fmla="*/ 14 w 122"/>
                <a:gd name="T43" fmla="*/ 97 h 158"/>
                <a:gd name="T44" fmla="*/ 8 w 122"/>
                <a:gd name="T45" fmla="*/ 103 h 158"/>
                <a:gd name="T46" fmla="*/ 5 w 122"/>
                <a:gd name="T47" fmla="*/ 132 h 158"/>
                <a:gd name="T48" fmla="*/ 8 w 122"/>
                <a:gd name="T49" fmla="*/ 143 h 158"/>
                <a:gd name="T50" fmla="*/ 7 w 122"/>
                <a:gd name="T51" fmla="*/ 150 h 158"/>
                <a:gd name="T52" fmla="*/ 7 w 122"/>
                <a:gd name="T53" fmla="*/ 157 h 158"/>
                <a:gd name="T54" fmla="*/ 11 w 122"/>
                <a:gd name="T55" fmla="*/ 158 h 158"/>
                <a:gd name="T56" fmla="*/ 19 w 122"/>
                <a:gd name="T57" fmla="*/ 157 h 158"/>
                <a:gd name="T58" fmla="*/ 40 w 122"/>
                <a:gd name="T59" fmla="*/ 11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58">
                  <a:moveTo>
                    <a:pt x="40" y="110"/>
                  </a:moveTo>
                  <a:cubicBezTo>
                    <a:pt x="40" y="109"/>
                    <a:pt x="40" y="109"/>
                    <a:pt x="40" y="109"/>
                  </a:cubicBezTo>
                  <a:cubicBezTo>
                    <a:pt x="40" y="108"/>
                    <a:pt x="40" y="108"/>
                    <a:pt x="43" y="108"/>
                  </a:cubicBezTo>
                  <a:cubicBezTo>
                    <a:pt x="46" y="108"/>
                    <a:pt x="50" y="109"/>
                    <a:pt x="54" y="110"/>
                  </a:cubicBezTo>
                  <a:cubicBezTo>
                    <a:pt x="58" y="111"/>
                    <a:pt x="62" y="113"/>
                    <a:pt x="67" y="113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78" y="113"/>
                    <a:pt x="84" y="111"/>
                    <a:pt x="95" y="96"/>
                  </a:cubicBezTo>
                  <a:cubicBezTo>
                    <a:pt x="97" y="93"/>
                    <a:pt x="99" y="90"/>
                    <a:pt x="101" y="87"/>
                  </a:cubicBezTo>
                  <a:cubicBezTo>
                    <a:pt x="108" y="80"/>
                    <a:pt x="112" y="74"/>
                    <a:pt x="116" y="60"/>
                  </a:cubicBezTo>
                  <a:cubicBezTo>
                    <a:pt x="122" y="40"/>
                    <a:pt x="107" y="16"/>
                    <a:pt x="101" y="5"/>
                  </a:cubicBezTo>
                  <a:cubicBezTo>
                    <a:pt x="100" y="2"/>
                    <a:pt x="97" y="0"/>
                    <a:pt x="95" y="0"/>
                  </a:cubicBezTo>
                  <a:cubicBezTo>
                    <a:pt x="85" y="0"/>
                    <a:pt x="84" y="20"/>
                    <a:pt x="84" y="27"/>
                  </a:cubicBezTo>
                  <a:cubicBezTo>
                    <a:pt x="84" y="32"/>
                    <a:pt x="84" y="36"/>
                    <a:pt x="85" y="39"/>
                  </a:cubicBezTo>
                  <a:cubicBezTo>
                    <a:pt x="87" y="46"/>
                    <a:pt x="87" y="49"/>
                    <a:pt x="80" y="56"/>
                  </a:cubicBezTo>
                  <a:cubicBezTo>
                    <a:pt x="75" y="60"/>
                    <a:pt x="71" y="62"/>
                    <a:pt x="68" y="63"/>
                  </a:cubicBezTo>
                  <a:cubicBezTo>
                    <a:pt x="62" y="66"/>
                    <a:pt x="57" y="69"/>
                    <a:pt x="57" y="79"/>
                  </a:cubicBezTo>
                  <a:cubicBezTo>
                    <a:pt x="57" y="80"/>
                    <a:pt x="57" y="81"/>
                    <a:pt x="56" y="82"/>
                  </a:cubicBezTo>
                  <a:cubicBezTo>
                    <a:pt x="55" y="83"/>
                    <a:pt x="53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49" y="84"/>
                    <a:pt x="47" y="84"/>
                    <a:pt x="46" y="84"/>
                  </a:cubicBezTo>
                  <a:cubicBezTo>
                    <a:pt x="42" y="83"/>
                    <a:pt x="39" y="83"/>
                    <a:pt x="35" y="84"/>
                  </a:cubicBezTo>
                  <a:cubicBezTo>
                    <a:pt x="25" y="85"/>
                    <a:pt x="20" y="90"/>
                    <a:pt x="14" y="97"/>
                  </a:cubicBezTo>
                  <a:cubicBezTo>
                    <a:pt x="13" y="99"/>
                    <a:pt x="11" y="101"/>
                    <a:pt x="8" y="103"/>
                  </a:cubicBezTo>
                  <a:cubicBezTo>
                    <a:pt x="0" y="111"/>
                    <a:pt x="3" y="123"/>
                    <a:pt x="5" y="132"/>
                  </a:cubicBezTo>
                  <a:cubicBezTo>
                    <a:pt x="6" y="136"/>
                    <a:pt x="8" y="140"/>
                    <a:pt x="8" y="143"/>
                  </a:cubicBezTo>
                  <a:cubicBezTo>
                    <a:pt x="8" y="146"/>
                    <a:pt x="7" y="148"/>
                    <a:pt x="7" y="150"/>
                  </a:cubicBezTo>
                  <a:cubicBezTo>
                    <a:pt x="6" y="152"/>
                    <a:pt x="5" y="154"/>
                    <a:pt x="7" y="157"/>
                  </a:cubicBezTo>
                  <a:cubicBezTo>
                    <a:pt x="8" y="157"/>
                    <a:pt x="9" y="158"/>
                    <a:pt x="11" y="158"/>
                  </a:cubicBezTo>
                  <a:cubicBezTo>
                    <a:pt x="13" y="158"/>
                    <a:pt x="15" y="157"/>
                    <a:pt x="19" y="157"/>
                  </a:cubicBezTo>
                  <a:cubicBezTo>
                    <a:pt x="36" y="152"/>
                    <a:pt x="39" y="125"/>
                    <a:pt x="40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world map piece"/>
            <p:cNvSpPr>
              <a:spLocks/>
            </p:cNvSpPr>
            <p:nvPr/>
          </p:nvSpPr>
          <p:spPr bwMode="auto">
            <a:xfrm>
              <a:off x="7967663" y="2238375"/>
              <a:ext cx="230188" cy="442913"/>
            </a:xfrm>
            <a:custGeom>
              <a:avLst/>
              <a:gdLst>
                <a:gd name="T0" fmla="*/ 77 w 83"/>
                <a:gd name="T1" fmla="*/ 122 h 159"/>
                <a:gd name="T2" fmla="*/ 71 w 83"/>
                <a:gd name="T3" fmla="*/ 95 h 159"/>
                <a:gd name="T4" fmla="*/ 56 w 83"/>
                <a:gd name="T5" fmla="*/ 65 h 159"/>
                <a:gd name="T6" fmla="*/ 36 w 83"/>
                <a:gd name="T7" fmla="*/ 25 h 159"/>
                <a:gd name="T8" fmla="*/ 12 w 83"/>
                <a:gd name="T9" fmla="*/ 0 h 159"/>
                <a:gd name="T10" fmla="*/ 2 w 83"/>
                <a:gd name="T11" fmla="*/ 5 h 159"/>
                <a:gd name="T12" fmla="*/ 6 w 83"/>
                <a:gd name="T13" fmla="*/ 26 h 159"/>
                <a:gd name="T14" fmla="*/ 23 w 83"/>
                <a:gd name="T15" fmla="*/ 55 h 159"/>
                <a:gd name="T16" fmla="*/ 45 w 83"/>
                <a:gd name="T17" fmla="*/ 89 h 159"/>
                <a:gd name="T18" fmla="*/ 57 w 83"/>
                <a:gd name="T19" fmla="*/ 127 h 159"/>
                <a:gd name="T20" fmla="*/ 61 w 83"/>
                <a:gd name="T21" fmla="*/ 144 h 159"/>
                <a:gd name="T22" fmla="*/ 71 w 83"/>
                <a:gd name="T23" fmla="*/ 159 h 159"/>
                <a:gd name="T24" fmla="*/ 77 w 83"/>
                <a:gd name="T25" fmla="*/ 156 h 159"/>
                <a:gd name="T26" fmla="*/ 80 w 83"/>
                <a:gd name="T27" fmla="*/ 134 h 159"/>
                <a:gd name="T28" fmla="*/ 77 w 83"/>
                <a:gd name="T29" fmla="*/ 12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3" h="159">
                  <a:moveTo>
                    <a:pt x="77" y="122"/>
                  </a:moveTo>
                  <a:cubicBezTo>
                    <a:pt x="76" y="116"/>
                    <a:pt x="74" y="109"/>
                    <a:pt x="71" y="95"/>
                  </a:cubicBezTo>
                  <a:cubicBezTo>
                    <a:pt x="67" y="82"/>
                    <a:pt x="61" y="74"/>
                    <a:pt x="56" y="65"/>
                  </a:cubicBezTo>
                  <a:cubicBezTo>
                    <a:pt x="50" y="55"/>
                    <a:pt x="42" y="44"/>
                    <a:pt x="36" y="25"/>
                  </a:cubicBezTo>
                  <a:cubicBezTo>
                    <a:pt x="30" y="6"/>
                    <a:pt x="19" y="0"/>
                    <a:pt x="12" y="0"/>
                  </a:cubicBezTo>
                  <a:cubicBezTo>
                    <a:pt x="8" y="0"/>
                    <a:pt x="5" y="1"/>
                    <a:pt x="2" y="5"/>
                  </a:cubicBezTo>
                  <a:cubicBezTo>
                    <a:pt x="0" y="10"/>
                    <a:pt x="1" y="17"/>
                    <a:pt x="6" y="26"/>
                  </a:cubicBezTo>
                  <a:cubicBezTo>
                    <a:pt x="12" y="35"/>
                    <a:pt x="18" y="45"/>
                    <a:pt x="23" y="55"/>
                  </a:cubicBezTo>
                  <a:cubicBezTo>
                    <a:pt x="31" y="70"/>
                    <a:pt x="38" y="82"/>
                    <a:pt x="45" y="89"/>
                  </a:cubicBezTo>
                  <a:cubicBezTo>
                    <a:pt x="51" y="97"/>
                    <a:pt x="54" y="109"/>
                    <a:pt x="57" y="127"/>
                  </a:cubicBezTo>
                  <a:cubicBezTo>
                    <a:pt x="58" y="132"/>
                    <a:pt x="59" y="138"/>
                    <a:pt x="61" y="144"/>
                  </a:cubicBezTo>
                  <a:cubicBezTo>
                    <a:pt x="61" y="151"/>
                    <a:pt x="65" y="159"/>
                    <a:pt x="71" y="159"/>
                  </a:cubicBezTo>
                  <a:cubicBezTo>
                    <a:pt x="72" y="159"/>
                    <a:pt x="74" y="159"/>
                    <a:pt x="77" y="156"/>
                  </a:cubicBezTo>
                  <a:cubicBezTo>
                    <a:pt x="80" y="152"/>
                    <a:pt x="83" y="142"/>
                    <a:pt x="80" y="134"/>
                  </a:cubicBezTo>
                  <a:cubicBezTo>
                    <a:pt x="78" y="129"/>
                    <a:pt x="78" y="125"/>
                    <a:pt x="77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76" name="Line 19"/>
          <p:cNvSpPr>
            <a:spLocks noChangeShapeType="1"/>
          </p:cNvSpPr>
          <p:nvPr/>
        </p:nvSpPr>
        <p:spPr bwMode="auto">
          <a:xfrm flipH="1">
            <a:off x="4860032" y="1655069"/>
            <a:ext cx="135632" cy="700658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79" name="Line 22"/>
          <p:cNvSpPr>
            <a:spLocks noChangeShapeType="1"/>
          </p:cNvSpPr>
          <p:nvPr/>
        </p:nvSpPr>
        <p:spPr bwMode="auto">
          <a:xfrm flipV="1">
            <a:off x="6877607" y="3034469"/>
            <a:ext cx="317208" cy="524371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90" name="Line 25"/>
          <p:cNvSpPr>
            <a:spLocks noChangeShapeType="1"/>
          </p:cNvSpPr>
          <p:nvPr/>
        </p:nvSpPr>
        <p:spPr bwMode="auto">
          <a:xfrm flipV="1">
            <a:off x="1403649" y="2571750"/>
            <a:ext cx="504056" cy="288032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91" name="Line 22"/>
          <p:cNvSpPr>
            <a:spLocks noChangeShapeType="1"/>
          </p:cNvSpPr>
          <p:nvPr/>
        </p:nvSpPr>
        <p:spPr bwMode="auto">
          <a:xfrm flipH="1" flipV="1">
            <a:off x="3419871" y="3939902"/>
            <a:ext cx="425695" cy="243926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TW" altLang="en-US" dirty="0"/>
          </a:p>
        </p:txBody>
      </p:sp>
      <p:sp>
        <p:nvSpPr>
          <p:cNvPr id="94" name="橢圓 93">
            <a:extLst>
              <a:ext uri="{FF2B5EF4-FFF2-40B4-BE49-F238E27FC236}">
                <a16:creationId xmlns:a16="http://schemas.microsoft.com/office/drawing/2014/main" id="{594814FF-086C-4946-83C0-89274CDCB50E}"/>
              </a:ext>
            </a:extLst>
          </p:cNvPr>
          <p:cNvSpPr/>
          <p:nvPr/>
        </p:nvSpPr>
        <p:spPr>
          <a:xfrm>
            <a:off x="600056" y="2515044"/>
            <a:ext cx="1008112" cy="1008112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80" t="-1780" r="-1780" b="-1780"/>
            </a:stretch>
          </a:blip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0" name="橢圓 99">
            <a:extLst>
              <a:ext uri="{FF2B5EF4-FFF2-40B4-BE49-F238E27FC236}">
                <a16:creationId xmlns:a16="http://schemas.microsoft.com/office/drawing/2014/main" id="{6113D89F-C6F0-4942-85FE-193F6CD764D2}"/>
              </a:ext>
            </a:extLst>
          </p:cNvPr>
          <p:cNvSpPr/>
          <p:nvPr/>
        </p:nvSpPr>
        <p:spPr>
          <a:xfrm>
            <a:off x="3748108" y="3664246"/>
            <a:ext cx="1008112" cy="1008112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80" t="-1780" r="-1780" b="-1780"/>
            </a:stretch>
          </a:blip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3" name="橢圓 102">
            <a:extLst>
              <a:ext uri="{FF2B5EF4-FFF2-40B4-BE49-F238E27FC236}">
                <a16:creationId xmlns:a16="http://schemas.microsoft.com/office/drawing/2014/main" id="{39669F84-B704-41BC-A673-21C5A208E238}"/>
              </a:ext>
            </a:extLst>
          </p:cNvPr>
          <p:cNvSpPr/>
          <p:nvPr/>
        </p:nvSpPr>
        <p:spPr>
          <a:xfrm>
            <a:off x="4499992" y="771550"/>
            <a:ext cx="1008112" cy="1008112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351" t="-7137" r="-5351" b="-7137"/>
            </a:stretch>
          </a:blip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B0689F64-B79C-4F20-B815-DAA22EDB305F}"/>
              </a:ext>
            </a:extLst>
          </p:cNvPr>
          <p:cNvSpPr/>
          <p:nvPr/>
        </p:nvSpPr>
        <p:spPr>
          <a:xfrm>
            <a:off x="4452087" y="496364"/>
            <a:ext cx="14029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AEG </a:t>
            </a:r>
            <a:r>
              <a:rPr lang="zh-TW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Branch Office</a:t>
            </a:r>
            <a:endParaRPr lang="zh-TW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5" name="橢圓 114">
            <a:extLst>
              <a:ext uri="{FF2B5EF4-FFF2-40B4-BE49-F238E27FC236}">
                <a16:creationId xmlns:a16="http://schemas.microsoft.com/office/drawing/2014/main" id="{5C967BD9-D25A-4F35-B394-B0452F9000E0}"/>
              </a:ext>
            </a:extLst>
          </p:cNvPr>
          <p:cNvSpPr/>
          <p:nvPr/>
        </p:nvSpPr>
        <p:spPr>
          <a:xfrm>
            <a:off x="6156176" y="3435846"/>
            <a:ext cx="1008000" cy="1008112"/>
          </a:xfrm>
          <a:prstGeom prst="ellipse">
            <a:avLst/>
          </a:prstGeom>
          <a:blipFill dpi="0" rotWithShape="1">
            <a:blip r:embed="rId6" cstate="print"/>
            <a:srcRect/>
            <a:stretch>
              <a:fillRect l="-8922" t="-8922" r="-8922" b="-8922"/>
            </a:stretch>
          </a:blip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6" name="流程圖: 結束點 115">
            <a:extLst>
              <a:ext uri="{FF2B5EF4-FFF2-40B4-BE49-F238E27FC236}">
                <a16:creationId xmlns:a16="http://schemas.microsoft.com/office/drawing/2014/main" id="{57A768BD-51A6-4568-9927-F7040BF5D577}"/>
              </a:ext>
            </a:extLst>
          </p:cNvPr>
          <p:cNvSpPr/>
          <p:nvPr/>
        </p:nvSpPr>
        <p:spPr>
          <a:xfrm>
            <a:off x="5940152" y="4299942"/>
            <a:ext cx="1440160" cy="360040"/>
          </a:xfrm>
          <a:prstGeom prst="flowChartTerminator">
            <a:avLst/>
          </a:prstGeom>
          <a:gradFill>
            <a:gsLst>
              <a:gs pos="30000">
                <a:srgbClr val="E9726F"/>
              </a:gs>
              <a:gs pos="100000">
                <a:srgbClr val="E99C3F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E906F11B-5F12-4636-80B7-FB6FA96EDF60}"/>
              </a:ext>
            </a:extLst>
          </p:cNvPr>
          <p:cNvSpPr/>
          <p:nvPr/>
        </p:nvSpPr>
        <p:spPr>
          <a:xfrm>
            <a:off x="6012160" y="4341753"/>
            <a:ext cx="13115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AVI  Headquarter</a:t>
            </a:r>
            <a:endParaRPr lang="zh-TW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Google Shape;140;p16">
            <a:extLst>
              <a:ext uri="{FF2B5EF4-FFF2-40B4-BE49-F238E27FC236}">
                <a16:creationId xmlns:a16="http://schemas.microsoft.com/office/drawing/2014/main" id="{B3E1951C-0B52-E2FE-F2D6-CA4F6592C35F}"/>
              </a:ext>
            </a:extLst>
          </p:cNvPr>
          <p:cNvGrpSpPr/>
          <p:nvPr/>
        </p:nvGrpSpPr>
        <p:grpSpPr>
          <a:xfrm>
            <a:off x="1858036" y="2405710"/>
            <a:ext cx="387371" cy="253284"/>
            <a:chOff x="2916582" y="2753483"/>
            <a:chExt cx="883586" cy="57773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Google Shape;141;p16">
              <a:extLst>
                <a:ext uri="{FF2B5EF4-FFF2-40B4-BE49-F238E27FC236}">
                  <a16:creationId xmlns:a16="http://schemas.microsoft.com/office/drawing/2014/main" id="{B7DBB31C-C6DF-DCB0-97D9-E5DB6375364E}"/>
                </a:ext>
              </a:extLst>
            </p:cNvPr>
            <p:cNvSpPr/>
            <p:nvPr/>
          </p:nvSpPr>
          <p:spPr>
            <a:xfrm>
              <a:off x="2955661" y="2973588"/>
              <a:ext cx="805023" cy="357631"/>
            </a:xfrm>
            <a:custGeom>
              <a:avLst/>
              <a:gdLst/>
              <a:ahLst/>
              <a:cxnLst/>
              <a:rect l="l" t="t" r="r" b="b"/>
              <a:pathLst>
                <a:path w="53058" h="23571" extrusionOk="0">
                  <a:moveTo>
                    <a:pt x="39" y="1"/>
                  </a:moveTo>
                  <a:lnTo>
                    <a:pt x="39" y="1"/>
                  </a:lnTo>
                  <a:cubicBezTo>
                    <a:pt x="39" y="1"/>
                    <a:pt x="39" y="2"/>
                    <a:pt x="39" y="2"/>
                  </a:cubicBezTo>
                  <a:lnTo>
                    <a:pt x="39" y="2"/>
                  </a:lnTo>
                  <a:lnTo>
                    <a:pt x="39" y="1"/>
                  </a:lnTo>
                  <a:close/>
                  <a:moveTo>
                    <a:pt x="39" y="2"/>
                  </a:moveTo>
                  <a:lnTo>
                    <a:pt x="13" y="8169"/>
                  </a:lnTo>
                  <a:cubicBezTo>
                    <a:pt x="0" y="12124"/>
                    <a:pt x="2615" y="16091"/>
                    <a:pt x="7844" y="19109"/>
                  </a:cubicBezTo>
                  <a:cubicBezTo>
                    <a:pt x="8468" y="19460"/>
                    <a:pt x="9118" y="19798"/>
                    <a:pt x="9795" y="20123"/>
                  </a:cubicBezTo>
                  <a:cubicBezTo>
                    <a:pt x="10016" y="20227"/>
                    <a:pt x="10237" y="20318"/>
                    <a:pt x="10471" y="20409"/>
                  </a:cubicBezTo>
                  <a:cubicBezTo>
                    <a:pt x="10861" y="20591"/>
                    <a:pt x="11252" y="20774"/>
                    <a:pt x="11668" y="20943"/>
                  </a:cubicBezTo>
                  <a:cubicBezTo>
                    <a:pt x="11733" y="20969"/>
                    <a:pt x="11811" y="20982"/>
                    <a:pt x="11876" y="21021"/>
                  </a:cubicBezTo>
                  <a:cubicBezTo>
                    <a:pt x="12032" y="21073"/>
                    <a:pt x="12188" y="21125"/>
                    <a:pt x="12344" y="21177"/>
                  </a:cubicBezTo>
                  <a:cubicBezTo>
                    <a:pt x="12865" y="21372"/>
                    <a:pt x="13411" y="21554"/>
                    <a:pt x="13957" y="21723"/>
                  </a:cubicBezTo>
                  <a:cubicBezTo>
                    <a:pt x="14139" y="21788"/>
                    <a:pt x="14321" y="21840"/>
                    <a:pt x="14517" y="21905"/>
                  </a:cubicBezTo>
                  <a:cubicBezTo>
                    <a:pt x="14634" y="21944"/>
                    <a:pt x="14764" y="21983"/>
                    <a:pt x="14881" y="22022"/>
                  </a:cubicBezTo>
                  <a:cubicBezTo>
                    <a:pt x="15102" y="22087"/>
                    <a:pt x="15336" y="22126"/>
                    <a:pt x="15570" y="22178"/>
                  </a:cubicBezTo>
                  <a:cubicBezTo>
                    <a:pt x="16103" y="22321"/>
                    <a:pt x="16650" y="22465"/>
                    <a:pt x="17209" y="22582"/>
                  </a:cubicBezTo>
                  <a:cubicBezTo>
                    <a:pt x="17352" y="22621"/>
                    <a:pt x="17495" y="22660"/>
                    <a:pt x="17651" y="22686"/>
                  </a:cubicBezTo>
                  <a:cubicBezTo>
                    <a:pt x="17873" y="22738"/>
                    <a:pt x="18094" y="22764"/>
                    <a:pt x="18315" y="22803"/>
                  </a:cubicBezTo>
                  <a:cubicBezTo>
                    <a:pt x="18783" y="22894"/>
                    <a:pt x="19238" y="22972"/>
                    <a:pt x="19720" y="23050"/>
                  </a:cubicBezTo>
                  <a:cubicBezTo>
                    <a:pt x="19902" y="23076"/>
                    <a:pt x="20084" y="23128"/>
                    <a:pt x="20279" y="23154"/>
                  </a:cubicBezTo>
                  <a:cubicBezTo>
                    <a:pt x="20461" y="23180"/>
                    <a:pt x="20695" y="23193"/>
                    <a:pt x="20903" y="23219"/>
                  </a:cubicBezTo>
                  <a:cubicBezTo>
                    <a:pt x="21346" y="23271"/>
                    <a:pt x="21788" y="23323"/>
                    <a:pt x="22230" y="23362"/>
                  </a:cubicBezTo>
                  <a:cubicBezTo>
                    <a:pt x="22438" y="23388"/>
                    <a:pt x="22646" y="23414"/>
                    <a:pt x="22854" y="23440"/>
                  </a:cubicBezTo>
                  <a:cubicBezTo>
                    <a:pt x="23063" y="23453"/>
                    <a:pt x="23245" y="23453"/>
                    <a:pt x="23453" y="23466"/>
                  </a:cubicBezTo>
                  <a:cubicBezTo>
                    <a:pt x="23895" y="23505"/>
                    <a:pt x="24337" y="23518"/>
                    <a:pt x="24793" y="23544"/>
                  </a:cubicBezTo>
                  <a:cubicBezTo>
                    <a:pt x="25014" y="23544"/>
                    <a:pt x="25235" y="23570"/>
                    <a:pt x="25469" y="23570"/>
                  </a:cubicBezTo>
                  <a:lnTo>
                    <a:pt x="28175" y="23570"/>
                  </a:lnTo>
                  <a:cubicBezTo>
                    <a:pt x="28318" y="23570"/>
                    <a:pt x="28461" y="23557"/>
                    <a:pt x="28604" y="23544"/>
                  </a:cubicBezTo>
                  <a:cubicBezTo>
                    <a:pt x="29202" y="23518"/>
                    <a:pt x="29800" y="23479"/>
                    <a:pt x="30399" y="23427"/>
                  </a:cubicBezTo>
                  <a:cubicBezTo>
                    <a:pt x="30633" y="23414"/>
                    <a:pt x="30880" y="23401"/>
                    <a:pt x="31114" y="23375"/>
                  </a:cubicBezTo>
                  <a:cubicBezTo>
                    <a:pt x="31231" y="23362"/>
                    <a:pt x="31348" y="23349"/>
                    <a:pt x="31465" y="23336"/>
                  </a:cubicBezTo>
                  <a:cubicBezTo>
                    <a:pt x="31648" y="23323"/>
                    <a:pt x="31817" y="23297"/>
                    <a:pt x="31999" y="23271"/>
                  </a:cubicBezTo>
                  <a:cubicBezTo>
                    <a:pt x="32610" y="23206"/>
                    <a:pt x="33221" y="23115"/>
                    <a:pt x="33833" y="23011"/>
                  </a:cubicBezTo>
                  <a:cubicBezTo>
                    <a:pt x="33989" y="22998"/>
                    <a:pt x="34132" y="22972"/>
                    <a:pt x="34288" y="22946"/>
                  </a:cubicBezTo>
                  <a:lnTo>
                    <a:pt x="34496" y="22907"/>
                  </a:lnTo>
                  <a:cubicBezTo>
                    <a:pt x="34782" y="22855"/>
                    <a:pt x="35056" y="22790"/>
                    <a:pt x="35342" y="22725"/>
                  </a:cubicBezTo>
                  <a:cubicBezTo>
                    <a:pt x="35823" y="22634"/>
                    <a:pt x="36330" y="22530"/>
                    <a:pt x="36812" y="22413"/>
                  </a:cubicBezTo>
                  <a:cubicBezTo>
                    <a:pt x="37163" y="22334"/>
                    <a:pt x="37501" y="22230"/>
                    <a:pt x="37852" y="22139"/>
                  </a:cubicBezTo>
                  <a:cubicBezTo>
                    <a:pt x="38307" y="22009"/>
                    <a:pt x="38776" y="21892"/>
                    <a:pt x="39218" y="21749"/>
                  </a:cubicBezTo>
                  <a:cubicBezTo>
                    <a:pt x="39322" y="21710"/>
                    <a:pt x="39426" y="21697"/>
                    <a:pt x="39517" y="21658"/>
                  </a:cubicBezTo>
                  <a:cubicBezTo>
                    <a:pt x="40063" y="21489"/>
                    <a:pt x="40597" y="21294"/>
                    <a:pt x="41130" y="21099"/>
                  </a:cubicBezTo>
                  <a:cubicBezTo>
                    <a:pt x="41208" y="21060"/>
                    <a:pt x="41273" y="21034"/>
                    <a:pt x="41351" y="20995"/>
                  </a:cubicBezTo>
                  <a:cubicBezTo>
                    <a:pt x="41937" y="20774"/>
                    <a:pt x="42496" y="20526"/>
                    <a:pt x="43042" y="20279"/>
                  </a:cubicBezTo>
                  <a:cubicBezTo>
                    <a:pt x="43211" y="20201"/>
                    <a:pt x="43367" y="20123"/>
                    <a:pt x="43536" y="20045"/>
                  </a:cubicBezTo>
                  <a:cubicBezTo>
                    <a:pt x="44148" y="19746"/>
                    <a:pt x="44746" y="19447"/>
                    <a:pt x="45318" y="19109"/>
                  </a:cubicBezTo>
                  <a:lnTo>
                    <a:pt x="45644" y="18914"/>
                  </a:lnTo>
                  <a:cubicBezTo>
                    <a:pt x="45748" y="18861"/>
                    <a:pt x="45839" y="18796"/>
                    <a:pt x="45943" y="18731"/>
                  </a:cubicBezTo>
                  <a:cubicBezTo>
                    <a:pt x="46099" y="18627"/>
                    <a:pt x="46268" y="18536"/>
                    <a:pt x="46424" y="18432"/>
                  </a:cubicBezTo>
                  <a:cubicBezTo>
                    <a:pt x="46567" y="18328"/>
                    <a:pt x="46710" y="18237"/>
                    <a:pt x="46840" y="18146"/>
                  </a:cubicBezTo>
                  <a:cubicBezTo>
                    <a:pt x="46983" y="18042"/>
                    <a:pt x="47153" y="17938"/>
                    <a:pt x="47296" y="17821"/>
                  </a:cubicBezTo>
                  <a:cubicBezTo>
                    <a:pt x="47439" y="17717"/>
                    <a:pt x="47556" y="17626"/>
                    <a:pt x="47686" y="17535"/>
                  </a:cubicBezTo>
                  <a:cubicBezTo>
                    <a:pt x="47816" y="17431"/>
                    <a:pt x="47972" y="17314"/>
                    <a:pt x="48102" y="17210"/>
                  </a:cubicBezTo>
                  <a:cubicBezTo>
                    <a:pt x="48245" y="17092"/>
                    <a:pt x="48349" y="17001"/>
                    <a:pt x="48466" y="16897"/>
                  </a:cubicBezTo>
                  <a:cubicBezTo>
                    <a:pt x="48583" y="16793"/>
                    <a:pt x="48726" y="16676"/>
                    <a:pt x="48844" y="16572"/>
                  </a:cubicBezTo>
                  <a:cubicBezTo>
                    <a:pt x="48896" y="16533"/>
                    <a:pt x="48961" y="16481"/>
                    <a:pt x="49013" y="16442"/>
                  </a:cubicBezTo>
                  <a:cubicBezTo>
                    <a:pt x="49065" y="16390"/>
                    <a:pt x="49104" y="16351"/>
                    <a:pt x="49143" y="16312"/>
                  </a:cubicBezTo>
                  <a:cubicBezTo>
                    <a:pt x="49351" y="16104"/>
                    <a:pt x="49559" y="15909"/>
                    <a:pt x="49741" y="15714"/>
                  </a:cubicBezTo>
                  <a:cubicBezTo>
                    <a:pt x="49806" y="15636"/>
                    <a:pt x="49871" y="15571"/>
                    <a:pt x="49936" y="15506"/>
                  </a:cubicBezTo>
                  <a:cubicBezTo>
                    <a:pt x="50183" y="15245"/>
                    <a:pt x="50404" y="14972"/>
                    <a:pt x="50626" y="14712"/>
                  </a:cubicBezTo>
                  <a:lnTo>
                    <a:pt x="50652" y="14673"/>
                  </a:lnTo>
                  <a:cubicBezTo>
                    <a:pt x="50704" y="14608"/>
                    <a:pt x="50743" y="14543"/>
                    <a:pt x="50795" y="14478"/>
                  </a:cubicBezTo>
                  <a:cubicBezTo>
                    <a:pt x="50925" y="14322"/>
                    <a:pt x="51055" y="14140"/>
                    <a:pt x="51172" y="13971"/>
                  </a:cubicBezTo>
                  <a:cubicBezTo>
                    <a:pt x="51237" y="13880"/>
                    <a:pt x="51289" y="13776"/>
                    <a:pt x="51354" y="13684"/>
                  </a:cubicBezTo>
                  <a:cubicBezTo>
                    <a:pt x="51458" y="13528"/>
                    <a:pt x="51549" y="13372"/>
                    <a:pt x="51640" y="13216"/>
                  </a:cubicBezTo>
                  <a:cubicBezTo>
                    <a:pt x="51666" y="13177"/>
                    <a:pt x="51692" y="13125"/>
                    <a:pt x="51718" y="13086"/>
                  </a:cubicBezTo>
                  <a:cubicBezTo>
                    <a:pt x="51744" y="13047"/>
                    <a:pt x="51783" y="12956"/>
                    <a:pt x="51822" y="12891"/>
                  </a:cubicBezTo>
                  <a:cubicBezTo>
                    <a:pt x="51887" y="12761"/>
                    <a:pt x="51965" y="12631"/>
                    <a:pt x="52030" y="12501"/>
                  </a:cubicBezTo>
                  <a:cubicBezTo>
                    <a:pt x="52095" y="12358"/>
                    <a:pt x="52134" y="12280"/>
                    <a:pt x="52186" y="12163"/>
                  </a:cubicBezTo>
                  <a:cubicBezTo>
                    <a:pt x="52251" y="12046"/>
                    <a:pt x="52304" y="11889"/>
                    <a:pt x="52356" y="11759"/>
                  </a:cubicBezTo>
                  <a:cubicBezTo>
                    <a:pt x="52382" y="11707"/>
                    <a:pt x="52408" y="11642"/>
                    <a:pt x="52434" y="11577"/>
                  </a:cubicBezTo>
                  <a:cubicBezTo>
                    <a:pt x="52447" y="11525"/>
                    <a:pt x="52460" y="11473"/>
                    <a:pt x="52486" y="11421"/>
                  </a:cubicBezTo>
                  <a:cubicBezTo>
                    <a:pt x="52525" y="11291"/>
                    <a:pt x="52564" y="11161"/>
                    <a:pt x="52616" y="11031"/>
                  </a:cubicBezTo>
                  <a:cubicBezTo>
                    <a:pt x="52655" y="10901"/>
                    <a:pt x="52681" y="10797"/>
                    <a:pt x="52707" y="10680"/>
                  </a:cubicBezTo>
                  <a:cubicBezTo>
                    <a:pt x="52746" y="10563"/>
                    <a:pt x="52772" y="10433"/>
                    <a:pt x="52811" y="10303"/>
                  </a:cubicBezTo>
                  <a:cubicBezTo>
                    <a:pt x="52824" y="10224"/>
                    <a:pt x="52850" y="10159"/>
                    <a:pt x="52863" y="10094"/>
                  </a:cubicBezTo>
                  <a:cubicBezTo>
                    <a:pt x="52876" y="10016"/>
                    <a:pt x="52876" y="9990"/>
                    <a:pt x="52876" y="9951"/>
                  </a:cubicBezTo>
                  <a:cubicBezTo>
                    <a:pt x="52902" y="9821"/>
                    <a:pt x="52928" y="9691"/>
                    <a:pt x="52941" y="9548"/>
                  </a:cubicBezTo>
                  <a:cubicBezTo>
                    <a:pt x="52954" y="9418"/>
                    <a:pt x="52980" y="9314"/>
                    <a:pt x="52980" y="9197"/>
                  </a:cubicBezTo>
                  <a:cubicBezTo>
                    <a:pt x="52993" y="9080"/>
                    <a:pt x="53006" y="8937"/>
                    <a:pt x="53019" y="8807"/>
                  </a:cubicBezTo>
                  <a:cubicBezTo>
                    <a:pt x="53019" y="8729"/>
                    <a:pt x="53032" y="8638"/>
                    <a:pt x="53032" y="8573"/>
                  </a:cubicBezTo>
                  <a:cubicBezTo>
                    <a:pt x="53032" y="8494"/>
                    <a:pt x="53032" y="8403"/>
                    <a:pt x="53032" y="8338"/>
                  </a:cubicBezTo>
                  <a:lnTo>
                    <a:pt x="53058" y="170"/>
                  </a:lnTo>
                  <a:lnTo>
                    <a:pt x="53058" y="170"/>
                  </a:lnTo>
                  <a:cubicBezTo>
                    <a:pt x="53045" y="313"/>
                    <a:pt x="53032" y="469"/>
                    <a:pt x="53032" y="625"/>
                  </a:cubicBezTo>
                  <a:cubicBezTo>
                    <a:pt x="53032" y="755"/>
                    <a:pt x="53006" y="885"/>
                    <a:pt x="52993" y="1015"/>
                  </a:cubicBezTo>
                  <a:cubicBezTo>
                    <a:pt x="52980" y="1158"/>
                    <a:pt x="52967" y="1249"/>
                    <a:pt x="52954" y="1366"/>
                  </a:cubicBezTo>
                  <a:cubicBezTo>
                    <a:pt x="52941" y="1483"/>
                    <a:pt x="52915" y="1639"/>
                    <a:pt x="52889" y="1770"/>
                  </a:cubicBezTo>
                  <a:cubicBezTo>
                    <a:pt x="52863" y="1900"/>
                    <a:pt x="52850" y="2004"/>
                    <a:pt x="52824" y="2121"/>
                  </a:cubicBezTo>
                  <a:cubicBezTo>
                    <a:pt x="52785" y="2238"/>
                    <a:pt x="52759" y="2368"/>
                    <a:pt x="52720" y="2498"/>
                  </a:cubicBezTo>
                  <a:cubicBezTo>
                    <a:pt x="52694" y="2628"/>
                    <a:pt x="52655" y="2732"/>
                    <a:pt x="52629" y="2849"/>
                  </a:cubicBezTo>
                  <a:cubicBezTo>
                    <a:pt x="52590" y="2966"/>
                    <a:pt x="52538" y="3109"/>
                    <a:pt x="52499" y="3239"/>
                  </a:cubicBezTo>
                  <a:cubicBezTo>
                    <a:pt x="52447" y="3369"/>
                    <a:pt x="52408" y="3461"/>
                    <a:pt x="52369" y="3578"/>
                  </a:cubicBezTo>
                  <a:cubicBezTo>
                    <a:pt x="52317" y="3695"/>
                    <a:pt x="52251" y="3838"/>
                    <a:pt x="52199" y="3981"/>
                  </a:cubicBezTo>
                  <a:cubicBezTo>
                    <a:pt x="52147" y="4111"/>
                    <a:pt x="52095" y="4202"/>
                    <a:pt x="52043" y="4319"/>
                  </a:cubicBezTo>
                  <a:cubicBezTo>
                    <a:pt x="51978" y="4423"/>
                    <a:pt x="51913" y="4579"/>
                    <a:pt x="51835" y="4709"/>
                  </a:cubicBezTo>
                  <a:cubicBezTo>
                    <a:pt x="51783" y="4826"/>
                    <a:pt x="51718" y="4930"/>
                    <a:pt x="51653" y="5034"/>
                  </a:cubicBezTo>
                  <a:cubicBezTo>
                    <a:pt x="51562" y="5204"/>
                    <a:pt x="51471" y="5347"/>
                    <a:pt x="51367" y="5503"/>
                  </a:cubicBezTo>
                  <a:cubicBezTo>
                    <a:pt x="51302" y="5607"/>
                    <a:pt x="51250" y="5698"/>
                    <a:pt x="51185" y="5789"/>
                  </a:cubicBezTo>
                  <a:cubicBezTo>
                    <a:pt x="51068" y="5958"/>
                    <a:pt x="50938" y="6127"/>
                    <a:pt x="50808" y="6296"/>
                  </a:cubicBezTo>
                  <a:cubicBezTo>
                    <a:pt x="50756" y="6374"/>
                    <a:pt x="50704" y="6452"/>
                    <a:pt x="50652" y="6530"/>
                  </a:cubicBezTo>
                  <a:cubicBezTo>
                    <a:pt x="50430" y="6803"/>
                    <a:pt x="50196" y="7064"/>
                    <a:pt x="49962" y="7324"/>
                  </a:cubicBezTo>
                  <a:cubicBezTo>
                    <a:pt x="49897" y="7402"/>
                    <a:pt x="49832" y="7467"/>
                    <a:pt x="49767" y="7532"/>
                  </a:cubicBezTo>
                  <a:cubicBezTo>
                    <a:pt x="49572" y="7727"/>
                    <a:pt x="49377" y="7935"/>
                    <a:pt x="49169" y="8130"/>
                  </a:cubicBezTo>
                  <a:cubicBezTo>
                    <a:pt x="49065" y="8221"/>
                    <a:pt x="48974" y="8312"/>
                    <a:pt x="48870" y="8403"/>
                  </a:cubicBezTo>
                  <a:cubicBezTo>
                    <a:pt x="48752" y="8507"/>
                    <a:pt x="48622" y="8625"/>
                    <a:pt x="48492" y="8729"/>
                  </a:cubicBezTo>
                  <a:cubicBezTo>
                    <a:pt x="48362" y="8820"/>
                    <a:pt x="48258" y="8924"/>
                    <a:pt x="48128" y="9028"/>
                  </a:cubicBezTo>
                  <a:cubicBezTo>
                    <a:pt x="47998" y="9132"/>
                    <a:pt x="47855" y="9249"/>
                    <a:pt x="47712" y="9353"/>
                  </a:cubicBezTo>
                  <a:cubicBezTo>
                    <a:pt x="47569" y="9457"/>
                    <a:pt x="47452" y="9548"/>
                    <a:pt x="47322" y="9652"/>
                  </a:cubicBezTo>
                  <a:cubicBezTo>
                    <a:pt x="47179" y="9743"/>
                    <a:pt x="47022" y="9860"/>
                    <a:pt x="46853" y="9964"/>
                  </a:cubicBezTo>
                  <a:cubicBezTo>
                    <a:pt x="46697" y="10068"/>
                    <a:pt x="46580" y="10159"/>
                    <a:pt x="46424" y="10250"/>
                  </a:cubicBezTo>
                  <a:cubicBezTo>
                    <a:pt x="46281" y="10355"/>
                    <a:pt x="46112" y="10459"/>
                    <a:pt x="45956" y="10563"/>
                  </a:cubicBezTo>
                  <a:cubicBezTo>
                    <a:pt x="45748" y="10680"/>
                    <a:pt x="45553" y="10810"/>
                    <a:pt x="45331" y="10940"/>
                  </a:cubicBezTo>
                  <a:cubicBezTo>
                    <a:pt x="44759" y="11265"/>
                    <a:pt x="44161" y="11577"/>
                    <a:pt x="43549" y="11876"/>
                  </a:cubicBezTo>
                  <a:cubicBezTo>
                    <a:pt x="43380" y="11954"/>
                    <a:pt x="43224" y="12033"/>
                    <a:pt x="43055" y="12098"/>
                  </a:cubicBezTo>
                  <a:cubicBezTo>
                    <a:pt x="42509" y="12358"/>
                    <a:pt x="41937" y="12592"/>
                    <a:pt x="41364" y="12826"/>
                  </a:cubicBezTo>
                  <a:cubicBezTo>
                    <a:pt x="41286" y="12852"/>
                    <a:pt x="41208" y="12891"/>
                    <a:pt x="41143" y="12917"/>
                  </a:cubicBezTo>
                  <a:cubicBezTo>
                    <a:pt x="40519" y="13151"/>
                    <a:pt x="39881" y="13372"/>
                    <a:pt x="39231" y="13567"/>
                  </a:cubicBezTo>
                  <a:cubicBezTo>
                    <a:pt x="38789" y="13710"/>
                    <a:pt x="38333" y="13828"/>
                    <a:pt x="37865" y="13958"/>
                  </a:cubicBezTo>
                  <a:cubicBezTo>
                    <a:pt x="37527" y="14049"/>
                    <a:pt x="37176" y="14153"/>
                    <a:pt x="36825" y="14244"/>
                  </a:cubicBezTo>
                  <a:cubicBezTo>
                    <a:pt x="36343" y="14361"/>
                    <a:pt x="35849" y="14452"/>
                    <a:pt x="35368" y="14556"/>
                  </a:cubicBezTo>
                  <a:cubicBezTo>
                    <a:pt x="35016" y="14621"/>
                    <a:pt x="34652" y="14712"/>
                    <a:pt x="34301" y="14764"/>
                  </a:cubicBezTo>
                  <a:cubicBezTo>
                    <a:pt x="34145" y="14790"/>
                    <a:pt x="34002" y="14816"/>
                    <a:pt x="33859" y="14842"/>
                  </a:cubicBezTo>
                  <a:cubicBezTo>
                    <a:pt x="33247" y="14933"/>
                    <a:pt x="32636" y="15024"/>
                    <a:pt x="32012" y="15102"/>
                  </a:cubicBezTo>
                  <a:cubicBezTo>
                    <a:pt x="31843" y="15115"/>
                    <a:pt x="31661" y="15141"/>
                    <a:pt x="31478" y="15167"/>
                  </a:cubicBezTo>
                  <a:cubicBezTo>
                    <a:pt x="31127" y="15206"/>
                    <a:pt x="30763" y="15219"/>
                    <a:pt x="30412" y="15258"/>
                  </a:cubicBezTo>
                  <a:cubicBezTo>
                    <a:pt x="29813" y="15297"/>
                    <a:pt x="29215" y="15349"/>
                    <a:pt x="28617" y="15375"/>
                  </a:cubicBezTo>
                  <a:cubicBezTo>
                    <a:pt x="28240" y="15388"/>
                    <a:pt x="27862" y="15401"/>
                    <a:pt x="27472" y="15401"/>
                  </a:cubicBezTo>
                  <a:cubicBezTo>
                    <a:pt x="27231" y="15408"/>
                    <a:pt x="26988" y="15411"/>
                    <a:pt x="26744" y="15411"/>
                  </a:cubicBezTo>
                  <a:cubicBezTo>
                    <a:pt x="26500" y="15411"/>
                    <a:pt x="26256" y="15408"/>
                    <a:pt x="26015" y="15401"/>
                  </a:cubicBezTo>
                  <a:cubicBezTo>
                    <a:pt x="25612" y="15401"/>
                    <a:pt x="25209" y="15388"/>
                    <a:pt x="24806" y="15375"/>
                  </a:cubicBezTo>
                  <a:cubicBezTo>
                    <a:pt x="24363" y="15349"/>
                    <a:pt x="23908" y="15323"/>
                    <a:pt x="23466" y="15297"/>
                  </a:cubicBezTo>
                  <a:cubicBezTo>
                    <a:pt x="23050" y="15271"/>
                    <a:pt x="22646" y="15232"/>
                    <a:pt x="22243" y="15193"/>
                  </a:cubicBezTo>
                  <a:cubicBezTo>
                    <a:pt x="21801" y="15154"/>
                    <a:pt x="21359" y="15102"/>
                    <a:pt x="20916" y="15050"/>
                  </a:cubicBezTo>
                  <a:cubicBezTo>
                    <a:pt x="20526" y="14998"/>
                    <a:pt x="20123" y="14946"/>
                    <a:pt x="19733" y="14881"/>
                  </a:cubicBezTo>
                  <a:cubicBezTo>
                    <a:pt x="19264" y="14816"/>
                    <a:pt x="18796" y="14725"/>
                    <a:pt x="18328" y="14647"/>
                  </a:cubicBezTo>
                  <a:cubicBezTo>
                    <a:pt x="17964" y="14569"/>
                    <a:pt x="17586" y="14504"/>
                    <a:pt x="17222" y="14413"/>
                  </a:cubicBezTo>
                  <a:cubicBezTo>
                    <a:pt x="16676" y="14296"/>
                    <a:pt x="16130" y="14166"/>
                    <a:pt x="15583" y="14010"/>
                  </a:cubicBezTo>
                  <a:cubicBezTo>
                    <a:pt x="15232" y="13919"/>
                    <a:pt x="14868" y="13841"/>
                    <a:pt x="14530" y="13737"/>
                  </a:cubicBezTo>
                  <a:cubicBezTo>
                    <a:pt x="14334" y="13671"/>
                    <a:pt x="14152" y="13619"/>
                    <a:pt x="13970" y="13554"/>
                  </a:cubicBezTo>
                  <a:cubicBezTo>
                    <a:pt x="13424" y="13385"/>
                    <a:pt x="12891" y="13203"/>
                    <a:pt x="12357" y="13008"/>
                  </a:cubicBezTo>
                  <a:cubicBezTo>
                    <a:pt x="12201" y="12956"/>
                    <a:pt x="12045" y="12904"/>
                    <a:pt x="11889" y="12852"/>
                  </a:cubicBezTo>
                  <a:cubicBezTo>
                    <a:pt x="11408" y="12657"/>
                    <a:pt x="10953" y="12449"/>
                    <a:pt x="10484" y="12254"/>
                  </a:cubicBezTo>
                  <a:cubicBezTo>
                    <a:pt x="10263" y="12150"/>
                    <a:pt x="10029" y="12059"/>
                    <a:pt x="9808" y="11954"/>
                  </a:cubicBezTo>
                  <a:cubicBezTo>
                    <a:pt x="9131" y="11629"/>
                    <a:pt x="8481" y="11304"/>
                    <a:pt x="7857" y="10940"/>
                  </a:cubicBezTo>
                  <a:cubicBezTo>
                    <a:pt x="2642" y="7910"/>
                    <a:pt x="27" y="3956"/>
                    <a:pt x="39" y="2"/>
                  </a:cubicBezTo>
                  <a:close/>
                </a:path>
              </a:pathLst>
            </a:custGeom>
            <a:solidFill>
              <a:srgbClr val="DC78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2" name="Google Shape;142;p16">
              <a:extLst>
                <a:ext uri="{FF2B5EF4-FFF2-40B4-BE49-F238E27FC236}">
                  <a16:creationId xmlns:a16="http://schemas.microsoft.com/office/drawing/2014/main" id="{6EAB0D12-7B0A-2702-FAB0-CCB75DCD79B7}"/>
                </a:ext>
              </a:extLst>
            </p:cNvPr>
            <p:cNvSpPr/>
            <p:nvPr/>
          </p:nvSpPr>
          <p:spPr>
            <a:xfrm>
              <a:off x="2916582" y="2753483"/>
              <a:ext cx="883586" cy="465932"/>
            </a:xfrm>
            <a:custGeom>
              <a:avLst/>
              <a:gdLst/>
              <a:ahLst/>
              <a:cxnLst/>
              <a:rect l="l" t="t" r="r" b="b"/>
              <a:pathLst>
                <a:path w="58236" h="30709" extrusionOk="0">
                  <a:moveTo>
                    <a:pt x="29035" y="1"/>
                  </a:moveTo>
                  <a:cubicBezTo>
                    <a:pt x="22250" y="1"/>
                    <a:pt x="15473" y="1497"/>
                    <a:pt x="10316" y="4488"/>
                  </a:cubicBezTo>
                  <a:cubicBezTo>
                    <a:pt x="1" y="10485"/>
                    <a:pt x="53" y="20214"/>
                    <a:pt x="10433" y="26211"/>
                  </a:cubicBezTo>
                  <a:cubicBezTo>
                    <a:pt x="15629" y="29209"/>
                    <a:pt x="22422" y="30708"/>
                    <a:pt x="29206" y="30708"/>
                  </a:cubicBezTo>
                  <a:cubicBezTo>
                    <a:pt x="35989" y="30708"/>
                    <a:pt x="42763" y="29209"/>
                    <a:pt x="47920" y="26211"/>
                  </a:cubicBezTo>
                  <a:cubicBezTo>
                    <a:pt x="58235" y="20214"/>
                    <a:pt x="58183" y="10485"/>
                    <a:pt x="47803" y="4488"/>
                  </a:cubicBezTo>
                  <a:cubicBezTo>
                    <a:pt x="42613" y="1497"/>
                    <a:pt x="35820" y="1"/>
                    <a:pt x="2903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1" name="Google Shape;143;p16">
              <a:extLst>
                <a:ext uri="{FF2B5EF4-FFF2-40B4-BE49-F238E27FC236}">
                  <a16:creationId xmlns:a16="http://schemas.microsoft.com/office/drawing/2014/main" id="{848430C5-5DE0-4C34-942A-4BE45FBBA34F}"/>
                </a:ext>
              </a:extLst>
            </p:cNvPr>
            <p:cNvSpPr/>
            <p:nvPr/>
          </p:nvSpPr>
          <p:spPr>
            <a:xfrm>
              <a:off x="3330781" y="2912164"/>
              <a:ext cx="119028" cy="62844"/>
            </a:xfrm>
            <a:custGeom>
              <a:avLst/>
              <a:gdLst/>
              <a:ahLst/>
              <a:cxnLst/>
              <a:rect l="l" t="t" r="r" b="b"/>
              <a:pathLst>
                <a:path w="7845" h="4142" extrusionOk="0">
                  <a:moveTo>
                    <a:pt x="3922" y="978"/>
                  </a:moveTo>
                  <a:cubicBezTo>
                    <a:pt x="4410" y="978"/>
                    <a:pt x="4898" y="1085"/>
                    <a:pt x="5269" y="1299"/>
                  </a:cubicBezTo>
                  <a:cubicBezTo>
                    <a:pt x="5997" y="1729"/>
                    <a:pt x="5997" y="2418"/>
                    <a:pt x="5269" y="2847"/>
                  </a:cubicBezTo>
                  <a:cubicBezTo>
                    <a:pt x="4898" y="3062"/>
                    <a:pt x="4413" y="3169"/>
                    <a:pt x="3929" y="3169"/>
                  </a:cubicBezTo>
                  <a:cubicBezTo>
                    <a:pt x="3444" y="3169"/>
                    <a:pt x="2960" y="3062"/>
                    <a:pt x="2589" y="2847"/>
                  </a:cubicBezTo>
                  <a:cubicBezTo>
                    <a:pt x="1848" y="2418"/>
                    <a:pt x="1848" y="1716"/>
                    <a:pt x="2576" y="1299"/>
                  </a:cubicBezTo>
                  <a:cubicBezTo>
                    <a:pt x="2947" y="1085"/>
                    <a:pt x="3434" y="978"/>
                    <a:pt x="3922" y="978"/>
                  </a:cubicBezTo>
                  <a:close/>
                  <a:moveTo>
                    <a:pt x="3895" y="0"/>
                  </a:moveTo>
                  <a:cubicBezTo>
                    <a:pt x="2985" y="0"/>
                    <a:pt x="2079" y="202"/>
                    <a:pt x="1392" y="610"/>
                  </a:cubicBezTo>
                  <a:cubicBezTo>
                    <a:pt x="1" y="1417"/>
                    <a:pt x="1" y="2717"/>
                    <a:pt x="1392" y="3537"/>
                  </a:cubicBezTo>
                  <a:cubicBezTo>
                    <a:pt x="2095" y="3940"/>
                    <a:pt x="3012" y="4142"/>
                    <a:pt x="3927" y="4142"/>
                  </a:cubicBezTo>
                  <a:cubicBezTo>
                    <a:pt x="4843" y="4142"/>
                    <a:pt x="5756" y="3940"/>
                    <a:pt x="6452" y="3537"/>
                  </a:cubicBezTo>
                  <a:cubicBezTo>
                    <a:pt x="7844" y="2717"/>
                    <a:pt x="7831" y="1417"/>
                    <a:pt x="6439" y="610"/>
                  </a:cubicBezTo>
                  <a:cubicBezTo>
                    <a:pt x="5734" y="205"/>
                    <a:pt x="4812" y="0"/>
                    <a:pt x="38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2" name="Google Shape;144;p16">
              <a:extLst>
                <a:ext uri="{FF2B5EF4-FFF2-40B4-BE49-F238E27FC236}">
                  <a16:creationId xmlns:a16="http://schemas.microsoft.com/office/drawing/2014/main" id="{CE6271A9-46B0-6455-6126-CF0C9A93871D}"/>
                </a:ext>
              </a:extLst>
            </p:cNvPr>
            <p:cNvSpPr/>
            <p:nvPr/>
          </p:nvSpPr>
          <p:spPr>
            <a:xfrm>
              <a:off x="3211389" y="2877257"/>
              <a:ext cx="305529" cy="170008"/>
            </a:xfrm>
            <a:custGeom>
              <a:avLst/>
              <a:gdLst/>
              <a:ahLst/>
              <a:cxnLst/>
              <a:rect l="l" t="t" r="r" b="b"/>
              <a:pathLst>
                <a:path w="20137" h="11205" extrusionOk="0">
                  <a:moveTo>
                    <a:pt x="11173" y="968"/>
                  </a:moveTo>
                  <a:cubicBezTo>
                    <a:pt x="12832" y="968"/>
                    <a:pt x="14495" y="1336"/>
                    <a:pt x="15766" y="2066"/>
                  </a:cubicBezTo>
                  <a:cubicBezTo>
                    <a:pt x="18290" y="3522"/>
                    <a:pt x="18303" y="5890"/>
                    <a:pt x="15792" y="7360"/>
                  </a:cubicBezTo>
                  <a:cubicBezTo>
                    <a:pt x="13711" y="8569"/>
                    <a:pt x="5932" y="9662"/>
                    <a:pt x="1913" y="10117"/>
                  </a:cubicBezTo>
                  <a:cubicBezTo>
                    <a:pt x="2654" y="7789"/>
                    <a:pt x="4489" y="3301"/>
                    <a:pt x="6622" y="2066"/>
                  </a:cubicBezTo>
                  <a:cubicBezTo>
                    <a:pt x="7874" y="1332"/>
                    <a:pt x="9522" y="968"/>
                    <a:pt x="11173" y="968"/>
                  </a:cubicBezTo>
                  <a:close/>
                  <a:moveTo>
                    <a:pt x="11183" y="1"/>
                  </a:moveTo>
                  <a:cubicBezTo>
                    <a:pt x="9100" y="1"/>
                    <a:pt x="7019" y="459"/>
                    <a:pt x="5438" y="1376"/>
                  </a:cubicBezTo>
                  <a:cubicBezTo>
                    <a:pt x="2199" y="3262"/>
                    <a:pt x="131" y="10338"/>
                    <a:pt x="40" y="10638"/>
                  </a:cubicBezTo>
                  <a:cubicBezTo>
                    <a:pt x="1" y="10794"/>
                    <a:pt x="79" y="10963"/>
                    <a:pt x="287" y="11067"/>
                  </a:cubicBezTo>
                  <a:cubicBezTo>
                    <a:pt x="465" y="11161"/>
                    <a:pt x="668" y="11205"/>
                    <a:pt x="869" y="11205"/>
                  </a:cubicBezTo>
                  <a:cubicBezTo>
                    <a:pt x="918" y="11205"/>
                    <a:pt x="967" y="11202"/>
                    <a:pt x="1016" y="11197"/>
                  </a:cubicBezTo>
                  <a:cubicBezTo>
                    <a:pt x="1536" y="11145"/>
                    <a:pt x="13815" y="9883"/>
                    <a:pt x="16976" y="8049"/>
                  </a:cubicBezTo>
                  <a:cubicBezTo>
                    <a:pt x="20137" y="6202"/>
                    <a:pt x="20124" y="3210"/>
                    <a:pt x="16937" y="1376"/>
                  </a:cubicBezTo>
                  <a:cubicBezTo>
                    <a:pt x="15350" y="459"/>
                    <a:pt x="13265" y="1"/>
                    <a:pt x="111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3" name="Google Shape;140;p16">
            <a:extLst>
              <a:ext uri="{FF2B5EF4-FFF2-40B4-BE49-F238E27FC236}">
                <a16:creationId xmlns:a16="http://schemas.microsoft.com/office/drawing/2014/main" id="{7CD5C60E-3505-ED79-B45E-3EF261D98675}"/>
              </a:ext>
            </a:extLst>
          </p:cNvPr>
          <p:cNvGrpSpPr/>
          <p:nvPr/>
        </p:nvGrpSpPr>
        <p:grpSpPr>
          <a:xfrm>
            <a:off x="4669798" y="2211710"/>
            <a:ext cx="387371" cy="253284"/>
            <a:chOff x="2916582" y="2753483"/>
            <a:chExt cx="883586" cy="57773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4" name="Google Shape;141;p16">
              <a:extLst>
                <a:ext uri="{FF2B5EF4-FFF2-40B4-BE49-F238E27FC236}">
                  <a16:creationId xmlns:a16="http://schemas.microsoft.com/office/drawing/2014/main" id="{2FA0907E-1352-11D4-588C-534F3BC937DB}"/>
                </a:ext>
              </a:extLst>
            </p:cNvPr>
            <p:cNvSpPr/>
            <p:nvPr/>
          </p:nvSpPr>
          <p:spPr>
            <a:xfrm>
              <a:off x="2955661" y="2973588"/>
              <a:ext cx="805023" cy="357631"/>
            </a:xfrm>
            <a:custGeom>
              <a:avLst/>
              <a:gdLst/>
              <a:ahLst/>
              <a:cxnLst/>
              <a:rect l="l" t="t" r="r" b="b"/>
              <a:pathLst>
                <a:path w="53058" h="23571" extrusionOk="0">
                  <a:moveTo>
                    <a:pt x="39" y="1"/>
                  </a:moveTo>
                  <a:lnTo>
                    <a:pt x="39" y="1"/>
                  </a:lnTo>
                  <a:cubicBezTo>
                    <a:pt x="39" y="1"/>
                    <a:pt x="39" y="2"/>
                    <a:pt x="39" y="2"/>
                  </a:cubicBezTo>
                  <a:lnTo>
                    <a:pt x="39" y="2"/>
                  </a:lnTo>
                  <a:lnTo>
                    <a:pt x="39" y="1"/>
                  </a:lnTo>
                  <a:close/>
                  <a:moveTo>
                    <a:pt x="39" y="2"/>
                  </a:moveTo>
                  <a:lnTo>
                    <a:pt x="13" y="8169"/>
                  </a:lnTo>
                  <a:cubicBezTo>
                    <a:pt x="0" y="12124"/>
                    <a:pt x="2615" y="16091"/>
                    <a:pt x="7844" y="19109"/>
                  </a:cubicBezTo>
                  <a:cubicBezTo>
                    <a:pt x="8468" y="19460"/>
                    <a:pt x="9118" y="19798"/>
                    <a:pt x="9795" y="20123"/>
                  </a:cubicBezTo>
                  <a:cubicBezTo>
                    <a:pt x="10016" y="20227"/>
                    <a:pt x="10237" y="20318"/>
                    <a:pt x="10471" y="20409"/>
                  </a:cubicBezTo>
                  <a:cubicBezTo>
                    <a:pt x="10861" y="20591"/>
                    <a:pt x="11252" y="20774"/>
                    <a:pt x="11668" y="20943"/>
                  </a:cubicBezTo>
                  <a:cubicBezTo>
                    <a:pt x="11733" y="20969"/>
                    <a:pt x="11811" y="20982"/>
                    <a:pt x="11876" y="21021"/>
                  </a:cubicBezTo>
                  <a:cubicBezTo>
                    <a:pt x="12032" y="21073"/>
                    <a:pt x="12188" y="21125"/>
                    <a:pt x="12344" y="21177"/>
                  </a:cubicBezTo>
                  <a:cubicBezTo>
                    <a:pt x="12865" y="21372"/>
                    <a:pt x="13411" y="21554"/>
                    <a:pt x="13957" y="21723"/>
                  </a:cubicBezTo>
                  <a:cubicBezTo>
                    <a:pt x="14139" y="21788"/>
                    <a:pt x="14321" y="21840"/>
                    <a:pt x="14517" y="21905"/>
                  </a:cubicBezTo>
                  <a:cubicBezTo>
                    <a:pt x="14634" y="21944"/>
                    <a:pt x="14764" y="21983"/>
                    <a:pt x="14881" y="22022"/>
                  </a:cubicBezTo>
                  <a:cubicBezTo>
                    <a:pt x="15102" y="22087"/>
                    <a:pt x="15336" y="22126"/>
                    <a:pt x="15570" y="22178"/>
                  </a:cubicBezTo>
                  <a:cubicBezTo>
                    <a:pt x="16103" y="22321"/>
                    <a:pt x="16650" y="22465"/>
                    <a:pt x="17209" y="22582"/>
                  </a:cubicBezTo>
                  <a:cubicBezTo>
                    <a:pt x="17352" y="22621"/>
                    <a:pt x="17495" y="22660"/>
                    <a:pt x="17651" y="22686"/>
                  </a:cubicBezTo>
                  <a:cubicBezTo>
                    <a:pt x="17873" y="22738"/>
                    <a:pt x="18094" y="22764"/>
                    <a:pt x="18315" y="22803"/>
                  </a:cubicBezTo>
                  <a:cubicBezTo>
                    <a:pt x="18783" y="22894"/>
                    <a:pt x="19238" y="22972"/>
                    <a:pt x="19720" y="23050"/>
                  </a:cubicBezTo>
                  <a:cubicBezTo>
                    <a:pt x="19902" y="23076"/>
                    <a:pt x="20084" y="23128"/>
                    <a:pt x="20279" y="23154"/>
                  </a:cubicBezTo>
                  <a:cubicBezTo>
                    <a:pt x="20461" y="23180"/>
                    <a:pt x="20695" y="23193"/>
                    <a:pt x="20903" y="23219"/>
                  </a:cubicBezTo>
                  <a:cubicBezTo>
                    <a:pt x="21346" y="23271"/>
                    <a:pt x="21788" y="23323"/>
                    <a:pt x="22230" y="23362"/>
                  </a:cubicBezTo>
                  <a:cubicBezTo>
                    <a:pt x="22438" y="23388"/>
                    <a:pt x="22646" y="23414"/>
                    <a:pt x="22854" y="23440"/>
                  </a:cubicBezTo>
                  <a:cubicBezTo>
                    <a:pt x="23063" y="23453"/>
                    <a:pt x="23245" y="23453"/>
                    <a:pt x="23453" y="23466"/>
                  </a:cubicBezTo>
                  <a:cubicBezTo>
                    <a:pt x="23895" y="23505"/>
                    <a:pt x="24337" y="23518"/>
                    <a:pt x="24793" y="23544"/>
                  </a:cubicBezTo>
                  <a:cubicBezTo>
                    <a:pt x="25014" y="23544"/>
                    <a:pt x="25235" y="23570"/>
                    <a:pt x="25469" y="23570"/>
                  </a:cubicBezTo>
                  <a:lnTo>
                    <a:pt x="28175" y="23570"/>
                  </a:lnTo>
                  <a:cubicBezTo>
                    <a:pt x="28318" y="23570"/>
                    <a:pt x="28461" y="23557"/>
                    <a:pt x="28604" y="23544"/>
                  </a:cubicBezTo>
                  <a:cubicBezTo>
                    <a:pt x="29202" y="23518"/>
                    <a:pt x="29800" y="23479"/>
                    <a:pt x="30399" y="23427"/>
                  </a:cubicBezTo>
                  <a:cubicBezTo>
                    <a:pt x="30633" y="23414"/>
                    <a:pt x="30880" y="23401"/>
                    <a:pt x="31114" y="23375"/>
                  </a:cubicBezTo>
                  <a:cubicBezTo>
                    <a:pt x="31231" y="23362"/>
                    <a:pt x="31348" y="23349"/>
                    <a:pt x="31465" y="23336"/>
                  </a:cubicBezTo>
                  <a:cubicBezTo>
                    <a:pt x="31648" y="23323"/>
                    <a:pt x="31817" y="23297"/>
                    <a:pt x="31999" y="23271"/>
                  </a:cubicBezTo>
                  <a:cubicBezTo>
                    <a:pt x="32610" y="23206"/>
                    <a:pt x="33221" y="23115"/>
                    <a:pt x="33833" y="23011"/>
                  </a:cubicBezTo>
                  <a:cubicBezTo>
                    <a:pt x="33989" y="22998"/>
                    <a:pt x="34132" y="22972"/>
                    <a:pt x="34288" y="22946"/>
                  </a:cubicBezTo>
                  <a:lnTo>
                    <a:pt x="34496" y="22907"/>
                  </a:lnTo>
                  <a:cubicBezTo>
                    <a:pt x="34782" y="22855"/>
                    <a:pt x="35056" y="22790"/>
                    <a:pt x="35342" y="22725"/>
                  </a:cubicBezTo>
                  <a:cubicBezTo>
                    <a:pt x="35823" y="22634"/>
                    <a:pt x="36330" y="22530"/>
                    <a:pt x="36812" y="22413"/>
                  </a:cubicBezTo>
                  <a:cubicBezTo>
                    <a:pt x="37163" y="22334"/>
                    <a:pt x="37501" y="22230"/>
                    <a:pt x="37852" y="22139"/>
                  </a:cubicBezTo>
                  <a:cubicBezTo>
                    <a:pt x="38307" y="22009"/>
                    <a:pt x="38776" y="21892"/>
                    <a:pt x="39218" y="21749"/>
                  </a:cubicBezTo>
                  <a:cubicBezTo>
                    <a:pt x="39322" y="21710"/>
                    <a:pt x="39426" y="21697"/>
                    <a:pt x="39517" y="21658"/>
                  </a:cubicBezTo>
                  <a:cubicBezTo>
                    <a:pt x="40063" y="21489"/>
                    <a:pt x="40597" y="21294"/>
                    <a:pt x="41130" y="21099"/>
                  </a:cubicBezTo>
                  <a:cubicBezTo>
                    <a:pt x="41208" y="21060"/>
                    <a:pt x="41273" y="21034"/>
                    <a:pt x="41351" y="20995"/>
                  </a:cubicBezTo>
                  <a:cubicBezTo>
                    <a:pt x="41937" y="20774"/>
                    <a:pt x="42496" y="20526"/>
                    <a:pt x="43042" y="20279"/>
                  </a:cubicBezTo>
                  <a:cubicBezTo>
                    <a:pt x="43211" y="20201"/>
                    <a:pt x="43367" y="20123"/>
                    <a:pt x="43536" y="20045"/>
                  </a:cubicBezTo>
                  <a:cubicBezTo>
                    <a:pt x="44148" y="19746"/>
                    <a:pt x="44746" y="19447"/>
                    <a:pt x="45318" y="19109"/>
                  </a:cubicBezTo>
                  <a:lnTo>
                    <a:pt x="45644" y="18914"/>
                  </a:lnTo>
                  <a:cubicBezTo>
                    <a:pt x="45748" y="18861"/>
                    <a:pt x="45839" y="18796"/>
                    <a:pt x="45943" y="18731"/>
                  </a:cubicBezTo>
                  <a:cubicBezTo>
                    <a:pt x="46099" y="18627"/>
                    <a:pt x="46268" y="18536"/>
                    <a:pt x="46424" y="18432"/>
                  </a:cubicBezTo>
                  <a:cubicBezTo>
                    <a:pt x="46567" y="18328"/>
                    <a:pt x="46710" y="18237"/>
                    <a:pt x="46840" y="18146"/>
                  </a:cubicBezTo>
                  <a:cubicBezTo>
                    <a:pt x="46983" y="18042"/>
                    <a:pt x="47153" y="17938"/>
                    <a:pt x="47296" y="17821"/>
                  </a:cubicBezTo>
                  <a:cubicBezTo>
                    <a:pt x="47439" y="17717"/>
                    <a:pt x="47556" y="17626"/>
                    <a:pt x="47686" y="17535"/>
                  </a:cubicBezTo>
                  <a:cubicBezTo>
                    <a:pt x="47816" y="17431"/>
                    <a:pt x="47972" y="17314"/>
                    <a:pt x="48102" y="17210"/>
                  </a:cubicBezTo>
                  <a:cubicBezTo>
                    <a:pt x="48245" y="17092"/>
                    <a:pt x="48349" y="17001"/>
                    <a:pt x="48466" y="16897"/>
                  </a:cubicBezTo>
                  <a:cubicBezTo>
                    <a:pt x="48583" y="16793"/>
                    <a:pt x="48726" y="16676"/>
                    <a:pt x="48844" y="16572"/>
                  </a:cubicBezTo>
                  <a:cubicBezTo>
                    <a:pt x="48896" y="16533"/>
                    <a:pt x="48961" y="16481"/>
                    <a:pt x="49013" y="16442"/>
                  </a:cubicBezTo>
                  <a:cubicBezTo>
                    <a:pt x="49065" y="16390"/>
                    <a:pt x="49104" y="16351"/>
                    <a:pt x="49143" y="16312"/>
                  </a:cubicBezTo>
                  <a:cubicBezTo>
                    <a:pt x="49351" y="16104"/>
                    <a:pt x="49559" y="15909"/>
                    <a:pt x="49741" y="15714"/>
                  </a:cubicBezTo>
                  <a:cubicBezTo>
                    <a:pt x="49806" y="15636"/>
                    <a:pt x="49871" y="15571"/>
                    <a:pt x="49936" y="15506"/>
                  </a:cubicBezTo>
                  <a:cubicBezTo>
                    <a:pt x="50183" y="15245"/>
                    <a:pt x="50404" y="14972"/>
                    <a:pt x="50626" y="14712"/>
                  </a:cubicBezTo>
                  <a:lnTo>
                    <a:pt x="50652" y="14673"/>
                  </a:lnTo>
                  <a:cubicBezTo>
                    <a:pt x="50704" y="14608"/>
                    <a:pt x="50743" y="14543"/>
                    <a:pt x="50795" y="14478"/>
                  </a:cubicBezTo>
                  <a:cubicBezTo>
                    <a:pt x="50925" y="14322"/>
                    <a:pt x="51055" y="14140"/>
                    <a:pt x="51172" y="13971"/>
                  </a:cubicBezTo>
                  <a:cubicBezTo>
                    <a:pt x="51237" y="13880"/>
                    <a:pt x="51289" y="13776"/>
                    <a:pt x="51354" y="13684"/>
                  </a:cubicBezTo>
                  <a:cubicBezTo>
                    <a:pt x="51458" y="13528"/>
                    <a:pt x="51549" y="13372"/>
                    <a:pt x="51640" y="13216"/>
                  </a:cubicBezTo>
                  <a:cubicBezTo>
                    <a:pt x="51666" y="13177"/>
                    <a:pt x="51692" y="13125"/>
                    <a:pt x="51718" y="13086"/>
                  </a:cubicBezTo>
                  <a:cubicBezTo>
                    <a:pt x="51744" y="13047"/>
                    <a:pt x="51783" y="12956"/>
                    <a:pt x="51822" y="12891"/>
                  </a:cubicBezTo>
                  <a:cubicBezTo>
                    <a:pt x="51887" y="12761"/>
                    <a:pt x="51965" y="12631"/>
                    <a:pt x="52030" y="12501"/>
                  </a:cubicBezTo>
                  <a:cubicBezTo>
                    <a:pt x="52095" y="12358"/>
                    <a:pt x="52134" y="12280"/>
                    <a:pt x="52186" y="12163"/>
                  </a:cubicBezTo>
                  <a:cubicBezTo>
                    <a:pt x="52251" y="12046"/>
                    <a:pt x="52304" y="11889"/>
                    <a:pt x="52356" y="11759"/>
                  </a:cubicBezTo>
                  <a:cubicBezTo>
                    <a:pt x="52382" y="11707"/>
                    <a:pt x="52408" y="11642"/>
                    <a:pt x="52434" y="11577"/>
                  </a:cubicBezTo>
                  <a:cubicBezTo>
                    <a:pt x="52447" y="11525"/>
                    <a:pt x="52460" y="11473"/>
                    <a:pt x="52486" y="11421"/>
                  </a:cubicBezTo>
                  <a:cubicBezTo>
                    <a:pt x="52525" y="11291"/>
                    <a:pt x="52564" y="11161"/>
                    <a:pt x="52616" y="11031"/>
                  </a:cubicBezTo>
                  <a:cubicBezTo>
                    <a:pt x="52655" y="10901"/>
                    <a:pt x="52681" y="10797"/>
                    <a:pt x="52707" y="10680"/>
                  </a:cubicBezTo>
                  <a:cubicBezTo>
                    <a:pt x="52746" y="10563"/>
                    <a:pt x="52772" y="10433"/>
                    <a:pt x="52811" y="10303"/>
                  </a:cubicBezTo>
                  <a:cubicBezTo>
                    <a:pt x="52824" y="10224"/>
                    <a:pt x="52850" y="10159"/>
                    <a:pt x="52863" y="10094"/>
                  </a:cubicBezTo>
                  <a:cubicBezTo>
                    <a:pt x="52876" y="10016"/>
                    <a:pt x="52876" y="9990"/>
                    <a:pt x="52876" y="9951"/>
                  </a:cubicBezTo>
                  <a:cubicBezTo>
                    <a:pt x="52902" y="9821"/>
                    <a:pt x="52928" y="9691"/>
                    <a:pt x="52941" y="9548"/>
                  </a:cubicBezTo>
                  <a:cubicBezTo>
                    <a:pt x="52954" y="9418"/>
                    <a:pt x="52980" y="9314"/>
                    <a:pt x="52980" y="9197"/>
                  </a:cubicBezTo>
                  <a:cubicBezTo>
                    <a:pt x="52993" y="9080"/>
                    <a:pt x="53006" y="8937"/>
                    <a:pt x="53019" y="8807"/>
                  </a:cubicBezTo>
                  <a:cubicBezTo>
                    <a:pt x="53019" y="8729"/>
                    <a:pt x="53032" y="8638"/>
                    <a:pt x="53032" y="8573"/>
                  </a:cubicBezTo>
                  <a:cubicBezTo>
                    <a:pt x="53032" y="8494"/>
                    <a:pt x="53032" y="8403"/>
                    <a:pt x="53032" y="8338"/>
                  </a:cubicBezTo>
                  <a:lnTo>
                    <a:pt x="53058" y="170"/>
                  </a:lnTo>
                  <a:lnTo>
                    <a:pt x="53058" y="170"/>
                  </a:lnTo>
                  <a:cubicBezTo>
                    <a:pt x="53045" y="313"/>
                    <a:pt x="53032" y="469"/>
                    <a:pt x="53032" y="625"/>
                  </a:cubicBezTo>
                  <a:cubicBezTo>
                    <a:pt x="53032" y="755"/>
                    <a:pt x="53006" y="885"/>
                    <a:pt x="52993" y="1015"/>
                  </a:cubicBezTo>
                  <a:cubicBezTo>
                    <a:pt x="52980" y="1158"/>
                    <a:pt x="52967" y="1249"/>
                    <a:pt x="52954" y="1366"/>
                  </a:cubicBezTo>
                  <a:cubicBezTo>
                    <a:pt x="52941" y="1483"/>
                    <a:pt x="52915" y="1639"/>
                    <a:pt x="52889" y="1770"/>
                  </a:cubicBezTo>
                  <a:cubicBezTo>
                    <a:pt x="52863" y="1900"/>
                    <a:pt x="52850" y="2004"/>
                    <a:pt x="52824" y="2121"/>
                  </a:cubicBezTo>
                  <a:cubicBezTo>
                    <a:pt x="52785" y="2238"/>
                    <a:pt x="52759" y="2368"/>
                    <a:pt x="52720" y="2498"/>
                  </a:cubicBezTo>
                  <a:cubicBezTo>
                    <a:pt x="52694" y="2628"/>
                    <a:pt x="52655" y="2732"/>
                    <a:pt x="52629" y="2849"/>
                  </a:cubicBezTo>
                  <a:cubicBezTo>
                    <a:pt x="52590" y="2966"/>
                    <a:pt x="52538" y="3109"/>
                    <a:pt x="52499" y="3239"/>
                  </a:cubicBezTo>
                  <a:cubicBezTo>
                    <a:pt x="52447" y="3369"/>
                    <a:pt x="52408" y="3461"/>
                    <a:pt x="52369" y="3578"/>
                  </a:cubicBezTo>
                  <a:cubicBezTo>
                    <a:pt x="52317" y="3695"/>
                    <a:pt x="52251" y="3838"/>
                    <a:pt x="52199" y="3981"/>
                  </a:cubicBezTo>
                  <a:cubicBezTo>
                    <a:pt x="52147" y="4111"/>
                    <a:pt x="52095" y="4202"/>
                    <a:pt x="52043" y="4319"/>
                  </a:cubicBezTo>
                  <a:cubicBezTo>
                    <a:pt x="51978" y="4423"/>
                    <a:pt x="51913" y="4579"/>
                    <a:pt x="51835" y="4709"/>
                  </a:cubicBezTo>
                  <a:cubicBezTo>
                    <a:pt x="51783" y="4826"/>
                    <a:pt x="51718" y="4930"/>
                    <a:pt x="51653" y="5034"/>
                  </a:cubicBezTo>
                  <a:cubicBezTo>
                    <a:pt x="51562" y="5204"/>
                    <a:pt x="51471" y="5347"/>
                    <a:pt x="51367" y="5503"/>
                  </a:cubicBezTo>
                  <a:cubicBezTo>
                    <a:pt x="51302" y="5607"/>
                    <a:pt x="51250" y="5698"/>
                    <a:pt x="51185" y="5789"/>
                  </a:cubicBezTo>
                  <a:cubicBezTo>
                    <a:pt x="51068" y="5958"/>
                    <a:pt x="50938" y="6127"/>
                    <a:pt x="50808" y="6296"/>
                  </a:cubicBezTo>
                  <a:cubicBezTo>
                    <a:pt x="50756" y="6374"/>
                    <a:pt x="50704" y="6452"/>
                    <a:pt x="50652" y="6530"/>
                  </a:cubicBezTo>
                  <a:cubicBezTo>
                    <a:pt x="50430" y="6803"/>
                    <a:pt x="50196" y="7064"/>
                    <a:pt x="49962" y="7324"/>
                  </a:cubicBezTo>
                  <a:cubicBezTo>
                    <a:pt x="49897" y="7402"/>
                    <a:pt x="49832" y="7467"/>
                    <a:pt x="49767" y="7532"/>
                  </a:cubicBezTo>
                  <a:cubicBezTo>
                    <a:pt x="49572" y="7727"/>
                    <a:pt x="49377" y="7935"/>
                    <a:pt x="49169" y="8130"/>
                  </a:cubicBezTo>
                  <a:cubicBezTo>
                    <a:pt x="49065" y="8221"/>
                    <a:pt x="48974" y="8312"/>
                    <a:pt x="48870" y="8403"/>
                  </a:cubicBezTo>
                  <a:cubicBezTo>
                    <a:pt x="48752" y="8507"/>
                    <a:pt x="48622" y="8625"/>
                    <a:pt x="48492" y="8729"/>
                  </a:cubicBezTo>
                  <a:cubicBezTo>
                    <a:pt x="48362" y="8820"/>
                    <a:pt x="48258" y="8924"/>
                    <a:pt x="48128" y="9028"/>
                  </a:cubicBezTo>
                  <a:cubicBezTo>
                    <a:pt x="47998" y="9132"/>
                    <a:pt x="47855" y="9249"/>
                    <a:pt x="47712" y="9353"/>
                  </a:cubicBezTo>
                  <a:cubicBezTo>
                    <a:pt x="47569" y="9457"/>
                    <a:pt x="47452" y="9548"/>
                    <a:pt x="47322" y="9652"/>
                  </a:cubicBezTo>
                  <a:cubicBezTo>
                    <a:pt x="47179" y="9743"/>
                    <a:pt x="47022" y="9860"/>
                    <a:pt x="46853" y="9964"/>
                  </a:cubicBezTo>
                  <a:cubicBezTo>
                    <a:pt x="46697" y="10068"/>
                    <a:pt x="46580" y="10159"/>
                    <a:pt x="46424" y="10250"/>
                  </a:cubicBezTo>
                  <a:cubicBezTo>
                    <a:pt x="46281" y="10355"/>
                    <a:pt x="46112" y="10459"/>
                    <a:pt x="45956" y="10563"/>
                  </a:cubicBezTo>
                  <a:cubicBezTo>
                    <a:pt x="45748" y="10680"/>
                    <a:pt x="45553" y="10810"/>
                    <a:pt x="45331" y="10940"/>
                  </a:cubicBezTo>
                  <a:cubicBezTo>
                    <a:pt x="44759" y="11265"/>
                    <a:pt x="44161" y="11577"/>
                    <a:pt x="43549" y="11876"/>
                  </a:cubicBezTo>
                  <a:cubicBezTo>
                    <a:pt x="43380" y="11954"/>
                    <a:pt x="43224" y="12033"/>
                    <a:pt x="43055" y="12098"/>
                  </a:cubicBezTo>
                  <a:cubicBezTo>
                    <a:pt x="42509" y="12358"/>
                    <a:pt x="41937" y="12592"/>
                    <a:pt x="41364" y="12826"/>
                  </a:cubicBezTo>
                  <a:cubicBezTo>
                    <a:pt x="41286" y="12852"/>
                    <a:pt x="41208" y="12891"/>
                    <a:pt x="41143" y="12917"/>
                  </a:cubicBezTo>
                  <a:cubicBezTo>
                    <a:pt x="40519" y="13151"/>
                    <a:pt x="39881" y="13372"/>
                    <a:pt x="39231" y="13567"/>
                  </a:cubicBezTo>
                  <a:cubicBezTo>
                    <a:pt x="38789" y="13710"/>
                    <a:pt x="38333" y="13828"/>
                    <a:pt x="37865" y="13958"/>
                  </a:cubicBezTo>
                  <a:cubicBezTo>
                    <a:pt x="37527" y="14049"/>
                    <a:pt x="37176" y="14153"/>
                    <a:pt x="36825" y="14244"/>
                  </a:cubicBezTo>
                  <a:cubicBezTo>
                    <a:pt x="36343" y="14361"/>
                    <a:pt x="35849" y="14452"/>
                    <a:pt x="35368" y="14556"/>
                  </a:cubicBezTo>
                  <a:cubicBezTo>
                    <a:pt x="35016" y="14621"/>
                    <a:pt x="34652" y="14712"/>
                    <a:pt x="34301" y="14764"/>
                  </a:cubicBezTo>
                  <a:cubicBezTo>
                    <a:pt x="34145" y="14790"/>
                    <a:pt x="34002" y="14816"/>
                    <a:pt x="33859" y="14842"/>
                  </a:cubicBezTo>
                  <a:cubicBezTo>
                    <a:pt x="33247" y="14933"/>
                    <a:pt x="32636" y="15024"/>
                    <a:pt x="32012" y="15102"/>
                  </a:cubicBezTo>
                  <a:cubicBezTo>
                    <a:pt x="31843" y="15115"/>
                    <a:pt x="31661" y="15141"/>
                    <a:pt x="31478" y="15167"/>
                  </a:cubicBezTo>
                  <a:cubicBezTo>
                    <a:pt x="31127" y="15206"/>
                    <a:pt x="30763" y="15219"/>
                    <a:pt x="30412" y="15258"/>
                  </a:cubicBezTo>
                  <a:cubicBezTo>
                    <a:pt x="29813" y="15297"/>
                    <a:pt x="29215" y="15349"/>
                    <a:pt x="28617" y="15375"/>
                  </a:cubicBezTo>
                  <a:cubicBezTo>
                    <a:pt x="28240" y="15388"/>
                    <a:pt x="27862" y="15401"/>
                    <a:pt x="27472" y="15401"/>
                  </a:cubicBezTo>
                  <a:cubicBezTo>
                    <a:pt x="27231" y="15408"/>
                    <a:pt x="26988" y="15411"/>
                    <a:pt x="26744" y="15411"/>
                  </a:cubicBezTo>
                  <a:cubicBezTo>
                    <a:pt x="26500" y="15411"/>
                    <a:pt x="26256" y="15408"/>
                    <a:pt x="26015" y="15401"/>
                  </a:cubicBezTo>
                  <a:cubicBezTo>
                    <a:pt x="25612" y="15401"/>
                    <a:pt x="25209" y="15388"/>
                    <a:pt x="24806" y="15375"/>
                  </a:cubicBezTo>
                  <a:cubicBezTo>
                    <a:pt x="24363" y="15349"/>
                    <a:pt x="23908" y="15323"/>
                    <a:pt x="23466" y="15297"/>
                  </a:cubicBezTo>
                  <a:cubicBezTo>
                    <a:pt x="23050" y="15271"/>
                    <a:pt x="22646" y="15232"/>
                    <a:pt x="22243" y="15193"/>
                  </a:cubicBezTo>
                  <a:cubicBezTo>
                    <a:pt x="21801" y="15154"/>
                    <a:pt x="21359" y="15102"/>
                    <a:pt x="20916" y="15050"/>
                  </a:cubicBezTo>
                  <a:cubicBezTo>
                    <a:pt x="20526" y="14998"/>
                    <a:pt x="20123" y="14946"/>
                    <a:pt x="19733" y="14881"/>
                  </a:cubicBezTo>
                  <a:cubicBezTo>
                    <a:pt x="19264" y="14816"/>
                    <a:pt x="18796" y="14725"/>
                    <a:pt x="18328" y="14647"/>
                  </a:cubicBezTo>
                  <a:cubicBezTo>
                    <a:pt x="17964" y="14569"/>
                    <a:pt x="17586" y="14504"/>
                    <a:pt x="17222" y="14413"/>
                  </a:cubicBezTo>
                  <a:cubicBezTo>
                    <a:pt x="16676" y="14296"/>
                    <a:pt x="16130" y="14166"/>
                    <a:pt x="15583" y="14010"/>
                  </a:cubicBezTo>
                  <a:cubicBezTo>
                    <a:pt x="15232" y="13919"/>
                    <a:pt x="14868" y="13841"/>
                    <a:pt x="14530" y="13737"/>
                  </a:cubicBezTo>
                  <a:cubicBezTo>
                    <a:pt x="14334" y="13671"/>
                    <a:pt x="14152" y="13619"/>
                    <a:pt x="13970" y="13554"/>
                  </a:cubicBezTo>
                  <a:cubicBezTo>
                    <a:pt x="13424" y="13385"/>
                    <a:pt x="12891" y="13203"/>
                    <a:pt x="12357" y="13008"/>
                  </a:cubicBezTo>
                  <a:cubicBezTo>
                    <a:pt x="12201" y="12956"/>
                    <a:pt x="12045" y="12904"/>
                    <a:pt x="11889" y="12852"/>
                  </a:cubicBezTo>
                  <a:cubicBezTo>
                    <a:pt x="11408" y="12657"/>
                    <a:pt x="10953" y="12449"/>
                    <a:pt x="10484" y="12254"/>
                  </a:cubicBezTo>
                  <a:cubicBezTo>
                    <a:pt x="10263" y="12150"/>
                    <a:pt x="10029" y="12059"/>
                    <a:pt x="9808" y="11954"/>
                  </a:cubicBezTo>
                  <a:cubicBezTo>
                    <a:pt x="9131" y="11629"/>
                    <a:pt x="8481" y="11304"/>
                    <a:pt x="7857" y="10940"/>
                  </a:cubicBezTo>
                  <a:cubicBezTo>
                    <a:pt x="2642" y="7910"/>
                    <a:pt x="27" y="3956"/>
                    <a:pt x="39" y="2"/>
                  </a:cubicBezTo>
                  <a:close/>
                </a:path>
              </a:pathLst>
            </a:custGeom>
            <a:solidFill>
              <a:srgbClr val="DC78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6" name="Google Shape;142;p16">
              <a:extLst>
                <a:ext uri="{FF2B5EF4-FFF2-40B4-BE49-F238E27FC236}">
                  <a16:creationId xmlns:a16="http://schemas.microsoft.com/office/drawing/2014/main" id="{70E672FC-E814-1E5B-C711-0A924C122675}"/>
                </a:ext>
              </a:extLst>
            </p:cNvPr>
            <p:cNvSpPr/>
            <p:nvPr/>
          </p:nvSpPr>
          <p:spPr>
            <a:xfrm>
              <a:off x="2916582" y="2753483"/>
              <a:ext cx="883586" cy="465932"/>
            </a:xfrm>
            <a:custGeom>
              <a:avLst/>
              <a:gdLst/>
              <a:ahLst/>
              <a:cxnLst/>
              <a:rect l="l" t="t" r="r" b="b"/>
              <a:pathLst>
                <a:path w="58236" h="30709" extrusionOk="0">
                  <a:moveTo>
                    <a:pt x="29035" y="1"/>
                  </a:moveTo>
                  <a:cubicBezTo>
                    <a:pt x="22250" y="1"/>
                    <a:pt x="15473" y="1497"/>
                    <a:pt x="10316" y="4488"/>
                  </a:cubicBezTo>
                  <a:cubicBezTo>
                    <a:pt x="1" y="10485"/>
                    <a:pt x="53" y="20214"/>
                    <a:pt x="10433" y="26211"/>
                  </a:cubicBezTo>
                  <a:cubicBezTo>
                    <a:pt x="15629" y="29209"/>
                    <a:pt x="22422" y="30708"/>
                    <a:pt x="29206" y="30708"/>
                  </a:cubicBezTo>
                  <a:cubicBezTo>
                    <a:pt x="35989" y="30708"/>
                    <a:pt x="42763" y="29209"/>
                    <a:pt x="47920" y="26211"/>
                  </a:cubicBezTo>
                  <a:cubicBezTo>
                    <a:pt x="58235" y="20214"/>
                    <a:pt x="58183" y="10485"/>
                    <a:pt x="47803" y="4488"/>
                  </a:cubicBezTo>
                  <a:cubicBezTo>
                    <a:pt x="42613" y="1497"/>
                    <a:pt x="35820" y="1"/>
                    <a:pt x="2903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7" name="Google Shape;143;p16">
              <a:extLst>
                <a:ext uri="{FF2B5EF4-FFF2-40B4-BE49-F238E27FC236}">
                  <a16:creationId xmlns:a16="http://schemas.microsoft.com/office/drawing/2014/main" id="{8CDD284F-FB4A-3712-1CA3-27BEE3CE40BB}"/>
                </a:ext>
              </a:extLst>
            </p:cNvPr>
            <p:cNvSpPr/>
            <p:nvPr/>
          </p:nvSpPr>
          <p:spPr>
            <a:xfrm>
              <a:off x="3330781" y="2912164"/>
              <a:ext cx="119028" cy="62844"/>
            </a:xfrm>
            <a:custGeom>
              <a:avLst/>
              <a:gdLst/>
              <a:ahLst/>
              <a:cxnLst/>
              <a:rect l="l" t="t" r="r" b="b"/>
              <a:pathLst>
                <a:path w="7845" h="4142" extrusionOk="0">
                  <a:moveTo>
                    <a:pt x="3922" y="978"/>
                  </a:moveTo>
                  <a:cubicBezTo>
                    <a:pt x="4410" y="978"/>
                    <a:pt x="4898" y="1085"/>
                    <a:pt x="5269" y="1299"/>
                  </a:cubicBezTo>
                  <a:cubicBezTo>
                    <a:pt x="5997" y="1729"/>
                    <a:pt x="5997" y="2418"/>
                    <a:pt x="5269" y="2847"/>
                  </a:cubicBezTo>
                  <a:cubicBezTo>
                    <a:pt x="4898" y="3062"/>
                    <a:pt x="4413" y="3169"/>
                    <a:pt x="3929" y="3169"/>
                  </a:cubicBezTo>
                  <a:cubicBezTo>
                    <a:pt x="3444" y="3169"/>
                    <a:pt x="2960" y="3062"/>
                    <a:pt x="2589" y="2847"/>
                  </a:cubicBezTo>
                  <a:cubicBezTo>
                    <a:pt x="1848" y="2418"/>
                    <a:pt x="1848" y="1716"/>
                    <a:pt x="2576" y="1299"/>
                  </a:cubicBezTo>
                  <a:cubicBezTo>
                    <a:pt x="2947" y="1085"/>
                    <a:pt x="3434" y="978"/>
                    <a:pt x="3922" y="978"/>
                  </a:cubicBezTo>
                  <a:close/>
                  <a:moveTo>
                    <a:pt x="3895" y="0"/>
                  </a:moveTo>
                  <a:cubicBezTo>
                    <a:pt x="2985" y="0"/>
                    <a:pt x="2079" y="202"/>
                    <a:pt x="1392" y="610"/>
                  </a:cubicBezTo>
                  <a:cubicBezTo>
                    <a:pt x="1" y="1417"/>
                    <a:pt x="1" y="2717"/>
                    <a:pt x="1392" y="3537"/>
                  </a:cubicBezTo>
                  <a:cubicBezTo>
                    <a:pt x="2095" y="3940"/>
                    <a:pt x="3012" y="4142"/>
                    <a:pt x="3927" y="4142"/>
                  </a:cubicBezTo>
                  <a:cubicBezTo>
                    <a:pt x="4843" y="4142"/>
                    <a:pt x="5756" y="3940"/>
                    <a:pt x="6452" y="3537"/>
                  </a:cubicBezTo>
                  <a:cubicBezTo>
                    <a:pt x="7844" y="2717"/>
                    <a:pt x="7831" y="1417"/>
                    <a:pt x="6439" y="610"/>
                  </a:cubicBezTo>
                  <a:cubicBezTo>
                    <a:pt x="5734" y="205"/>
                    <a:pt x="4812" y="0"/>
                    <a:pt x="38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8" name="Google Shape;144;p16">
              <a:extLst>
                <a:ext uri="{FF2B5EF4-FFF2-40B4-BE49-F238E27FC236}">
                  <a16:creationId xmlns:a16="http://schemas.microsoft.com/office/drawing/2014/main" id="{D975E6E7-FD7F-D9A7-8BA2-04852857CEDA}"/>
                </a:ext>
              </a:extLst>
            </p:cNvPr>
            <p:cNvSpPr/>
            <p:nvPr/>
          </p:nvSpPr>
          <p:spPr>
            <a:xfrm>
              <a:off x="3211389" y="2877257"/>
              <a:ext cx="305529" cy="170008"/>
            </a:xfrm>
            <a:custGeom>
              <a:avLst/>
              <a:gdLst/>
              <a:ahLst/>
              <a:cxnLst/>
              <a:rect l="l" t="t" r="r" b="b"/>
              <a:pathLst>
                <a:path w="20137" h="11205" extrusionOk="0">
                  <a:moveTo>
                    <a:pt x="11173" y="968"/>
                  </a:moveTo>
                  <a:cubicBezTo>
                    <a:pt x="12832" y="968"/>
                    <a:pt x="14495" y="1336"/>
                    <a:pt x="15766" y="2066"/>
                  </a:cubicBezTo>
                  <a:cubicBezTo>
                    <a:pt x="18290" y="3522"/>
                    <a:pt x="18303" y="5890"/>
                    <a:pt x="15792" y="7360"/>
                  </a:cubicBezTo>
                  <a:cubicBezTo>
                    <a:pt x="13711" y="8569"/>
                    <a:pt x="5932" y="9662"/>
                    <a:pt x="1913" y="10117"/>
                  </a:cubicBezTo>
                  <a:cubicBezTo>
                    <a:pt x="2654" y="7789"/>
                    <a:pt x="4489" y="3301"/>
                    <a:pt x="6622" y="2066"/>
                  </a:cubicBezTo>
                  <a:cubicBezTo>
                    <a:pt x="7874" y="1332"/>
                    <a:pt x="9522" y="968"/>
                    <a:pt x="11173" y="968"/>
                  </a:cubicBezTo>
                  <a:close/>
                  <a:moveTo>
                    <a:pt x="11183" y="1"/>
                  </a:moveTo>
                  <a:cubicBezTo>
                    <a:pt x="9100" y="1"/>
                    <a:pt x="7019" y="459"/>
                    <a:pt x="5438" y="1376"/>
                  </a:cubicBezTo>
                  <a:cubicBezTo>
                    <a:pt x="2199" y="3262"/>
                    <a:pt x="131" y="10338"/>
                    <a:pt x="40" y="10638"/>
                  </a:cubicBezTo>
                  <a:cubicBezTo>
                    <a:pt x="1" y="10794"/>
                    <a:pt x="79" y="10963"/>
                    <a:pt x="287" y="11067"/>
                  </a:cubicBezTo>
                  <a:cubicBezTo>
                    <a:pt x="465" y="11161"/>
                    <a:pt x="668" y="11205"/>
                    <a:pt x="869" y="11205"/>
                  </a:cubicBezTo>
                  <a:cubicBezTo>
                    <a:pt x="918" y="11205"/>
                    <a:pt x="967" y="11202"/>
                    <a:pt x="1016" y="11197"/>
                  </a:cubicBezTo>
                  <a:cubicBezTo>
                    <a:pt x="1536" y="11145"/>
                    <a:pt x="13815" y="9883"/>
                    <a:pt x="16976" y="8049"/>
                  </a:cubicBezTo>
                  <a:cubicBezTo>
                    <a:pt x="20137" y="6202"/>
                    <a:pt x="20124" y="3210"/>
                    <a:pt x="16937" y="1376"/>
                  </a:cubicBezTo>
                  <a:cubicBezTo>
                    <a:pt x="15350" y="459"/>
                    <a:pt x="13265" y="1"/>
                    <a:pt x="111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0" name="Google Shape;140;p16">
            <a:extLst>
              <a:ext uri="{FF2B5EF4-FFF2-40B4-BE49-F238E27FC236}">
                <a16:creationId xmlns:a16="http://schemas.microsoft.com/office/drawing/2014/main" id="{04099694-5F07-DC95-ACAF-6F4C4CFCBCD3}"/>
              </a:ext>
            </a:extLst>
          </p:cNvPr>
          <p:cNvGrpSpPr/>
          <p:nvPr/>
        </p:nvGrpSpPr>
        <p:grpSpPr>
          <a:xfrm>
            <a:off x="3180629" y="3797589"/>
            <a:ext cx="387371" cy="253284"/>
            <a:chOff x="2916582" y="2753483"/>
            <a:chExt cx="883586" cy="57773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1" name="Google Shape;141;p16">
              <a:extLst>
                <a:ext uri="{FF2B5EF4-FFF2-40B4-BE49-F238E27FC236}">
                  <a16:creationId xmlns:a16="http://schemas.microsoft.com/office/drawing/2014/main" id="{5137BA5E-EBB0-06A1-E9CB-35B3DE0E430C}"/>
                </a:ext>
              </a:extLst>
            </p:cNvPr>
            <p:cNvSpPr/>
            <p:nvPr/>
          </p:nvSpPr>
          <p:spPr>
            <a:xfrm>
              <a:off x="2955661" y="2973588"/>
              <a:ext cx="805023" cy="357631"/>
            </a:xfrm>
            <a:custGeom>
              <a:avLst/>
              <a:gdLst/>
              <a:ahLst/>
              <a:cxnLst/>
              <a:rect l="l" t="t" r="r" b="b"/>
              <a:pathLst>
                <a:path w="53058" h="23571" extrusionOk="0">
                  <a:moveTo>
                    <a:pt x="39" y="1"/>
                  </a:moveTo>
                  <a:lnTo>
                    <a:pt x="39" y="1"/>
                  </a:lnTo>
                  <a:cubicBezTo>
                    <a:pt x="39" y="1"/>
                    <a:pt x="39" y="2"/>
                    <a:pt x="39" y="2"/>
                  </a:cubicBezTo>
                  <a:lnTo>
                    <a:pt x="39" y="2"/>
                  </a:lnTo>
                  <a:lnTo>
                    <a:pt x="39" y="1"/>
                  </a:lnTo>
                  <a:close/>
                  <a:moveTo>
                    <a:pt x="39" y="2"/>
                  </a:moveTo>
                  <a:lnTo>
                    <a:pt x="13" y="8169"/>
                  </a:lnTo>
                  <a:cubicBezTo>
                    <a:pt x="0" y="12124"/>
                    <a:pt x="2615" y="16091"/>
                    <a:pt x="7844" y="19109"/>
                  </a:cubicBezTo>
                  <a:cubicBezTo>
                    <a:pt x="8468" y="19460"/>
                    <a:pt x="9118" y="19798"/>
                    <a:pt x="9795" y="20123"/>
                  </a:cubicBezTo>
                  <a:cubicBezTo>
                    <a:pt x="10016" y="20227"/>
                    <a:pt x="10237" y="20318"/>
                    <a:pt x="10471" y="20409"/>
                  </a:cubicBezTo>
                  <a:cubicBezTo>
                    <a:pt x="10861" y="20591"/>
                    <a:pt x="11252" y="20774"/>
                    <a:pt x="11668" y="20943"/>
                  </a:cubicBezTo>
                  <a:cubicBezTo>
                    <a:pt x="11733" y="20969"/>
                    <a:pt x="11811" y="20982"/>
                    <a:pt x="11876" y="21021"/>
                  </a:cubicBezTo>
                  <a:cubicBezTo>
                    <a:pt x="12032" y="21073"/>
                    <a:pt x="12188" y="21125"/>
                    <a:pt x="12344" y="21177"/>
                  </a:cubicBezTo>
                  <a:cubicBezTo>
                    <a:pt x="12865" y="21372"/>
                    <a:pt x="13411" y="21554"/>
                    <a:pt x="13957" y="21723"/>
                  </a:cubicBezTo>
                  <a:cubicBezTo>
                    <a:pt x="14139" y="21788"/>
                    <a:pt x="14321" y="21840"/>
                    <a:pt x="14517" y="21905"/>
                  </a:cubicBezTo>
                  <a:cubicBezTo>
                    <a:pt x="14634" y="21944"/>
                    <a:pt x="14764" y="21983"/>
                    <a:pt x="14881" y="22022"/>
                  </a:cubicBezTo>
                  <a:cubicBezTo>
                    <a:pt x="15102" y="22087"/>
                    <a:pt x="15336" y="22126"/>
                    <a:pt x="15570" y="22178"/>
                  </a:cubicBezTo>
                  <a:cubicBezTo>
                    <a:pt x="16103" y="22321"/>
                    <a:pt x="16650" y="22465"/>
                    <a:pt x="17209" y="22582"/>
                  </a:cubicBezTo>
                  <a:cubicBezTo>
                    <a:pt x="17352" y="22621"/>
                    <a:pt x="17495" y="22660"/>
                    <a:pt x="17651" y="22686"/>
                  </a:cubicBezTo>
                  <a:cubicBezTo>
                    <a:pt x="17873" y="22738"/>
                    <a:pt x="18094" y="22764"/>
                    <a:pt x="18315" y="22803"/>
                  </a:cubicBezTo>
                  <a:cubicBezTo>
                    <a:pt x="18783" y="22894"/>
                    <a:pt x="19238" y="22972"/>
                    <a:pt x="19720" y="23050"/>
                  </a:cubicBezTo>
                  <a:cubicBezTo>
                    <a:pt x="19902" y="23076"/>
                    <a:pt x="20084" y="23128"/>
                    <a:pt x="20279" y="23154"/>
                  </a:cubicBezTo>
                  <a:cubicBezTo>
                    <a:pt x="20461" y="23180"/>
                    <a:pt x="20695" y="23193"/>
                    <a:pt x="20903" y="23219"/>
                  </a:cubicBezTo>
                  <a:cubicBezTo>
                    <a:pt x="21346" y="23271"/>
                    <a:pt x="21788" y="23323"/>
                    <a:pt x="22230" y="23362"/>
                  </a:cubicBezTo>
                  <a:cubicBezTo>
                    <a:pt x="22438" y="23388"/>
                    <a:pt x="22646" y="23414"/>
                    <a:pt x="22854" y="23440"/>
                  </a:cubicBezTo>
                  <a:cubicBezTo>
                    <a:pt x="23063" y="23453"/>
                    <a:pt x="23245" y="23453"/>
                    <a:pt x="23453" y="23466"/>
                  </a:cubicBezTo>
                  <a:cubicBezTo>
                    <a:pt x="23895" y="23505"/>
                    <a:pt x="24337" y="23518"/>
                    <a:pt x="24793" y="23544"/>
                  </a:cubicBezTo>
                  <a:cubicBezTo>
                    <a:pt x="25014" y="23544"/>
                    <a:pt x="25235" y="23570"/>
                    <a:pt x="25469" y="23570"/>
                  </a:cubicBezTo>
                  <a:lnTo>
                    <a:pt x="28175" y="23570"/>
                  </a:lnTo>
                  <a:cubicBezTo>
                    <a:pt x="28318" y="23570"/>
                    <a:pt x="28461" y="23557"/>
                    <a:pt x="28604" y="23544"/>
                  </a:cubicBezTo>
                  <a:cubicBezTo>
                    <a:pt x="29202" y="23518"/>
                    <a:pt x="29800" y="23479"/>
                    <a:pt x="30399" y="23427"/>
                  </a:cubicBezTo>
                  <a:cubicBezTo>
                    <a:pt x="30633" y="23414"/>
                    <a:pt x="30880" y="23401"/>
                    <a:pt x="31114" y="23375"/>
                  </a:cubicBezTo>
                  <a:cubicBezTo>
                    <a:pt x="31231" y="23362"/>
                    <a:pt x="31348" y="23349"/>
                    <a:pt x="31465" y="23336"/>
                  </a:cubicBezTo>
                  <a:cubicBezTo>
                    <a:pt x="31648" y="23323"/>
                    <a:pt x="31817" y="23297"/>
                    <a:pt x="31999" y="23271"/>
                  </a:cubicBezTo>
                  <a:cubicBezTo>
                    <a:pt x="32610" y="23206"/>
                    <a:pt x="33221" y="23115"/>
                    <a:pt x="33833" y="23011"/>
                  </a:cubicBezTo>
                  <a:cubicBezTo>
                    <a:pt x="33989" y="22998"/>
                    <a:pt x="34132" y="22972"/>
                    <a:pt x="34288" y="22946"/>
                  </a:cubicBezTo>
                  <a:lnTo>
                    <a:pt x="34496" y="22907"/>
                  </a:lnTo>
                  <a:cubicBezTo>
                    <a:pt x="34782" y="22855"/>
                    <a:pt x="35056" y="22790"/>
                    <a:pt x="35342" y="22725"/>
                  </a:cubicBezTo>
                  <a:cubicBezTo>
                    <a:pt x="35823" y="22634"/>
                    <a:pt x="36330" y="22530"/>
                    <a:pt x="36812" y="22413"/>
                  </a:cubicBezTo>
                  <a:cubicBezTo>
                    <a:pt x="37163" y="22334"/>
                    <a:pt x="37501" y="22230"/>
                    <a:pt x="37852" y="22139"/>
                  </a:cubicBezTo>
                  <a:cubicBezTo>
                    <a:pt x="38307" y="22009"/>
                    <a:pt x="38776" y="21892"/>
                    <a:pt x="39218" y="21749"/>
                  </a:cubicBezTo>
                  <a:cubicBezTo>
                    <a:pt x="39322" y="21710"/>
                    <a:pt x="39426" y="21697"/>
                    <a:pt x="39517" y="21658"/>
                  </a:cubicBezTo>
                  <a:cubicBezTo>
                    <a:pt x="40063" y="21489"/>
                    <a:pt x="40597" y="21294"/>
                    <a:pt x="41130" y="21099"/>
                  </a:cubicBezTo>
                  <a:cubicBezTo>
                    <a:pt x="41208" y="21060"/>
                    <a:pt x="41273" y="21034"/>
                    <a:pt x="41351" y="20995"/>
                  </a:cubicBezTo>
                  <a:cubicBezTo>
                    <a:pt x="41937" y="20774"/>
                    <a:pt x="42496" y="20526"/>
                    <a:pt x="43042" y="20279"/>
                  </a:cubicBezTo>
                  <a:cubicBezTo>
                    <a:pt x="43211" y="20201"/>
                    <a:pt x="43367" y="20123"/>
                    <a:pt x="43536" y="20045"/>
                  </a:cubicBezTo>
                  <a:cubicBezTo>
                    <a:pt x="44148" y="19746"/>
                    <a:pt x="44746" y="19447"/>
                    <a:pt x="45318" y="19109"/>
                  </a:cubicBezTo>
                  <a:lnTo>
                    <a:pt x="45644" y="18914"/>
                  </a:lnTo>
                  <a:cubicBezTo>
                    <a:pt x="45748" y="18861"/>
                    <a:pt x="45839" y="18796"/>
                    <a:pt x="45943" y="18731"/>
                  </a:cubicBezTo>
                  <a:cubicBezTo>
                    <a:pt x="46099" y="18627"/>
                    <a:pt x="46268" y="18536"/>
                    <a:pt x="46424" y="18432"/>
                  </a:cubicBezTo>
                  <a:cubicBezTo>
                    <a:pt x="46567" y="18328"/>
                    <a:pt x="46710" y="18237"/>
                    <a:pt x="46840" y="18146"/>
                  </a:cubicBezTo>
                  <a:cubicBezTo>
                    <a:pt x="46983" y="18042"/>
                    <a:pt x="47153" y="17938"/>
                    <a:pt x="47296" y="17821"/>
                  </a:cubicBezTo>
                  <a:cubicBezTo>
                    <a:pt x="47439" y="17717"/>
                    <a:pt x="47556" y="17626"/>
                    <a:pt x="47686" y="17535"/>
                  </a:cubicBezTo>
                  <a:cubicBezTo>
                    <a:pt x="47816" y="17431"/>
                    <a:pt x="47972" y="17314"/>
                    <a:pt x="48102" y="17210"/>
                  </a:cubicBezTo>
                  <a:cubicBezTo>
                    <a:pt x="48245" y="17092"/>
                    <a:pt x="48349" y="17001"/>
                    <a:pt x="48466" y="16897"/>
                  </a:cubicBezTo>
                  <a:cubicBezTo>
                    <a:pt x="48583" y="16793"/>
                    <a:pt x="48726" y="16676"/>
                    <a:pt x="48844" y="16572"/>
                  </a:cubicBezTo>
                  <a:cubicBezTo>
                    <a:pt x="48896" y="16533"/>
                    <a:pt x="48961" y="16481"/>
                    <a:pt x="49013" y="16442"/>
                  </a:cubicBezTo>
                  <a:cubicBezTo>
                    <a:pt x="49065" y="16390"/>
                    <a:pt x="49104" y="16351"/>
                    <a:pt x="49143" y="16312"/>
                  </a:cubicBezTo>
                  <a:cubicBezTo>
                    <a:pt x="49351" y="16104"/>
                    <a:pt x="49559" y="15909"/>
                    <a:pt x="49741" y="15714"/>
                  </a:cubicBezTo>
                  <a:cubicBezTo>
                    <a:pt x="49806" y="15636"/>
                    <a:pt x="49871" y="15571"/>
                    <a:pt x="49936" y="15506"/>
                  </a:cubicBezTo>
                  <a:cubicBezTo>
                    <a:pt x="50183" y="15245"/>
                    <a:pt x="50404" y="14972"/>
                    <a:pt x="50626" y="14712"/>
                  </a:cubicBezTo>
                  <a:lnTo>
                    <a:pt x="50652" y="14673"/>
                  </a:lnTo>
                  <a:cubicBezTo>
                    <a:pt x="50704" y="14608"/>
                    <a:pt x="50743" y="14543"/>
                    <a:pt x="50795" y="14478"/>
                  </a:cubicBezTo>
                  <a:cubicBezTo>
                    <a:pt x="50925" y="14322"/>
                    <a:pt x="51055" y="14140"/>
                    <a:pt x="51172" y="13971"/>
                  </a:cubicBezTo>
                  <a:cubicBezTo>
                    <a:pt x="51237" y="13880"/>
                    <a:pt x="51289" y="13776"/>
                    <a:pt x="51354" y="13684"/>
                  </a:cubicBezTo>
                  <a:cubicBezTo>
                    <a:pt x="51458" y="13528"/>
                    <a:pt x="51549" y="13372"/>
                    <a:pt x="51640" y="13216"/>
                  </a:cubicBezTo>
                  <a:cubicBezTo>
                    <a:pt x="51666" y="13177"/>
                    <a:pt x="51692" y="13125"/>
                    <a:pt x="51718" y="13086"/>
                  </a:cubicBezTo>
                  <a:cubicBezTo>
                    <a:pt x="51744" y="13047"/>
                    <a:pt x="51783" y="12956"/>
                    <a:pt x="51822" y="12891"/>
                  </a:cubicBezTo>
                  <a:cubicBezTo>
                    <a:pt x="51887" y="12761"/>
                    <a:pt x="51965" y="12631"/>
                    <a:pt x="52030" y="12501"/>
                  </a:cubicBezTo>
                  <a:cubicBezTo>
                    <a:pt x="52095" y="12358"/>
                    <a:pt x="52134" y="12280"/>
                    <a:pt x="52186" y="12163"/>
                  </a:cubicBezTo>
                  <a:cubicBezTo>
                    <a:pt x="52251" y="12046"/>
                    <a:pt x="52304" y="11889"/>
                    <a:pt x="52356" y="11759"/>
                  </a:cubicBezTo>
                  <a:cubicBezTo>
                    <a:pt x="52382" y="11707"/>
                    <a:pt x="52408" y="11642"/>
                    <a:pt x="52434" y="11577"/>
                  </a:cubicBezTo>
                  <a:cubicBezTo>
                    <a:pt x="52447" y="11525"/>
                    <a:pt x="52460" y="11473"/>
                    <a:pt x="52486" y="11421"/>
                  </a:cubicBezTo>
                  <a:cubicBezTo>
                    <a:pt x="52525" y="11291"/>
                    <a:pt x="52564" y="11161"/>
                    <a:pt x="52616" y="11031"/>
                  </a:cubicBezTo>
                  <a:cubicBezTo>
                    <a:pt x="52655" y="10901"/>
                    <a:pt x="52681" y="10797"/>
                    <a:pt x="52707" y="10680"/>
                  </a:cubicBezTo>
                  <a:cubicBezTo>
                    <a:pt x="52746" y="10563"/>
                    <a:pt x="52772" y="10433"/>
                    <a:pt x="52811" y="10303"/>
                  </a:cubicBezTo>
                  <a:cubicBezTo>
                    <a:pt x="52824" y="10224"/>
                    <a:pt x="52850" y="10159"/>
                    <a:pt x="52863" y="10094"/>
                  </a:cubicBezTo>
                  <a:cubicBezTo>
                    <a:pt x="52876" y="10016"/>
                    <a:pt x="52876" y="9990"/>
                    <a:pt x="52876" y="9951"/>
                  </a:cubicBezTo>
                  <a:cubicBezTo>
                    <a:pt x="52902" y="9821"/>
                    <a:pt x="52928" y="9691"/>
                    <a:pt x="52941" y="9548"/>
                  </a:cubicBezTo>
                  <a:cubicBezTo>
                    <a:pt x="52954" y="9418"/>
                    <a:pt x="52980" y="9314"/>
                    <a:pt x="52980" y="9197"/>
                  </a:cubicBezTo>
                  <a:cubicBezTo>
                    <a:pt x="52993" y="9080"/>
                    <a:pt x="53006" y="8937"/>
                    <a:pt x="53019" y="8807"/>
                  </a:cubicBezTo>
                  <a:cubicBezTo>
                    <a:pt x="53019" y="8729"/>
                    <a:pt x="53032" y="8638"/>
                    <a:pt x="53032" y="8573"/>
                  </a:cubicBezTo>
                  <a:cubicBezTo>
                    <a:pt x="53032" y="8494"/>
                    <a:pt x="53032" y="8403"/>
                    <a:pt x="53032" y="8338"/>
                  </a:cubicBezTo>
                  <a:lnTo>
                    <a:pt x="53058" y="170"/>
                  </a:lnTo>
                  <a:lnTo>
                    <a:pt x="53058" y="170"/>
                  </a:lnTo>
                  <a:cubicBezTo>
                    <a:pt x="53045" y="313"/>
                    <a:pt x="53032" y="469"/>
                    <a:pt x="53032" y="625"/>
                  </a:cubicBezTo>
                  <a:cubicBezTo>
                    <a:pt x="53032" y="755"/>
                    <a:pt x="53006" y="885"/>
                    <a:pt x="52993" y="1015"/>
                  </a:cubicBezTo>
                  <a:cubicBezTo>
                    <a:pt x="52980" y="1158"/>
                    <a:pt x="52967" y="1249"/>
                    <a:pt x="52954" y="1366"/>
                  </a:cubicBezTo>
                  <a:cubicBezTo>
                    <a:pt x="52941" y="1483"/>
                    <a:pt x="52915" y="1639"/>
                    <a:pt x="52889" y="1770"/>
                  </a:cubicBezTo>
                  <a:cubicBezTo>
                    <a:pt x="52863" y="1900"/>
                    <a:pt x="52850" y="2004"/>
                    <a:pt x="52824" y="2121"/>
                  </a:cubicBezTo>
                  <a:cubicBezTo>
                    <a:pt x="52785" y="2238"/>
                    <a:pt x="52759" y="2368"/>
                    <a:pt x="52720" y="2498"/>
                  </a:cubicBezTo>
                  <a:cubicBezTo>
                    <a:pt x="52694" y="2628"/>
                    <a:pt x="52655" y="2732"/>
                    <a:pt x="52629" y="2849"/>
                  </a:cubicBezTo>
                  <a:cubicBezTo>
                    <a:pt x="52590" y="2966"/>
                    <a:pt x="52538" y="3109"/>
                    <a:pt x="52499" y="3239"/>
                  </a:cubicBezTo>
                  <a:cubicBezTo>
                    <a:pt x="52447" y="3369"/>
                    <a:pt x="52408" y="3461"/>
                    <a:pt x="52369" y="3578"/>
                  </a:cubicBezTo>
                  <a:cubicBezTo>
                    <a:pt x="52317" y="3695"/>
                    <a:pt x="52251" y="3838"/>
                    <a:pt x="52199" y="3981"/>
                  </a:cubicBezTo>
                  <a:cubicBezTo>
                    <a:pt x="52147" y="4111"/>
                    <a:pt x="52095" y="4202"/>
                    <a:pt x="52043" y="4319"/>
                  </a:cubicBezTo>
                  <a:cubicBezTo>
                    <a:pt x="51978" y="4423"/>
                    <a:pt x="51913" y="4579"/>
                    <a:pt x="51835" y="4709"/>
                  </a:cubicBezTo>
                  <a:cubicBezTo>
                    <a:pt x="51783" y="4826"/>
                    <a:pt x="51718" y="4930"/>
                    <a:pt x="51653" y="5034"/>
                  </a:cubicBezTo>
                  <a:cubicBezTo>
                    <a:pt x="51562" y="5204"/>
                    <a:pt x="51471" y="5347"/>
                    <a:pt x="51367" y="5503"/>
                  </a:cubicBezTo>
                  <a:cubicBezTo>
                    <a:pt x="51302" y="5607"/>
                    <a:pt x="51250" y="5698"/>
                    <a:pt x="51185" y="5789"/>
                  </a:cubicBezTo>
                  <a:cubicBezTo>
                    <a:pt x="51068" y="5958"/>
                    <a:pt x="50938" y="6127"/>
                    <a:pt x="50808" y="6296"/>
                  </a:cubicBezTo>
                  <a:cubicBezTo>
                    <a:pt x="50756" y="6374"/>
                    <a:pt x="50704" y="6452"/>
                    <a:pt x="50652" y="6530"/>
                  </a:cubicBezTo>
                  <a:cubicBezTo>
                    <a:pt x="50430" y="6803"/>
                    <a:pt x="50196" y="7064"/>
                    <a:pt x="49962" y="7324"/>
                  </a:cubicBezTo>
                  <a:cubicBezTo>
                    <a:pt x="49897" y="7402"/>
                    <a:pt x="49832" y="7467"/>
                    <a:pt x="49767" y="7532"/>
                  </a:cubicBezTo>
                  <a:cubicBezTo>
                    <a:pt x="49572" y="7727"/>
                    <a:pt x="49377" y="7935"/>
                    <a:pt x="49169" y="8130"/>
                  </a:cubicBezTo>
                  <a:cubicBezTo>
                    <a:pt x="49065" y="8221"/>
                    <a:pt x="48974" y="8312"/>
                    <a:pt x="48870" y="8403"/>
                  </a:cubicBezTo>
                  <a:cubicBezTo>
                    <a:pt x="48752" y="8507"/>
                    <a:pt x="48622" y="8625"/>
                    <a:pt x="48492" y="8729"/>
                  </a:cubicBezTo>
                  <a:cubicBezTo>
                    <a:pt x="48362" y="8820"/>
                    <a:pt x="48258" y="8924"/>
                    <a:pt x="48128" y="9028"/>
                  </a:cubicBezTo>
                  <a:cubicBezTo>
                    <a:pt x="47998" y="9132"/>
                    <a:pt x="47855" y="9249"/>
                    <a:pt x="47712" y="9353"/>
                  </a:cubicBezTo>
                  <a:cubicBezTo>
                    <a:pt x="47569" y="9457"/>
                    <a:pt x="47452" y="9548"/>
                    <a:pt x="47322" y="9652"/>
                  </a:cubicBezTo>
                  <a:cubicBezTo>
                    <a:pt x="47179" y="9743"/>
                    <a:pt x="47022" y="9860"/>
                    <a:pt x="46853" y="9964"/>
                  </a:cubicBezTo>
                  <a:cubicBezTo>
                    <a:pt x="46697" y="10068"/>
                    <a:pt x="46580" y="10159"/>
                    <a:pt x="46424" y="10250"/>
                  </a:cubicBezTo>
                  <a:cubicBezTo>
                    <a:pt x="46281" y="10355"/>
                    <a:pt x="46112" y="10459"/>
                    <a:pt x="45956" y="10563"/>
                  </a:cubicBezTo>
                  <a:cubicBezTo>
                    <a:pt x="45748" y="10680"/>
                    <a:pt x="45553" y="10810"/>
                    <a:pt x="45331" y="10940"/>
                  </a:cubicBezTo>
                  <a:cubicBezTo>
                    <a:pt x="44759" y="11265"/>
                    <a:pt x="44161" y="11577"/>
                    <a:pt x="43549" y="11876"/>
                  </a:cubicBezTo>
                  <a:cubicBezTo>
                    <a:pt x="43380" y="11954"/>
                    <a:pt x="43224" y="12033"/>
                    <a:pt x="43055" y="12098"/>
                  </a:cubicBezTo>
                  <a:cubicBezTo>
                    <a:pt x="42509" y="12358"/>
                    <a:pt x="41937" y="12592"/>
                    <a:pt x="41364" y="12826"/>
                  </a:cubicBezTo>
                  <a:cubicBezTo>
                    <a:pt x="41286" y="12852"/>
                    <a:pt x="41208" y="12891"/>
                    <a:pt x="41143" y="12917"/>
                  </a:cubicBezTo>
                  <a:cubicBezTo>
                    <a:pt x="40519" y="13151"/>
                    <a:pt x="39881" y="13372"/>
                    <a:pt x="39231" y="13567"/>
                  </a:cubicBezTo>
                  <a:cubicBezTo>
                    <a:pt x="38789" y="13710"/>
                    <a:pt x="38333" y="13828"/>
                    <a:pt x="37865" y="13958"/>
                  </a:cubicBezTo>
                  <a:cubicBezTo>
                    <a:pt x="37527" y="14049"/>
                    <a:pt x="37176" y="14153"/>
                    <a:pt x="36825" y="14244"/>
                  </a:cubicBezTo>
                  <a:cubicBezTo>
                    <a:pt x="36343" y="14361"/>
                    <a:pt x="35849" y="14452"/>
                    <a:pt x="35368" y="14556"/>
                  </a:cubicBezTo>
                  <a:cubicBezTo>
                    <a:pt x="35016" y="14621"/>
                    <a:pt x="34652" y="14712"/>
                    <a:pt x="34301" y="14764"/>
                  </a:cubicBezTo>
                  <a:cubicBezTo>
                    <a:pt x="34145" y="14790"/>
                    <a:pt x="34002" y="14816"/>
                    <a:pt x="33859" y="14842"/>
                  </a:cubicBezTo>
                  <a:cubicBezTo>
                    <a:pt x="33247" y="14933"/>
                    <a:pt x="32636" y="15024"/>
                    <a:pt x="32012" y="15102"/>
                  </a:cubicBezTo>
                  <a:cubicBezTo>
                    <a:pt x="31843" y="15115"/>
                    <a:pt x="31661" y="15141"/>
                    <a:pt x="31478" y="15167"/>
                  </a:cubicBezTo>
                  <a:cubicBezTo>
                    <a:pt x="31127" y="15206"/>
                    <a:pt x="30763" y="15219"/>
                    <a:pt x="30412" y="15258"/>
                  </a:cubicBezTo>
                  <a:cubicBezTo>
                    <a:pt x="29813" y="15297"/>
                    <a:pt x="29215" y="15349"/>
                    <a:pt x="28617" y="15375"/>
                  </a:cubicBezTo>
                  <a:cubicBezTo>
                    <a:pt x="28240" y="15388"/>
                    <a:pt x="27862" y="15401"/>
                    <a:pt x="27472" y="15401"/>
                  </a:cubicBezTo>
                  <a:cubicBezTo>
                    <a:pt x="27231" y="15408"/>
                    <a:pt x="26988" y="15411"/>
                    <a:pt x="26744" y="15411"/>
                  </a:cubicBezTo>
                  <a:cubicBezTo>
                    <a:pt x="26500" y="15411"/>
                    <a:pt x="26256" y="15408"/>
                    <a:pt x="26015" y="15401"/>
                  </a:cubicBezTo>
                  <a:cubicBezTo>
                    <a:pt x="25612" y="15401"/>
                    <a:pt x="25209" y="15388"/>
                    <a:pt x="24806" y="15375"/>
                  </a:cubicBezTo>
                  <a:cubicBezTo>
                    <a:pt x="24363" y="15349"/>
                    <a:pt x="23908" y="15323"/>
                    <a:pt x="23466" y="15297"/>
                  </a:cubicBezTo>
                  <a:cubicBezTo>
                    <a:pt x="23050" y="15271"/>
                    <a:pt x="22646" y="15232"/>
                    <a:pt x="22243" y="15193"/>
                  </a:cubicBezTo>
                  <a:cubicBezTo>
                    <a:pt x="21801" y="15154"/>
                    <a:pt x="21359" y="15102"/>
                    <a:pt x="20916" y="15050"/>
                  </a:cubicBezTo>
                  <a:cubicBezTo>
                    <a:pt x="20526" y="14998"/>
                    <a:pt x="20123" y="14946"/>
                    <a:pt x="19733" y="14881"/>
                  </a:cubicBezTo>
                  <a:cubicBezTo>
                    <a:pt x="19264" y="14816"/>
                    <a:pt x="18796" y="14725"/>
                    <a:pt x="18328" y="14647"/>
                  </a:cubicBezTo>
                  <a:cubicBezTo>
                    <a:pt x="17964" y="14569"/>
                    <a:pt x="17586" y="14504"/>
                    <a:pt x="17222" y="14413"/>
                  </a:cubicBezTo>
                  <a:cubicBezTo>
                    <a:pt x="16676" y="14296"/>
                    <a:pt x="16130" y="14166"/>
                    <a:pt x="15583" y="14010"/>
                  </a:cubicBezTo>
                  <a:cubicBezTo>
                    <a:pt x="15232" y="13919"/>
                    <a:pt x="14868" y="13841"/>
                    <a:pt x="14530" y="13737"/>
                  </a:cubicBezTo>
                  <a:cubicBezTo>
                    <a:pt x="14334" y="13671"/>
                    <a:pt x="14152" y="13619"/>
                    <a:pt x="13970" y="13554"/>
                  </a:cubicBezTo>
                  <a:cubicBezTo>
                    <a:pt x="13424" y="13385"/>
                    <a:pt x="12891" y="13203"/>
                    <a:pt x="12357" y="13008"/>
                  </a:cubicBezTo>
                  <a:cubicBezTo>
                    <a:pt x="12201" y="12956"/>
                    <a:pt x="12045" y="12904"/>
                    <a:pt x="11889" y="12852"/>
                  </a:cubicBezTo>
                  <a:cubicBezTo>
                    <a:pt x="11408" y="12657"/>
                    <a:pt x="10953" y="12449"/>
                    <a:pt x="10484" y="12254"/>
                  </a:cubicBezTo>
                  <a:cubicBezTo>
                    <a:pt x="10263" y="12150"/>
                    <a:pt x="10029" y="12059"/>
                    <a:pt x="9808" y="11954"/>
                  </a:cubicBezTo>
                  <a:cubicBezTo>
                    <a:pt x="9131" y="11629"/>
                    <a:pt x="8481" y="11304"/>
                    <a:pt x="7857" y="10940"/>
                  </a:cubicBezTo>
                  <a:cubicBezTo>
                    <a:pt x="2642" y="7910"/>
                    <a:pt x="27" y="3956"/>
                    <a:pt x="39" y="2"/>
                  </a:cubicBezTo>
                  <a:close/>
                </a:path>
              </a:pathLst>
            </a:custGeom>
            <a:solidFill>
              <a:srgbClr val="DC78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2" name="Google Shape;142;p16">
              <a:extLst>
                <a:ext uri="{FF2B5EF4-FFF2-40B4-BE49-F238E27FC236}">
                  <a16:creationId xmlns:a16="http://schemas.microsoft.com/office/drawing/2014/main" id="{9710CB5A-0C9A-001A-5EF0-D1E581C75DA6}"/>
                </a:ext>
              </a:extLst>
            </p:cNvPr>
            <p:cNvSpPr/>
            <p:nvPr/>
          </p:nvSpPr>
          <p:spPr>
            <a:xfrm>
              <a:off x="2916582" y="2753483"/>
              <a:ext cx="883586" cy="465932"/>
            </a:xfrm>
            <a:custGeom>
              <a:avLst/>
              <a:gdLst/>
              <a:ahLst/>
              <a:cxnLst/>
              <a:rect l="l" t="t" r="r" b="b"/>
              <a:pathLst>
                <a:path w="58236" h="30709" extrusionOk="0">
                  <a:moveTo>
                    <a:pt x="29035" y="1"/>
                  </a:moveTo>
                  <a:cubicBezTo>
                    <a:pt x="22250" y="1"/>
                    <a:pt x="15473" y="1497"/>
                    <a:pt x="10316" y="4488"/>
                  </a:cubicBezTo>
                  <a:cubicBezTo>
                    <a:pt x="1" y="10485"/>
                    <a:pt x="53" y="20214"/>
                    <a:pt x="10433" y="26211"/>
                  </a:cubicBezTo>
                  <a:cubicBezTo>
                    <a:pt x="15629" y="29209"/>
                    <a:pt x="22422" y="30708"/>
                    <a:pt x="29206" y="30708"/>
                  </a:cubicBezTo>
                  <a:cubicBezTo>
                    <a:pt x="35989" y="30708"/>
                    <a:pt x="42763" y="29209"/>
                    <a:pt x="47920" y="26211"/>
                  </a:cubicBezTo>
                  <a:cubicBezTo>
                    <a:pt x="58235" y="20214"/>
                    <a:pt x="58183" y="10485"/>
                    <a:pt x="47803" y="4488"/>
                  </a:cubicBezTo>
                  <a:cubicBezTo>
                    <a:pt x="42613" y="1497"/>
                    <a:pt x="35820" y="1"/>
                    <a:pt x="2903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4" name="Google Shape;143;p16">
              <a:extLst>
                <a:ext uri="{FF2B5EF4-FFF2-40B4-BE49-F238E27FC236}">
                  <a16:creationId xmlns:a16="http://schemas.microsoft.com/office/drawing/2014/main" id="{50C5F770-1C6D-5669-CD56-7DFD37BFAF4B}"/>
                </a:ext>
              </a:extLst>
            </p:cNvPr>
            <p:cNvSpPr/>
            <p:nvPr/>
          </p:nvSpPr>
          <p:spPr>
            <a:xfrm>
              <a:off x="3330781" y="2912164"/>
              <a:ext cx="119028" cy="62844"/>
            </a:xfrm>
            <a:custGeom>
              <a:avLst/>
              <a:gdLst/>
              <a:ahLst/>
              <a:cxnLst/>
              <a:rect l="l" t="t" r="r" b="b"/>
              <a:pathLst>
                <a:path w="7845" h="4142" extrusionOk="0">
                  <a:moveTo>
                    <a:pt x="3922" y="978"/>
                  </a:moveTo>
                  <a:cubicBezTo>
                    <a:pt x="4410" y="978"/>
                    <a:pt x="4898" y="1085"/>
                    <a:pt x="5269" y="1299"/>
                  </a:cubicBezTo>
                  <a:cubicBezTo>
                    <a:pt x="5997" y="1729"/>
                    <a:pt x="5997" y="2418"/>
                    <a:pt x="5269" y="2847"/>
                  </a:cubicBezTo>
                  <a:cubicBezTo>
                    <a:pt x="4898" y="3062"/>
                    <a:pt x="4413" y="3169"/>
                    <a:pt x="3929" y="3169"/>
                  </a:cubicBezTo>
                  <a:cubicBezTo>
                    <a:pt x="3444" y="3169"/>
                    <a:pt x="2960" y="3062"/>
                    <a:pt x="2589" y="2847"/>
                  </a:cubicBezTo>
                  <a:cubicBezTo>
                    <a:pt x="1848" y="2418"/>
                    <a:pt x="1848" y="1716"/>
                    <a:pt x="2576" y="1299"/>
                  </a:cubicBezTo>
                  <a:cubicBezTo>
                    <a:pt x="2947" y="1085"/>
                    <a:pt x="3434" y="978"/>
                    <a:pt x="3922" y="978"/>
                  </a:cubicBezTo>
                  <a:close/>
                  <a:moveTo>
                    <a:pt x="3895" y="0"/>
                  </a:moveTo>
                  <a:cubicBezTo>
                    <a:pt x="2985" y="0"/>
                    <a:pt x="2079" y="202"/>
                    <a:pt x="1392" y="610"/>
                  </a:cubicBezTo>
                  <a:cubicBezTo>
                    <a:pt x="1" y="1417"/>
                    <a:pt x="1" y="2717"/>
                    <a:pt x="1392" y="3537"/>
                  </a:cubicBezTo>
                  <a:cubicBezTo>
                    <a:pt x="2095" y="3940"/>
                    <a:pt x="3012" y="4142"/>
                    <a:pt x="3927" y="4142"/>
                  </a:cubicBezTo>
                  <a:cubicBezTo>
                    <a:pt x="4843" y="4142"/>
                    <a:pt x="5756" y="3940"/>
                    <a:pt x="6452" y="3537"/>
                  </a:cubicBezTo>
                  <a:cubicBezTo>
                    <a:pt x="7844" y="2717"/>
                    <a:pt x="7831" y="1417"/>
                    <a:pt x="6439" y="610"/>
                  </a:cubicBezTo>
                  <a:cubicBezTo>
                    <a:pt x="5734" y="205"/>
                    <a:pt x="4812" y="0"/>
                    <a:pt x="38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5" name="Google Shape;144;p16">
              <a:extLst>
                <a:ext uri="{FF2B5EF4-FFF2-40B4-BE49-F238E27FC236}">
                  <a16:creationId xmlns:a16="http://schemas.microsoft.com/office/drawing/2014/main" id="{14E0E912-C768-8866-5235-FA64B52DCC96}"/>
                </a:ext>
              </a:extLst>
            </p:cNvPr>
            <p:cNvSpPr/>
            <p:nvPr/>
          </p:nvSpPr>
          <p:spPr>
            <a:xfrm>
              <a:off x="3211389" y="2877257"/>
              <a:ext cx="305529" cy="170008"/>
            </a:xfrm>
            <a:custGeom>
              <a:avLst/>
              <a:gdLst/>
              <a:ahLst/>
              <a:cxnLst/>
              <a:rect l="l" t="t" r="r" b="b"/>
              <a:pathLst>
                <a:path w="20137" h="11205" extrusionOk="0">
                  <a:moveTo>
                    <a:pt x="11173" y="968"/>
                  </a:moveTo>
                  <a:cubicBezTo>
                    <a:pt x="12832" y="968"/>
                    <a:pt x="14495" y="1336"/>
                    <a:pt x="15766" y="2066"/>
                  </a:cubicBezTo>
                  <a:cubicBezTo>
                    <a:pt x="18290" y="3522"/>
                    <a:pt x="18303" y="5890"/>
                    <a:pt x="15792" y="7360"/>
                  </a:cubicBezTo>
                  <a:cubicBezTo>
                    <a:pt x="13711" y="8569"/>
                    <a:pt x="5932" y="9662"/>
                    <a:pt x="1913" y="10117"/>
                  </a:cubicBezTo>
                  <a:cubicBezTo>
                    <a:pt x="2654" y="7789"/>
                    <a:pt x="4489" y="3301"/>
                    <a:pt x="6622" y="2066"/>
                  </a:cubicBezTo>
                  <a:cubicBezTo>
                    <a:pt x="7874" y="1332"/>
                    <a:pt x="9522" y="968"/>
                    <a:pt x="11173" y="968"/>
                  </a:cubicBezTo>
                  <a:close/>
                  <a:moveTo>
                    <a:pt x="11183" y="1"/>
                  </a:moveTo>
                  <a:cubicBezTo>
                    <a:pt x="9100" y="1"/>
                    <a:pt x="7019" y="459"/>
                    <a:pt x="5438" y="1376"/>
                  </a:cubicBezTo>
                  <a:cubicBezTo>
                    <a:pt x="2199" y="3262"/>
                    <a:pt x="131" y="10338"/>
                    <a:pt x="40" y="10638"/>
                  </a:cubicBezTo>
                  <a:cubicBezTo>
                    <a:pt x="1" y="10794"/>
                    <a:pt x="79" y="10963"/>
                    <a:pt x="287" y="11067"/>
                  </a:cubicBezTo>
                  <a:cubicBezTo>
                    <a:pt x="465" y="11161"/>
                    <a:pt x="668" y="11205"/>
                    <a:pt x="869" y="11205"/>
                  </a:cubicBezTo>
                  <a:cubicBezTo>
                    <a:pt x="918" y="11205"/>
                    <a:pt x="967" y="11202"/>
                    <a:pt x="1016" y="11197"/>
                  </a:cubicBezTo>
                  <a:cubicBezTo>
                    <a:pt x="1536" y="11145"/>
                    <a:pt x="13815" y="9883"/>
                    <a:pt x="16976" y="8049"/>
                  </a:cubicBezTo>
                  <a:cubicBezTo>
                    <a:pt x="20137" y="6202"/>
                    <a:pt x="20124" y="3210"/>
                    <a:pt x="16937" y="1376"/>
                  </a:cubicBezTo>
                  <a:cubicBezTo>
                    <a:pt x="15350" y="459"/>
                    <a:pt x="13265" y="1"/>
                    <a:pt x="111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7" name="Google Shape;140;p16">
            <a:extLst>
              <a:ext uri="{FF2B5EF4-FFF2-40B4-BE49-F238E27FC236}">
                <a16:creationId xmlns:a16="http://schemas.microsoft.com/office/drawing/2014/main" id="{A8BEC815-4CAE-8980-360F-D7D2697ED2EB}"/>
              </a:ext>
            </a:extLst>
          </p:cNvPr>
          <p:cNvGrpSpPr/>
          <p:nvPr/>
        </p:nvGrpSpPr>
        <p:grpSpPr>
          <a:xfrm>
            <a:off x="6894071" y="2383244"/>
            <a:ext cx="387371" cy="253284"/>
            <a:chOff x="2916582" y="2753483"/>
            <a:chExt cx="883586" cy="57773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8" name="Google Shape;141;p16">
              <a:extLst>
                <a:ext uri="{FF2B5EF4-FFF2-40B4-BE49-F238E27FC236}">
                  <a16:creationId xmlns:a16="http://schemas.microsoft.com/office/drawing/2014/main" id="{8BE4CC83-0C02-1F67-4063-141DEC3F3E02}"/>
                </a:ext>
              </a:extLst>
            </p:cNvPr>
            <p:cNvSpPr/>
            <p:nvPr/>
          </p:nvSpPr>
          <p:spPr>
            <a:xfrm>
              <a:off x="2955661" y="2973588"/>
              <a:ext cx="805023" cy="357631"/>
            </a:xfrm>
            <a:custGeom>
              <a:avLst/>
              <a:gdLst/>
              <a:ahLst/>
              <a:cxnLst/>
              <a:rect l="l" t="t" r="r" b="b"/>
              <a:pathLst>
                <a:path w="53058" h="23571" extrusionOk="0">
                  <a:moveTo>
                    <a:pt x="39" y="1"/>
                  </a:moveTo>
                  <a:lnTo>
                    <a:pt x="39" y="1"/>
                  </a:lnTo>
                  <a:cubicBezTo>
                    <a:pt x="39" y="1"/>
                    <a:pt x="39" y="2"/>
                    <a:pt x="39" y="2"/>
                  </a:cubicBezTo>
                  <a:lnTo>
                    <a:pt x="39" y="2"/>
                  </a:lnTo>
                  <a:lnTo>
                    <a:pt x="39" y="1"/>
                  </a:lnTo>
                  <a:close/>
                  <a:moveTo>
                    <a:pt x="39" y="2"/>
                  </a:moveTo>
                  <a:lnTo>
                    <a:pt x="13" y="8169"/>
                  </a:lnTo>
                  <a:cubicBezTo>
                    <a:pt x="0" y="12124"/>
                    <a:pt x="2615" y="16091"/>
                    <a:pt x="7844" y="19109"/>
                  </a:cubicBezTo>
                  <a:cubicBezTo>
                    <a:pt x="8468" y="19460"/>
                    <a:pt x="9118" y="19798"/>
                    <a:pt x="9795" y="20123"/>
                  </a:cubicBezTo>
                  <a:cubicBezTo>
                    <a:pt x="10016" y="20227"/>
                    <a:pt x="10237" y="20318"/>
                    <a:pt x="10471" y="20409"/>
                  </a:cubicBezTo>
                  <a:cubicBezTo>
                    <a:pt x="10861" y="20591"/>
                    <a:pt x="11252" y="20774"/>
                    <a:pt x="11668" y="20943"/>
                  </a:cubicBezTo>
                  <a:cubicBezTo>
                    <a:pt x="11733" y="20969"/>
                    <a:pt x="11811" y="20982"/>
                    <a:pt x="11876" y="21021"/>
                  </a:cubicBezTo>
                  <a:cubicBezTo>
                    <a:pt x="12032" y="21073"/>
                    <a:pt x="12188" y="21125"/>
                    <a:pt x="12344" y="21177"/>
                  </a:cubicBezTo>
                  <a:cubicBezTo>
                    <a:pt x="12865" y="21372"/>
                    <a:pt x="13411" y="21554"/>
                    <a:pt x="13957" y="21723"/>
                  </a:cubicBezTo>
                  <a:cubicBezTo>
                    <a:pt x="14139" y="21788"/>
                    <a:pt x="14321" y="21840"/>
                    <a:pt x="14517" y="21905"/>
                  </a:cubicBezTo>
                  <a:cubicBezTo>
                    <a:pt x="14634" y="21944"/>
                    <a:pt x="14764" y="21983"/>
                    <a:pt x="14881" y="22022"/>
                  </a:cubicBezTo>
                  <a:cubicBezTo>
                    <a:pt x="15102" y="22087"/>
                    <a:pt x="15336" y="22126"/>
                    <a:pt x="15570" y="22178"/>
                  </a:cubicBezTo>
                  <a:cubicBezTo>
                    <a:pt x="16103" y="22321"/>
                    <a:pt x="16650" y="22465"/>
                    <a:pt x="17209" y="22582"/>
                  </a:cubicBezTo>
                  <a:cubicBezTo>
                    <a:pt x="17352" y="22621"/>
                    <a:pt x="17495" y="22660"/>
                    <a:pt x="17651" y="22686"/>
                  </a:cubicBezTo>
                  <a:cubicBezTo>
                    <a:pt x="17873" y="22738"/>
                    <a:pt x="18094" y="22764"/>
                    <a:pt x="18315" y="22803"/>
                  </a:cubicBezTo>
                  <a:cubicBezTo>
                    <a:pt x="18783" y="22894"/>
                    <a:pt x="19238" y="22972"/>
                    <a:pt x="19720" y="23050"/>
                  </a:cubicBezTo>
                  <a:cubicBezTo>
                    <a:pt x="19902" y="23076"/>
                    <a:pt x="20084" y="23128"/>
                    <a:pt x="20279" y="23154"/>
                  </a:cubicBezTo>
                  <a:cubicBezTo>
                    <a:pt x="20461" y="23180"/>
                    <a:pt x="20695" y="23193"/>
                    <a:pt x="20903" y="23219"/>
                  </a:cubicBezTo>
                  <a:cubicBezTo>
                    <a:pt x="21346" y="23271"/>
                    <a:pt x="21788" y="23323"/>
                    <a:pt x="22230" y="23362"/>
                  </a:cubicBezTo>
                  <a:cubicBezTo>
                    <a:pt x="22438" y="23388"/>
                    <a:pt x="22646" y="23414"/>
                    <a:pt x="22854" y="23440"/>
                  </a:cubicBezTo>
                  <a:cubicBezTo>
                    <a:pt x="23063" y="23453"/>
                    <a:pt x="23245" y="23453"/>
                    <a:pt x="23453" y="23466"/>
                  </a:cubicBezTo>
                  <a:cubicBezTo>
                    <a:pt x="23895" y="23505"/>
                    <a:pt x="24337" y="23518"/>
                    <a:pt x="24793" y="23544"/>
                  </a:cubicBezTo>
                  <a:cubicBezTo>
                    <a:pt x="25014" y="23544"/>
                    <a:pt x="25235" y="23570"/>
                    <a:pt x="25469" y="23570"/>
                  </a:cubicBezTo>
                  <a:lnTo>
                    <a:pt x="28175" y="23570"/>
                  </a:lnTo>
                  <a:cubicBezTo>
                    <a:pt x="28318" y="23570"/>
                    <a:pt x="28461" y="23557"/>
                    <a:pt x="28604" y="23544"/>
                  </a:cubicBezTo>
                  <a:cubicBezTo>
                    <a:pt x="29202" y="23518"/>
                    <a:pt x="29800" y="23479"/>
                    <a:pt x="30399" y="23427"/>
                  </a:cubicBezTo>
                  <a:cubicBezTo>
                    <a:pt x="30633" y="23414"/>
                    <a:pt x="30880" y="23401"/>
                    <a:pt x="31114" y="23375"/>
                  </a:cubicBezTo>
                  <a:cubicBezTo>
                    <a:pt x="31231" y="23362"/>
                    <a:pt x="31348" y="23349"/>
                    <a:pt x="31465" y="23336"/>
                  </a:cubicBezTo>
                  <a:cubicBezTo>
                    <a:pt x="31648" y="23323"/>
                    <a:pt x="31817" y="23297"/>
                    <a:pt x="31999" y="23271"/>
                  </a:cubicBezTo>
                  <a:cubicBezTo>
                    <a:pt x="32610" y="23206"/>
                    <a:pt x="33221" y="23115"/>
                    <a:pt x="33833" y="23011"/>
                  </a:cubicBezTo>
                  <a:cubicBezTo>
                    <a:pt x="33989" y="22998"/>
                    <a:pt x="34132" y="22972"/>
                    <a:pt x="34288" y="22946"/>
                  </a:cubicBezTo>
                  <a:lnTo>
                    <a:pt x="34496" y="22907"/>
                  </a:lnTo>
                  <a:cubicBezTo>
                    <a:pt x="34782" y="22855"/>
                    <a:pt x="35056" y="22790"/>
                    <a:pt x="35342" y="22725"/>
                  </a:cubicBezTo>
                  <a:cubicBezTo>
                    <a:pt x="35823" y="22634"/>
                    <a:pt x="36330" y="22530"/>
                    <a:pt x="36812" y="22413"/>
                  </a:cubicBezTo>
                  <a:cubicBezTo>
                    <a:pt x="37163" y="22334"/>
                    <a:pt x="37501" y="22230"/>
                    <a:pt x="37852" y="22139"/>
                  </a:cubicBezTo>
                  <a:cubicBezTo>
                    <a:pt x="38307" y="22009"/>
                    <a:pt x="38776" y="21892"/>
                    <a:pt x="39218" y="21749"/>
                  </a:cubicBezTo>
                  <a:cubicBezTo>
                    <a:pt x="39322" y="21710"/>
                    <a:pt x="39426" y="21697"/>
                    <a:pt x="39517" y="21658"/>
                  </a:cubicBezTo>
                  <a:cubicBezTo>
                    <a:pt x="40063" y="21489"/>
                    <a:pt x="40597" y="21294"/>
                    <a:pt x="41130" y="21099"/>
                  </a:cubicBezTo>
                  <a:cubicBezTo>
                    <a:pt x="41208" y="21060"/>
                    <a:pt x="41273" y="21034"/>
                    <a:pt x="41351" y="20995"/>
                  </a:cubicBezTo>
                  <a:cubicBezTo>
                    <a:pt x="41937" y="20774"/>
                    <a:pt x="42496" y="20526"/>
                    <a:pt x="43042" y="20279"/>
                  </a:cubicBezTo>
                  <a:cubicBezTo>
                    <a:pt x="43211" y="20201"/>
                    <a:pt x="43367" y="20123"/>
                    <a:pt x="43536" y="20045"/>
                  </a:cubicBezTo>
                  <a:cubicBezTo>
                    <a:pt x="44148" y="19746"/>
                    <a:pt x="44746" y="19447"/>
                    <a:pt x="45318" y="19109"/>
                  </a:cubicBezTo>
                  <a:lnTo>
                    <a:pt x="45644" y="18914"/>
                  </a:lnTo>
                  <a:cubicBezTo>
                    <a:pt x="45748" y="18861"/>
                    <a:pt x="45839" y="18796"/>
                    <a:pt x="45943" y="18731"/>
                  </a:cubicBezTo>
                  <a:cubicBezTo>
                    <a:pt x="46099" y="18627"/>
                    <a:pt x="46268" y="18536"/>
                    <a:pt x="46424" y="18432"/>
                  </a:cubicBezTo>
                  <a:cubicBezTo>
                    <a:pt x="46567" y="18328"/>
                    <a:pt x="46710" y="18237"/>
                    <a:pt x="46840" y="18146"/>
                  </a:cubicBezTo>
                  <a:cubicBezTo>
                    <a:pt x="46983" y="18042"/>
                    <a:pt x="47153" y="17938"/>
                    <a:pt x="47296" y="17821"/>
                  </a:cubicBezTo>
                  <a:cubicBezTo>
                    <a:pt x="47439" y="17717"/>
                    <a:pt x="47556" y="17626"/>
                    <a:pt x="47686" y="17535"/>
                  </a:cubicBezTo>
                  <a:cubicBezTo>
                    <a:pt x="47816" y="17431"/>
                    <a:pt x="47972" y="17314"/>
                    <a:pt x="48102" y="17210"/>
                  </a:cubicBezTo>
                  <a:cubicBezTo>
                    <a:pt x="48245" y="17092"/>
                    <a:pt x="48349" y="17001"/>
                    <a:pt x="48466" y="16897"/>
                  </a:cubicBezTo>
                  <a:cubicBezTo>
                    <a:pt x="48583" y="16793"/>
                    <a:pt x="48726" y="16676"/>
                    <a:pt x="48844" y="16572"/>
                  </a:cubicBezTo>
                  <a:cubicBezTo>
                    <a:pt x="48896" y="16533"/>
                    <a:pt x="48961" y="16481"/>
                    <a:pt x="49013" y="16442"/>
                  </a:cubicBezTo>
                  <a:cubicBezTo>
                    <a:pt x="49065" y="16390"/>
                    <a:pt x="49104" y="16351"/>
                    <a:pt x="49143" y="16312"/>
                  </a:cubicBezTo>
                  <a:cubicBezTo>
                    <a:pt x="49351" y="16104"/>
                    <a:pt x="49559" y="15909"/>
                    <a:pt x="49741" y="15714"/>
                  </a:cubicBezTo>
                  <a:cubicBezTo>
                    <a:pt x="49806" y="15636"/>
                    <a:pt x="49871" y="15571"/>
                    <a:pt x="49936" y="15506"/>
                  </a:cubicBezTo>
                  <a:cubicBezTo>
                    <a:pt x="50183" y="15245"/>
                    <a:pt x="50404" y="14972"/>
                    <a:pt x="50626" y="14712"/>
                  </a:cubicBezTo>
                  <a:lnTo>
                    <a:pt x="50652" y="14673"/>
                  </a:lnTo>
                  <a:cubicBezTo>
                    <a:pt x="50704" y="14608"/>
                    <a:pt x="50743" y="14543"/>
                    <a:pt x="50795" y="14478"/>
                  </a:cubicBezTo>
                  <a:cubicBezTo>
                    <a:pt x="50925" y="14322"/>
                    <a:pt x="51055" y="14140"/>
                    <a:pt x="51172" y="13971"/>
                  </a:cubicBezTo>
                  <a:cubicBezTo>
                    <a:pt x="51237" y="13880"/>
                    <a:pt x="51289" y="13776"/>
                    <a:pt x="51354" y="13684"/>
                  </a:cubicBezTo>
                  <a:cubicBezTo>
                    <a:pt x="51458" y="13528"/>
                    <a:pt x="51549" y="13372"/>
                    <a:pt x="51640" y="13216"/>
                  </a:cubicBezTo>
                  <a:cubicBezTo>
                    <a:pt x="51666" y="13177"/>
                    <a:pt x="51692" y="13125"/>
                    <a:pt x="51718" y="13086"/>
                  </a:cubicBezTo>
                  <a:cubicBezTo>
                    <a:pt x="51744" y="13047"/>
                    <a:pt x="51783" y="12956"/>
                    <a:pt x="51822" y="12891"/>
                  </a:cubicBezTo>
                  <a:cubicBezTo>
                    <a:pt x="51887" y="12761"/>
                    <a:pt x="51965" y="12631"/>
                    <a:pt x="52030" y="12501"/>
                  </a:cubicBezTo>
                  <a:cubicBezTo>
                    <a:pt x="52095" y="12358"/>
                    <a:pt x="52134" y="12280"/>
                    <a:pt x="52186" y="12163"/>
                  </a:cubicBezTo>
                  <a:cubicBezTo>
                    <a:pt x="52251" y="12046"/>
                    <a:pt x="52304" y="11889"/>
                    <a:pt x="52356" y="11759"/>
                  </a:cubicBezTo>
                  <a:cubicBezTo>
                    <a:pt x="52382" y="11707"/>
                    <a:pt x="52408" y="11642"/>
                    <a:pt x="52434" y="11577"/>
                  </a:cubicBezTo>
                  <a:cubicBezTo>
                    <a:pt x="52447" y="11525"/>
                    <a:pt x="52460" y="11473"/>
                    <a:pt x="52486" y="11421"/>
                  </a:cubicBezTo>
                  <a:cubicBezTo>
                    <a:pt x="52525" y="11291"/>
                    <a:pt x="52564" y="11161"/>
                    <a:pt x="52616" y="11031"/>
                  </a:cubicBezTo>
                  <a:cubicBezTo>
                    <a:pt x="52655" y="10901"/>
                    <a:pt x="52681" y="10797"/>
                    <a:pt x="52707" y="10680"/>
                  </a:cubicBezTo>
                  <a:cubicBezTo>
                    <a:pt x="52746" y="10563"/>
                    <a:pt x="52772" y="10433"/>
                    <a:pt x="52811" y="10303"/>
                  </a:cubicBezTo>
                  <a:cubicBezTo>
                    <a:pt x="52824" y="10224"/>
                    <a:pt x="52850" y="10159"/>
                    <a:pt x="52863" y="10094"/>
                  </a:cubicBezTo>
                  <a:cubicBezTo>
                    <a:pt x="52876" y="10016"/>
                    <a:pt x="52876" y="9990"/>
                    <a:pt x="52876" y="9951"/>
                  </a:cubicBezTo>
                  <a:cubicBezTo>
                    <a:pt x="52902" y="9821"/>
                    <a:pt x="52928" y="9691"/>
                    <a:pt x="52941" y="9548"/>
                  </a:cubicBezTo>
                  <a:cubicBezTo>
                    <a:pt x="52954" y="9418"/>
                    <a:pt x="52980" y="9314"/>
                    <a:pt x="52980" y="9197"/>
                  </a:cubicBezTo>
                  <a:cubicBezTo>
                    <a:pt x="52993" y="9080"/>
                    <a:pt x="53006" y="8937"/>
                    <a:pt x="53019" y="8807"/>
                  </a:cubicBezTo>
                  <a:cubicBezTo>
                    <a:pt x="53019" y="8729"/>
                    <a:pt x="53032" y="8638"/>
                    <a:pt x="53032" y="8573"/>
                  </a:cubicBezTo>
                  <a:cubicBezTo>
                    <a:pt x="53032" y="8494"/>
                    <a:pt x="53032" y="8403"/>
                    <a:pt x="53032" y="8338"/>
                  </a:cubicBezTo>
                  <a:lnTo>
                    <a:pt x="53058" y="170"/>
                  </a:lnTo>
                  <a:lnTo>
                    <a:pt x="53058" y="170"/>
                  </a:lnTo>
                  <a:cubicBezTo>
                    <a:pt x="53045" y="313"/>
                    <a:pt x="53032" y="469"/>
                    <a:pt x="53032" y="625"/>
                  </a:cubicBezTo>
                  <a:cubicBezTo>
                    <a:pt x="53032" y="755"/>
                    <a:pt x="53006" y="885"/>
                    <a:pt x="52993" y="1015"/>
                  </a:cubicBezTo>
                  <a:cubicBezTo>
                    <a:pt x="52980" y="1158"/>
                    <a:pt x="52967" y="1249"/>
                    <a:pt x="52954" y="1366"/>
                  </a:cubicBezTo>
                  <a:cubicBezTo>
                    <a:pt x="52941" y="1483"/>
                    <a:pt x="52915" y="1639"/>
                    <a:pt x="52889" y="1770"/>
                  </a:cubicBezTo>
                  <a:cubicBezTo>
                    <a:pt x="52863" y="1900"/>
                    <a:pt x="52850" y="2004"/>
                    <a:pt x="52824" y="2121"/>
                  </a:cubicBezTo>
                  <a:cubicBezTo>
                    <a:pt x="52785" y="2238"/>
                    <a:pt x="52759" y="2368"/>
                    <a:pt x="52720" y="2498"/>
                  </a:cubicBezTo>
                  <a:cubicBezTo>
                    <a:pt x="52694" y="2628"/>
                    <a:pt x="52655" y="2732"/>
                    <a:pt x="52629" y="2849"/>
                  </a:cubicBezTo>
                  <a:cubicBezTo>
                    <a:pt x="52590" y="2966"/>
                    <a:pt x="52538" y="3109"/>
                    <a:pt x="52499" y="3239"/>
                  </a:cubicBezTo>
                  <a:cubicBezTo>
                    <a:pt x="52447" y="3369"/>
                    <a:pt x="52408" y="3461"/>
                    <a:pt x="52369" y="3578"/>
                  </a:cubicBezTo>
                  <a:cubicBezTo>
                    <a:pt x="52317" y="3695"/>
                    <a:pt x="52251" y="3838"/>
                    <a:pt x="52199" y="3981"/>
                  </a:cubicBezTo>
                  <a:cubicBezTo>
                    <a:pt x="52147" y="4111"/>
                    <a:pt x="52095" y="4202"/>
                    <a:pt x="52043" y="4319"/>
                  </a:cubicBezTo>
                  <a:cubicBezTo>
                    <a:pt x="51978" y="4423"/>
                    <a:pt x="51913" y="4579"/>
                    <a:pt x="51835" y="4709"/>
                  </a:cubicBezTo>
                  <a:cubicBezTo>
                    <a:pt x="51783" y="4826"/>
                    <a:pt x="51718" y="4930"/>
                    <a:pt x="51653" y="5034"/>
                  </a:cubicBezTo>
                  <a:cubicBezTo>
                    <a:pt x="51562" y="5204"/>
                    <a:pt x="51471" y="5347"/>
                    <a:pt x="51367" y="5503"/>
                  </a:cubicBezTo>
                  <a:cubicBezTo>
                    <a:pt x="51302" y="5607"/>
                    <a:pt x="51250" y="5698"/>
                    <a:pt x="51185" y="5789"/>
                  </a:cubicBezTo>
                  <a:cubicBezTo>
                    <a:pt x="51068" y="5958"/>
                    <a:pt x="50938" y="6127"/>
                    <a:pt x="50808" y="6296"/>
                  </a:cubicBezTo>
                  <a:cubicBezTo>
                    <a:pt x="50756" y="6374"/>
                    <a:pt x="50704" y="6452"/>
                    <a:pt x="50652" y="6530"/>
                  </a:cubicBezTo>
                  <a:cubicBezTo>
                    <a:pt x="50430" y="6803"/>
                    <a:pt x="50196" y="7064"/>
                    <a:pt x="49962" y="7324"/>
                  </a:cubicBezTo>
                  <a:cubicBezTo>
                    <a:pt x="49897" y="7402"/>
                    <a:pt x="49832" y="7467"/>
                    <a:pt x="49767" y="7532"/>
                  </a:cubicBezTo>
                  <a:cubicBezTo>
                    <a:pt x="49572" y="7727"/>
                    <a:pt x="49377" y="7935"/>
                    <a:pt x="49169" y="8130"/>
                  </a:cubicBezTo>
                  <a:cubicBezTo>
                    <a:pt x="49065" y="8221"/>
                    <a:pt x="48974" y="8312"/>
                    <a:pt x="48870" y="8403"/>
                  </a:cubicBezTo>
                  <a:cubicBezTo>
                    <a:pt x="48752" y="8507"/>
                    <a:pt x="48622" y="8625"/>
                    <a:pt x="48492" y="8729"/>
                  </a:cubicBezTo>
                  <a:cubicBezTo>
                    <a:pt x="48362" y="8820"/>
                    <a:pt x="48258" y="8924"/>
                    <a:pt x="48128" y="9028"/>
                  </a:cubicBezTo>
                  <a:cubicBezTo>
                    <a:pt x="47998" y="9132"/>
                    <a:pt x="47855" y="9249"/>
                    <a:pt x="47712" y="9353"/>
                  </a:cubicBezTo>
                  <a:cubicBezTo>
                    <a:pt x="47569" y="9457"/>
                    <a:pt x="47452" y="9548"/>
                    <a:pt x="47322" y="9652"/>
                  </a:cubicBezTo>
                  <a:cubicBezTo>
                    <a:pt x="47179" y="9743"/>
                    <a:pt x="47022" y="9860"/>
                    <a:pt x="46853" y="9964"/>
                  </a:cubicBezTo>
                  <a:cubicBezTo>
                    <a:pt x="46697" y="10068"/>
                    <a:pt x="46580" y="10159"/>
                    <a:pt x="46424" y="10250"/>
                  </a:cubicBezTo>
                  <a:cubicBezTo>
                    <a:pt x="46281" y="10355"/>
                    <a:pt x="46112" y="10459"/>
                    <a:pt x="45956" y="10563"/>
                  </a:cubicBezTo>
                  <a:cubicBezTo>
                    <a:pt x="45748" y="10680"/>
                    <a:pt x="45553" y="10810"/>
                    <a:pt x="45331" y="10940"/>
                  </a:cubicBezTo>
                  <a:cubicBezTo>
                    <a:pt x="44759" y="11265"/>
                    <a:pt x="44161" y="11577"/>
                    <a:pt x="43549" y="11876"/>
                  </a:cubicBezTo>
                  <a:cubicBezTo>
                    <a:pt x="43380" y="11954"/>
                    <a:pt x="43224" y="12033"/>
                    <a:pt x="43055" y="12098"/>
                  </a:cubicBezTo>
                  <a:cubicBezTo>
                    <a:pt x="42509" y="12358"/>
                    <a:pt x="41937" y="12592"/>
                    <a:pt x="41364" y="12826"/>
                  </a:cubicBezTo>
                  <a:cubicBezTo>
                    <a:pt x="41286" y="12852"/>
                    <a:pt x="41208" y="12891"/>
                    <a:pt x="41143" y="12917"/>
                  </a:cubicBezTo>
                  <a:cubicBezTo>
                    <a:pt x="40519" y="13151"/>
                    <a:pt x="39881" y="13372"/>
                    <a:pt x="39231" y="13567"/>
                  </a:cubicBezTo>
                  <a:cubicBezTo>
                    <a:pt x="38789" y="13710"/>
                    <a:pt x="38333" y="13828"/>
                    <a:pt x="37865" y="13958"/>
                  </a:cubicBezTo>
                  <a:cubicBezTo>
                    <a:pt x="37527" y="14049"/>
                    <a:pt x="37176" y="14153"/>
                    <a:pt x="36825" y="14244"/>
                  </a:cubicBezTo>
                  <a:cubicBezTo>
                    <a:pt x="36343" y="14361"/>
                    <a:pt x="35849" y="14452"/>
                    <a:pt x="35368" y="14556"/>
                  </a:cubicBezTo>
                  <a:cubicBezTo>
                    <a:pt x="35016" y="14621"/>
                    <a:pt x="34652" y="14712"/>
                    <a:pt x="34301" y="14764"/>
                  </a:cubicBezTo>
                  <a:cubicBezTo>
                    <a:pt x="34145" y="14790"/>
                    <a:pt x="34002" y="14816"/>
                    <a:pt x="33859" y="14842"/>
                  </a:cubicBezTo>
                  <a:cubicBezTo>
                    <a:pt x="33247" y="14933"/>
                    <a:pt x="32636" y="15024"/>
                    <a:pt x="32012" y="15102"/>
                  </a:cubicBezTo>
                  <a:cubicBezTo>
                    <a:pt x="31843" y="15115"/>
                    <a:pt x="31661" y="15141"/>
                    <a:pt x="31478" y="15167"/>
                  </a:cubicBezTo>
                  <a:cubicBezTo>
                    <a:pt x="31127" y="15206"/>
                    <a:pt x="30763" y="15219"/>
                    <a:pt x="30412" y="15258"/>
                  </a:cubicBezTo>
                  <a:cubicBezTo>
                    <a:pt x="29813" y="15297"/>
                    <a:pt x="29215" y="15349"/>
                    <a:pt x="28617" y="15375"/>
                  </a:cubicBezTo>
                  <a:cubicBezTo>
                    <a:pt x="28240" y="15388"/>
                    <a:pt x="27862" y="15401"/>
                    <a:pt x="27472" y="15401"/>
                  </a:cubicBezTo>
                  <a:cubicBezTo>
                    <a:pt x="27231" y="15408"/>
                    <a:pt x="26988" y="15411"/>
                    <a:pt x="26744" y="15411"/>
                  </a:cubicBezTo>
                  <a:cubicBezTo>
                    <a:pt x="26500" y="15411"/>
                    <a:pt x="26256" y="15408"/>
                    <a:pt x="26015" y="15401"/>
                  </a:cubicBezTo>
                  <a:cubicBezTo>
                    <a:pt x="25612" y="15401"/>
                    <a:pt x="25209" y="15388"/>
                    <a:pt x="24806" y="15375"/>
                  </a:cubicBezTo>
                  <a:cubicBezTo>
                    <a:pt x="24363" y="15349"/>
                    <a:pt x="23908" y="15323"/>
                    <a:pt x="23466" y="15297"/>
                  </a:cubicBezTo>
                  <a:cubicBezTo>
                    <a:pt x="23050" y="15271"/>
                    <a:pt x="22646" y="15232"/>
                    <a:pt x="22243" y="15193"/>
                  </a:cubicBezTo>
                  <a:cubicBezTo>
                    <a:pt x="21801" y="15154"/>
                    <a:pt x="21359" y="15102"/>
                    <a:pt x="20916" y="15050"/>
                  </a:cubicBezTo>
                  <a:cubicBezTo>
                    <a:pt x="20526" y="14998"/>
                    <a:pt x="20123" y="14946"/>
                    <a:pt x="19733" y="14881"/>
                  </a:cubicBezTo>
                  <a:cubicBezTo>
                    <a:pt x="19264" y="14816"/>
                    <a:pt x="18796" y="14725"/>
                    <a:pt x="18328" y="14647"/>
                  </a:cubicBezTo>
                  <a:cubicBezTo>
                    <a:pt x="17964" y="14569"/>
                    <a:pt x="17586" y="14504"/>
                    <a:pt x="17222" y="14413"/>
                  </a:cubicBezTo>
                  <a:cubicBezTo>
                    <a:pt x="16676" y="14296"/>
                    <a:pt x="16130" y="14166"/>
                    <a:pt x="15583" y="14010"/>
                  </a:cubicBezTo>
                  <a:cubicBezTo>
                    <a:pt x="15232" y="13919"/>
                    <a:pt x="14868" y="13841"/>
                    <a:pt x="14530" y="13737"/>
                  </a:cubicBezTo>
                  <a:cubicBezTo>
                    <a:pt x="14334" y="13671"/>
                    <a:pt x="14152" y="13619"/>
                    <a:pt x="13970" y="13554"/>
                  </a:cubicBezTo>
                  <a:cubicBezTo>
                    <a:pt x="13424" y="13385"/>
                    <a:pt x="12891" y="13203"/>
                    <a:pt x="12357" y="13008"/>
                  </a:cubicBezTo>
                  <a:cubicBezTo>
                    <a:pt x="12201" y="12956"/>
                    <a:pt x="12045" y="12904"/>
                    <a:pt x="11889" y="12852"/>
                  </a:cubicBezTo>
                  <a:cubicBezTo>
                    <a:pt x="11408" y="12657"/>
                    <a:pt x="10953" y="12449"/>
                    <a:pt x="10484" y="12254"/>
                  </a:cubicBezTo>
                  <a:cubicBezTo>
                    <a:pt x="10263" y="12150"/>
                    <a:pt x="10029" y="12059"/>
                    <a:pt x="9808" y="11954"/>
                  </a:cubicBezTo>
                  <a:cubicBezTo>
                    <a:pt x="9131" y="11629"/>
                    <a:pt x="8481" y="11304"/>
                    <a:pt x="7857" y="10940"/>
                  </a:cubicBezTo>
                  <a:cubicBezTo>
                    <a:pt x="2642" y="7910"/>
                    <a:pt x="27" y="3956"/>
                    <a:pt x="39" y="2"/>
                  </a:cubicBezTo>
                  <a:close/>
                </a:path>
              </a:pathLst>
            </a:custGeom>
            <a:solidFill>
              <a:srgbClr val="DC78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0" name="Google Shape;142;p16">
              <a:extLst>
                <a:ext uri="{FF2B5EF4-FFF2-40B4-BE49-F238E27FC236}">
                  <a16:creationId xmlns:a16="http://schemas.microsoft.com/office/drawing/2014/main" id="{F9104292-AB48-28A1-D363-98F9F55E29E7}"/>
                </a:ext>
              </a:extLst>
            </p:cNvPr>
            <p:cNvSpPr/>
            <p:nvPr/>
          </p:nvSpPr>
          <p:spPr>
            <a:xfrm>
              <a:off x="2916582" y="2753483"/>
              <a:ext cx="883586" cy="465932"/>
            </a:xfrm>
            <a:custGeom>
              <a:avLst/>
              <a:gdLst/>
              <a:ahLst/>
              <a:cxnLst/>
              <a:rect l="l" t="t" r="r" b="b"/>
              <a:pathLst>
                <a:path w="58236" h="30709" extrusionOk="0">
                  <a:moveTo>
                    <a:pt x="29035" y="1"/>
                  </a:moveTo>
                  <a:cubicBezTo>
                    <a:pt x="22250" y="1"/>
                    <a:pt x="15473" y="1497"/>
                    <a:pt x="10316" y="4488"/>
                  </a:cubicBezTo>
                  <a:cubicBezTo>
                    <a:pt x="1" y="10485"/>
                    <a:pt x="53" y="20214"/>
                    <a:pt x="10433" y="26211"/>
                  </a:cubicBezTo>
                  <a:cubicBezTo>
                    <a:pt x="15629" y="29209"/>
                    <a:pt x="22422" y="30708"/>
                    <a:pt x="29206" y="30708"/>
                  </a:cubicBezTo>
                  <a:cubicBezTo>
                    <a:pt x="35989" y="30708"/>
                    <a:pt x="42763" y="29209"/>
                    <a:pt x="47920" y="26211"/>
                  </a:cubicBezTo>
                  <a:cubicBezTo>
                    <a:pt x="58235" y="20214"/>
                    <a:pt x="58183" y="10485"/>
                    <a:pt x="47803" y="4488"/>
                  </a:cubicBezTo>
                  <a:cubicBezTo>
                    <a:pt x="42613" y="1497"/>
                    <a:pt x="35820" y="1"/>
                    <a:pt x="2903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2" name="Google Shape;143;p16">
              <a:extLst>
                <a:ext uri="{FF2B5EF4-FFF2-40B4-BE49-F238E27FC236}">
                  <a16:creationId xmlns:a16="http://schemas.microsoft.com/office/drawing/2014/main" id="{41CD3AAE-4894-A550-E054-9325197671FB}"/>
                </a:ext>
              </a:extLst>
            </p:cNvPr>
            <p:cNvSpPr/>
            <p:nvPr/>
          </p:nvSpPr>
          <p:spPr>
            <a:xfrm>
              <a:off x="3330781" y="2912164"/>
              <a:ext cx="119028" cy="62844"/>
            </a:xfrm>
            <a:custGeom>
              <a:avLst/>
              <a:gdLst/>
              <a:ahLst/>
              <a:cxnLst/>
              <a:rect l="l" t="t" r="r" b="b"/>
              <a:pathLst>
                <a:path w="7845" h="4142" extrusionOk="0">
                  <a:moveTo>
                    <a:pt x="3922" y="978"/>
                  </a:moveTo>
                  <a:cubicBezTo>
                    <a:pt x="4410" y="978"/>
                    <a:pt x="4898" y="1085"/>
                    <a:pt x="5269" y="1299"/>
                  </a:cubicBezTo>
                  <a:cubicBezTo>
                    <a:pt x="5997" y="1729"/>
                    <a:pt x="5997" y="2418"/>
                    <a:pt x="5269" y="2847"/>
                  </a:cubicBezTo>
                  <a:cubicBezTo>
                    <a:pt x="4898" y="3062"/>
                    <a:pt x="4413" y="3169"/>
                    <a:pt x="3929" y="3169"/>
                  </a:cubicBezTo>
                  <a:cubicBezTo>
                    <a:pt x="3444" y="3169"/>
                    <a:pt x="2960" y="3062"/>
                    <a:pt x="2589" y="2847"/>
                  </a:cubicBezTo>
                  <a:cubicBezTo>
                    <a:pt x="1848" y="2418"/>
                    <a:pt x="1848" y="1716"/>
                    <a:pt x="2576" y="1299"/>
                  </a:cubicBezTo>
                  <a:cubicBezTo>
                    <a:pt x="2947" y="1085"/>
                    <a:pt x="3434" y="978"/>
                    <a:pt x="3922" y="978"/>
                  </a:cubicBezTo>
                  <a:close/>
                  <a:moveTo>
                    <a:pt x="3895" y="0"/>
                  </a:moveTo>
                  <a:cubicBezTo>
                    <a:pt x="2985" y="0"/>
                    <a:pt x="2079" y="202"/>
                    <a:pt x="1392" y="610"/>
                  </a:cubicBezTo>
                  <a:cubicBezTo>
                    <a:pt x="1" y="1417"/>
                    <a:pt x="1" y="2717"/>
                    <a:pt x="1392" y="3537"/>
                  </a:cubicBezTo>
                  <a:cubicBezTo>
                    <a:pt x="2095" y="3940"/>
                    <a:pt x="3012" y="4142"/>
                    <a:pt x="3927" y="4142"/>
                  </a:cubicBezTo>
                  <a:cubicBezTo>
                    <a:pt x="4843" y="4142"/>
                    <a:pt x="5756" y="3940"/>
                    <a:pt x="6452" y="3537"/>
                  </a:cubicBezTo>
                  <a:cubicBezTo>
                    <a:pt x="7844" y="2717"/>
                    <a:pt x="7831" y="1417"/>
                    <a:pt x="6439" y="610"/>
                  </a:cubicBezTo>
                  <a:cubicBezTo>
                    <a:pt x="5734" y="205"/>
                    <a:pt x="4812" y="0"/>
                    <a:pt x="38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3" name="Google Shape;144;p16">
              <a:extLst>
                <a:ext uri="{FF2B5EF4-FFF2-40B4-BE49-F238E27FC236}">
                  <a16:creationId xmlns:a16="http://schemas.microsoft.com/office/drawing/2014/main" id="{E248BAC7-F936-5165-BBC3-3115AEA44251}"/>
                </a:ext>
              </a:extLst>
            </p:cNvPr>
            <p:cNvSpPr/>
            <p:nvPr/>
          </p:nvSpPr>
          <p:spPr>
            <a:xfrm>
              <a:off x="3211389" y="2877257"/>
              <a:ext cx="305529" cy="170008"/>
            </a:xfrm>
            <a:custGeom>
              <a:avLst/>
              <a:gdLst/>
              <a:ahLst/>
              <a:cxnLst/>
              <a:rect l="l" t="t" r="r" b="b"/>
              <a:pathLst>
                <a:path w="20137" h="11205" extrusionOk="0">
                  <a:moveTo>
                    <a:pt x="11173" y="968"/>
                  </a:moveTo>
                  <a:cubicBezTo>
                    <a:pt x="12832" y="968"/>
                    <a:pt x="14495" y="1336"/>
                    <a:pt x="15766" y="2066"/>
                  </a:cubicBezTo>
                  <a:cubicBezTo>
                    <a:pt x="18290" y="3522"/>
                    <a:pt x="18303" y="5890"/>
                    <a:pt x="15792" y="7360"/>
                  </a:cubicBezTo>
                  <a:cubicBezTo>
                    <a:pt x="13711" y="8569"/>
                    <a:pt x="5932" y="9662"/>
                    <a:pt x="1913" y="10117"/>
                  </a:cubicBezTo>
                  <a:cubicBezTo>
                    <a:pt x="2654" y="7789"/>
                    <a:pt x="4489" y="3301"/>
                    <a:pt x="6622" y="2066"/>
                  </a:cubicBezTo>
                  <a:cubicBezTo>
                    <a:pt x="7874" y="1332"/>
                    <a:pt x="9522" y="968"/>
                    <a:pt x="11173" y="968"/>
                  </a:cubicBezTo>
                  <a:close/>
                  <a:moveTo>
                    <a:pt x="11183" y="1"/>
                  </a:moveTo>
                  <a:cubicBezTo>
                    <a:pt x="9100" y="1"/>
                    <a:pt x="7019" y="459"/>
                    <a:pt x="5438" y="1376"/>
                  </a:cubicBezTo>
                  <a:cubicBezTo>
                    <a:pt x="2199" y="3262"/>
                    <a:pt x="131" y="10338"/>
                    <a:pt x="40" y="10638"/>
                  </a:cubicBezTo>
                  <a:cubicBezTo>
                    <a:pt x="1" y="10794"/>
                    <a:pt x="79" y="10963"/>
                    <a:pt x="287" y="11067"/>
                  </a:cubicBezTo>
                  <a:cubicBezTo>
                    <a:pt x="465" y="11161"/>
                    <a:pt x="668" y="11205"/>
                    <a:pt x="869" y="11205"/>
                  </a:cubicBezTo>
                  <a:cubicBezTo>
                    <a:pt x="918" y="11205"/>
                    <a:pt x="967" y="11202"/>
                    <a:pt x="1016" y="11197"/>
                  </a:cubicBezTo>
                  <a:cubicBezTo>
                    <a:pt x="1536" y="11145"/>
                    <a:pt x="13815" y="9883"/>
                    <a:pt x="16976" y="8049"/>
                  </a:cubicBezTo>
                  <a:cubicBezTo>
                    <a:pt x="20137" y="6202"/>
                    <a:pt x="20124" y="3210"/>
                    <a:pt x="16937" y="1376"/>
                  </a:cubicBezTo>
                  <a:cubicBezTo>
                    <a:pt x="15350" y="459"/>
                    <a:pt x="13265" y="1"/>
                    <a:pt x="111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4" name="Google Shape;140;p16">
            <a:extLst>
              <a:ext uri="{FF2B5EF4-FFF2-40B4-BE49-F238E27FC236}">
                <a16:creationId xmlns:a16="http://schemas.microsoft.com/office/drawing/2014/main" id="{372BAC78-2BB6-CE32-2EEA-5AC95224F3EB}"/>
              </a:ext>
            </a:extLst>
          </p:cNvPr>
          <p:cNvGrpSpPr/>
          <p:nvPr/>
        </p:nvGrpSpPr>
        <p:grpSpPr>
          <a:xfrm>
            <a:off x="7055486" y="2857883"/>
            <a:ext cx="387371" cy="253284"/>
            <a:chOff x="2916582" y="2753483"/>
            <a:chExt cx="883586" cy="577736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85" name="Google Shape;141;p16">
              <a:extLst>
                <a:ext uri="{FF2B5EF4-FFF2-40B4-BE49-F238E27FC236}">
                  <a16:creationId xmlns:a16="http://schemas.microsoft.com/office/drawing/2014/main" id="{FCB27B1B-B44C-F877-A680-9B51B31CC6E3}"/>
                </a:ext>
              </a:extLst>
            </p:cNvPr>
            <p:cNvSpPr/>
            <p:nvPr/>
          </p:nvSpPr>
          <p:spPr>
            <a:xfrm>
              <a:off x="2955661" y="2973588"/>
              <a:ext cx="805023" cy="357631"/>
            </a:xfrm>
            <a:custGeom>
              <a:avLst/>
              <a:gdLst/>
              <a:ahLst/>
              <a:cxnLst/>
              <a:rect l="l" t="t" r="r" b="b"/>
              <a:pathLst>
                <a:path w="53058" h="23571" extrusionOk="0">
                  <a:moveTo>
                    <a:pt x="39" y="1"/>
                  </a:moveTo>
                  <a:lnTo>
                    <a:pt x="39" y="1"/>
                  </a:lnTo>
                  <a:cubicBezTo>
                    <a:pt x="39" y="1"/>
                    <a:pt x="39" y="2"/>
                    <a:pt x="39" y="2"/>
                  </a:cubicBezTo>
                  <a:lnTo>
                    <a:pt x="39" y="2"/>
                  </a:lnTo>
                  <a:lnTo>
                    <a:pt x="39" y="1"/>
                  </a:lnTo>
                  <a:close/>
                  <a:moveTo>
                    <a:pt x="39" y="2"/>
                  </a:moveTo>
                  <a:lnTo>
                    <a:pt x="13" y="8169"/>
                  </a:lnTo>
                  <a:cubicBezTo>
                    <a:pt x="0" y="12124"/>
                    <a:pt x="2615" y="16091"/>
                    <a:pt x="7844" y="19109"/>
                  </a:cubicBezTo>
                  <a:cubicBezTo>
                    <a:pt x="8468" y="19460"/>
                    <a:pt x="9118" y="19798"/>
                    <a:pt x="9795" y="20123"/>
                  </a:cubicBezTo>
                  <a:cubicBezTo>
                    <a:pt x="10016" y="20227"/>
                    <a:pt x="10237" y="20318"/>
                    <a:pt x="10471" y="20409"/>
                  </a:cubicBezTo>
                  <a:cubicBezTo>
                    <a:pt x="10861" y="20591"/>
                    <a:pt x="11252" y="20774"/>
                    <a:pt x="11668" y="20943"/>
                  </a:cubicBezTo>
                  <a:cubicBezTo>
                    <a:pt x="11733" y="20969"/>
                    <a:pt x="11811" y="20982"/>
                    <a:pt x="11876" y="21021"/>
                  </a:cubicBezTo>
                  <a:cubicBezTo>
                    <a:pt x="12032" y="21073"/>
                    <a:pt x="12188" y="21125"/>
                    <a:pt x="12344" y="21177"/>
                  </a:cubicBezTo>
                  <a:cubicBezTo>
                    <a:pt x="12865" y="21372"/>
                    <a:pt x="13411" y="21554"/>
                    <a:pt x="13957" y="21723"/>
                  </a:cubicBezTo>
                  <a:cubicBezTo>
                    <a:pt x="14139" y="21788"/>
                    <a:pt x="14321" y="21840"/>
                    <a:pt x="14517" y="21905"/>
                  </a:cubicBezTo>
                  <a:cubicBezTo>
                    <a:pt x="14634" y="21944"/>
                    <a:pt x="14764" y="21983"/>
                    <a:pt x="14881" y="22022"/>
                  </a:cubicBezTo>
                  <a:cubicBezTo>
                    <a:pt x="15102" y="22087"/>
                    <a:pt x="15336" y="22126"/>
                    <a:pt x="15570" y="22178"/>
                  </a:cubicBezTo>
                  <a:cubicBezTo>
                    <a:pt x="16103" y="22321"/>
                    <a:pt x="16650" y="22465"/>
                    <a:pt x="17209" y="22582"/>
                  </a:cubicBezTo>
                  <a:cubicBezTo>
                    <a:pt x="17352" y="22621"/>
                    <a:pt x="17495" y="22660"/>
                    <a:pt x="17651" y="22686"/>
                  </a:cubicBezTo>
                  <a:cubicBezTo>
                    <a:pt x="17873" y="22738"/>
                    <a:pt x="18094" y="22764"/>
                    <a:pt x="18315" y="22803"/>
                  </a:cubicBezTo>
                  <a:cubicBezTo>
                    <a:pt x="18783" y="22894"/>
                    <a:pt x="19238" y="22972"/>
                    <a:pt x="19720" y="23050"/>
                  </a:cubicBezTo>
                  <a:cubicBezTo>
                    <a:pt x="19902" y="23076"/>
                    <a:pt x="20084" y="23128"/>
                    <a:pt x="20279" y="23154"/>
                  </a:cubicBezTo>
                  <a:cubicBezTo>
                    <a:pt x="20461" y="23180"/>
                    <a:pt x="20695" y="23193"/>
                    <a:pt x="20903" y="23219"/>
                  </a:cubicBezTo>
                  <a:cubicBezTo>
                    <a:pt x="21346" y="23271"/>
                    <a:pt x="21788" y="23323"/>
                    <a:pt x="22230" y="23362"/>
                  </a:cubicBezTo>
                  <a:cubicBezTo>
                    <a:pt x="22438" y="23388"/>
                    <a:pt x="22646" y="23414"/>
                    <a:pt x="22854" y="23440"/>
                  </a:cubicBezTo>
                  <a:cubicBezTo>
                    <a:pt x="23063" y="23453"/>
                    <a:pt x="23245" y="23453"/>
                    <a:pt x="23453" y="23466"/>
                  </a:cubicBezTo>
                  <a:cubicBezTo>
                    <a:pt x="23895" y="23505"/>
                    <a:pt x="24337" y="23518"/>
                    <a:pt x="24793" y="23544"/>
                  </a:cubicBezTo>
                  <a:cubicBezTo>
                    <a:pt x="25014" y="23544"/>
                    <a:pt x="25235" y="23570"/>
                    <a:pt x="25469" y="23570"/>
                  </a:cubicBezTo>
                  <a:lnTo>
                    <a:pt x="28175" y="23570"/>
                  </a:lnTo>
                  <a:cubicBezTo>
                    <a:pt x="28318" y="23570"/>
                    <a:pt x="28461" y="23557"/>
                    <a:pt x="28604" y="23544"/>
                  </a:cubicBezTo>
                  <a:cubicBezTo>
                    <a:pt x="29202" y="23518"/>
                    <a:pt x="29800" y="23479"/>
                    <a:pt x="30399" y="23427"/>
                  </a:cubicBezTo>
                  <a:cubicBezTo>
                    <a:pt x="30633" y="23414"/>
                    <a:pt x="30880" y="23401"/>
                    <a:pt x="31114" y="23375"/>
                  </a:cubicBezTo>
                  <a:cubicBezTo>
                    <a:pt x="31231" y="23362"/>
                    <a:pt x="31348" y="23349"/>
                    <a:pt x="31465" y="23336"/>
                  </a:cubicBezTo>
                  <a:cubicBezTo>
                    <a:pt x="31648" y="23323"/>
                    <a:pt x="31817" y="23297"/>
                    <a:pt x="31999" y="23271"/>
                  </a:cubicBezTo>
                  <a:cubicBezTo>
                    <a:pt x="32610" y="23206"/>
                    <a:pt x="33221" y="23115"/>
                    <a:pt x="33833" y="23011"/>
                  </a:cubicBezTo>
                  <a:cubicBezTo>
                    <a:pt x="33989" y="22998"/>
                    <a:pt x="34132" y="22972"/>
                    <a:pt x="34288" y="22946"/>
                  </a:cubicBezTo>
                  <a:lnTo>
                    <a:pt x="34496" y="22907"/>
                  </a:lnTo>
                  <a:cubicBezTo>
                    <a:pt x="34782" y="22855"/>
                    <a:pt x="35056" y="22790"/>
                    <a:pt x="35342" y="22725"/>
                  </a:cubicBezTo>
                  <a:cubicBezTo>
                    <a:pt x="35823" y="22634"/>
                    <a:pt x="36330" y="22530"/>
                    <a:pt x="36812" y="22413"/>
                  </a:cubicBezTo>
                  <a:cubicBezTo>
                    <a:pt x="37163" y="22334"/>
                    <a:pt x="37501" y="22230"/>
                    <a:pt x="37852" y="22139"/>
                  </a:cubicBezTo>
                  <a:cubicBezTo>
                    <a:pt x="38307" y="22009"/>
                    <a:pt x="38776" y="21892"/>
                    <a:pt x="39218" y="21749"/>
                  </a:cubicBezTo>
                  <a:cubicBezTo>
                    <a:pt x="39322" y="21710"/>
                    <a:pt x="39426" y="21697"/>
                    <a:pt x="39517" y="21658"/>
                  </a:cubicBezTo>
                  <a:cubicBezTo>
                    <a:pt x="40063" y="21489"/>
                    <a:pt x="40597" y="21294"/>
                    <a:pt x="41130" y="21099"/>
                  </a:cubicBezTo>
                  <a:cubicBezTo>
                    <a:pt x="41208" y="21060"/>
                    <a:pt x="41273" y="21034"/>
                    <a:pt x="41351" y="20995"/>
                  </a:cubicBezTo>
                  <a:cubicBezTo>
                    <a:pt x="41937" y="20774"/>
                    <a:pt x="42496" y="20526"/>
                    <a:pt x="43042" y="20279"/>
                  </a:cubicBezTo>
                  <a:cubicBezTo>
                    <a:pt x="43211" y="20201"/>
                    <a:pt x="43367" y="20123"/>
                    <a:pt x="43536" y="20045"/>
                  </a:cubicBezTo>
                  <a:cubicBezTo>
                    <a:pt x="44148" y="19746"/>
                    <a:pt x="44746" y="19447"/>
                    <a:pt x="45318" y="19109"/>
                  </a:cubicBezTo>
                  <a:lnTo>
                    <a:pt x="45644" y="18914"/>
                  </a:lnTo>
                  <a:cubicBezTo>
                    <a:pt x="45748" y="18861"/>
                    <a:pt x="45839" y="18796"/>
                    <a:pt x="45943" y="18731"/>
                  </a:cubicBezTo>
                  <a:cubicBezTo>
                    <a:pt x="46099" y="18627"/>
                    <a:pt x="46268" y="18536"/>
                    <a:pt x="46424" y="18432"/>
                  </a:cubicBezTo>
                  <a:cubicBezTo>
                    <a:pt x="46567" y="18328"/>
                    <a:pt x="46710" y="18237"/>
                    <a:pt x="46840" y="18146"/>
                  </a:cubicBezTo>
                  <a:cubicBezTo>
                    <a:pt x="46983" y="18042"/>
                    <a:pt x="47153" y="17938"/>
                    <a:pt x="47296" y="17821"/>
                  </a:cubicBezTo>
                  <a:cubicBezTo>
                    <a:pt x="47439" y="17717"/>
                    <a:pt x="47556" y="17626"/>
                    <a:pt x="47686" y="17535"/>
                  </a:cubicBezTo>
                  <a:cubicBezTo>
                    <a:pt x="47816" y="17431"/>
                    <a:pt x="47972" y="17314"/>
                    <a:pt x="48102" y="17210"/>
                  </a:cubicBezTo>
                  <a:cubicBezTo>
                    <a:pt x="48245" y="17092"/>
                    <a:pt x="48349" y="17001"/>
                    <a:pt x="48466" y="16897"/>
                  </a:cubicBezTo>
                  <a:cubicBezTo>
                    <a:pt x="48583" y="16793"/>
                    <a:pt x="48726" y="16676"/>
                    <a:pt x="48844" y="16572"/>
                  </a:cubicBezTo>
                  <a:cubicBezTo>
                    <a:pt x="48896" y="16533"/>
                    <a:pt x="48961" y="16481"/>
                    <a:pt x="49013" y="16442"/>
                  </a:cubicBezTo>
                  <a:cubicBezTo>
                    <a:pt x="49065" y="16390"/>
                    <a:pt x="49104" y="16351"/>
                    <a:pt x="49143" y="16312"/>
                  </a:cubicBezTo>
                  <a:cubicBezTo>
                    <a:pt x="49351" y="16104"/>
                    <a:pt x="49559" y="15909"/>
                    <a:pt x="49741" y="15714"/>
                  </a:cubicBezTo>
                  <a:cubicBezTo>
                    <a:pt x="49806" y="15636"/>
                    <a:pt x="49871" y="15571"/>
                    <a:pt x="49936" y="15506"/>
                  </a:cubicBezTo>
                  <a:cubicBezTo>
                    <a:pt x="50183" y="15245"/>
                    <a:pt x="50404" y="14972"/>
                    <a:pt x="50626" y="14712"/>
                  </a:cubicBezTo>
                  <a:lnTo>
                    <a:pt x="50652" y="14673"/>
                  </a:lnTo>
                  <a:cubicBezTo>
                    <a:pt x="50704" y="14608"/>
                    <a:pt x="50743" y="14543"/>
                    <a:pt x="50795" y="14478"/>
                  </a:cubicBezTo>
                  <a:cubicBezTo>
                    <a:pt x="50925" y="14322"/>
                    <a:pt x="51055" y="14140"/>
                    <a:pt x="51172" y="13971"/>
                  </a:cubicBezTo>
                  <a:cubicBezTo>
                    <a:pt x="51237" y="13880"/>
                    <a:pt x="51289" y="13776"/>
                    <a:pt x="51354" y="13684"/>
                  </a:cubicBezTo>
                  <a:cubicBezTo>
                    <a:pt x="51458" y="13528"/>
                    <a:pt x="51549" y="13372"/>
                    <a:pt x="51640" y="13216"/>
                  </a:cubicBezTo>
                  <a:cubicBezTo>
                    <a:pt x="51666" y="13177"/>
                    <a:pt x="51692" y="13125"/>
                    <a:pt x="51718" y="13086"/>
                  </a:cubicBezTo>
                  <a:cubicBezTo>
                    <a:pt x="51744" y="13047"/>
                    <a:pt x="51783" y="12956"/>
                    <a:pt x="51822" y="12891"/>
                  </a:cubicBezTo>
                  <a:cubicBezTo>
                    <a:pt x="51887" y="12761"/>
                    <a:pt x="51965" y="12631"/>
                    <a:pt x="52030" y="12501"/>
                  </a:cubicBezTo>
                  <a:cubicBezTo>
                    <a:pt x="52095" y="12358"/>
                    <a:pt x="52134" y="12280"/>
                    <a:pt x="52186" y="12163"/>
                  </a:cubicBezTo>
                  <a:cubicBezTo>
                    <a:pt x="52251" y="12046"/>
                    <a:pt x="52304" y="11889"/>
                    <a:pt x="52356" y="11759"/>
                  </a:cubicBezTo>
                  <a:cubicBezTo>
                    <a:pt x="52382" y="11707"/>
                    <a:pt x="52408" y="11642"/>
                    <a:pt x="52434" y="11577"/>
                  </a:cubicBezTo>
                  <a:cubicBezTo>
                    <a:pt x="52447" y="11525"/>
                    <a:pt x="52460" y="11473"/>
                    <a:pt x="52486" y="11421"/>
                  </a:cubicBezTo>
                  <a:cubicBezTo>
                    <a:pt x="52525" y="11291"/>
                    <a:pt x="52564" y="11161"/>
                    <a:pt x="52616" y="11031"/>
                  </a:cubicBezTo>
                  <a:cubicBezTo>
                    <a:pt x="52655" y="10901"/>
                    <a:pt x="52681" y="10797"/>
                    <a:pt x="52707" y="10680"/>
                  </a:cubicBezTo>
                  <a:cubicBezTo>
                    <a:pt x="52746" y="10563"/>
                    <a:pt x="52772" y="10433"/>
                    <a:pt x="52811" y="10303"/>
                  </a:cubicBezTo>
                  <a:cubicBezTo>
                    <a:pt x="52824" y="10224"/>
                    <a:pt x="52850" y="10159"/>
                    <a:pt x="52863" y="10094"/>
                  </a:cubicBezTo>
                  <a:cubicBezTo>
                    <a:pt x="52876" y="10016"/>
                    <a:pt x="52876" y="9990"/>
                    <a:pt x="52876" y="9951"/>
                  </a:cubicBezTo>
                  <a:cubicBezTo>
                    <a:pt x="52902" y="9821"/>
                    <a:pt x="52928" y="9691"/>
                    <a:pt x="52941" y="9548"/>
                  </a:cubicBezTo>
                  <a:cubicBezTo>
                    <a:pt x="52954" y="9418"/>
                    <a:pt x="52980" y="9314"/>
                    <a:pt x="52980" y="9197"/>
                  </a:cubicBezTo>
                  <a:cubicBezTo>
                    <a:pt x="52993" y="9080"/>
                    <a:pt x="53006" y="8937"/>
                    <a:pt x="53019" y="8807"/>
                  </a:cubicBezTo>
                  <a:cubicBezTo>
                    <a:pt x="53019" y="8729"/>
                    <a:pt x="53032" y="8638"/>
                    <a:pt x="53032" y="8573"/>
                  </a:cubicBezTo>
                  <a:cubicBezTo>
                    <a:pt x="53032" y="8494"/>
                    <a:pt x="53032" y="8403"/>
                    <a:pt x="53032" y="8338"/>
                  </a:cubicBezTo>
                  <a:lnTo>
                    <a:pt x="53058" y="170"/>
                  </a:lnTo>
                  <a:lnTo>
                    <a:pt x="53058" y="170"/>
                  </a:lnTo>
                  <a:cubicBezTo>
                    <a:pt x="53045" y="313"/>
                    <a:pt x="53032" y="469"/>
                    <a:pt x="53032" y="625"/>
                  </a:cubicBezTo>
                  <a:cubicBezTo>
                    <a:pt x="53032" y="755"/>
                    <a:pt x="53006" y="885"/>
                    <a:pt x="52993" y="1015"/>
                  </a:cubicBezTo>
                  <a:cubicBezTo>
                    <a:pt x="52980" y="1158"/>
                    <a:pt x="52967" y="1249"/>
                    <a:pt x="52954" y="1366"/>
                  </a:cubicBezTo>
                  <a:cubicBezTo>
                    <a:pt x="52941" y="1483"/>
                    <a:pt x="52915" y="1639"/>
                    <a:pt x="52889" y="1770"/>
                  </a:cubicBezTo>
                  <a:cubicBezTo>
                    <a:pt x="52863" y="1900"/>
                    <a:pt x="52850" y="2004"/>
                    <a:pt x="52824" y="2121"/>
                  </a:cubicBezTo>
                  <a:cubicBezTo>
                    <a:pt x="52785" y="2238"/>
                    <a:pt x="52759" y="2368"/>
                    <a:pt x="52720" y="2498"/>
                  </a:cubicBezTo>
                  <a:cubicBezTo>
                    <a:pt x="52694" y="2628"/>
                    <a:pt x="52655" y="2732"/>
                    <a:pt x="52629" y="2849"/>
                  </a:cubicBezTo>
                  <a:cubicBezTo>
                    <a:pt x="52590" y="2966"/>
                    <a:pt x="52538" y="3109"/>
                    <a:pt x="52499" y="3239"/>
                  </a:cubicBezTo>
                  <a:cubicBezTo>
                    <a:pt x="52447" y="3369"/>
                    <a:pt x="52408" y="3461"/>
                    <a:pt x="52369" y="3578"/>
                  </a:cubicBezTo>
                  <a:cubicBezTo>
                    <a:pt x="52317" y="3695"/>
                    <a:pt x="52251" y="3838"/>
                    <a:pt x="52199" y="3981"/>
                  </a:cubicBezTo>
                  <a:cubicBezTo>
                    <a:pt x="52147" y="4111"/>
                    <a:pt x="52095" y="4202"/>
                    <a:pt x="52043" y="4319"/>
                  </a:cubicBezTo>
                  <a:cubicBezTo>
                    <a:pt x="51978" y="4423"/>
                    <a:pt x="51913" y="4579"/>
                    <a:pt x="51835" y="4709"/>
                  </a:cubicBezTo>
                  <a:cubicBezTo>
                    <a:pt x="51783" y="4826"/>
                    <a:pt x="51718" y="4930"/>
                    <a:pt x="51653" y="5034"/>
                  </a:cubicBezTo>
                  <a:cubicBezTo>
                    <a:pt x="51562" y="5204"/>
                    <a:pt x="51471" y="5347"/>
                    <a:pt x="51367" y="5503"/>
                  </a:cubicBezTo>
                  <a:cubicBezTo>
                    <a:pt x="51302" y="5607"/>
                    <a:pt x="51250" y="5698"/>
                    <a:pt x="51185" y="5789"/>
                  </a:cubicBezTo>
                  <a:cubicBezTo>
                    <a:pt x="51068" y="5958"/>
                    <a:pt x="50938" y="6127"/>
                    <a:pt x="50808" y="6296"/>
                  </a:cubicBezTo>
                  <a:cubicBezTo>
                    <a:pt x="50756" y="6374"/>
                    <a:pt x="50704" y="6452"/>
                    <a:pt x="50652" y="6530"/>
                  </a:cubicBezTo>
                  <a:cubicBezTo>
                    <a:pt x="50430" y="6803"/>
                    <a:pt x="50196" y="7064"/>
                    <a:pt x="49962" y="7324"/>
                  </a:cubicBezTo>
                  <a:cubicBezTo>
                    <a:pt x="49897" y="7402"/>
                    <a:pt x="49832" y="7467"/>
                    <a:pt x="49767" y="7532"/>
                  </a:cubicBezTo>
                  <a:cubicBezTo>
                    <a:pt x="49572" y="7727"/>
                    <a:pt x="49377" y="7935"/>
                    <a:pt x="49169" y="8130"/>
                  </a:cubicBezTo>
                  <a:cubicBezTo>
                    <a:pt x="49065" y="8221"/>
                    <a:pt x="48974" y="8312"/>
                    <a:pt x="48870" y="8403"/>
                  </a:cubicBezTo>
                  <a:cubicBezTo>
                    <a:pt x="48752" y="8507"/>
                    <a:pt x="48622" y="8625"/>
                    <a:pt x="48492" y="8729"/>
                  </a:cubicBezTo>
                  <a:cubicBezTo>
                    <a:pt x="48362" y="8820"/>
                    <a:pt x="48258" y="8924"/>
                    <a:pt x="48128" y="9028"/>
                  </a:cubicBezTo>
                  <a:cubicBezTo>
                    <a:pt x="47998" y="9132"/>
                    <a:pt x="47855" y="9249"/>
                    <a:pt x="47712" y="9353"/>
                  </a:cubicBezTo>
                  <a:cubicBezTo>
                    <a:pt x="47569" y="9457"/>
                    <a:pt x="47452" y="9548"/>
                    <a:pt x="47322" y="9652"/>
                  </a:cubicBezTo>
                  <a:cubicBezTo>
                    <a:pt x="47179" y="9743"/>
                    <a:pt x="47022" y="9860"/>
                    <a:pt x="46853" y="9964"/>
                  </a:cubicBezTo>
                  <a:cubicBezTo>
                    <a:pt x="46697" y="10068"/>
                    <a:pt x="46580" y="10159"/>
                    <a:pt x="46424" y="10250"/>
                  </a:cubicBezTo>
                  <a:cubicBezTo>
                    <a:pt x="46281" y="10355"/>
                    <a:pt x="46112" y="10459"/>
                    <a:pt x="45956" y="10563"/>
                  </a:cubicBezTo>
                  <a:cubicBezTo>
                    <a:pt x="45748" y="10680"/>
                    <a:pt x="45553" y="10810"/>
                    <a:pt x="45331" y="10940"/>
                  </a:cubicBezTo>
                  <a:cubicBezTo>
                    <a:pt x="44759" y="11265"/>
                    <a:pt x="44161" y="11577"/>
                    <a:pt x="43549" y="11876"/>
                  </a:cubicBezTo>
                  <a:cubicBezTo>
                    <a:pt x="43380" y="11954"/>
                    <a:pt x="43224" y="12033"/>
                    <a:pt x="43055" y="12098"/>
                  </a:cubicBezTo>
                  <a:cubicBezTo>
                    <a:pt x="42509" y="12358"/>
                    <a:pt x="41937" y="12592"/>
                    <a:pt x="41364" y="12826"/>
                  </a:cubicBezTo>
                  <a:cubicBezTo>
                    <a:pt x="41286" y="12852"/>
                    <a:pt x="41208" y="12891"/>
                    <a:pt x="41143" y="12917"/>
                  </a:cubicBezTo>
                  <a:cubicBezTo>
                    <a:pt x="40519" y="13151"/>
                    <a:pt x="39881" y="13372"/>
                    <a:pt x="39231" y="13567"/>
                  </a:cubicBezTo>
                  <a:cubicBezTo>
                    <a:pt x="38789" y="13710"/>
                    <a:pt x="38333" y="13828"/>
                    <a:pt x="37865" y="13958"/>
                  </a:cubicBezTo>
                  <a:cubicBezTo>
                    <a:pt x="37527" y="14049"/>
                    <a:pt x="37176" y="14153"/>
                    <a:pt x="36825" y="14244"/>
                  </a:cubicBezTo>
                  <a:cubicBezTo>
                    <a:pt x="36343" y="14361"/>
                    <a:pt x="35849" y="14452"/>
                    <a:pt x="35368" y="14556"/>
                  </a:cubicBezTo>
                  <a:cubicBezTo>
                    <a:pt x="35016" y="14621"/>
                    <a:pt x="34652" y="14712"/>
                    <a:pt x="34301" y="14764"/>
                  </a:cubicBezTo>
                  <a:cubicBezTo>
                    <a:pt x="34145" y="14790"/>
                    <a:pt x="34002" y="14816"/>
                    <a:pt x="33859" y="14842"/>
                  </a:cubicBezTo>
                  <a:cubicBezTo>
                    <a:pt x="33247" y="14933"/>
                    <a:pt x="32636" y="15024"/>
                    <a:pt x="32012" y="15102"/>
                  </a:cubicBezTo>
                  <a:cubicBezTo>
                    <a:pt x="31843" y="15115"/>
                    <a:pt x="31661" y="15141"/>
                    <a:pt x="31478" y="15167"/>
                  </a:cubicBezTo>
                  <a:cubicBezTo>
                    <a:pt x="31127" y="15206"/>
                    <a:pt x="30763" y="15219"/>
                    <a:pt x="30412" y="15258"/>
                  </a:cubicBezTo>
                  <a:cubicBezTo>
                    <a:pt x="29813" y="15297"/>
                    <a:pt x="29215" y="15349"/>
                    <a:pt x="28617" y="15375"/>
                  </a:cubicBezTo>
                  <a:cubicBezTo>
                    <a:pt x="28240" y="15388"/>
                    <a:pt x="27862" y="15401"/>
                    <a:pt x="27472" y="15401"/>
                  </a:cubicBezTo>
                  <a:cubicBezTo>
                    <a:pt x="27231" y="15408"/>
                    <a:pt x="26988" y="15411"/>
                    <a:pt x="26744" y="15411"/>
                  </a:cubicBezTo>
                  <a:cubicBezTo>
                    <a:pt x="26500" y="15411"/>
                    <a:pt x="26256" y="15408"/>
                    <a:pt x="26015" y="15401"/>
                  </a:cubicBezTo>
                  <a:cubicBezTo>
                    <a:pt x="25612" y="15401"/>
                    <a:pt x="25209" y="15388"/>
                    <a:pt x="24806" y="15375"/>
                  </a:cubicBezTo>
                  <a:cubicBezTo>
                    <a:pt x="24363" y="15349"/>
                    <a:pt x="23908" y="15323"/>
                    <a:pt x="23466" y="15297"/>
                  </a:cubicBezTo>
                  <a:cubicBezTo>
                    <a:pt x="23050" y="15271"/>
                    <a:pt x="22646" y="15232"/>
                    <a:pt x="22243" y="15193"/>
                  </a:cubicBezTo>
                  <a:cubicBezTo>
                    <a:pt x="21801" y="15154"/>
                    <a:pt x="21359" y="15102"/>
                    <a:pt x="20916" y="15050"/>
                  </a:cubicBezTo>
                  <a:cubicBezTo>
                    <a:pt x="20526" y="14998"/>
                    <a:pt x="20123" y="14946"/>
                    <a:pt x="19733" y="14881"/>
                  </a:cubicBezTo>
                  <a:cubicBezTo>
                    <a:pt x="19264" y="14816"/>
                    <a:pt x="18796" y="14725"/>
                    <a:pt x="18328" y="14647"/>
                  </a:cubicBezTo>
                  <a:cubicBezTo>
                    <a:pt x="17964" y="14569"/>
                    <a:pt x="17586" y="14504"/>
                    <a:pt x="17222" y="14413"/>
                  </a:cubicBezTo>
                  <a:cubicBezTo>
                    <a:pt x="16676" y="14296"/>
                    <a:pt x="16130" y="14166"/>
                    <a:pt x="15583" y="14010"/>
                  </a:cubicBezTo>
                  <a:cubicBezTo>
                    <a:pt x="15232" y="13919"/>
                    <a:pt x="14868" y="13841"/>
                    <a:pt x="14530" y="13737"/>
                  </a:cubicBezTo>
                  <a:cubicBezTo>
                    <a:pt x="14334" y="13671"/>
                    <a:pt x="14152" y="13619"/>
                    <a:pt x="13970" y="13554"/>
                  </a:cubicBezTo>
                  <a:cubicBezTo>
                    <a:pt x="13424" y="13385"/>
                    <a:pt x="12891" y="13203"/>
                    <a:pt x="12357" y="13008"/>
                  </a:cubicBezTo>
                  <a:cubicBezTo>
                    <a:pt x="12201" y="12956"/>
                    <a:pt x="12045" y="12904"/>
                    <a:pt x="11889" y="12852"/>
                  </a:cubicBezTo>
                  <a:cubicBezTo>
                    <a:pt x="11408" y="12657"/>
                    <a:pt x="10953" y="12449"/>
                    <a:pt x="10484" y="12254"/>
                  </a:cubicBezTo>
                  <a:cubicBezTo>
                    <a:pt x="10263" y="12150"/>
                    <a:pt x="10029" y="12059"/>
                    <a:pt x="9808" y="11954"/>
                  </a:cubicBezTo>
                  <a:cubicBezTo>
                    <a:pt x="9131" y="11629"/>
                    <a:pt x="8481" y="11304"/>
                    <a:pt x="7857" y="10940"/>
                  </a:cubicBezTo>
                  <a:cubicBezTo>
                    <a:pt x="2642" y="7910"/>
                    <a:pt x="27" y="3956"/>
                    <a:pt x="39" y="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6" name="Google Shape;142;p16">
              <a:extLst>
                <a:ext uri="{FF2B5EF4-FFF2-40B4-BE49-F238E27FC236}">
                  <a16:creationId xmlns:a16="http://schemas.microsoft.com/office/drawing/2014/main" id="{E60765A2-B2DD-E324-B536-1D2482B85F64}"/>
                </a:ext>
              </a:extLst>
            </p:cNvPr>
            <p:cNvSpPr/>
            <p:nvPr/>
          </p:nvSpPr>
          <p:spPr>
            <a:xfrm>
              <a:off x="2916582" y="2753483"/>
              <a:ext cx="883586" cy="465932"/>
            </a:xfrm>
            <a:custGeom>
              <a:avLst/>
              <a:gdLst/>
              <a:ahLst/>
              <a:cxnLst/>
              <a:rect l="l" t="t" r="r" b="b"/>
              <a:pathLst>
                <a:path w="58236" h="30709" extrusionOk="0">
                  <a:moveTo>
                    <a:pt x="29035" y="1"/>
                  </a:moveTo>
                  <a:cubicBezTo>
                    <a:pt x="22250" y="1"/>
                    <a:pt x="15473" y="1497"/>
                    <a:pt x="10316" y="4488"/>
                  </a:cubicBezTo>
                  <a:cubicBezTo>
                    <a:pt x="1" y="10485"/>
                    <a:pt x="53" y="20214"/>
                    <a:pt x="10433" y="26211"/>
                  </a:cubicBezTo>
                  <a:cubicBezTo>
                    <a:pt x="15629" y="29209"/>
                    <a:pt x="22422" y="30708"/>
                    <a:pt x="29206" y="30708"/>
                  </a:cubicBezTo>
                  <a:cubicBezTo>
                    <a:pt x="35989" y="30708"/>
                    <a:pt x="42763" y="29209"/>
                    <a:pt x="47920" y="26211"/>
                  </a:cubicBezTo>
                  <a:cubicBezTo>
                    <a:pt x="58235" y="20214"/>
                    <a:pt x="58183" y="10485"/>
                    <a:pt x="47803" y="4488"/>
                  </a:cubicBezTo>
                  <a:cubicBezTo>
                    <a:pt x="42613" y="1497"/>
                    <a:pt x="35820" y="1"/>
                    <a:pt x="29035" y="1"/>
                  </a:cubicBezTo>
                  <a:close/>
                </a:path>
              </a:pathLst>
            </a:custGeom>
            <a:solidFill>
              <a:srgbClr val="FB5D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7" name="Google Shape;143;p16">
              <a:extLst>
                <a:ext uri="{FF2B5EF4-FFF2-40B4-BE49-F238E27FC236}">
                  <a16:creationId xmlns:a16="http://schemas.microsoft.com/office/drawing/2014/main" id="{8DB4E8AB-96E9-9538-32FC-830F7A23EA21}"/>
                </a:ext>
              </a:extLst>
            </p:cNvPr>
            <p:cNvSpPr/>
            <p:nvPr/>
          </p:nvSpPr>
          <p:spPr>
            <a:xfrm>
              <a:off x="3330781" y="2912164"/>
              <a:ext cx="119028" cy="62844"/>
            </a:xfrm>
            <a:custGeom>
              <a:avLst/>
              <a:gdLst/>
              <a:ahLst/>
              <a:cxnLst/>
              <a:rect l="l" t="t" r="r" b="b"/>
              <a:pathLst>
                <a:path w="7845" h="4142" extrusionOk="0">
                  <a:moveTo>
                    <a:pt x="3922" y="978"/>
                  </a:moveTo>
                  <a:cubicBezTo>
                    <a:pt x="4410" y="978"/>
                    <a:pt x="4898" y="1085"/>
                    <a:pt x="5269" y="1299"/>
                  </a:cubicBezTo>
                  <a:cubicBezTo>
                    <a:pt x="5997" y="1729"/>
                    <a:pt x="5997" y="2418"/>
                    <a:pt x="5269" y="2847"/>
                  </a:cubicBezTo>
                  <a:cubicBezTo>
                    <a:pt x="4898" y="3062"/>
                    <a:pt x="4413" y="3169"/>
                    <a:pt x="3929" y="3169"/>
                  </a:cubicBezTo>
                  <a:cubicBezTo>
                    <a:pt x="3444" y="3169"/>
                    <a:pt x="2960" y="3062"/>
                    <a:pt x="2589" y="2847"/>
                  </a:cubicBezTo>
                  <a:cubicBezTo>
                    <a:pt x="1848" y="2418"/>
                    <a:pt x="1848" y="1716"/>
                    <a:pt x="2576" y="1299"/>
                  </a:cubicBezTo>
                  <a:cubicBezTo>
                    <a:pt x="2947" y="1085"/>
                    <a:pt x="3434" y="978"/>
                    <a:pt x="3922" y="978"/>
                  </a:cubicBezTo>
                  <a:close/>
                  <a:moveTo>
                    <a:pt x="3895" y="0"/>
                  </a:moveTo>
                  <a:cubicBezTo>
                    <a:pt x="2985" y="0"/>
                    <a:pt x="2079" y="202"/>
                    <a:pt x="1392" y="610"/>
                  </a:cubicBezTo>
                  <a:cubicBezTo>
                    <a:pt x="1" y="1417"/>
                    <a:pt x="1" y="2717"/>
                    <a:pt x="1392" y="3537"/>
                  </a:cubicBezTo>
                  <a:cubicBezTo>
                    <a:pt x="2095" y="3940"/>
                    <a:pt x="3012" y="4142"/>
                    <a:pt x="3927" y="4142"/>
                  </a:cubicBezTo>
                  <a:cubicBezTo>
                    <a:pt x="4843" y="4142"/>
                    <a:pt x="5756" y="3940"/>
                    <a:pt x="6452" y="3537"/>
                  </a:cubicBezTo>
                  <a:cubicBezTo>
                    <a:pt x="7844" y="2717"/>
                    <a:pt x="7831" y="1417"/>
                    <a:pt x="6439" y="610"/>
                  </a:cubicBezTo>
                  <a:cubicBezTo>
                    <a:pt x="5734" y="205"/>
                    <a:pt x="4812" y="0"/>
                    <a:pt x="38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8" name="Google Shape;144;p16">
              <a:extLst>
                <a:ext uri="{FF2B5EF4-FFF2-40B4-BE49-F238E27FC236}">
                  <a16:creationId xmlns:a16="http://schemas.microsoft.com/office/drawing/2014/main" id="{4281C0EE-7890-9B56-83A4-09EF770D5689}"/>
                </a:ext>
              </a:extLst>
            </p:cNvPr>
            <p:cNvSpPr/>
            <p:nvPr/>
          </p:nvSpPr>
          <p:spPr>
            <a:xfrm>
              <a:off x="3211389" y="2877257"/>
              <a:ext cx="305529" cy="170008"/>
            </a:xfrm>
            <a:custGeom>
              <a:avLst/>
              <a:gdLst/>
              <a:ahLst/>
              <a:cxnLst/>
              <a:rect l="l" t="t" r="r" b="b"/>
              <a:pathLst>
                <a:path w="20137" h="11205" extrusionOk="0">
                  <a:moveTo>
                    <a:pt x="11173" y="968"/>
                  </a:moveTo>
                  <a:cubicBezTo>
                    <a:pt x="12832" y="968"/>
                    <a:pt x="14495" y="1336"/>
                    <a:pt x="15766" y="2066"/>
                  </a:cubicBezTo>
                  <a:cubicBezTo>
                    <a:pt x="18290" y="3522"/>
                    <a:pt x="18303" y="5890"/>
                    <a:pt x="15792" y="7360"/>
                  </a:cubicBezTo>
                  <a:cubicBezTo>
                    <a:pt x="13711" y="8569"/>
                    <a:pt x="5932" y="9662"/>
                    <a:pt x="1913" y="10117"/>
                  </a:cubicBezTo>
                  <a:cubicBezTo>
                    <a:pt x="2654" y="7789"/>
                    <a:pt x="4489" y="3301"/>
                    <a:pt x="6622" y="2066"/>
                  </a:cubicBezTo>
                  <a:cubicBezTo>
                    <a:pt x="7874" y="1332"/>
                    <a:pt x="9522" y="968"/>
                    <a:pt x="11173" y="968"/>
                  </a:cubicBezTo>
                  <a:close/>
                  <a:moveTo>
                    <a:pt x="11183" y="1"/>
                  </a:moveTo>
                  <a:cubicBezTo>
                    <a:pt x="9100" y="1"/>
                    <a:pt x="7019" y="459"/>
                    <a:pt x="5438" y="1376"/>
                  </a:cubicBezTo>
                  <a:cubicBezTo>
                    <a:pt x="2199" y="3262"/>
                    <a:pt x="131" y="10338"/>
                    <a:pt x="40" y="10638"/>
                  </a:cubicBezTo>
                  <a:cubicBezTo>
                    <a:pt x="1" y="10794"/>
                    <a:pt x="79" y="10963"/>
                    <a:pt x="287" y="11067"/>
                  </a:cubicBezTo>
                  <a:cubicBezTo>
                    <a:pt x="465" y="11161"/>
                    <a:pt x="668" y="11205"/>
                    <a:pt x="869" y="11205"/>
                  </a:cubicBezTo>
                  <a:cubicBezTo>
                    <a:pt x="918" y="11205"/>
                    <a:pt x="967" y="11202"/>
                    <a:pt x="1016" y="11197"/>
                  </a:cubicBezTo>
                  <a:cubicBezTo>
                    <a:pt x="1536" y="11145"/>
                    <a:pt x="13815" y="9883"/>
                    <a:pt x="16976" y="8049"/>
                  </a:cubicBezTo>
                  <a:cubicBezTo>
                    <a:pt x="20137" y="6202"/>
                    <a:pt x="20124" y="3210"/>
                    <a:pt x="16937" y="1376"/>
                  </a:cubicBezTo>
                  <a:cubicBezTo>
                    <a:pt x="15350" y="459"/>
                    <a:pt x="13265" y="1"/>
                    <a:pt x="111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93" name="橢圓 92">
            <a:extLst>
              <a:ext uri="{FF2B5EF4-FFF2-40B4-BE49-F238E27FC236}">
                <a16:creationId xmlns:a16="http://schemas.microsoft.com/office/drawing/2014/main" id="{EE94DC24-C1BC-8E03-25B1-7FB855D97BA5}"/>
              </a:ext>
            </a:extLst>
          </p:cNvPr>
          <p:cNvSpPr/>
          <p:nvPr/>
        </p:nvSpPr>
        <p:spPr>
          <a:xfrm>
            <a:off x="7811345" y="1534168"/>
            <a:ext cx="1008112" cy="1008112"/>
          </a:xfrm>
          <a:prstGeom prst="ellipse">
            <a:avLst/>
          </a:prstGeom>
          <a:blipFill dpi="0" rotWithShape="1">
            <a:blip r:embed="rId7" cstate="print"/>
            <a:srcRect/>
            <a:stretch>
              <a:fillRect l="-10707" t="-10707" r="-10707" b="-10707"/>
            </a:stretch>
          </a:blip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0" name="Line 22">
            <a:extLst>
              <a:ext uri="{FF2B5EF4-FFF2-40B4-BE49-F238E27FC236}">
                <a16:creationId xmlns:a16="http://schemas.microsoft.com/office/drawing/2014/main" id="{38F43F20-33B5-3BAB-58AE-8742C4CEDAC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57530" y="2533858"/>
            <a:ext cx="553815" cy="77062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112" name="流程圖: 結束點 111">
            <a:extLst>
              <a:ext uri="{FF2B5EF4-FFF2-40B4-BE49-F238E27FC236}">
                <a16:creationId xmlns:a16="http://schemas.microsoft.com/office/drawing/2014/main" id="{9A958732-7C3A-71CC-B32C-BDC5E08C1540}"/>
              </a:ext>
            </a:extLst>
          </p:cNvPr>
          <p:cNvSpPr/>
          <p:nvPr/>
        </p:nvSpPr>
        <p:spPr>
          <a:xfrm>
            <a:off x="7783633" y="2421425"/>
            <a:ext cx="1127407" cy="360040"/>
          </a:xfrm>
          <a:prstGeom prst="flowChartTerminator">
            <a:avLst/>
          </a:prstGeom>
          <a:gradFill flip="none" rotWithShape="1">
            <a:gsLst>
              <a:gs pos="30000">
                <a:srgbClr val="E99C3F"/>
              </a:gs>
              <a:gs pos="100000">
                <a:schemeClr val="accent4">
                  <a:lumMod val="7500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AVS</a:t>
            </a:r>
            <a:r>
              <a:rPr lang="zh-TW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Suzhou Factory F</a:t>
            </a:r>
            <a:r>
              <a:rPr lang="en-US" altLang="zh-TW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 </a:t>
            </a:r>
            <a:endParaRPr lang="zh-TW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D1A84C2C-8D72-C480-7E0F-B2C3C8B09C95}"/>
              </a:ext>
            </a:extLst>
          </p:cNvPr>
          <p:cNvGrpSpPr/>
          <p:nvPr/>
        </p:nvGrpSpPr>
        <p:grpSpPr>
          <a:xfrm>
            <a:off x="4313280" y="1653118"/>
            <a:ext cx="1402948" cy="360040"/>
            <a:chOff x="2406625" y="1574402"/>
            <a:chExt cx="1402948" cy="360040"/>
          </a:xfrm>
        </p:grpSpPr>
        <p:sp>
          <p:nvSpPr>
            <p:cNvPr id="104" name="流程圖: 結束點 103">
              <a:extLst>
                <a:ext uri="{FF2B5EF4-FFF2-40B4-BE49-F238E27FC236}">
                  <a16:creationId xmlns:a16="http://schemas.microsoft.com/office/drawing/2014/main" id="{0F48BF68-AF2E-49F0-ADE4-417F71C74438}"/>
                </a:ext>
              </a:extLst>
            </p:cNvPr>
            <p:cNvSpPr/>
            <p:nvPr/>
          </p:nvSpPr>
          <p:spPr>
            <a:xfrm>
              <a:off x="2415899" y="1574402"/>
              <a:ext cx="1368152" cy="360040"/>
            </a:xfrm>
            <a:prstGeom prst="flowChartTerminator">
              <a:avLst/>
            </a:prstGeom>
            <a:gradFill>
              <a:gsLst>
                <a:gs pos="30000">
                  <a:srgbClr val="E99C3F"/>
                </a:gs>
                <a:gs pos="100000">
                  <a:schemeClr val="accent4">
                    <a:lumMod val="75000"/>
                  </a:scheme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5CDDF355-EFC4-BDFD-3061-1F618D0C9FA3}"/>
                </a:ext>
              </a:extLst>
            </p:cNvPr>
            <p:cNvSpPr/>
            <p:nvPr/>
          </p:nvSpPr>
          <p:spPr>
            <a:xfrm>
              <a:off x="2406625" y="1635646"/>
              <a:ext cx="140294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AEG </a:t>
              </a:r>
              <a:r>
                <a:rPr lang="zh-TW" altLang="en-US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  <a:r>
                <a:rPr lang="en-US" altLang="zh-TW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Branch Office</a:t>
              </a:r>
              <a:endParaRPr lang="zh-TW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2E70CA54-E6D1-00FC-79FD-25E9E5B98B28}"/>
              </a:ext>
            </a:extLst>
          </p:cNvPr>
          <p:cNvGrpSpPr/>
          <p:nvPr/>
        </p:nvGrpSpPr>
        <p:grpSpPr>
          <a:xfrm>
            <a:off x="3550690" y="4532180"/>
            <a:ext cx="1402948" cy="360040"/>
            <a:chOff x="2406625" y="1574402"/>
            <a:chExt cx="1402948" cy="360040"/>
          </a:xfrm>
        </p:grpSpPr>
        <p:sp>
          <p:nvSpPr>
            <p:cNvPr id="121" name="流程圖: 結束點 120">
              <a:extLst>
                <a:ext uri="{FF2B5EF4-FFF2-40B4-BE49-F238E27FC236}">
                  <a16:creationId xmlns:a16="http://schemas.microsoft.com/office/drawing/2014/main" id="{FFEC0E1B-8F74-AA49-4454-2C551004BBC5}"/>
                </a:ext>
              </a:extLst>
            </p:cNvPr>
            <p:cNvSpPr/>
            <p:nvPr/>
          </p:nvSpPr>
          <p:spPr>
            <a:xfrm>
              <a:off x="2415899" y="1574402"/>
              <a:ext cx="1368152" cy="360040"/>
            </a:xfrm>
            <a:prstGeom prst="flowChartTerminator">
              <a:avLst/>
            </a:prstGeom>
            <a:gradFill>
              <a:gsLst>
                <a:gs pos="30000">
                  <a:srgbClr val="E99C3F"/>
                </a:gs>
                <a:gs pos="100000">
                  <a:schemeClr val="accent4">
                    <a:lumMod val="75000"/>
                  </a:scheme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40F5144C-1E57-EE90-7A83-82ACF1AC0456}"/>
                </a:ext>
              </a:extLst>
            </p:cNvPr>
            <p:cNvSpPr/>
            <p:nvPr/>
          </p:nvSpPr>
          <p:spPr>
            <a:xfrm>
              <a:off x="2406625" y="1635646"/>
              <a:ext cx="140294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ABL  Branch Office</a:t>
              </a:r>
              <a:endParaRPr lang="zh-TW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193BF3FD-1C92-E21E-6983-64D2F888E06B}"/>
              </a:ext>
            </a:extLst>
          </p:cNvPr>
          <p:cNvGrpSpPr/>
          <p:nvPr/>
        </p:nvGrpSpPr>
        <p:grpSpPr>
          <a:xfrm>
            <a:off x="402638" y="3406238"/>
            <a:ext cx="1402948" cy="360040"/>
            <a:chOff x="2406625" y="1574402"/>
            <a:chExt cx="1402948" cy="360040"/>
          </a:xfrm>
        </p:grpSpPr>
        <p:sp>
          <p:nvSpPr>
            <p:cNvPr id="124" name="流程圖: 結束點 123">
              <a:extLst>
                <a:ext uri="{FF2B5EF4-FFF2-40B4-BE49-F238E27FC236}">
                  <a16:creationId xmlns:a16="http://schemas.microsoft.com/office/drawing/2014/main" id="{E50754B1-5729-26D0-AE46-6F885C9D5817}"/>
                </a:ext>
              </a:extLst>
            </p:cNvPr>
            <p:cNvSpPr/>
            <p:nvPr/>
          </p:nvSpPr>
          <p:spPr>
            <a:xfrm>
              <a:off x="2415899" y="1574402"/>
              <a:ext cx="1368152" cy="360040"/>
            </a:xfrm>
            <a:prstGeom prst="flowChartTerminator">
              <a:avLst/>
            </a:prstGeom>
            <a:gradFill>
              <a:gsLst>
                <a:gs pos="30000">
                  <a:srgbClr val="E99C3F"/>
                </a:gs>
                <a:gs pos="100000">
                  <a:schemeClr val="accent4">
                    <a:lumMod val="75000"/>
                  </a:scheme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2A7611C8-F0A2-9788-85B1-1905C74B5FC8}"/>
                </a:ext>
              </a:extLst>
            </p:cNvPr>
            <p:cNvSpPr/>
            <p:nvPr/>
          </p:nvSpPr>
          <p:spPr>
            <a:xfrm>
              <a:off x="2406625" y="1635646"/>
              <a:ext cx="140294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AVL Branch Office</a:t>
              </a:r>
              <a:endParaRPr lang="zh-TW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pic>
        <p:nvPicPr>
          <p:cNvPr id="126" name="圖片 125">
            <a:extLst>
              <a:ext uri="{FF2B5EF4-FFF2-40B4-BE49-F238E27FC236}">
                <a16:creationId xmlns:a16="http://schemas.microsoft.com/office/drawing/2014/main" id="{81C8D0D6-94A4-AC9E-BE17-A1358C21C1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45919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ews Gothic MT" charset="0"/>
              </a:rPr>
              <a:t>R&amp;D Team</a:t>
            </a:r>
            <a:endParaRPr lang="zh-CN" altLang="en-US" sz="1800" dirty="0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903611" y="843558"/>
            <a:ext cx="3264770" cy="5206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CN" sz="1600" dirty="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t>R&amp;D Group 1</a:t>
            </a:r>
            <a:endParaRPr lang="en-US" altLang="zh-TW" sz="1600" dirty="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4A39BF6-B089-D46A-87D4-54DF611DB46E}"/>
              </a:ext>
            </a:extLst>
          </p:cNvPr>
          <p:cNvGrpSpPr/>
          <p:nvPr/>
        </p:nvGrpSpPr>
        <p:grpSpPr>
          <a:xfrm>
            <a:off x="1115616" y="1551290"/>
            <a:ext cx="6840760" cy="1217990"/>
            <a:chOff x="1115616" y="1551290"/>
            <a:chExt cx="6840760" cy="1217990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CD4B6094-C1BC-33B5-13D1-B6660FF71F5A}"/>
                </a:ext>
              </a:extLst>
            </p:cNvPr>
            <p:cNvGrpSpPr/>
            <p:nvPr/>
          </p:nvGrpSpPr>
          <p:grpSpPr>
            <a:xfrm>
              <a:off x="1115616" y="2205370"/>
              <a:ext cx="6840760" cy="563910"/>
              <a:chOff x="1115616" y="2205370"/>
              <a:chExt cx="6840760" cy="563910"/>
            </a:xfrm>
          </p:grpSpPr>
          <p:sp>
            <p:nvSpPr>
              <p:cNvPr id="6" name="Rectangle 6"/>
              <p:cNvSpPr>
                <a:spLocks noChangeArrowheads="1"/>
              </p:cNvSpPr>
              <p:nvPr/>
            </p:nvSpPr>
            <p:spPr bwMode="auto">
              <a:xfrm>
                <a:off x="4622204" y="2205370"/>
                <a:ext cx="1461964" cy="552413"/>
              </a:xfrm>
              <a:prstGeom prst="rect">
                <a:avLst/>
              </a:prstGeom>
              <a:solidFill>
                <a:srgbClr val="638CAE"/>
              </a:solidFill>
              <a:ln w="12700" algn="ctr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algn="ctr"/>
                <a:r>
                  <a:rPr lang="en-US" altLang="zh-TW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    ASIC Develop.</a:t>
                </a:r>
              </a:p>
            </p:txBody>
          </p:sp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1115616" y="2205370"/>
                <a:ext cx="1512168" cy="563910"/>
              </a:xfrm>
              <a:prstGeom prst="rect">
                <a:avLst/>
              </a:prstGeom>
              <a:solidFill>
                <a:srgbClr val="638CAE"/>
              </a:solidFill>
              <a:ln w="12700" algn="ctr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algn="ctr"/>
                <a:r>
                  <a:rPr lang="en-US" altLang="zh-TW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   Network System </a:t>
                </a:r>
              </a:p>
              <a:p>
                <a:pPr algn="ctr"/>
                <a:r>
                  <a:rPr lang="en-US" altLang="zh-TW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Develop.</a:t>
                </a:r>
              </a:p>
            </p:txBody>
          </p:sp>
          <p:sp>
            <p:nvSpPr>
              <p:cNvPr id="14" name="Rectangle 20"/>
              <p:cNvSpPr>
                <a:spLocks noChangeArrowheads="1"/>
              </p:cNvSpPr>
              <p:nvPr/>
            </p:nvSpPr>
            <p:spPr bwMode="auto">
              <a:xfrm>
                <a:off x="6372200" y="2205370"/>
                <a:ext cx="1584176" cy="540060"/>
              </a:xfrm>
              <a:prstGeom prst="rect">
                <a:avLst/>
              </a:prstGeom>
              <a:solidFill>
                <a:srgbClr val="638CAE"/>
              </a:solidFill>
              <a:ln w="12700" algn="ctr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algn="ctr"/>
                <a:r>
                  <a:rPr lang="en-US" altLang="zh-TW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Test Team</a:t>
                </a:r>
              </a:p>
            </p:txBody>
          </p:sp>
          <p:sp>
            <p:nvSpPr>
              <p:cNvPr id="15" name="Rectangle 25"/>
              <p:cNvSpPr>
                <a:spLocks noChangeArrowheads="1"/>
              </p:cNvSpPr>
              <p:nvPr/>
            </p:nvSpPr>
            <p:spPr bwMode="auto">
              <a:xfrm>
                <a:off x="2843808" y="2205370"/>
                <a:ext cx="1512168" cy="540060"/>
              </a:xfrm>
              <a:prstGeom prst="rect">
                <a:avLst/>
              </a:prstGeom>
              <a:solidFill>
                <a:srgbClr val="638CAE"/>
              </a:solidFill>
              <a:ln w="12700" algn="ctr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algn="ctr"/>
                <a:r>
                  <a:rPr lang="en-US" altLang="zh-TW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 System Develop</a:t>
                </a:r>
              </a:p>
            </p:txBody>
          </p:sp>
        </p:grpSp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98CE486A-8BDB-9141-B27F-D5BA9D478D6A}"/>
                </a:ext>
              </a:extLst>
            </p:cNvPr>
            <p:cNvGrpSpPr/>
            <p:nvPr/>
          </p:nvGrpSpPr>
          <p:grpSpPr>
            <a:xfrm>
              <a:off x="1119697" y="1551290"/>
              <a:ext cx="6832598" cy="546068"/>
              <a:chOff x="1123778" y="1551290"/>
              <a:chExt cx="6832598" cy="546068"/>
            </a:xfrm>
          </p:grpSpPr>
          <p:sp>
            <p:nvSpPr>
              <p:cNvPr id="8" name="Rectangle 8"/>
              <p:cNvSpPr>
                <a:spLocks noChangeArrowheads="1"/>
              </p:cNvSpPr>
              <p:nvPr/>
            </p:nvSpPr>
            <p:spPr bwMode="auto">
              <a:xfrm>
                <a:off x="1123778" y="1551290"/>
                <a:ext cx="1504007" cy="546068"/>
              </a:xfrm>
              <a:prstGeom prst="rect">
                <a:avLst/>
              </a:prstGeom>
              <a:solidFill>
                <a:srgbClr val="638CAE"/>
              </a:solidFill>
              <a:ln w="12700" algn="ctr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algn="ctr"/>
                <a:r>
                  <a:rPr lang="en-US" altLang="zh-TW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 F</a:t>
                </a:r>
                <a:r>
                  <a:rPr lang="en-US" altLang="zh-CN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irmware</a:t>
                </a:r>
                <a:endParaRPr lang="en-US" altLang="zh-TW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endParaRPr>
              </a:p>
            </p:txBody>
          </p:sp>
          <p:sp>
            <p:nvSpPr>
              <p:cNvPr id="9" name="Rectangle 9"/>
              <p:cNvSpPr>
                <a:spLocks noChangeArrowheads="1"/>
              </p:cNvSpPr>
              <p:nvPr/>
            </p:nvSpPr>
            <p:spPr bwMode="auto">
              <a:xfrm>
                <a:off x="2843808" y="1551290"/>
                <a:ext cx="1512168" cy="521066"/>
              </a:xfrm>
              <a:prstGeom prst="rect">
                <a:avLst/>
              </a:prstGeom>
              <a:solidFill>
                <a:srgbClr val="638CAE"/>
              </a:solidFill>
              <a:ln w="12700" algn="ctr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algn="ctr"/>
                <a:r>
                  <a:rPr lang="en-US" altLang="zh-TW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O. Mechanical</a:t>
                </a:r>
              </a:p>
            </p:txBody>
          </p:sp>
          <p:sp>
            <p:nvSpPr>
              <p:cNvPr id="10" name="Rectangle 10"/>
              <p:cNvSpPr>
                <a:spLocks noChangeArrowheads="1"/>
              </p:cNvSpPr>
              <p:nvPr/>
            </p:nvSpPr>
            <p:spPr bwMode="auto">
              <a:xfrm>
                <a:off x="4572001" y="1551290"/>
                <a:ext cx="1520257" cy="530591"/>
              </a:xfrm>
              <a:prstGeom prst="rect">
                <a:avLst/>
              </a:prstGeom>
              <a:solidFill>
                <a:srgbClr val="638CAE"/>
              </a:solidFill>
              <a:ln w="12700" algn="ctr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algn="ctr"/>
                <a:r>
                  <a:rPr lang="en-US" altLang="zh-TW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Software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6372200" y="1551290"/>
                <a:ext cx="1584176" cy="540116"/>
              </a:xfrm>
              <a:prstGeom prst="rect">
                <a:avLst/>
              </a:prstGeom>
              <a:solidFill>
                <a:srgbClr val="638CAE"/>
              </a:solidFill>
              <a:ln w="12700" algn="ctr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b="1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algn="ctr"/>
                <a:r>
                  <a:rPr lang="en-US" altLang="zh-TW" b="0" dirty="0">
                    <a:solidFill>
                      <a:schemeClr val="bg1"/>
                    </a:solidFill>
                    <a:latin typeface="Century Gothic" pitchFamily="34" charset="0"/>
                    <a:ea typeface="Microsoft JhengHei" pitchFamily="34" charset="-120"/>
                  </a:rPr>
                  <a:t>Hardware</a:t>
                </a:r>
              </a:p>
            </p:txBody>
          </p:sp>
        </p:grpSp>
      </p:grp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2939677" y="3003798"/>
            <a:ext cx="3192638" cy="48605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CN" sz="1600" dirty="0">
                <a:solidFill>
                  <a:schemeClr val="bg1"/>
                </a:solidFill>
                <a:latin typeface="Century Gothic" pitchFamily="34" charset="0"/>
                <a:ea typeface="微软雅黑" pitchFamily="34" charset="-122"/>
              </a:rPr>
              <a:t>R&amp;D Group 2</a:t>
            </a:r>
            <a:endParaRPr lang="en-US" altLang="zh-TW" sz="1600" dirty="0">
              <a:solidFill>
                <a:schemeClr val="bg1"/>
              </a:solidFill>
              <a:latin typeface="Century Gothic" pitchFamily="34" charset="0"/>
              <a:ea typeface="微软雅黑" pitchFamily="34" charset="-122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077BB867-E5AB-4228-A008-B2A56B0C4641}"/>
              </a:ext>
            </a:extLst>
          </p:cNvPr>
          <p:cNvGrpSpPr/>
          <p:nvPr/>
        </p:nvGrpSpPr>
        <p:grpSpPr>
          <a:xfrm>
            <a:off x="1331640" y="3687874"/>
            <a:ext cx="6408712" cy="540060"/>
            <a:chOff x="1187624" y="3687874"/>
            <a:chExt cx="6408712" cy="540060"/>
          </a:xfrm>
        </p:grpSpPr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1187624" y="3687874"/>
              <a:ext cx="1944216" cy="540060"/>
            </a:xfrm>
            <a:prstGeom prst="rect">
              <a:avLst/>
            </a:prstGeom>
            <a:solidFill>
              <a:srgbClr val="638CAE"/>
            </a:solidFill>
            <a:ln w="12700" algn="ctr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lang="en-US" altLang="zh-TW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           EP</a:t>
              </a:r>
              <a:r>
                <a:rPr lang="zh-CN" altLang="en-US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 </a:t>
              </a:r>
              <a:r>
                <a:rPr lang="en-US" altLang="zh-CN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Develop.</a:t>
              </a:r>
              <a:r>
                <a:rPr lang="en-US" altLang="zh-TW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          </a:t>
              </a:r>
            </a:p>
          </p:txBody>
        </p: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3419872" y="3687874"/>
              <a:ext cx="1872208" cy="521066"/>
            </a:xfrm>
            <a:prstGeom prst="rect">
              <a:avLst/>
            </a:prstGeom>
            <a:solidFill>
              <a:srgbClr val="638CAE"/>
            </a:solidFill>
            <a:ln w="12700" algn="ctr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lang="en-US" altLang="zh-TW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             </a:t>
              </a:r>
              <a:r>
                <a:rPr lang="en-US" altLang="zh-CN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Mechanical 1</a:t>
              </a:r>
              <a:r>
                <a:rPr lang="en-US" altLang="zh-TW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            </a:t>
              </a:r>
            </a:p>
          </p:txBody>
        </p:sp>
        <p:sp>
          <p:nvSpPr>
            <p:cNvPr id="22" name="Rectangle 9"/>
            <p:cNvSpPr>
              <a:spLocks noChangeArrowheads="1"/>
            </p:cNvSpPr>
            <p:nvPr/>
          </p:nvSpPr>
          <p:spPr bwMode="auto">
            <a:xfrm>
              <a:off x="5724128" y="3687874"/>
              <a:ext cx="1872208" cy="521066"/>
            </a:xfrm>
            <a:prstGeom prst="rect">
              <a:avLst/>
            </a:prstGeom>
            <a:solidFill>
              <a:srgbClr val="638CAE"/>
            </a:solidFill>
            <a:ln w="12700" algn="ctr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lang="en-US" altLang="zh-TW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 </a:t>
              </a:r>
              <a:r>
                <a:rPr lang="en-US" altLang="zh-CN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Mechanical</a:t>
              </a:r>
              <a:r>
                <a:rPr lang="zh-CN" altLang="en-US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  </a:t>
              </a:r>
              <a:r>
                <a:rPr lang="en-US" altLang="zh-CN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2</a:t>
              </a:r>
              <a:endParaRPr lang="en-US" altLang="zh-TW" b="0" dirty="0">
                <a:solidFill>
                  <a:schemeClr val="bg1"/>
                </a:solidFill>
                <a:latin typeface="Century Gothic" pitchFamily="34" charset="0"/>
                <a:ea typeface="Microsoft JhengHei" pitchFamily="34" charset="-12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A79B6104-DFF0-1BE1-11A5-77BB5B6B8A32}"/>
              </a:ext>
            </a:extLst>
          </p:cNvPr>
          <p:cNvGrpSpPr/>
          <p:nvPr/>
        </p:nvGrpSpPr>
        <p:grpSpPr>
          <a:xfrm>
            <a:off x="1331640" y="4329938"/>
            <a:ext cx="6408712" cy="546068"/>
            <a:chOff x="1187624" y="4281448"/>
            <a:chExt cx="6408712" cy="546068"/>
          </a:xfrm>
        </p:grpSpPr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1187624" y="4281448"/>
              <a:ext cx="1944216" cy="546068"/>
            </a:xfrm>
            <a:prstGeom prst="rect">
              <a:avLst/>
            </a:prstGeom>
            <a:solidFill>
              <a:srgbClr val="638CAE"/>
            </a:solidFill>
            <a:ln w="12700" algn="ctr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lang="en-US" altLang="zh-TW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 Firmware       </a:t>
              </a:r>
            </a:p>
          </p:txBody>
        </p:sp>
        <p:sp>
          <p:nvSpPr>
            <p:cNvPr id="21" name="Rectangle 25"/>
            <p:cNvSpPr>
              <a:spLocks noChangeArrowheads="1"/>
            </p:cNvSpPr>
            <p:nvPr/>
          </p:nvSpPr>
          <p:spPr bwMode="auto">
            <a:xfrm>
              <a:off x="3419872" y="4281448"/>
              <a:ext cx="1872208" cy="540060"/>
            </a:xfrm>
            <a:prstGeom prst="rect">
              <a:avLst/>
            </a:prstGeom>
            <a:solidFill>
              <a:srgbClr val="638CAE"/>
            </a:solidFill>
            <a:ln w="12700" algn="ctr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lang="zh-CN" altLang="en-US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 </a:t>
              </a:r>
              <a:r>
                <a:rPr lang="en-US" altLang="zh-TW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Software</a:t>
              </a:r>
            </a:p>
          </p:txBody>
        </p:sp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5724128" y="4281448"/>
              <a:ext cx="1872208" cy="521066"/>
            </a:xfrm>
            <a:prstGeom prst="rect">
              <a:avLst/>
            </a:prstGeom>
            <a:solidFill>
              <a:srgbClr val="638CAE"/>
            </a:solidFill>
            <a:ln w="12700" algn="ctr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b="1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lang="en-US" altLang="zh-TW" b="0" dirty="0">
                  <a:solidFill>
                    <a:schemeClr val="bg1"/>
                  </a:solidFill>
                  <a:latin typeface="Century Gothic" pitchFamily="34" charset="0"/>
                  <a:ea typeface="Microsoft JhengHei" pitchFamily="34" charset="-120"/>
                </a:rPr>
                <a:t>Hardware</a:t>
              </a:r>
            </a:p>
          </p:txBody>
        </p:sp>
      </p:grpSp>
      <p:pic>
        <p:nvPicPr>
          <p:cNvPr id="24" name="圖片 23">
            <a:extLst>
              <a:ext uri="{FF2B5EF4-FFF2-40B4-BE49-F238E27FC236}">
                <a16:creationId xmlns:a16="http://schemas.microsoft.com/office/drawing/2014/main" id="{CF4DC4C8-BA6F-2885-2C03-32C2D4D7D8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45919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矩形 187">
            <a:extLst>
              <a:ext uri="{FF2B5EF4-FFF2-40B4-BE49-F238E27FC236}">
                <a16:creationId xmlns:a16="http://schemas.microsoft.com/office/drawing/2014/main" id="{67CF792D-9BB6-4056-440E-EBCB25104F2D}"/>
              </a:ext>
            </a:extLst>
          </p:cNvPr>
          <p:cNvSpPr/>
          <p:nvPr/>
        </p:nvSpPr>
        <p:spPr>
          <a:xfrm>
            <a:off x="6876256" y="3897290"/>
            <a:ext cx="1440160" cy="7984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矩形 175">
            <a:extLst>
              <a:ext uri="{FF2B5EF4-FFF2-40B4-BE49-F238E27FC236}">
                <a16:creationId xmlns:a16="http://schemas.microsoft.com/office/drawing/2014/main" id="{411BC60D-53B6-BD98-765D-BEC26A9396F6}"/>
              </a:ext>
            </a:extLst>
          </p:cNvPr>
          <p:cNvSpPr/>
          <p:nvPr/>
        </p:nvSpPr>
        <p:spPr>
          <a:xfrm>
            <a:off x="459353" y="4418444"/>
            <a:ext cx="2905738" cy="338845"/>
          </a:xfrm>
          <a:prstGeom prst="rect">
            <a:avLst/>
          </a:prstGeom>
          <a:gradFill>
            <a:gsLst>
              <a:gs pos="0">
                <a:schemeClr val="bg2">
                  <a:lumMod val="9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" name="矩形 174">
            <a:extLst>
              <a:ext uri="{FF2B5EF4-FFF2-40B4-BE49-F238E27FC236}">
                <a16:creationId xmlns:a16="http://schemas.microsoft.com/office/drawing/2014/main" id="{04907ED5-0917-A0E9-AF10-9F2D1A263836}"/>
              </a:ext>
            </a:extLst>
          </p:cNvPr>
          <p:cNvSpPr/>
          <p:nvPr/>
        </p:nvSpPr>
        <p:spPr>
          <a:xfrm>
            <a:off x="459354" y="960474"/>
            <a:ext cx="1924803" cy="338845"/>
          </a:xfrm>
          <a:prstGeom prst="rect">
            <a:avLst/>
          </a:prstGeom>
          <a:gradFill>
            <a:gsLst>
              <a:gs pos="0">
                <a:schemeClr val="bg2">
                  <a:lumMod val="9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B8E82948-7468-61F7-CF83-247AEE7B683D}"/>
              </a:ext>
            </a:extLst>
          </p:cNvPr>
          <p:cNvGrpSpPr/>
          <p:nvPr/>
        </p:nvGrpSpPr>
        <p:grpSpPr>
          <a:xfrm>
            <a:off x="539552" y="1438811"/>
            <a:ext cx="7776864" cy="2933170"/>
            <a:chOff x="179512" y="1516179"/>
            <a:chExt cx="7776864" cy="2933170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C2405ED3-2E71-051D-EFBC-01352B254982}"/>
                </a:ext>
              </a:extLst>
            </p:cNvPr>
            <p:cNvGrpSpPr/>
            <p:nvPr/>
          </p:nvGrpSpPr>
          <p:grpSpPr>
            <a:xfrm>
              <a:off x="3636910" y="1516179"/>
              <a:ext cx="4319466" cy="2318415"/>
              <a:chOff x="3659597" y="1614394"/>
              <a:chExt cx="4319466" cy="2251076"/>
            </a:xfrm>
          </p:grpSpPr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9DDEC42-717A-24B6-240F-1384DEB750FF}"/>
                  </a:ext>
                </a:extLst>
              </p:cNvPr>
              <p:cNvSpPr/>
              <p:nvPr/>
            </p:nvSpPr>
            <p:spPr>
              <a:xfrm>
                <a:off x="3659597" y="1614394"/>
                <a:ext cx="4319466" cy="560388"/>
              </a:xfrm>
              <a:prstGeom prst="rect">
                <a:avLst/>
              </a:prstGeom>
              <a:solidFill>
                <a:srgbClr val="FADA7A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07DF79C0-3D80-60FB-ED33-9F46CDBE91BA}"/>
                  </a:ext>
                </a:extLst>
              </p:cNvPr>
              <p:cNvSpPr/>
              <p:nvPr/>
            </p:nvSpPr>
            <p:spPr>
              <a:xfrm>
                <a:off x="3659597" y="2173941"/>
                <a:ext cx="4319466" cy="57075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1297B31B-1C3F-CDB2-82ED-3A0104499F78}"/>
                  </a:ext>
                </a:extLst>
              </p:cNvPr>
              <p:cNvSpPr/>
              <p:nvPr/>
            </p:nvSpPr>
            <p:spPr>
              <a:xfrm>
                <a:off x="3659597" y="3305082"/>
                <a:ext cx="4319466" cy="56038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DC5E9C0E-90CF-1A28-970B-76618F3E2AC7}"/>
                  </a:ext>
                </a:extLst>
              </p:cNvPr>
              <p:cNvSpPr/>
              <p:nvPr/>
            </p:nvSpPr>
            <p:spPr>
              <a:xfrm>
                <a:off x="3659597" y="2742790"/>
                <a:ext cx="4319466" cy="56515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70710375-8D1D-9D79-09E5-443ED10FB542}"/>
                </a:ext>
              </a:extLst>
            </p:cNvPr>
            <p:cNvGrpSpPr/>
            <p:nvPr/>
          </p:nvGrpSpPr>
          <p:grpSpPr>
            <a:xfrm>
              <a:off x="179512" y="1516179"/>
              <a:ext cx="5692775" cy="2933170"/>
              <a:chOff x="2596842" y="1451984"/>
              <a:chExt cx="5692775" cy="2847976"/>
            </a:xfrm>
          </p:grpSpPr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E93A5256-5F37-92A7-CF21-56B6894925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7042" y="1451984"/>
                <a:ext cx="3000375" cy="565150"/>
              </a:xfrm>
              <a:custGeom>
                <a:avLst/>
                <a:gdLst/>
                <a:ahLst/>
                <a:cxnLst>
                  <a:cxn ang="0">
                    <a:pos x="1756" y="356"/>
                  </a:cxn>
                  <a:cxn ang="0">
                    <a:pos x="228" y="356"/>
                  </a:cxn>
                  <a:cxn ang="0">
                    <a:pos x="0" y="0"/>
                  </a:cxn>
                  <a:cxn ang="0">
                    <a:pos x="1761" y="0"/>
                  </a:cxn>
                  <a:cxn ang="0">
                    <a:pos x="1890" y="185"/>
                  </a:cxn>
                  <a:cxn ang="0">
                    <a:pos x="1756" y="356"/>
                  </a:cxn>
                </a:cxnLst>
                <a:rect l="0" t="0" r="r" b="b"/>
                <a:pathLst>
                  <a:path w="1890" h="356">
                    <a:moveTo>
                      <a:pt x="1756" y="356"/>
                    </a:moveTo>
                    <a:lnTo>
                      <a:pt x="228" y="356"/>
                    </a:lnTo>
                    <a:lnTo>
                      <a:pt x="0" y="0"/>
                    </a:lnTo>
                    <a:lnTo>
                      <a:pt x="1761" y="0"/>
                    </a:lnTo>
                    <a:lnTo>
                      <a:pt x="1890" y="185"/>
                    </a:lnTo>
                    <a:lnTo>
                      <a:pt x="1756" y="356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4C24CE64-84AE-1FBC-CC39-1494FE4C58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8992" y="2017134"/>
                <a:ext cx="3003550" cy="560388"/>
              </a:xfrm>
              <a:custGeom>
                <a:avLst/>
                <a:gdLst/>
                <a:ahLst/>
                <a:cxnLst>
                  <a:cxn ang="0">
                    <a:pos x="1892" y="182"/>
                  </a:cxn>
                  <a:cxn ang="0">
                    <a:pos x="1756" y="353"/>
                  </a:cxn>
                  <a:cxn ang="0">
                    <a:pos x="228" y="353"/>
                  </a:cxn>
                  <a:cxn ang="0">
                    <a:pos x="0" y="0"/>
                  </a:cxn>
                  <a:cxn ang="0">
                    <a:pos x="1763" y="0"/>
                  </a:cxn>
                  <a:cxn ang="0">
                    <a:pos x="1892" y="182"/>
                  </a:cxn>
                </a:cxnLst>
                <a:rect l="0" t="0" r="r" b="b"/>
                <a:pathLst>
                  <a:path w="1892" h="353">
                    <a:moveTo>
                      <a:pt x="1892" y="182"/>
                    </a:moveTo>
                    <a:lnTo>
                      <a:pt x="1756" y="353"/>
                    </a:lnTo>
                    <a:lnTo>
                      <a:pt x="228" y="353"/>
                    </a:lnTo>
                    <a:lnTo>
                      <a:pt x="0" y="0"/>
                    </a:lnTo>
                    <a:lnTo>
                      <a:pt x="1763" y="0"/>
                    </a:lnTo>
                    <a:lnTo>
                      <a:pt x="1892" y="18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4FF97FC0-B8D8-A3B1-2CFC-DFA9161F5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4117" y="2577522"/>
                <a:ext cx="3000375" cy="565150"/>
              </a:xfrm>
              <a:custGeom>
                <a:avLst/>
                <a:gdLst/>
                <a:ahLst/>
                <a:cxnLst>
                  <a:cxn ang="0">
                    <a:pos x="1890" y="185"/>
                  </a:cxn>
                  <a:cxn ang="0">
                    <a:pos x="1756" y="356"/>
                  </a:cxn>
                  <a:cxn ang="0">
                    <a:pos x="228" y="356"/>
                  </a:cxn>
                  <a:cxn ang="0">
                    <a:pos x="0" y="0"/>
                  </a:cxn>
                  <a:cxn ang="0">
                    <a:pos x="1761" y="0"/>
                  </a:cxn>
                  <a:cxn ang="0">
                    <a:pos x="1890" y="185"/>
                  </a:cxn>
                </a:cxnLst>
                <a:rect l="0" t="0" r="r" b="b"/>
                <a:pathLst>
                  <a:path w="1890" h="356">
                    <a:moveTo>
                      <a:pt x="1890" y="185"/>
                    </a:moveTo>
                    <a:lnTo>
                      <a:pt x="1756" y="356"/>
                    </a:lnTo>
                    <a:lnTo>
                      <a:pt x="228" y="356"/>
                    </a:lnTo>
                    <a:lnTo>
                      <a:pt x="0" y="0"/>
                    </a:lnTo>
                    <a:lnTo>
                      <a:pt x="1761" y="0"/>
                    </a:lnTo>
                    <a:lnTo>
                      <a:pt x="1890" y="18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Freeform 8">
                <a:extLst>
                  <a:ext uri="{FF2B5EF4-FFF2-40B4-BE49-F238E27FC236}">
                    <a16:creationId xmlns:a16="http://schemas.microsoft.com/office/drawing/2014/main" id="{C7C45BC1-8FFC-7E87-F50E-604DD29E9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067" y="3142672"/>
                <a:ext cx="3003550" cy="560388"/>
              </a:xfrm>
              <a:custGeom>
                <a:avLst/>
                <a:gdLst/>
                <a:ahLst/>
                <a:cxnLst>
                  <a:cxn ang="0">
                    <a:pos x="1756" y="353"/>
                  </a:cxn>
                  <a:cxn ang="0">
                    <a:pos x="228" y="353"/>
                  </a:cxn>
                  <a:cxn ang="0">
                    <a:pos x="0" y="0"/>
                  </a:cxn>
                  <a:cxn ang="0">
                    <a:pos x="1761" y="0"/>
                  </a:cxn>
                  <a:cxn ang="0">
                    <a:pos x="1892" y="184"/>
                  </a:cxn>
                  <a:cxn ang="0">
                    <a:pos x="1756" y="353"/>
                  </a:cxn>
                </a:cxnLst>
                <a:rect l="0" t="0" r="r" b="b"/>
                <a:pathLst>
                  <a:path w="1892" h="353">
                    <a:moveTo>
                      <a:pt x="1756" y="353"/>
                    </a:moveTo>
                    <a:lnTo>
                      <a:pt x="228" y="353"/>
                    </a:lnTo>
                    <a:lnTo>
                      <a:pt x="0" y="0"/>
                    </a:lnTo>
                    <a:lnTo>
                      <a:pt x="1761" y="0"/>
                    </a:lnTo>
                    <a:lnTo>
                      <a:pt x="1892" y="184"/>
                    </a:lnTo>
                    <a:lnTo>
                      <a:pt x="1756" y="353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26" name="Group 26">
                <a:extLst>
                  <a:ext uri="{FF2B5EF4-FFF2-40B4-BE49-F238E27FC236}">
                    <a16:creationId xmlns:a16="http://schemas.microsoft.com/office/drawing/2014/main" id="{490520C4-43ED-1ADC-EF7A-3AFBD29A12E8}"/>
                  </a:ext>
                </a:extLst>
              </p:cNvPr>
              <p:cNvGrpSpPr/>
              <p:nvPr/>
            </p:nvGrpSpPr>
            <p:grpSpPr>
              <a:xfrm>
                <a:off x="2596842" y="2866447"/>
                <a:ext cx="2951163" cy="1433513"/>
                <a:chOff x="1727200" y="2895601"/>
                <a:chExt cx="2951163" cy="1433513"/>
              </a:xfrm>
            </p:grpSpPr>
            <p:sp>
              <p:nvSpPr>
                <p:cNvPr id="75" name="Freeform 9">
                  <a:extLst>
                    <a:ext uri="{FF2B5EF4-FFF2-40B4-BE49-F238E27FC236}">
                      <a16:creationId xmlns:a16="http://schemas.microsoft.com/office/drawing/2014/main" id="{92BA4D3F-CC87-A5BC-33AB-48B505E5BB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47875" y="2895601"/>
                  <a:ext cx="2333625" cy="858838"/>
                </a:xfrm>
                <a:custGeom>
                  <a:avLst/>
                  <a:gdLst/>
                  <a:ahLst/>
                  <a:cxnLst>
                    <a:cxn ang="0">
                      <a:pos x="782" y="0"/>
                    </a:cxn>
                    <a:cxn ang="0">
                      <a:pos x="784" y="0"/>
                    </a:cxn>
                    <a:cxn ang="0">
                      <a:pos x="787" y="3"/>
                    </a:cxn>
                    <a:cxn ang="0">
                      <a:pos x="1470" y="255"/>
                    </a:cxn>
                    <a:cxn ang="0">
                      <a:pos x="811" y="541"/>
                    </a:cxn>
                    <a:cxn ang="0">
                      <a:pos x="0" y="268"/>
                    </a:cxn>
                    <a:cxn ang="0">
                      <a:pos x="4" y="262"/>
                    </a:cxn>
                    <a:cxn ang="0">
                      <a:pos x="782" y="0"/>
                    </a:cxn>
                  </a:cxnLst>
                  <a:rect l="0" t="0" r="r" b="b"/>
                  <a:pathLst>
                    <a:path w="1470" h="541">
                      <a:moveTo>
                        <a:pt x="782" y="0"/>
                      </a:moveTo>
                      <a:lnTo>
                        <a:pt x="784" y="0"/>
                      </a:lnTo>
                      <a:lnTo>
                        <a:pt x="787" y="3"/>
                      </a:lnTo>
                      <a:lnTo>
                        <a:pt x="1470" y="255"/>
                      </a:lnTo>
                      <a:lnTo>
                        <a:pt x="811" y="541"/>
                      </a:lnTo>
                      <a:lnTo>
                        <a:pt x="0" y="268"/>
                      </a:lnTo>
                      <a:lnTo>
                        <a:pt x="4" y="262"/>
                      </a:lnTo>
                      <a:lnTo>
                        <a:pt x="782" y="0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6" name="Freeform 10">
                  <a:extLst>
                    <a:ext uri="{FF2B5EF4-FFF2-40B4-BE49-F238E27FC236}">
                      <a16:creationId xmlns:a16="http://schemas.microsoft.com/office/drawing/2014/main" id="{60C0BADA-5910-4408-18F2-4B3C338392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5338" y="3300413"/>
                  <a:ext cx="1343025" cy="1028700"/>
                </a:xfrm>
                <a:custGeom>
                  <a:avLst/>
                  <a:gdLst/>
                  <a:ahLst/>
                  <a:cxnLst>
                    <a:cxn ang="0">
                      <a:pos x="662" y="0"/>
                    </a:cxn>
                    <a:cxn ang="0">
                      <a:pos x="846" y="290"/>
                    </a:cxn>
                    <a:cxn ang="0">
                      <a:pos x="17" y="648"/>
                    </a:cxn>
                    <a:cxn ang="0">
                      <a:pos x="0" y="286"/>
                    </a:cxn>
                    <a:cxn ang="0">
                      <a:pos x="659" y="0"/>
                    </a:cxn>
                    <a:cxn ang="0">
                      <a:pos x="662" y="0"/>
                    </a:cxn>
                  </a:cxnLst>
                  <a:rect l="0" t="0" r="r" b="b"/>
                  <a:pathLst>
                    <a:path w="846" h="648">
                      <a:moveTo>
                        <a:pt x="662" y="0"/>
                      </a:moveTo>
                      <a:lnTo>
                        <a:pt x="846" y="290"/>
                      </a:lnTo>
                      <a:lnTo>
                        <a:pt x="17" y="648"/>
                      </a:lnTo>
                      <a:lnTo>
                        <a:pt x="0" y="286"/>
                      </a:lnTo>
                      <a:lnTo>
                        <a:pt x="659" y="0"/>
                      </a:lnTo>
                      <a:lnTo>
                        <a:pt x="66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7" name="Freeform 11">
                  <a:extLst>
                    <a:ext uri="{FF2B5EF4-FFF2-40B4-BE49-F238E27FC236}">
                      <a16:creationId xmlns:a16="http://schemas.microsoft.com/office/drawing/2014/main" id="{0C7A3C22-71E3-A305-B077-D6720EEC65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27200" y="3321051"/>
                  <a:ext cx="1635125" cy="1008063"/>
                </a:xfrm>
                <a:custGeom>
                  <a:avLst/>
                  <a:gdLst/>
                  <a:ahLst/>
                  <a:cxnLst>
                    <a:cxn ang="0">
                      <a:pos x="1030" y="635"/>
                    </a:cxn>
                    <a:cxn ang="0">
                      <a:pos x="0" y="305"/>
                    </a:cxn>
                    <a:cxn ang="0">
                      <a:pos x="202" y="0"/>
                    </a:cxn>
                    <a:cxn ang="0">
                      <a:pos x="1013" y="273"/>
                    </a:cxn>
                    <a:cxn ang="0">
                      <a:pos x="1030" y="635"/>
                    </a:cxn>
                  </a:cxnLst>
                  <a:rect l="0" t="0" r="r" b="b"/>
                  <a:pathLst>
                    <a:path w="1030" h="635">
                      <a:moveTo>
                        <a:pt x="1030" y="635"/>
                      </a:moveTo>
                      <a:lnTo>
                        <a:pt x="0" y="305"/>
                      </a:lnTo>
                      <a:lnTo>
                        <a:pt x="202" y="0"/>
                      </a:lnTo>
                      <a:lnTo>
                        <a:pt x="1013" y="273"/>
                      </a:lnTo>
                      <a:lnTo>
                        <a:pt x="1030" y="635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9254917F-B78A-0232-0CBC-E2C4A8CF3F55}"/>
                  </a:ext>
                </a:extLst>
              </p:cNvPr>
              <p:cNvGrpSpPr/>
              <p:nvPr/>
            </p:nvGrpSpPr>
            <p:grpSpPr>
              <a:xfrm>
                <a:off x="2982605" y="2358447"/>
                <a:ext cx="2203450" cy="1227138"/>
                <a:chOff x="2112963" y="2387601"/>
                <a:chExt cx="2203450" cy="1227138"/>
              </a:xfrm>
            </p:grpSpPr>
            <p:sp>
              <p:nvSpPr>
                <p:cNvPr id="71" name="Freeform 12">
                  <a:extLst>
                    <a:ext uri="{FF2B5EF4-FFF2-40B4-BE49-F238E27FC236}">
                      <a16:creationId xmlns:a16="http://schemas.microsoft.com/office/drawing/2014/main" id="{AFF2D958-7C69-67CB-2449-69B1F321DE7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416175" y="2387601"/>
                  <a:ext cx="1597025" cy="658813"/>
                </a:xfrm>
                <a:custGeom>
                  <a:avLst/>
                  <a:gdLst/>
                  <a:ahLst/>
                  <a:cxnLst>
                    <a:cxn ang="0">
                      <a:pos x="535" y="0"/>
                    </a:cxn>
                    <a:cxn ang="0">
                      <a:pos x="1006" y="215"/>
                    </a:cxn>
                    <a:cxn ang="0">
                      <a:pos x="557" y="415"/>
                    </a:cxn>
                    <a:cxn ang="0">
                      <a:pos x="0" y="224"/>
                    </a:cxn>
                    <a:cxn ang="0">
                      <a:pos x="535" y="0"/>
                    </a:cxn>
                    <a:cxn ang="0">
                      <a:pos x="552" y="320"/>
                    </a:cxn>
                    <a:cxn ang="0">
                      <a:pos x="550" y="320"/>
                    </a:cxn>
                    <a:cxn ang="0">
                      <a:pos x="552" y="320"/>
                    </a:cxn>
                    <a:cxn ang="0">
                      <a:pos x="555" y="323"/>
                    </a:cxn>
                    <a:cxn ang="0">
                      <a:pos x="552" y="320"/>
                    </a:cxn>
                  </a:cxnLst>
                  <a:rect l="0" t="0" r="r" b="b"/>
                  <a:pathLst>
                    <a:path w="1006" h="415">
                      <a:moveTo>
                        <a:pt x="535" y="0"/>
                      </a:moveTo>
                      <a:lnTo>
                        <a:pt x="1006" y="215"/>
                      </a:lnTo>
                      <a:lnTo>
                        <a:pt x="557" y="415"/>
                      </a:lnTo>
                      <a:lnTo>
                        <a:pt x="0" y="224"/>
                      </a:lnTo>
                      <a:lnTo>
                        <a:pt x="535" y="0"/>
                      </a:lnTo>
                      <a:close/>
                      <a:moveTo>
                        <a:pt x="552" y="320"/>
                      </a:moveTo>
                      <a:lnTo>
                        <a:pt x="550" y="320"/>
                      </a:lnTo>
                      <a:lnTo>
                        <a:pt x="552" y="320"/>
                      </a:lnTo>
                      <a:lnTo>
                        <a:pt x="555" y="323"/>
                      </a:lnTo>
                      <a:lnTo>
                        <a:pt x="552" y="32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3" name="Freeform 13">
                  <a:extLst>
                    <a:ext uri="{FF2B5EF4-FFF2-40B4-BE49-F238E27FC236}">
                      <a16:creationId xmlns:a16="http://schemas.microsoft.com/office/drawing/2014/main" id="{751CDDE4-AB42-6828-9F03-8F8A9E0084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0413" y="2728913"/>
                  <a:ext cx="1016000" cy="885825"/>
                </a:xfrm>
                <a:custGeom>
                  <a:avLst/>
                  <a:gdLst/>
                  <a:ahLst/>
                  <a:cxnLst>
                    <a:cxn ang="0">
                      <a:pos x="449" y="0"/>
                    </a:cxn>
                    <a:cxn ang="0">
                      <a:pos x="454" y="2"/>
                    </a:cxn>
                    <a:cxn ang="0">
                      <a:pos x="640" y="292"/>
                    </a:cxn>
                    <a:cxn ang="0">
                      <a:pos x="17" y="558"/>
                    </a:cxn>
                    <a:cxn ang="0">
                      <a:pos x="0" y="200"/>
                    </a:cxn>
                    <a:cxn ang="0">
                      <a:pos x="449" y="0"/>
                    </a:cxn>
                  </a:cxnLst>
                  <a:rect l="0" t="0" r="r" b="b"/>
                  <a:pathLst>
                    <a:path w="640" h="558">
                      <a:moveTo>
                        <a:pt x="449" y="0"/>
                      </a:moveTo>
                      <a:lnTo>
                        <a:pt x="454" y="2"/>
                      </a:lnTo>
                      <a:lnTo>
                        <a:pt x="640" y="292"/>
                      </a:lnTo>
                      <a:lnTo>
                        <a:pt x="17" y="558"/>
                      </a:lnTo>
                      <a:lnTo>
                        <a:pt x="0" y="200"/>
                      </a:lnTo>
                      <a:lnTo>
                        <a:pt x="44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4" name="Freeform 14">
                  <a:extLst>
                    <a:ext uri="{FF2B5EF4-FFF2-40B4-BE49-F238E27FC236}">
                      <a16:creationId xmlns:a16="http://schemas.microsoft.com/office/drawing/2014/main" id="{6253C442-056A-240A-B227-5DA7874B45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2963" y="2743201"/>
                  <a:ext cx="1214438" cy="871538"/>
                </a:xfrm>
                <a:custGeom>
                  <a:avLst/>
                  <a:gdLst/>
                  <a:ahLst/>
                  <a:cxnLst>
                    <a:cxn ang="0">
                      <a:pos x="0" y="296"/>
                    </a:cxn>
                    <a:cxn ang="0">
                      <a:pos x="191" y="0"/>
                    </a:cxn>
                    <a:cxn ang="0">
                      <a:pos x="748" y="191"/>
                    </a:cxn>
                    <a:cxn ang="0">
                      <a:pos x="765" y="549"/>
                    </a:cxn>
                    <a:cxn ang="0">
                      <a:pos x="0" y="296"/>
                    </a:cxn>
                  </a:cxnLst>
                  <a:rect l="0" t="0" r="r" b="b"/>
                  <a:pathLst>
                    <a:path w="765" h="549">
                      <a:moveTo>
                        <a:pt x="0" y="296"/>
                      </a:moveTo>
                      <a:lnTo>
                        <a:pt x="191" y="0"/>
                      </a:lnTo>
                      <a:lnTo>
                        <a:pt x="748" y="191"/>
                      </a:lnTo>
                      <a:lnTo>
                        <a:pt x="765" y="549"/>
                      </a:lnTo>
                      <a:lnTo>
                        <a:pt x="0" y="296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34" name="Group 28">
                <a:extLst>
                  <a:ext uri="{FF2B5EF4-FFF2-40B4-BE49-F238E27FC236}">
                    <a16:creationId xmlns:a16="http://schemas.microsoft.com/office/drawing/2014/main" id="{6E08AC4B-F677-14F5-CECF-BB2E46512529}"/>
                  </a:ext>
                </a:extLst>
              </p:cNvPr>
              <p:cNvGrpSpPr/>
              <p:nvPr/>
            </p:nvGrpSpPr>
            <p:grpSpPr>
              <a:xfrm>
                <a:off x="3355667" y="1918709"/>
                <a:ext cx="1457326" cy="947738"/>
                <a:chOff x="2486025" y="1947863"/>
                <a:chExt cx="1457326" cy="947738"/>
              </a:xfrm>
            </p:grpSpPr>
            <p:sp>
              <p:nvSpPr>
                <p:cNvPr id="68" name="Freeform 15">
                  <a:extLst>
                    <a:ext uri="{FF2B5EF4-FFF2-40B4-BE49-F238E27FC236}">
                      <a16:creationId xmlns:a16="http://schemas.microsoft.com/office/drawing/2014/main" id="{6257B8E3-D746-0899-E746-7B34325AA8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9238" y="1947863"/>
                  <a:ext cx="858838" cy="366713"/>
                </a:xfrm>
                <a:custGeom>
                  <a:avLst/>
                  <a:gdLst/>
                  <a:ahLst/>
                  <a:cxnLst>
                    <a:cxn ang="0">
                      <a:pos x="287" y="0"/>
                    </a:cxn>
                    <a:cxn ang="0">
                      <a:pos x="541" y="125"/>
                    </a:cxn>
                    <a:cxn ang="0">
                      <a:pos x="298" y="231"/>
                    </a:cxn>
                    <a:cxn ang="0">
                      <a:pos x="0" y="134"/>
                    </a:cxn>
                    <a:cxn ang="0">
                      <a:pos x="287" y="0"/>
                    </a:cxn>
                  </a:cxnLst>
                  <a:rect l="0" t="0" r="r" b="b"/>
                  <a:pathLst>
                    <a:path w="541" h="231">
                      <a:moveTo>
                        <a:pt x="287" y="0"/>
                      </a:moveTo>
                      <a:lnTo>
                        <a:pt x="541" y="125"/>
                      </a:lnTo>
                      <a:lnTo>
                        <a:pt x="298" y="231"/>
                      </a:lnTo>
                      <a:lnTo>
                        <a:pt x="0" y="134"/>
                      </a:lnTo>
                      <a:lnTo>
                        <a:pt x="287" y="0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Freeform 16">
                  <a:extLst>
                    <a:ext uri="{FF2B5EF4-FFF2-40B4-BE49-F238E27FC236}">
                      <a16:creationId xmlns:a16="http://schemas.microsoft.com/office/drawing/2014/main" id="{4B4987B7-0048-397E-639B-A123A3B4DD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62313" y="2146301"/>
                  <a:ext cx="681038" cy="749300"/>
                </a:xfrm>
                <a:custGeom>
                  <a:avLst/>
                  <a:gdLst/>
                  <a:ahLst/>
                  <a:cxnLst>
                    <a:cxn ang="0">
                      <a:pos x="19" y="472"/>
                    </a:cxn>
                    <a:cxn ang="0">
                      <a:pos x="0" y="106"/>
                    </a:cxn>
                    <a:cxn ang="0">
                      <a:pos x="243" y="0"/>
                    </a:cxn>
                    <a:cxn ang="0">
                      <a:pos x="429" y="295"/>
                    </a:cxn>
                    <a:cxn ang="0">
                      <a:pos x="19" y="472"/>
                    </a:cxn>
                  </a:cxnLst>
                  <a:rect l="0" t="0" r="r" b="b"/>
                  <a:pathLst>
                    <a:path w="429" h="472">
                      <a:moveTo>
                        <a:pt x="19" y="472"/>
                      </a:moveTo>
                      <a:lnTo>
                        <a:pt x="0" y="106"/>
                      </a:lnTo>
                      <a:lnTo>
                        <a:pt x="243" y="0"/>
                      </a:lnTo>
                      <a:lnTo>
                        <a:pt x="429" y="295"/>
                      </a:lnTo>
                      <a:lnTo>
                        <a:pt x="19" y="472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Freeform 17">
                  <a:extLst>
                    <a:ext uri="{FF2B5EF4-FFF2-40B4-BE49-F238E27FC236}">
                      <a16:creationId xmlns:a16="http://schemas.microsoft.com/office/drawing/2014/main" id="{EDD9AAAF-FCB6-4812-501B-C185722F4E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6025" y="2160588"/>
                  <a:ext cx="806450" cy="735013"/>
                </a:xfrm>
                <a:custGeom>
                  <a:avLst/>
                  <a:gdLst/>
                  <a:ahLst/>
                  <a:cxnLst>
                    <a:cxn ang="0">
                      <a:pos x="191" y="0"/>
                    </a:cxn>
                    <a:cxn ang="0">
                      <a:pos x="489" y="97"/>
                    </a:cxn>
                    <a:cxn ang="0">
                      <a:pos x="508" y="463"/>
                    </a:cxn>
                    <a:cxn ang="0">
                      <a:pos x="506" y="463"/>
                    </a:cxn>
                    <a:cxn ang="0">
                      <a:pos x="0" y="297"/>
                    </a:cxn>
                    <a:cxn ang="0">
                      <a:pos x="191" y="0"/>
                    </a:cxn>
                    <a:cxn ang="0">
                      <a:pos x="191" y="0"/>
                    </a:cxn>
                  </a:cxnLst>
                  <a:rect l="0" t="0" r="r" b="b"/>
                  <a:pathLst>
                    <a:path w="508" h="463">
                      <a:moveTo>
                        <a:pt x="191" y="0"/>
                      </a:moveTo>
                      <a:lnTo>
                        <a:pt x="489" y="97"/>
                      </a:lnTo>
                      <a:lnTo>
                        <a:pt x="508" y="463"/>
                      </a:lnTo>
                      <a:lnTo>
                        <a:pt x="506" y="463"/>
                      </a:lnTo>
                      <a:lnTo>
                        <a:pt x="0" y="297"/>
                      </a:lnTo>
                      <a:lnTo>
                        <a:pt x="191" y="0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35" name="Group 29">
                <a:extLst>
                  <a:ext uri="{FF2B5EF4-FFF2-40B4-BE49-F238E27FC236}">
                    <a16:creationId xmlns:a16="http://schemas.microsoft.com/office/drawing/2014/main" id="{1A30CC75-7EA2-6009-ADDF-40076EBF7DAE}"/>
                  </a:ext>
                </a:extLst>
              </p:cNvPr>
              <p:cNvGrpSpPr/>
              <p:nvPr/>
            </p:nvGrpSpPr>
            <p:grpSpPr>
              <a:xfrm>
                <a:off x="3731905" y="1451984"/>
                <a:ext cx="712787" cy="687388"/>
                <a:chOff x="2862263" y="1481138"/>
                <a:chExt cx="712787" cy="687388"/>
              </a:xfrm>
            </p:grpSpPr>
            <p:sp>
              <p:nvSpPr>
                <p:cNvPr id="63" name="Freeform 18">
                  <a:extLst>
                    <a:ext uri="{FF2B5EF4-FFF2-40B4-BE49-F238E27FC236}">
                      <a16:creationId xmlns:a16="http://schemas.microsoft.com/office/drawing/2014/main" id="{74E4376C-DEBB-0231-F9DD-F4D6E85A03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19450" y="1481138"/>
                  <a:ext cx="355600" cy="687388"/>
                </a:xfrm>
                <a:custGeom>
                  <a:avLst/>
                  <a:gdLst/>
                  <a:ahLst/>
                  <a:cxnLst>
                    <a:cxn ang="0">
                      <a:pos x="224" y="347"/>
                    </a:cxn>
                    <a:cxn ang="0">
                      <a:pos x="22" y="433"/>
                    </a:cxn>
                    <a:cxn ang="0">
                      <a:pos x="0" y="0"/>
                    </a:cxn>
                    <a:cxn ang="0">
                      <a:pos x="224" y="347"/>
                    </a:cxn>
                  </a:cxnLst>
                  <a:rect l="0" t="0" r="r" b="b"/>
                  <a:pathLst>
                    <a:path w="224" h="433">
                      <a:moveTo>
                        <a:pt x="224" y="347"/>
                      </a:moveTo>
                      <a:lnTo>
                        <a:pt x="22" y="433"/>
                      </a:lnTo>
                      <a:lnTo>
                        <a:pt x="0" y="0"/>
                      </a:lnTo>
                      <a:lnTo>
                        <a:pt x="224" y="34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4" name="Freeform 19">
                  <a:extLst>
                    <a:ext uri="{FF2B5EF4-FFF2-40B4-BE49-F238E27FC236}">
                      <a16:creationId xmlns:a16="http://schemas.microsoft.com/office/drawing/2014/main" id="{3C38501B-26C1-1E68-A426-8A86E90B98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2263" y="1481138"/>
                  <a:ext cx="392113" cy="687388"/>
                </a:xfrm>
                <a:custGeom>
                  <a:avLst/>
                  <a:gdLst/>
                  <a:ahLst/>
                  <a:cxnLst>
                    <a:cxn ang="0">
                      <a:pos x="247" y="433"/>
                    </a:cxn>
                    <a:cxn ang="0">
                      <a:pos x="0" y="354"/>
                    </a:cxn>
                    <a:cxn ang="0">
                      <a:pos x="225" y="0"/>
                    </a:cxn>
                    <a:cxn ang="0">
                      <a:pos x="247" y="433"/>
                    </a:cxn>
                  </a:cxnLst>
                  <a:rect l="0" t="0" r="r" b="b"/>
                  <a:pathLst>
                    <a:path w="247" h="433">
                      <a:moveTo>
                        <a:pt x="247" y="433"/>
                      </a:moveTo>
                      <a:lnTo>
                        <a:pt x="0" y="354"/>
                      </a:lnTo>
                      <a:lnTo>
                        <a:pt x="225" y="0"/>
                      </a:lnTo>
                      <a:lnTo>
                        <a:pt x="247" y="433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</p:grpSp>
      </p:grpSp>
      <p:grpSp>
        <p:nvGrpSpPr>
          <p:cNvPr id="192" name="群組 191">
            <a:extLst>
              <a:ext uri="{FF2B5EF4-FFF2-40B4-BE49-F238E27FC236}">
                <a16:creationId xmlns:a16="http://schemas.microsoft.com/office/drawing/2014/main" id="{627F6390-DD0C-129F-1B5D-328BE4E91E5B}"/>
              </a:ext>
            </a:extLst>
          </p:cNvPr>
          <p:cNvGrpSpPr/>
          <p:nvPr/>
        </p:nvGrpSpPr>
        <p:grpSpPr>
          <a:xfrm>
            <a:off x="5197957" y="3234085"/>
            <a:ext cx="648000" cy="572835"/>
            <a:chOff x="5145220" y="3239627"/>
            <a:chExt cx="648000" cy="572835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25706CC4-9E46-06CA-3CD7-15F74A4D35B1}"/>
                </a:ext>
              </a:extLst>
            </p:cNvPr>
            <p:cNvSpPr/>
            <p:nvPr/>
          </p:nvSpPr>
          <p:spPr>
            <a:xfrm>
              <a:off x="5145220" y="3491484"/>
              <a:ext cx="648000" cy="143883"/>
            </a:xfrm>
            <a:prstGeom prst="rect">
              <a:avLst/>
            </a:prstGeom>
            <a:solidFill>
              <a:srgbClr val="53B1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en-US" altLang="zh-TW" sz="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ScanQ</a:t>
              </a:r>
              <a:r>
                <a:rPr kumimoji="0" lang="en-US" altLang="zh-TW" sz="800" dirty="0">
                  <a:latin typeface="Calibri" panose="020F0502020204030204" pitchFamily="34" charset="0"/>
                  <a:cs typeface="Calibri" panose="020F0502020204030204" pitchFamily="34" charset="0"/>
                </a:rPr>
                <a:t>-DW</a:t>
              </a:r>
              <a:r>
                <a:rPr kumimoji="0"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zh-TW" altLang="en-US" sz="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2616795C-F74B-1014-99A0-E96E3A0FA4BC}"/>
                </a:ext>
              </a:extLst>
            </p:cNvPr>
            <p:cNvSpPr txBox="1"/>
            <p:nvPr/>
          </p:nvSpPr>
          <p:spPr>
            <a:xfrm>
              <a:off x="5269486" y="3597018"/>
              <a:ext cx="3994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kumimoji="0" lang="zh-TW" altLang="en-US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Sec</a:t>
              </a:r>
              <a:endParaRPr lang="en-US" altLang="zh-TW" sz="8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9" name="Picture 2" descr="\\avision.com.tw\avi\K000\zera\簡報\SCANNER產品表\Mobile_2.png">
              <a:extLst>
                <a:ext uri="{FF2B5EF4-FFF2-40B4-BE49-F238E27FC236}">
                  <a16:creationId xmlns:a16="http://schemas.microsoft.com/office/drawing/2014/main" id="{B3041CD5-3D0E-710D-A1EC-112DC193D0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0805" y="3239627"/>
              <a:ext cx="536830" cy="18645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1" name="群組 190">
            <a:extLst>
              <a:ext uri="{FF2B5EF4-FFF2-40B4-BE49-F238E27FC236}">
                <a16:creationId xmlns:a16="http://schemas.microsoft.com/office/drawing/2014/main" id="{A1B4FE81-11D5-14F4-06D4-DF187D7A19C9}"/>
              </a:ext>
            </a:extLst>
          </p:cNvPr>
          <p:cNvGrpSpPr/>
          <p:nvPr/>
        </p:nvGrpSpPr>
        <p:grpSpPr>
          <a:xfrm>
            <a:off x="4468137" y="3157237"/>
            <a:ext cx="573174" cy="649683"/>
            <a:chOff x="4431499" y="3162779"/>
            <a:chExt cx="573174" cy="649683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F0348085-0591-3E15-0FCC-97643FA6EEB4}"/>
                </a:ext>
              </a:extLst>
            </p:cNvPr>
            <p:cNvSpPr/>
            <p:nvPr/>
          </p:nvSpPr>
          <p:spPr>
            <a:xfrm>
              <a:off x="4431499" y="3491484"/>
              <a:ext cx="573174" cy="143883"/>
            </a:xfrm>
            <a:prstGeom prst="rect">
              <a:avLst/>
            </a:prstGeom>
            <a:solidFill>
              <a:srgbClr val="49C3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800" dirty="0">
                  <a:latin typeface="Calibri" panose="020F0502020204030204" pitchFamily="34" charset="0"/>
                  <a:cs typeface="Calibri" panose="020F0502020204030204" pitchFamily="34" charset="0"/>
                </a:rPr>
                <a:t>AD225</a:t>
              </a:r>
              <a:endParaRPr lang="zh-TW" altLang="en-US" sz="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86" name="圖片 85">
              <a:extLst>
                <a:ext uri="{FF2B5EF4-FFF2-40B4-BE49-F238E27FC236}">
                  <a16:creationId xmlns:a16="http://schemas.microsoft.com/office/drawing/2014/main" id="{8F19A258-490B-EEC3-04CB-42962E6E0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8152" y="3162779"/>
              <a:ext cx="399868" cy="335765"/>
            </a:xfrm>
            <a:prstGeom prst="rect">
              <a:avLst/>
            </a:prstGeom>
            <a:effectLst/>
          </p:spPr>
        </p:pic>
        <p:sp>
          <p:nvSpPr>
            <p:cNvPr id="103" name="文字方塊 102">
              <a:extLst>
                <a:ext uri="{FF2B5EF4-FFF2-40B4-BE49-F238E27FC236}">
                  <a16:creationId xmlns:a16="http://schemas.microsoft.com/office/drawing/2014/main" id="{13654E6F-5BE9-2AA0-C1C0-AEE8B6C33E46}"/>
                </a:ext>
              </a:extLst>
            </p:cNvPr>
            <p:cNvSpPr txBox="1"/>
            <p:nvPr/>
          </p:nvSpPr>
          <p:spPr>
            <a:xfrm>
              <a:off x="4479078" y="3597018"/>
              <a:ext cx="4780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  <a:r>
                <a:rPr kumimoji="0"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ppm</a:t>
              </a:r>
            </a:p>
          </p:txBody>
        </p:sp>
      </p:grpSp>
      <p:grpSp>
        <p:nvGrpSpPr>
          <p:cNvPr id="193" name="群組 192">
            <a:extLst>
              <a:ext uri="{FF2B5EF4-FFF2-40B4-BE49-F238E27FC236}">
                <a16:creationId xmlns:a16="http://schemas.microsoft.com/office/drawing/2014/main" id="{24B73932-8590-324B-76DD-FE0CA2FA1FD3}"/>
              </a:ext>
            </a:extLst>
          </p:cNvPr>
          <p:cNvGrpSpPr/>
          <p:nvPr/>
        </p:nvGrpSpPr>
        <p:grpSpPr>
          <a:xfrm>
            <a:off x="6002603" y="3235539"/>
            <a:ext cx="648000" cy="571381"/>
            <a:chOff x="5958243" y="3241081"/>
            <a:chExt cx="648000" cy="571381"/>
          </a:xfrm>
        </p:grpSpPr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ED9FB942-17F0-F0F5-DC94-A40074D20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6826" y="3241081"/>
              <a:ext cx="530834" cy="183547"/>
            </a:xfrm>
            <a:prstGeom prst="rect">
              <a:avLst/>
            </a:prstGeom>
          </p:spPr>
        </p:pic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D3F0FF26-EBBB-C195-0A8A-955C5C634CAF}"/>
                </a:ext>
              </a:extLst>
            </p:cNvPr>
            <p:cNvSpPr/>
            <p:nvPr/>
          </p:nvSpPr>
          <p:spPr>
            <a:xfrm>
              <a:off x="5958243" y="3491484"/>
              <a:ext cx="648000" cy="143883"/>
            </a:xfrm>
            <a:prstGeom prst="rect">
              <a:avLst/>
            </a:prstGeom>
            <a:solidFill>
              <a:srgbClr val="53B1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en-US" altLang="zh-TW" sz="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ScanQ</a:t>
              </a:r>
              <a:r>
                <a:rPr kumimoji="0" lang="en-US" altLang="zh-TW" sz="800" dirty="0">
                  <a:latin typeface="Calibri" panose="020F0502020204030204" pitchFamily="34" charset="0"/>
                  <a:cs typeface="Calibri" panose="020F0502020204030204" pitchFamily="34" charset="0"/>
                </a:rPr>
                <a:t>-DW</a:t>
              </a:r>
              <a:r>
                <a:rPr kumimoji="0"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zh-TW" altLang="en-US" sz="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4" name="文字方塊 103">
              <a:extLst>
                <a:ext uri="{FF2B5EF4-FFF2-40B4-BE49-F238E27FC236}">
                  <a16:creationId xmlns:a16="http://schemas.microsoft.com/office/drawing/2014/main" id="{17E3DFCB-D09A-10BF-9946-244560DD4B38}"/>
                </a:ext>
              </a:extLst>
            </p:cNvPr>
            <p:cNvSpPr txBox="1"/>
            <p:nvPr/>
          </p:nvSpPr>
          <p:spPr>
            <a:xfrm>
              <a:off x="6082509" y="3597018"/>
              <a:ext cx="3994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kumimoji="0" lang="zh-TW" altLang="en-US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Sec</a:t>
              </a:r>
              <a:endParaRPr lang="en-US" altLang="zh-TW" sz="8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4" name="群組 193">
            <a:extLst>
              <a:ext uri="{FF2B5EF4-FFF2-40B4-BE49-F238E27FC236}">
                <a16:creationId xmlns:a16="http://schemas.microsoft.com/office/drawing/2014/main" id="{B4E56E6E-6E2A-A95A-5F0E-220C95067A9E}"/>
              </a:ext>
            </a:extLst>
          </p:cNvPr>
          <p:cNvGrpSpPr/>
          <p:nvPr/>
        </p:nvGrpSpPr>
        <p:grpSpPr>
          <a:xfrm>
            <a:off x="6807250" y="3234085"/>
            <a:ext cx="648000" cy="572835"/>
            <a:chOff x="6771266" y="3239627"/>
            <a:chExt cx="648000" cy="572835"/>
          </a:xfrm>
        </p:grpSpPr>
        <p:pic>
          <p:nvPicPr>
            <p:cNvPr id="100" name="Picture 3" descr="\\avision.com.tw\avi\K000\zera\簡報\SCANNER產品表\Mobile.png">
              <a:extLst>
                <a:ext uri="{FF2B5EF4-FFF2-40B4-BE49-F238E27FC236}">
                  <a16:creationId xmlns:a16="http://schemas.microsoft.com/office/drawing/2014/main" id="{1BCF6CD0-93E7-F13C-DC01-95C22F6D2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5646" y="3239627"/>
              <a:ext cx="539241" cy="18645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16D1731F-004F-E2C9-4B2C-073BE3E2ABD0}"/>
                </a:ext>
              </a:extLst>
            </p:cNvPr>
            <p:cNvSpPr/>
            <p:nvPr/>
          </p:nvSpPr>
          <p:spPr>
            <a:xfrm>
              <a:off x="6771266" y="3491484"/>
              <a:ext cx="648000" cy="143883"/>
            </a:xfrm>
            <a:prstGeom prst="rect">
              <a:avLst/>
            </a:prstGeom>
            <a:solidFill>
              <a:srgbClr val="53B1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en-US" altLang="zh-TW" sz="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ScanQ</a:t>
              </a:r>
              <a:r>
                <a:rPr kumimoji="0" lang="en-US" altLang="zh-TW" sz="800" dirty="0">
                  <a:latin typeface="Calibri" panose="020F0502020204030204" pitchFamily="34" charset="0"/>
                  <a:cs typeface="Calibri" panose="020F0502020204030204" pitchFamily="34" charset="0"/>
                </a:rPr>
                <a:t>-DW</a:t>
              </a:r>
              <a:r>
                <a:rPr kumimoji="0"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zh-TW" altLang="en-US" sz="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" name="文字方塊 104">
              <a:extLst>
                <a:ext uri="{FF2B5EF4-FFF2-40B4-BE49-F238E27FC236}">
                  <a16:creationId xmlns:a16="http://schemas.microsoft.com/office/drawing/2014/main" id="{D763EC42-9AD5-02F0-00DA-EBB863182DC0}"/>
                </a:ext>
              </a:extLst>
            </p:cNvPr>
            <p:cNvSpPr txBox="1"/>
            <p:nvPr/>
          </p:nvSpPr>
          <p:spPr>
            <a:xfrm>
              <a:off x="6895532" y="3597018"/>
              <a:ext cx="3994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kumimoji="0" lang="zh-TW" altLang="en-US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Sec</a:t>
              </a:r>
              <a:endParaRPr lang="en-US" altLang="zh-TW" sz="8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0" name="群組 189">
            <a:extLst>
              <a:ext uri="{FF2B5EF4-FFF2-40B4-BE49-F238E27FC236}">
                <a16:creationId xmlns:a16="http://schemas.microsoft.com/office/drawing/2014/main" id="{3621B685-2B8B-4C73-0C34-8B867EC6EE24}"/>
              </a:ext>
            </a:extLst>
          </p:cNvPr>
          <p:cNvGrpSpPr/>
          <p:nvPr/>
        </p:nvGrpSpPr>
        <p:grpSpPr>
          <a:xfrm>
            <a:off x="3738317" y="3214691"/>
            <a:ext cx="573174" cy="592229"/>
            <a:chOff x="3702333" y="3220233"/>
            <a:chExt cx="573174" cy="592229"/>
          </a:xfrm>
        </p:grpSpPr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49910EAF-4B91-B93C-C4E7-FA6FCC2AFB5E}"/>
                </a:ext>
              </a:extLst>
            </p:cNvPr>
            <p:cNvSpPr txBox="1"/>
            <p:nvPr/>
          </p:nvSpPr>
          <p:spPr>
            <a:xfrm>
              <a:off x="3750714" y="3597018"/>
              <a:ext cx="4764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2.5</a:t>
              </a:r>
              <a:r>
                <a:rPr kumimoji="0" lang="zh-TW" altLang="en-US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altLang="zh-TW" sz="800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Sec</a:t>
              </a:r>
              <a:endParaRPr lang="en-US" altLang="zh-TW" sz="8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750DED2-CF53-49A6-45A9-6B9BF8C6BA76}"/>
                </a:ext>
              </a:extLst>
            </p:cNvPr>
            <p:cNvSpPr/>
            <p:nvPr/>
          </p:nvSpPr>
          <p:spPr>
            <a:xfrm>
              <a:off x="3702333" y="3491484"/>
              <a:ext cx="573174" cy="143883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en-US" altLang="zh-TW" sz="800" dirty="0">
                  <a:latin typeface="Calibri" panose="020F0502020204030204" pitchFamily="34" charset="0"/>
                  <a:cs typeface="Calibri" panose="020F0502020204030204" pitchFamily="34" charset="0"/>
                </a:rPr>
                <a:t>FB15</a:t>
              </a:r>
              <a:endParaRPr lang="zh-TW" altLang="en-US" sz="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4" name="Picture 2" descr="\\avision.com.tw\avi\Marketing\Product\Flatbed Scanner\FB15\Photo\Low\Right.jpg">
              <a:extLst>
                <a:ext uri="{FF2B5EF4-FFF2-40B4-BE49-F238E27FC236}">
                  <a16:creationId xmlns:a16="http://schemas.microsoft.com/office/drawing/2014/main" id="{702BBC48-0996-D70A-95AF-F3AFAF41A6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845" b="89983" l="2637" r="9746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7216" y="3220233"/>
              <a:ext cx="523408" cy="29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3" name="群組 232">
            <a:extLst>
              <a:ext uri="{FF2B5EF4-FFF2-40B4-BE49-F238E27FC236}">
                <a16:creationId xmlns:a16="http://schemas.microsoft.com/office/drawing/2014/main" id="{9E4A84B7-8379-5546-B4BF-41DE6007325C}"/>
              </a:ext>
            </a:extLst>
          </p:cNvPr>
          <p:cNvGrpSpPr/>
          <p:nvPr/>
        </p:nvGrpSpPr>
        <p:grpSpPr>
          <a:xfrm>
            <a:off x="3421252" y="2514005"/>
            <a:ext cx="2655648" cy="713473"/>
            <a:chOff x="3421252" y="2514005"/>
            <a:chExt cx="2655648" cy="713473"/>
          </a:xfrm>
        </p:grpSpPr>
        <p:grpSp>
          <p:nvGrpSpPr>
            <p:cNvPr id="230" name="群組 229">
              <a:extLst>
                <a:ext uri="{FF2B5EF4-FFF2-40B4-BE49-F238E27FC236}">
                  <a16:creationId xmlns:a16="http://schemas.microsoft.com/office/drawing/2014/main" id="{62E9DB9A-B054-259C-761D-06B55E9F9806}"/>
                </a:ext>
              </a:extLst>
            </p:cNvPr>
            <p:cNvGrpSpPr/>
            <p:nvPr/>
          </p:nvGrpSpPr>
          <p:grpSpPr>
            <a:xfrm>
              <a:off x="4126468" y="2587859"/>
              <a:ext cx="573174" cy="639619"/>
              <a:chOff x="4831684" y="2587859"/>
              <a:chExt cx="573174" cy="639619"/>
            </a:xfrm>
          </p:grpSpPr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77AE56B6-2D8A-9054-E54B-9D4ABD0F31F2}"/>
                  </a:ext>
                </a:extLst>
              </p:cNvPr>
              <p:cNvSpPr/>
              <p:nvPr/>
            </p:nvSpPr>
            <p:spPr>
              <a:xfrm>
                <a:off x="4831684" y="2922434"/>
                <a:ext cx="573174" cy="143883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AV332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8" name="圖片 87" descr="一張含有 電子產品, 印表機, 辦公用品 的圖片&#10;&#10;自動產生的描述">
                <a:extLst>
                  <a:ext uri="{FF2B5EF4-FFF2-40B4-BE49-F238E27FC236}">
                    <a16:creationId xmlns:a16="http://schemas.microsoft.com/office/drawing/2014/main" id="{68B33AB6-6E71-16B5-067F-14ED6B135E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07731" y="2587859"/>
                <a:ext cx="421081" cy="332682"/>
              </a:xfrm>
              <a:prstGeom prst="rect">
                <a:avLst/>
              </a:prstGeom>
              <a:effectLst/>
            </p:spPr>
          </p:pic>
          <p:sp>
            <p:nvSpPr>
              <p:cNvPr id="106" name="文字方塊 105">
                <a:extLst>
                  <a:ext uri="{FF2B5EF4-FFF2-40B4-BE49-F238E27FC236}">
                    <a16:creationId xmlns:a16="http://schemas.microsoft.com/office/drawing/2014/main" id="{041A1684-5BDB-455C-6235-64446658DD2E}"/>
                  </a:ext>
                </a:extLst>
              </p:cNvPr>
              <p:cNvSpPr txBox="1"/>
              <p:nvPr/>
            </p:nvSpPr>
            <p:spPr>
              <a:xfrm>
                <a:off x="4879263" y="3012034"/>
                <a:ext cx="4780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32</a:t>
                </a:r>
                <a:r>
                  <a:rPr kumimoji="0" lang="en-US" altLang="zh-TW" sz="800" b="0" dirty="0"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ppm</a:t>
                </a:r>
                <a:endParaRPr lang="en-US" altLang="zh-TW" sz="8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28" name="群組 227">
              <a:extLst>
                <a:ext uri="{FF2B5EF4-FFF2-40B4-BE49-F238E27FC236}">
                  <a16:creationId xmlns:a16="http://schemas.microsoft.com/office/drawing/2014/main" id="{D006402C-A046-1BAC-6533-50E3A39ADDE2}"/>
                </a:ext>
              </a:extLst>
            </p:cNvPr>
            <p:cNvGrpSpPr/>
            <p:nvPr/>
          </p:nvGrpSpPr>
          <p:grpSpPr>
            <a:xfrm>
              <a:off x="3421252" y="2616082"/>
              <a:ext cx="573174" cy="611396"/>
              <a:chOff x="3421252" y="2616082"/>
              <a:chExt cx="573174" cy="611396"/>
            </a:xfrm>
          </p:grpSpPr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70161875-F4AC-F339-AC04-A2F50A316AB6}"/>
                  </a:ext>
                </a:extLst>
              </p:cNvPr>
              <p:cNvSpPr txBox="1"/>
              <p:nvPr/>
            </p:nvSpPr>
            <p:spPr>
              <a:xfrm>
                <a:off x="3469633" y="3012034"/>
                <a:ext cx="47641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1.5</a:t>
                </a:r>
                <a:r>
                  <a:rPr kumimoji="0" lang="zh-TW" altLang="en-US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Sec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92C5EF27-A60E-7636-3073-BD43A836287D}"/>
                  </a:ext>
                </a:extLst>
              </p:cNvPr>
              <p:cNvSpPr/>
              <p:nvPr/>
            </p:nvSpPr>
            <p:spPr>
              <a:xfrm>
                <a:off x="3421252" y="2922434"/>
                <a:ext cx="573174" cy="143883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0"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FB25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27" name="Picture 3" descr="\\avision.com.tw\avi\Marketing\Product\Flatbed Scanner\FB25\Photo\Low\Left.jpg">
                <a:extLst>
                  <a:ext uri="{FF2B5EF4-FFF2-40B4-BE49-F238E27FC236}">
                    <a16:creationId xmlns:a16="http://schemas.microsoft.com/office/drawing/2014/main" id="{394D6335-B1DC-6246-6A3D-E6AA2E2FB5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8593" y="2616082"/>
                <a:ext cx="518493" cy="3240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29" name="群組 228">
              <a:extLst>
                <a:ext uri="{FF2B5EF4-FFF2-40B4-BE49-F238E27FC236}">
                  <a16:creationId xmlns:a16="http://schemas.microsoft.com/office/drawing/2014/main" id="{56829C24-3CBF-EAEA-DF20-655064C2163F}"/>
                </a:ext>
              </a:extLst>
            </p:cNvPr>
            <p:cNvGrpSpPr/>
            <p:nvPr/>
          </p:nvGrpSpPr>
          <p:grpSpPr>
            <a:xfrm>
              <a:off x="4831684" y="2514005"/>
              <a:ext cx="573174" cy="713473"/>
              <a:chOff x="4126468" y="2514005"/>
              <a:chExt cx="573174" cy="713473"/>
            </a:xfrm>
          </p:grpSpPr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A137BFA1-BC5E-179E-07A6-0455820B77B8}"/>
                  </a:ext>
                </a:extLst>
              </p:cNvPr>
              <p:cNvSpPr/>
              <p:nvPr/>
            </p:nvSpPr>
            <p:spPr>
              <a:xfrm>
                <a:off x="4126468" y="2922434"/>
                <a:ext cx="573174" cy="143883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AD340G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3" name="圖片 82" descr="一張含有 電子產品, 印表機, 辦公用品 的圖片&#10;&#10;自動產生的描述">
                <a:extLst>
                  <a:ext uri="{FF2B5EF4-FFF2-40B4-BE49-F238E27FC236}">
                    <a16:creationId xmlns:a16="http://schemas.microsoft.com/office/drawing/2014/main" id="{0B31FA22-FC44-97D1-0546-80E1F97AF3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0000" b="90000" l="7130" r="90000">
                            <a14:foregroundMark x1="7130" y1="73426" x2="10741" y2="76111"/>
                          </a14:backgroundRemoval>
                        </a14:imgEffect>
                        <a14:imgEffect>
                          <a14:sharpenSoften amount="-25000"/>
                        </a14:imgEffect>
                        <a14:imgEffect>
                          <a14:saturation sat="0"/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88576" y="2514005"/>
                <a:ext cx="448959" cy="448959"/>
              </a:xfrm>
              <a:prstGeom prst="rect">
                <a:avLst/>
              </a:prstGeom>
              <a:effectLst/>
            </p:spPr>
          </p:pic>
          <p:sp>
            <p:nvSpPr>
              <p:cNvPr id="142" name="文字方塊 141">
                <a:extLst>
                  <a:ext uri="{FF2B5EF4-FFF2-40B4-BE49-F238E27FC236}">
                    <a16:creationId xmlns:a16="http://schemas.microsoft.com/office/drawing/2014/main" id="{978A92F9-7F2A-AAD6-1188-DC7BD30A0FBC}"/>
                  </a:ext>
                </a:extLst>
              </p:cNvPr>
              <p:cNvSpPr txBox="1"/>
              <p:nvPr/>
            </p:nvSpPr>
            <p:spPr>
              <a:xfrm>
                <a:off x="4174047" y="3012034"/>
                <a:ext cx="4780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40ppm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31" name="群組 230">
              <a:extLst>
                <a:ext uri="{FF2B5EF4-FFF2-40B4-BE49-F238E27FC236}">
                  <a16:creationId xmlns:a16="http://schemas.microsoft.com/office/drawing/2014/main" id="{696FE2F1-A220-D237-28B1-7868892DBDDC}"/>
                </a:ext>
              </a:extLst>
            </p:cNvPr>
            <p:cNvGrpSpPr/>
            <p:nvPr/>
          </p:nvGrpSpPr>
          <p:grpSpPr>
            <a:xfrm>
              <a:off x="5536900" y="2637825"/>
              <a:ext cx="540000" cy="589653"/>
              <a:chOff x="5536900" y="2637825"/>
              <a:chExt cx="540000" cy="589653"/>
            </a:xfrm>
          </p:grpSpPr>
          <p:pic>
            <p:nvPicPr>
              <p:cNvPr id="89" name="圖片 88" descr="AD6090A.png">
                <a:extLst>
                  <a:ext uri="{FF2B5EF4-FFF2-40B4-BE49-F238E27FC236}">
                    <a16:creationId xmlns:a16="http://schemas.microsoft.com/office/drawing/2014/main" id="{159B84F7-9344-2C24-C87F-9C583FBE1D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5574860" y="2637825"/>
                <a:ext cx="464081" cy="24409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10000"/>
                  </a:prstClr>
                </a:outerShdw>
              </a:effectLst>
            </p:spPr>
          </p:pic>
          <p:sp>
            <p:nvSpPr>
              <p:cNvPr id="96" name="矩形 95">
                <a:extLst>
                  <a:ext uri="{FF2B5EF4-FFF2-40B4-BE49-F238E27FC236}">
                    <a16:creationId xmlns:a16="http://schemas.microsoft.com/office/drawing/2014/main" id="{17314553-174F-F2D8-C42C-7F44208AEE32}"/>
                  </a:ext>
                </a:extLst>
              </p:cNvPr>
              <p:cNvSpPr/>
              <p:nvPr/>
            </p:nvSpPr>
            <p:spPr>
              <a:xfrm>
                <a:off x="5536900" y="2922434"/>
                <a:ext cx="540000" cy="14388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AD6090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3" name="文字方塊 142">
                <a:extLst>
                  <a:ext uri="{FF2B5EF4-FFF2-40B4-BE49-F238E27FC236}">
                    <a16:creationId xmlns:a16="http://schemas.microsoft.com/office/drawing/2014/main" id="{F98D11CB-EC25-3D77-5785-D5E0B611A2FA}"/>
                  </a:ext>
                </a:extLst>
              </p:cNvPr>
              <p:cNvSpPr txBox="1"/>
              <p:nvPr/>
            </p:nvSpPr>
            <p:spPr>
              <a:xfrm>
                <a:off x="5567892" y="3012034"/>
                <a:ext cx="4780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90ppm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ews Gothic MT" charset="0"/>
              </a:rPr>
              <a:t>Avision Scanner </a:t>
            </a:r>
            <a:r>
              <a:rPr lang="en-US" altLang="zh-CN" sz="2000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ews Gothic MT" charset="0"/>
              </a:rPr>
              <a:t>Roadmap</a:t>
            </a:r>
            <a:endParaRPr lang="zh-TW" altLang="en-US" sz="2200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ews Gothic MT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F9A0ED9-D873-E0DF-234C-DC4C2B63CC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20" y="54705"/>
            <a:ext cx="933859" cy="341046"/>
          </a:xfrm>
          <a:prstGeom prst="rect">
            <a:avLst/>
          </a:prstGeom>
        </p:spPr>
      </p:pic>
      <p:grpSp>
        <p:nvGrpSpPr>
          <p:cNvPr id="91" name="群組 90">
            <a:extLst>
              <a:ext uri="{FF2B5EF4-FFF2-40B4-BE49-F238E27FC236}">
                <a16:creationId xmlns:a16="http://schemas.microsoft.com/office/drawing/2014/main" id="{455B5F2A-57D2-A895-6F66-FA9002850665}"/>
              </a:ext>
            </a:extLst>
          </p:cNvPr>
          <p:cNvGrpSpPr/>
          <p:nvPr/>
        </p:nvGrpSpPr>
        <p:grpSpPr>
          <a:xfrm>
            <a:off x="1566937" y="1684381"/>
            <a:ext cx="1051955" cy="2537739"/>
            <a:chOff x="1257858" y="1754578"/>
            <a:chExt cx="1051955" cy="2537739"/>
          </a:xfrm>
        </p:grpSpPr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6C60A72B-5A64-17F4-EB26-129689294F6D}"/>
                </a:ext>
              </a:extLst>
            </p:cNvPr>
            <p:cNvSpPr txBox="1"/>
            <p:nvPr/>
          </p:nvSpPr>
          <p:spPr>
            <a:xfrm>
              <a:off x="1586505" y="1754578"/>
              <a:ext cx="3946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H</a:t>
              </a:r>
            </a:p>
          </p:txBody>
        </p:sp>
        <p:sp>
          <p:nvSpPr>
            <p:cNvPr id="79" name="文字方塊 78">
              <a:extLst>
                <a:ext uri="{FF2B5EF4-FFF2-40B4-BE49-F238E27FC236}">
                  <a16:creationId xmlns:a16="http://schemas.microsoft.com/office/drawing/2014/main" id="{1C906675-4731-A0E5-E14C-DA784F188F00}"/>
                </a:ext>
              </a:extLst>
            </p:cNvPr>
            <p:cNvSpPr txBox="1"/>
            <p:nvPr/>
          </p:nvSpPr>
          <p:spPr>
            <a:xfrm>
              <a:off x="1559254" y="2407041"/>
              <a:ext cx="4491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M</a:t>
              </a:r>
            </a:p>
          </p:txBody>
        </p:sp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F5384D20-84B4-07D6-1874-D6CF8E25C2CB}"/>
                </a:ext>
              </a:extLst>
            </p:cNvPr>
            <p:cNvSpPr txBox="1"/>
            <p:nvPr/>
          </p:nvSpPr>
          <p:spPr>
            <a:xfrm>
              <a:off x="1620970" y="3152420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</a:t>
              </a:r>
            </a:p>
          </p:txBody>
        </p:sp>
        <p:sp>
          <p:nvSpPr>
            <p:cNvPr id="81" name="文字方塊 80">
              <a:extLst>
                <a:ext uri="{FF2B5EF4-FFF2-40B4-BE49-F238E27FC236}">
                  <a16:creationId xmlns:a16="http://schemas.microsoft.com/office/drawing/2014/main" id="{F888EECF-DCA5-0C35-D729-AAB9D29C3D9F}"/>
                </a:ext>
              </a:extLst>
            </p:cNvPr>
            <p:cNvSpPr txBox="1"/>
            <p:nvPr/>
          </p:nvSpPr>
          <p:spPr>
            <a:xfrm>
              <a:off x="1257858" y="3892207"/>
              <a:ext cx="10519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ENTRY</a:t>
              </a:r>
            </a:p>
          </p:txBody>
        </p:sp>
      </p:grpSp>
      <p:grpSp>
        <p:nvGrpSpPr>
          <p:cNvPr id="187" name="群組 186">
            <a:extLst>
              <a:ext uri="{FF2B5EF4-FFF2-40B4-BE49-F238E27FC236}">
                <a16:creationId xmlns:a16="http://schemas.microsoft.com/office/drawing/2014/main" id="{6D05CCDC-92AB-C817-4965-38856E2BCC06}"/>
              </a:ext>
            </a:extLst>
          </p:cNvPr>
          <p:cNvGrpSpPr/>
          <p:nvPr/>
        </p:nvGrpSpPr>
        <p:grpSpPr>
          <a:xfrm>
            <a:off x="6957332" y="3939902"/>
            <a:ext cx="1450221" cy="776921"/>
            <a:chOff x="6957332" y="3918822"/>
            <a:chExt cx="1450221" cy="776921"/>
          </a:xfrm>
        </p:grpSpPr>
        <p:grpSp>
          <p:nvGrpSpPr>
            <p:cNvPr id="185" name="群組 184">
              <a:extLst>
                <a:ext uri="{FF2B5EF4-FFF2-40B4-BE49-F238E27FC236}">
                  <a16:creationId xmlns:a16="http://schemas.microsoft.com/office/drawing/2014/main" id="{7CF4524C-24B6-9C70-F77F-B9184952289F}"/>
                </a:ext>
              </a:extLst>
            </p:cNvPr>
            <p:cNvGrpSpPr/>
            <p:nvPr/>
          </p:nvGrpSpPr>
          <p:grpSpPr>
            <a:xfrm>
              <a:off x="6957332" y="3991985"/>
              <a:ext cx="226333" cy="621773"/>
              <a:chOff x="6957332" y="3991985"/>
              <a:chExt cx="226333" cy="621773"/>
            </a:xfrm>
          </p:grpSpPr>
          <p:sp>
            <p:nvSpPr>
              <p:cNvPr id="163" name="矩形 162">
                <a:extLst>
                  <a:ext uri="{FF2B5EF4-FFF2-40B4-BE49-F238E27FC236}">
                    <a16:creationId xmlns:a16="http://schemas.microsoft.com/office/drawing/2014/main" id="{086DEF04-87B8-768B-75D0-C6E9336ED1D5}"/>
                  </a:ext>
                </a:extLst>
              </p:cNvPr>
              <p:cNvSpPr/>
              <p:nvPr/>
            </p:nvSpPr>
            <p:spPr>
              <a:xfrm>
                <a:off x="6957332" y="3991985"/>
                <a:ext cx="226333" cy="82303"/>
              </a:xfrm>
              <a:prstGeom prst="rect">
                <a:avLst/>
              </a:prstGeom>
              <a:solidFill>
                <a:srgbClr val="53B1D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4" name="矩形 163">
                <a:extLst>
                  <a:ext uri="{FF2B5EF4-FFF2-40B4-BE49-F238E27FC236}">
                    <a16:creationId xmlns:a16="http://schemas.microsoft.com/office/drawing/2014/main" id="{F9A0EC2F-8FC9-1754-2459-6F903BBB5224}"/>
                  </a:ext>
                </a:extLst>
              </p:cNvPr>
              <p:cNvSpPr/>
              <p:nvPr/>
            </p:nvSpPr>
            <p:spPr>
              <a:xfrm>
                <a:off x="6957332" y="4351631"/>
                <a:ext cx="226333" cy="82303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5" name="矩形 164">
                <a:extLst>
                  <a:ext uri="{FF2B5EF4-FFF2-40B4-BE49-F238E27FC236}">
                    <a16:creationId xmlns:a16="http://schemas.microsoft.com/office/drawing/2014/main" id="{E0E6EAA0-0AEF-1990-F475-61605EAD1393}"/>
                  </a:ext>
                </a:extLst>
              </p:cNvPr>
              <p:cNvSpPr/>
              <p:nvPr/>
            </p:nvSpPr>
            <p:spPr>
              <a:xfrm>
                <a:off x="6957332" y="4171808"/>
                <a:ext cx="226333" cy="82303"/>
              </a:xfrm>
              <a:prstGeom prst="rect">
                <a:avLst/>
              </a:prstGeom>
              <a:solidFill>
                <a:srgbClr val="3E5D7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6" name="矩形 165">
                <a:extLst>
                  <a:ext uri="{FF2B5EF4-FFF2-40B4-BE49-F238E27FC236}">
                    <a16:creationId xmlns:a16="http://schemas.microsoft.com/office/drawing/2014/main" id="{43B066A2-1E15-C3B7-94CA-41A483E5E8B5}"/>
                  </a:ext>
                </a:extLst>
              </p:cNvPr>
              <p:cNvSpPr/>
              <p:nvPr/>
            </p:nvSpPr>
            <p:spPr>
              <a:xfrm>
                <a:off x="6957332" y="4531455"/>
                <a:ext cx="226333" cy="82303"/>
              </a:xfrm>
              <a:prstGeom prst="rect">
                <a:avLst/>
              </a:prstGeom>
              <a:solidFill>
                <a:srgbClr val="52869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6" name="群組 185">
              <a:extLst>
                <a:ext uri="{FF2B5EF4-FFF2-40B4-BE49-F238E27FC236}">
                  <a16:creationId xmlns:a16="http://schemas.microsoft.com/office/drawing/2014/main" id="{91C392F2-EEA6-1C8A-1377-F7CEC184A4B1}"/>
                </a:ext>
              </a:extLst>
            </p:cNvPr>
            <p:cNvGrpSpPr/>
            <p:nvPr/>
          </p:nvGrpSpPr>
          <p:grpSpPr>
            <a:xfrm>
              <a:off x="7247288" y="3918822"/>
              <a:ext cx="1160265" cy="776921"/>
              <a:chOff x="7247288" y="3918822"/>
              <a:chExt cx="1160265" cy="776921"/>
            </a:xfrm>
          </p:grpSpPr>
          <p:sp>
            <p:nvSpPr>
              <p:cNvPr id="168" name="文字方塊 167">
                <a:extLst>
                  <a:ext uri="{FF2B5EF4-FFF2-40B4-BE49-F238E27FC236}">
                    <a16:creationId xmlns:a16="http://schemas.microsoft.com/office/drawing/2014/main" id="{E27E3DC2-DDBB-2220-1C45-901D2A37E21A}"/>
                  </a:ext>
                </a:extLst>
              </p:cNvPr>
              <p:cNvSpPr txBox="1"/>
              <p:nvPr/>
            </p:nvSpPr>
            <p:spPr>
              <a:xfrm>
                <a:off x="7247288" y="4095705"/>
                <a:ext cx="989855" cy="246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altLang="zh-CN" sz="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Flatbed Scanner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9" name="文字方塊 168">
                <a:extLst>
                  <a:ext uri="{FF2B5EF4-FFF2-40B4-BE49-F238E27FC236}">
                    <a16:creationId xmlns:a16="http://schemas.microsoft.com/office/drawing/2014/main" id="{9FA9CB44-3E67-3C85-C8FA-C58188966E58}"/>
                  </a:ext>
                </a:extLst>
              </p:cNvPr>
              <p:cNvSpPr txBox="1"/>
              <p:nvPr/>
            </p:nvSpPr>
            <p:spPr>
              <a:xfrm>
                <a:off x="7247288" y="3918822"/>
                <a:ext cx="969697" cy="246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altLang="zh-CN" sz="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Mobile Scanner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0" name="文字方塊 169">
                <a:extLst>
                  <a:ext uri="{FF2B5EF4-FFF2-40B4-BE49-F238E27FC236}">
                    <a16:creationId xmlns:a16="http://schemas.microsoft.com/office/drawing/2014/main" id="{6AE36182-EE57-871D-B0DA-51808A989F00}"/>
                  </a:ext>
                </a:extLst>
              </p:cNvPr>
              <p:cNvSpPr txBox="1"/>
              <p:nvPr/>
            </p:nvSpPr>
            <p:spPr>
              <a:xfrm>
                <a:off x="7247288" y="4272588"/>
                <a:ext cx="1129115" cy="246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altLang="zh-CN" sz="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Document Scanner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1" name="文字方塊 170">
                <a:extLst>
                  <a:ext uri="{FF2B5EF4-FFF2-40B4-BE49-F238E27FC236}">
                    <a16:creationId xmlns:a16="http://schemas.microsoft.com/office/drawing/2014/main" id="{12D3927A-36C9-FCF7-3F5E-B7CEAF892DC3}"/>
                  </a:ext>
                </a:extLst>
              </p:cNvPr>
              <p:cNvSpPr txBox="1"/>
              <p:nvPr/>
            </p:nvSpPr>
            <p:spPr>
              <a:xfrm>
                <a:off x="7247288" y="4449470"/>
                <a:ext cx="1160265" cy="246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altLang="zh-CN" sz="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Production Scanner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222" name="群組 221">
            <a:extLst>
              <a:ext uri="{FF2B5EF4-FFF2-40B4-BE49-F238E27FC236}">
                <a16:creationId xmlns:a16="http://schemas.microsoft.com/office/drawing/2014/main" id="{C43BFB51-8B0E-D468-A602-B7A088273C71}"/>
              </a:ext>
            </a:extLst>
          </p:cNvPr>
          <p:cNvGrpSpPr/>
          <p:nvPr/>
        </p:nvGrpSpPr>
        <p:grpSpPr>
          <a:xfrm>
            <a:off x="2658512" y="1366332"/>
            <a:ext cx="5345956" cy="696723"/>
            <a:chOff x="2839084" y="1366485"/>
            <a:chExt cx="5345956" cy="696723"/>
          </a:xfrm>
        </p:grpSpPr>
        <p:grpSp>
          <p:nvGrpSpPr>
            <p:cNvPr id="221" name="群組 220">
              <a:extLst>
                <a:ext uri="{FF2B5EF4-FFF2-40B4-BE49-F238E27FC236}">
                  <a16:creationId xmlns:a16="http://schemas.microsoft.com/office/drawing/2014/main" id="{16B30713-919C-ABFD-0258-51A5DD78F4C5}"/>
                </a:ext>
              </a:extLst>
            </p:cNvPr>
            <p:cNvGrpSpPr/>
            <p:nvPr/>
          </p:nvGrpSpPr>
          <p:grpSpPr>
            <a:xfrm>
              <a:off x="2839084" y="1429335"/>
              <a:ext cx="573174" cy="633873"/>
              <a:chOff x="2839084" y="1429335"/>
              <a:chExt cx="573174" cy="633873"/>
            </a:xfrm>
          </p:grpSpPr>
          <p:pic>
            <p:nvPicPr>
              <p:cNvPr id="30" name="Picture 22">
                <a:extLst>
                  <a:ext uri="{FF2B5EF4-FFF2-40B4-BE49-F238E27FC236}">
                    <a16:creationId xmlns:a16="http://schemas.microsoft.com/office/drawing/2014/main" id="{3C20C85C-00F6-546A-F29E-594082DBA1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8876" b="95858" l="2846" r="94715">
                            <a14:foregroundMark x1="8537" y1="65089" x2="8537" y2="65089"/>
                            <a14:foregroundMark x1="13821" y1="67456" x2="23577" y2="77515"/>
                            <a14:foregroundMark x1="8130" y1="67456" x2="64228" y2="88166"/>
                            <a14:foregroundMark x1="64228" y1="88166" x2="19512" y2="57988"/>
                            <a14:foregroundMark x1="19512" y1="57988" x2="68699" y2="30769"/>
                            <a14:foregroundMark x1="68699" y1="30769" x2="21951" y2="20118"/>
                            <a14:foregroundMark x1="21951" y1="20118" x2="4065" y2="66272"/>
                            <a14:foregroundMark x1="3252" y1="68639" x2="50407" y2="87574"/>
                            <a14:foregroundMark x1="50407" y1="87574" x2="75203" y2="77515"/>
                            <a14:foregroundMark x1="9350" y1="63314" x2="60976" y2="81657"/>
                            <a14:foregroundMark x1="86179" y1="33728" x2="85772" y2="55621"/>
                            <a14:foregroundMark x1="90650" y1="37278" x2="76016" y2="66272"/>
                            <a14:foregroundMark x1="27236" y1="12426" x2="16260" y2="54438"/>
                            <a14:foregroundMark x1="30488" y1="12426" x2="11789" y2="58580"/>
                            <a14:foregroundMark x1="28862" y1="10059" x2="88618" y2="39053"/>
                            <a14:foregroundMark x1="93089" y1="38462" x2="63821" y2="92899"/>
                            <a14:foregroundMark x1="63821" y1="92899" x2="17886" y2="75148"/>
                            <a14:foregroundMark x1="17886" y1="75148" x2="8130" y2="59763"/>
                            <a14:foregroundMark x1="92276" y1="33136" x2="71545" y2="93491"/>
                            <a14:foregroundMark x1="90244" y1="38462" x2="73577" y2="95858"/>
                            <a14:foregroundMark x1="93089" y1="43787" x2="77236" y2="88166"/>
                            <a14:foregroundMark x1="94715" y1="40237" x2="74390" y2="85799"/>
                          </a14:backgroundRemoval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2282" y="1429335"/>
                <a:ext cx="446778" cy="307811"/>
              </a:xfrm>
              <a:prstGeom prst="rect">
                <a:avLst/>
              </a:prstGeom>
              <a:noFill/>
              <a:ln w="1">
                <a:noFill/>
                <a:miter lim="800000"/>
                <a:headEnd/>
                <a:tailEnd type="none" w="med" len="med"/>
              </a:ln>
              <a:effectLst/>
            </p:spPr>
          </p:pic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7DD7A458-F4C3-6517-F73C-8233A7E656F4}"/>
                  </a:ext>
                </a:extLst>
              </p:cNvPr>
              <p:cNvSpPr/>
              <p:nvPr/>
            </p:nvSpPr>
            <p:spPr>
              <a:xfrm>
                <a:off x="2839084" y="1741219"/>
                <a:ext cx="573174" cy="143883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FB5100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2" name="文字方塊 131">
                <a:extLst>
                  <a:ext uri="{FF2B5EF4-FFF2-40B4-BE49-F238E27FC236}">
                    <a16:creationId xmlns:a16="http://schemas.microsoft.com/office/drawing/2014/main" id="{7061A5F8-02FC-DFFD-22B5-4FECEDFF1FD3}"/>
                  </a:ext>
                </a:extLst>
              </p:cNvPr>
              <p:cNvSpPr txBox="1"/>
              <p:nvPr/>
            </p:nvSpPr>
            <p:spPr>
              <a:xfrm>
                <a:off x="2925937" y="1847764"/>
                <a:ext cx="39946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  <a:r>
                  <a:rPr kumimoji="0" lang="zh-TW" altLang="en-US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Sec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6" name="群組 215">
              <a:extLst>
                <a:ext uri="{FF2B5EF4-FFF2-40B4-BE49-F238E27FC236}">
                  <a16:creationId xmlns:a16="http://schemas.microsoft.com/office/drawing/2014/main" id="{32070FE7-69CC-A45C-2AE7-FF70B367180C}"/>
                </a:ext>
              </a:extLst>
            </p:cNvPr>
            <p:cNvGrpSpPr/>
            <p:nvPr/>
          </p:nvGrpSpPr>
          <p:grpSpPr>
            <a:xfrm>
              <a:off x="3549752" y="1436883"/>
              <a:ext cx="583020" cy="626325"/>
              <a:chOff x="3575003" y="1436883"/>
              <a:chExt cx="583020" cy="626325"/>
            </a:xfrm>
          </p:grpSpPr>
          <p:pic>
            <p:nvPicPr>
              <p:cNvPr id="31" name="圖片 30" descr="一張含有 電子產品, 硬碟 的圖片&#10;&#10;自動產生的描述">
                <a:extLst>
                  <a:ext uri="{FF2B5EF4-FFF2-40B4-BE49-F238E27FC236}">
                    <a16:creationId xmlns:a16="http://schemas.microsoft.com/office/drawing/2014/main" id="{56E18FCB-57FD-3AB8-BC08-BA39EE0415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ackgroundRemoval t="9958" b="90678" l="9980" r="89970">
                            <a14:foregroundMark x1="14012" y1="63453" x2="57107" y2="79025"/>
                            <a14:foregroundMark x1="57107" y1="79025" x2="14113" y2="61547"/>
                            <a14:foregroundMark x1="14113" y1="61547" x2="51865" y2="83475"/>
                            <a14:foregroundMark x1="51865" y1="83475" x2="12198" y2="64831"/>
                            <a14:foregroundMark x1="12198" y1="64831" x2="13256" y2="67585"/>
                            <a14:foregroundMark x1="23841" y1="59322" x2="76411" y2="75000"/>
                            <a14:foregroundMark x1="27772" y1="62712" x2="51714" y2="58581"/>
                            <a14:foregroundMark x1="22278" y1="59322" x2="46220" y2="63453"/>
                            <a14:foregroundMark x1="59173" y1="90678" x2="80343" y2="742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75003" y="1436883"/>
                <a:ext cx="583020" cy="277405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D76BCED5-CCF3-29B2-602C-9F71B041AEA2}"/>
                  </a:ext>
                </a:extLst>
              </p:cNvPr>
              <p:cNvSpPr/>
              <p:nvPr/>
            </p:nvSpPr>
            <p:spPr>
              <a:xfrm>
                <a:off x="3579926" y="1741219"/>
                <a:ext cx="573174" cy="143883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FB6300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3" name="文字方塊 132">
                <a:extLst>
                  <a:ext uri="{FF2B5EF4-FFF2-40B4-BE49-F238E27FC236}">
                    <a16:creationId xmlns:a16="http://schemas.microsoft.com/office/drawing/2014/main" id="{9C2126C7-CE20-53DA-B4E7-5DB5D77F7111}"/>
                  </a:ext>
                </a:extLst>
              </p:cNvPr>
              <p:cNvSpPr txBox="1"/>
              <p:nvPr/>
            </p:nvSpPr>
            <p:spPr>
              <a:xfrm>
                <a:off x="3666779" y="1847764"/>
                <a:ext cx="39946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  <a:r>
                  <a:rPr kumimoji="0" lang="zh-TW" altLang="en-US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Sec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5" name="群組 214">
              <a:extLst>
                <a:ext uri="{FF2B5EF4-FFF2-40B4-BE49-F238E27FC236}">
                  <a16:creationId xmlns:a16="http://schemas.microsoft.com/office/drawing/2014/main" id="{1264F67D-305B-5A06-7A5E-6E171D1801A6}"/>
                </a:ext>
              </a:extLst>
            </p:cNvPr>
            <p:cNvGrpSpPr/>
            <p:nvPr/>
          </p:nvGrpSpPr>
          <p:grpSpPr>
            <a:xfrm>
              <a:off x="4270266" y="1523829"/>
              <a:ext cx="573174" cy="539379"/>
              <a:chOff x="4305757" y="1523829"/>
              <a:chExt cx="573174" cy="539379"/>
            </a:xfrm>
          </p:grpSpPr>
          <p:pic>
            <p:nvPicPr>
              <p:cNvPr id="32" name="圖片 31" descr="一張含有 文字, 標籤, 箱子, 印表機 的圖片&#10;&#10;自動產生的描述">
                <a:extLst>
                  <a:ext uri="{FF2B5EF4-FFF2-40B4-BE49-F238E27FC236}">
                    <a16:creationId xmlns:a16="http://schemas.microsoft.com/office/drawing/2014/main" id="{CC3F0123-1BFC-313C-67CC-3D2FD6BD59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57003" y="1523829"/>
                <a:ext cx="470683" cy="194198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C1F29496-6D88-56CD-D160-C3CD54969C20}"/>
                  </a:ext>
                </a:extLst>
              </p:cNvPr>
              <p:cNvSpPr/>
              <p:nvPr/>
            </p:nvSpPr>
            <p:spPr>
              <a:xfrm>
                <a:off x="4305757" y="1741219"/>
                <a:ext cx="573174" cy="143883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FB6380E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DF04B1C4-88B5-6A78-7B2D-F821C7440C60}"/>
                  </a:ext>
                </a:extLst>
              </p:cNvPr>
              <p:cNvSpPr txBox="1"/>
              <p:nvPr/>
            </p:nvSpPr>
            <p:spPr>
              <a:xfrm>
                <a:off x="4392610" y="1847764"/>
                <a:ext cx="39946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  <a:r>
                  <a:rPr kumimoji="0" lang="zh-TW" altLang="en-US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Sec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4" name="群組 213">
              <a:extLst>
                <a:ext uri="{FF2B5EF4-FFF2-40B4-BE49-F238E27FC236}">
                  <a16:creationId xmlns:a16="http://schemas.microsoft.com/office/drawing/2014/main" id="{6201024E-4F1E-CEA2-70F4-98994961A066}"/>
                </a:ext>
              </a:extLst>
            </p:cNvPr>
            <p:cNvGrpSpPr/>
            <p:nvPr/>
          </p:nvGrpSpPr>
          <p:grpSpPr>
            <a:xfrm>
              <a:off x="4980934" y="1403514"/>
              <a:ext cx="478016" cy="659694"/>
              <a:chOff x="5118112" y="1403514"/>
              <a:chExt cx="478016" cy="659694"/>
            </a:xfrm>
          </p:grpSpPr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7F52F591-EED4-8230-9CFA-F15640C9A16D}"/>
                  </a:ext>
                </a:extLst>
              </p:cNvPr>
              <p:cNvSpPr/>
              <p:nvPr/>
            </p:nvSpPr>
            <p:spPr>
              <a:xfrm>
                <a:off x="5123120" y="1741160"/>
                <a:ext cx="468000" cy="144000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AD370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66" name="圖片 65" descr="一張含有 電子產品, 複印機, 印表機, 辦公用品 的圖片&#10;&#10;自動產生的描述">
                <a:extLst>
                  <a:ext uri="{FF2B5EF4-FFF2-40B4-BE49-F238E27FC236}">
                    <a16:creationId xmlns:a16="http://schemas.microsoft.com/office/drawing/2014/main" id="{DB75AEEE-1921-227C-0619-4E1CD0FF2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36042" y="1403514"/>
                <a:ext cx="442156" cy="325311"/>
              </a:xfrm>
              <a:prstGeom prst="rect">
                <a:avLst/>
              </a:prstGeom>
              <a:effectLst/>
            </p:spPr>
          </p:pic>
          <p:sp>
            <p:nvSpPr>
              <p:cNvPr id="135" name="文字方塊 134">
                <a:extLst>
                  <a:ext uri="{FF2B5EF4-FFF2-40B4-BE49-F238E27FC236}">
                    <a16:creationId xmlns:a16="http://schemas.microsoft.com/office/drawing/2014/main" id="{48153D25-AED3-0768-4E58-30EBAAAD3B94}"/>
                  </a:ext>
                </a:extLst>
              </p:cNvPr>
              <p:cNvSpPr txBox="1"/>
              <p:nvPr/>
            </p:nvSpPr>
            <p:spPr>
              <a:xfrm>
                <a:off x="5118112" y="1847764"/>
                <a:ext cx="4780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70ppm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3" name="群組 212">
              <a:extLst>
                <a:ext uri="{FF2B5EF4-FFF2-40B4-BE49-F238E27FC236}">
                  <a16:creationId xmlns:a16="http://schemas.microsoft.com/office/drawing/2014/main" id="{2EA5CE12-89F6-3AD7-9AE5-8129E947ABFA}"/>
                </a:ext>
              </a:extLst>
            </p:cNvPr>
            <p:cNvGrpSpPr/>
            <p:nvPr/>
          </p:nvGrpSpPr>
          <p:grpSpPr>
            <a:xfrm>
              <a:off x="5596444" y="1366485"/>
              <a:ext cx="478016" cy="696723"/>
              <a:chOff x="5756381" y="1366485"/>
              <a:chExt cx="478016" cy="696723"/>
            </a:xfrm>
          </p:grpSpPr>
          <p:pic>
            <p:nvPicPr>
              <p:cNvPr id="62" name="Picture 3" descr="\\avision.com.tw\avi\Marketing\Product\Sheetfed Scanner\AD380\Photo\Low\Left.jpg">
                <a:extLst>
                  <a:ext uri="{FF2B5EF4-FFF2-40B4-BE49-F238E27FC236}">
                    <a16:creationId xmlns:a16="http://schemas.microsoft.com/office/drawing/2014/main" id="{2AEB9AB2-421E-4B96-2E3A-66E421182E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57429" y="1366485"/>
                <a:ext cx="475921" cy="413177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8F8DB66A-9103-7527-A16E-5238CC10014C}"/>
                  </a:ext>
                </a:extLst>
              </p:cNvPr>
              <p:cNvSpPr/>
              <p:nvPr/>
            </p:nvSpPr>
            <p:spPr>
              <a:xfrm>
                <a:off x="5761389" y="1741219"/>
                <a:ext cx="468000" cy="143883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AD380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6" name="文字方塊 135">
                <a:extLst>
                  <a:ext uri="{FF2B5EF4-FFF2-40B4-BE49-F238E27FC236}">
                    <a16:creationId xmlns:a16="http://schemas.microsoft.com/office/drawing/2014/main" id="{FC680CBE-9738-2C94-2B3E-C5F2BD208269}"/>
                  </a:ext>
                </a:extLst>
              </p:cNvPr>
              <p:cNvSpPr txBox="1"/>
              <p:nvPr/>
            </p:nvSpPr>
            <p:spPr>
              <a:xfrm>
                <a:off x="5756381" y="1847764"/>
                <a:ext cx="4780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80ppm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2" name="群組 211">
              <a:extLst>
                <a:ext uri="{FF2B5EF4-FFF2-40B4-BE49-F238E27FC236}">
                  <a16:creationId xmlns:a16="http://schemas.microsoft.com/office/drawing/2014/main" id="{8DC8F1B9-E775-E46C-7B7C-AF6D0F391D39}"/>
                </a:ext>
              </a:extLst>
            </p:cNvPr>
            <p:cNvGrpSpPr/>
            <p:nvPr/>
          </p:nvGrpSpPr>
          <p:grpSpPr>
            <a:xfrm>
              <a:off x="6889448" y="1380205"/>
              <a:ext cx="618099" cy="683003"/>
              <a:chOff x="6361696" y="1380205"/>
              <a:chExt cx="618099" cy="683003"/>
            </a:xfrm>
          </p:grpSpPr>
          <p:pic>
            <p:nvPicPr>
              <p:cNvPr id="61" name="Picture 3" descr="\\avision.com.tw\avi\Marketing\Product\Sheetfed Scanner\AD3100\Photo\Low\Left.jpg">
                <a:extLst>
                  <a:ext uri="{FF2B5EF4-FFF2-40B4-BE49-F238E27FC236}">
                    <a16:creationId xmlns:a16="http://schemas.microsoft.com/office/drawing/2014/main" id="{21FCEC17-2D84-A82B-FFB1-2C567EB617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4" cstate="print"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61696" y="1380205"/>
                <a:ext cx="618099" cy="382086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CFAC9028-D9C8-5D4E-7EA1-7DD27A72A664}"/>
                  </a:ext>
                </a:extLst>
              </p:cNvPr>
              <p:cNvSpPr/>
              <p:nvPr/>
            </p:nvSpPr>
            <p:spPr>
              <a:xfrm>
                <a:off x="6384158" y="1741219"/>
                <a:ext cx="573174" cy="143883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AD3100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7" name="文字方塊 136">
                <a:extLst>
                  <a:ext uri="{FF2B5EF4-FFF2-40B4-BE49-F238E27FC236}">
                    <a16:creationId xmlns:a16="http://schemas.microsoft.com/office/drawing/2014/main" id="{E8F76565-15D4-550D-111C-4DC6D1AD6088}"/>
                  </a:ext>
                </a:extLst>
              </p:cNvPr>
              <p:cNvSpPr txBox="1"/>
              <p:nvPr/>
            </p:nvSpPr>
            <p:spPr>
              <a:xfrm>
                <a:off x="6406089" y="1847764"/>
                <a:ext cx="52931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100ppm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1" name="群組 210">
              <a:extLst>
                <a:ext uri="{FF2B5EF4-FFF2-40B4-BE49-F238E27FC236}">
                  <a16:creationId xmlns:a16="http://schemas.microsoft.com/office/drawing/2014/main" id="{5E6C06E2-25F0-5B79-3E09-A862C42F0065}"/>
                </a:ext>
              </a:extLst>
            </p:cNvPr>
            <p:cNvGrpSpPr/>
            <p:nvPr/>
          </p:nvGrpSpPr>
          <p:grpSpPr>
            <a:xfrm>
              <a:off x="7645040" y="1372997"/>
              <a:ext cx="540000" cy="690211"/>
              <a:chOff x="7082425" y="1372997"/>
              <a:chExt cx="540000" cy="690211"/>
            </a:xfrm>
          </p:grpSpPr>
          <p:pic>
            <p:nvPicPr>
              <p:cNvPr id="94" name="Picture 2" descr="\\avision.com.tw\avi\Marketing\Product\Document Scanner\AD8100\Photo\Low\AD8100 4.jpg">
                <a:extLst>
                  <a:ext uri="{FF2B5EF4-FFF2-40B4-BE49-F238E27FC236}">
                    <a16:creationId xmlns:a16="http://schemas.microsoft.com/office/drawing/2014/main" id="{0DCA37F3-52DA-03CD-0C70-69B6A7FE51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BEBA8EAE-BF5A-486C-A8C5-ECC9F3942E4B}">
                    <a14:imgProps xmlns:a14="http://schemas.microsoft.com/office/drawing/2010/main">
                      <a14:imgLayer r:embed="rId27">
                        <a14:imgEffect>
                          <a14:backgroundRemoval t="9950" b="100000" l="9961" r="100000"/>
                        </a14:imgEffect>
                        <a14:imgEffect>
                          <a14:sharpenSoften amount="25000"/>
                        </a14:imgEffect>
                        <a14:imgEffect>
                          <a14:colorTemperature colorTemp="5900"/>
                        </a14:imgEffect>
                        <a14:imgEffect>
                          <a14:saturation sat="33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17360" y="1372997"/>
                <a:ext cx="470130" cy="364535"/>
              </a:xfrm>
              <a:prstGeom prst="rect">
                <a:avLst/>
              </a:prstGeom>
              <a:noFill/>
              <a:effectLst>
                <a:outerShdw blurRad="50800" dist="38100" dir="5400000" algn="t" rotWithShape="0">
                  <a:prstClr val="black">
                    <a:alpha val="22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7" name="矩形 96">
                <a:extLst>
                  <a:ext uri="{FF2B5EF4-FFF2-40B4-BE49-F238E27FC236}">
                    <a16:creationId xmlns:a16="http://schemas.microsoft.com/office/drawing/2014/main" id="{491647D7-70D2-CBF9-8168-F0CBBB5AA317}"/>
                  </a:ext>
                </a:extLst>
              </p:cNvPr>
              <p:cNvSpPr/>
              <p:nvPr/>
            </p:nvSpPr>
            <p:spPr>
              <a:xfrm>
                <a:off x="7082425" y="1741219"/>
                <a:ext cx="540000" cy="14388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AD8150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8" name="文字方塊 137">
                <a:extLst>
                  <a:ext uri="{FF2B5EF4-FFF2-40B4-BE49-F238E27FC236}">
                    <a16:creationId xmlns:a16="http://schemas.microsoft.com/office/drawing/2014/main" id="{1AE1E8E9-9293-16CF-9F4D-33479CEE1C8D}"/>
                  </a:ext>
                </a:extLst>
              </p:cNvPr>
              <p:cNvSpPr txBox="1"/>
              <p:nvPr/>
            </p:nvSpPr>
            <p:spPr>
              <a:xfrm>
                <a:off x="7087769" y="1847764"/>
                <a:ext cx="52931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150ppm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20" name="群組 219">
              <a:extLst>
                <a:ext uri="{FF2B5EF4-FFF2-40B4-BE49-F238E27FC236}">
                  <a16:creationId xmlns:a16="http://schemas.microsoft.com/office/drawing/2014/main" id="{35F0F4DD-52CB-9010-7D64-4457A25C8F0D}"/>
                </a:ext>
              </a:extLst>
            </p:cNvPr>
            <p:cNvGrpSpPr/>
            <p:nvPr/>
          </p:nvGrpSpPr>
          <p:grpSpPr>
            <a:xfrm>
              <a:off x="6211954" y="1490517"/>
              <a:ext cx="540000" cy="572247"/>
              <a:chOff x="7707668" y="1486328"/>
              <a:chExt cx="540000" cy="572247"/>
            </a:xfrm>
          </p:grpSpPr>
          <p:pic>
            <p:nvPicPr>
              <p:cNvPr id="217" name="Picture 2" descr="\\avision.com.tw\avi\K000\zera\簡報\SCANNER產品表\素材\AD5800.png">
                <a:extLst>
                  <a:ext uri="{FF2B5EF4-FFF2-40B4-BE49-F238E27FC236}">
                    <a16:creationId xmlns:a16="http://schemas.microsoft.com/office/drawing/2014/main" id="{824EC3D6-B878-F4D7-A539-181A9948D5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2998" y="1486328"/>
                <a:ext cx="449340" cy="246273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8" name="矩形 217">
                <a:extLst>
                  <a:ext uri="{FF2B5EF4-FFF2-40B4-BE49-F238E27FC236}">
                    <a16:creationId xmlns:a16="http://schemas.microsoft.com/office/drawing/2014/main" id="{09E4C479-4A36-BAD4-53F6-183A590743AF}"/>
                  </a:ext>
                </a:extLst>
              </p:cNvPr>
              <p:cNvSpPr/>
              <p:nvPr/>
            </p:nvSpPr>
            <p:spPr>
              <a:xfrm>
                <a:off x="7707668" y="1736586"/>
                <a:ext cx="540000" cy="143883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AD5800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9" name="文字方塊 218">
                <a:extLst>
                  <a:ext uri="{FF2B5EF4-FFF2-40B4-BE49-F238E27FC236}">
                    <a16:creationId xmlns:a16="http://schemas.microsoft.com/office/drawing/2014/main" id="{1DD0E5BA-E625-805E-2341-73F509867D4E}"/>
                  </a:ext>
                </a:extLst>
              </p:cNvPr>
              <p:cNvSpPr txBox="1"/>
              <p:nvPr/>
            </p:nvSpPr>
            <p:spPr>
              <a:xfrm>
                <a:off x="7738660" y="1843131"/>
                <a:ext cx="4780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80ppm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227" name="群組 226">
            <a:extLst>
              <a:ext uri="{FF2B5EF4-FFF2-40B4-BE49-F238E27FC236}">
                <a16:creationId xmlns:a16="http://schemas.microsoft.com/office/drawing/2014/main" id="{581F1659-BC8C-8FF7-3138-C3463DB30F2B}"/>
              </a:ext>
            </a:extLst>
          </p:cNvPr>
          <p:cNvGrpSpPr/>
          <p:nvPr/>
        </p:nvGrpSpPr>
        <p:grpSpPr>
          <a:xfrm>
            <a:off x="3030384" y="1988923"/>
            <a:ext cx="3582268" cy="641094"/>
            <a:chOff x="2972220" y="1988923"/>
            <a:chExt cx="3582268" cy="641094"/>
          </a:xfrm>
        </p:grpSpPr>
        <p:grpSp>
          <p:nvGrpSpPr>
            <p:cNvPr id="200" name="群組 199">
              <a:extLst>
                <a:ext uri="{FF2B5EF4-FFF2-40B4-BE49-F238E27FC236}">
                  <a16:creationId xmlns:a16="http://schemas.microsoft.com/office/drawing/2014/main" id="{7D1B9AD7-C87C-DC07-2A1B-BF71EA6F3843}"/>
                </a:ext>
              </a:extLst>
            </p:cNvPr>
            <p:cNvGrpSpPr/>
            <p:nvPr/>
          </p:nvGrpSpPr>
          <p:grpSpPr>
            <a:xfrm>
              <a:off x="2972220" y="2086333"/>
              <a:ext cx="573174" cy="543684"/>
              <a:chOff x="2972220" y="2086333"/>
              <a:chExt cx="573174" cy="543684"/>
            </a:xfrm>
          </p:grpSpPr>
          <p:pic>
            <p:nvPicPr>
              <p:cNvPr id="29" name="圖片 28" descr="一張含有 印表機 的圖片&#10;&#10;自動產生的描述">
                <a:extLst>
                  <a:ext uri="{FF2B5EF4-FFF2-40B4-BE49-F238E27FC236}">
                    <a16:creationId xmlns:a16="http://schemas.microsoft.com/office/drawing/2014/main" id="{37E58501-4837-9E56-887A-496CFF5AC4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1895" y="2086333"/>
                <a:ext cx="433824" cy="213762"/>
              </a:xfrm>
              <a:prstGeom prst="rect">
                <a:avLst/>
              </a:prstGeom>
              <a:effectLst/>
            </p:spPr>
          </p:pic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64B9FED1-8880-AF18-EB40-4366801F19A5}"/>
                  </a:ext>
                </a:extLst>
              </p:cNvPr>
              <p:cNvSpPr/>
              <p:nvPr/>
            </p:nvSpPr>
            <p:spPr>
              <a:xfrm>
                <a:off x="2972220" y="2321775"/>
                <a:ext cx="573174" cy="143883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FB2380E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1" name="文字方塊 130">
                <a:extLst>
                  <a:ext uri="{FF2B5EF4-FFF2-40B4-BE49-F238E27FC236}">
                    <a16:creationId xmlns:a16="http://schemas.microsoft.com/office/drawing/2014/main" id="{26B8CFC9-02E9-0C67-676D-9CE8B7CE114C}"/>
                  </a:ext>
                </a:extLst>
              </p:cNvPr>
              <p:cNvSpPr txBox="1"/>
              <p:nvPr/>
            </p:nvSpPr>
            <p:spPr>
              <a:xfrm>
                <a:off x="3020601" y="2414573"/>
                <a:ext cx="47641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1.5</a:t>
                </a:r>
                <a:r>
                  <a:rPr kumimoji="0" lang="zh-TW" altLang="en-US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Sec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1" name="群組 200">
              <a:extLst>
                <a:ext uri="{FF2B5EF4-FFF2-40B4-BE49-F238E27FC236}">
                  <a16:creationId xmlns:a16="http://schemas.microsoft.com/office/drawing/2014/main" id="{DAA3385E-7938-8884-D0C3-41F23AE46788}"/>
                </a:ext>
              </a:extLst>
            </p:cNvPr>
            <p:cNvGrpSpPr/>
            <p:nvPr/>
          </p:nvGrpSpPr>
          <p:grpSpPr>
            <a:xfrm>
              <a:off x="4457354" y="2024545"/>
              <a:ext cx="573174" cy="605472"/>
              <a:chOff x="3688063" y="2024545"/>
              <a:chExt cx="573174" cy="605472"/>
            </a:xfrm>
          </p:grpSpPr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79FB7C69-D02A-58F2-73B3-D0550296F1E5}"/>
                  </a:ext>
                </a:extLst>
              </p:cNvPr>
              <p:cNvSpPr/>
              <p:nvPr/>
            </p:nvSpPr>
            <p:spPr>
              <a:xfrm>
                <a:off x="3688063" y="2321775"/>
                <a:ext cx="573174" cy="143883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AD345G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5" name="圖片 84" descr="一張含有 印表機, 辦公用品, 白色, 複印機 的圖片&#10;&#10;自動產生的描述">
                <a:extLst>
                  <a:ext uri="{FF2B5EF4-FFF2-40B4-BE49-F238E27FC236}">
                    <a16:creationId xmlns:a16="http://schemas.microsoft.com/office/drawing/2014/main" id="{B556CDCD-118E-2992-0D5D-BDA0B294C9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25840" y="2024545"/>
                <a:ext cx="497621" cy="288314"/>
              </a:xfrm>
              <a:prstGeom prst="rect">
                <a:avLst/>
              </a:prstGeom>
              <a:effectLst/>
            </p:spPr>
          </p:pic>
          <p:sp>
            <p:nvSpPr>
              <p:cNvPr id="139" name="文字方塊 138">
                <a:extLst>
                  <a:ext uri="{FF2B5EF4-FFF2-40B4-BE49-F238E27FC236}">
                    <a16:creationId xmlns:a16="http://schemas.microsoft.com/office/drawing/2014/main" id="{43FCBFCC-3E79-2504-0643-5BFF8B72F7CD}"/>
                  </a:ext>
                </a:extLst>
              </p:cNvPr>
              <p:cNvSpPr txBox="1"/>
              <p:nvPr/>
            </p:nvSpPr>
            <p:spPr>
              <a:xfrm>
                <a:off x="3735642" y="2414573"/>
                <a:ext cx="4780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45ppm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2" name="群組 201">
              <a:extLst>
                <a:ext uri="{FF2B5EF4-FFF2-40B4-BE49-F238E27FC236}">
                  <a16:creationId xmlns:a16="http://schemas.microsoft.com/office/drawing/2014/main" id="{22EC3684-DEF8-BD3B-839F-B770B25F6423}"/>
                </a:ext>
              </a:extLst>
            </p:cNvPr>
            <p:cNvGrpSpPr/>
            <p:nvPr/>
          </p:nvGrpSpPr>
          <p:grpSpPr>
            <a:xfrm>
              <a:off x="5199921" y="1988923"/>
              <a:ext cx="573174" cy="641094"/>
              <a:chOff x="4433936" y="1988923"/>
              <a:chExt cx="573174" cy="641094"/>
            </a:xfrm>
          </p:grpSpPr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53D47489-DC6C-443C-A9DD-086D2143C69F}"/>
                  </a:ext>
                </a:extLst>
              </p:cNvPr>
              <p:cNvSpPr/>
              <p:nvPr/>
            </p:nvSpPr>
            <p:spPr>
              <a:xfrm>
                <a:off x="4433936" y="2321775"/>
                <a:ext cx="573174" cy="143883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AD360G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4" name="圖片 83" descr="一張含有 電子產品, 印表機, 辦公用品, 室內 的圖片&#10;&#10;自動產生的描述">
                <a:extLst>
                  <a:ext uri="{FF2B5EF4-FFF2-40B4-BE49-F238E27FC236}">
                    <a16:creationId xmlns:a16="http://schemas.microsoft.com/office/drawing/2014/main" id="{8DDDC479-342F-C6D2-D1A5-4F0470FD70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backgroundRemoval t="8890" b="94987" l="2897" r="89929">
                            <a14:foregroundMark x1="27139" y1="69251" x2="27362" y2="83021"/>
                            <a14:foregroundMark x1="31016" y1="86029" x2="29545" y2="96390"/>
                            <a14:foregroundMark x1="29545" y1="96390" x2="40508" y2="95053"/>
                            <a14:foregroundMark x1="40508" y1="95053" x2="47504" y2="95187"/>
                            <a14:foregroundMark x1="47504" y1="95187" x2="42959" y2="87099"/>
                            <a14:foregroundMark x1="58779" y1="49332" x2="58601" y2="54612"/>
                            <a14:foregroundMark x1="10383" y1="86364" x2="7442" y2="86029"/>
                            <a14:foregroundMark x1="2941" y1="86163" x2="3075" y2="86564"/>
                            <a14:foregroundMark x1="62032" y1="8890" x2="70276" y2="1089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3642" y="1988923"/>
                <a:ext cx="513763" cy="342508"/>
              </a:xfrm>
              <a:prstGeom prst="rect">
                <a:avLst/>
              </a:prstGeom>
              <a:effectLst/>
            </p:spPr>
          </p:pic>
          <p:sp>
            <p:nvSpPr>
              <p:cNvPr id="140" name="文字方塊 139">
                <a:extLst>
                  <a:ext uri="{FF2B5EF4-FFF2-40B4-BE49-F238E27FC236}">
                    <a16:creationId xmlns:a16="http://schemas.microsoft.com/office/drawing/2014/main" id="{EEF1694C-296C-0ADA-195A-11B1F1C897A5}"/>
                  </a:ext>
                </a:extLst>
              </p:cNvPr>
              <p:cNvSpPr txBox="1"/>
              <p:nvPr/>
            </p:nvSpPr>
            <p:spPr>
              <a:xfrm>
                <a:off x="4481515" y="2414573"/>
                <a:ext cx="4780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60ppm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3" name="群組 202">
              <a:extLst>
                <a:ext uri="{FF2B5EF4-FFF2-40B4-BE49-F238E27FC236}">
                  <a16:creationId xmlns:a16="http://schemas.microsoft.com/office/drawing/2014/main" id="{E43C66CE-EC70-B457-FF98-0F93FAD3529C}"/>
                </a:ext>
              </a:extLst>
            </p:cNvPr>
            <p:cNvGrpSpPr/>
            <p:nvPr/>
          </p:nvGrpSpPr>
          <p:grpSpPr>
            <a:xfrm>
              <a:off x="5942488" y="2011380"/>
              <a:ext cx="612000" cy="618637"/>
              <a:chOff x="5118134" y="2011380"/>
              <a:chExt cx="612000" cy="618637"/>
            </a:xfrm>
          </p:grpSpPr>
          <p:pic>
            <p:nvPicPr>
              <p:cNvPr id="93" name="圖片 92" descr="8120U.png">
                <a:extLst>
                  <a:ext uri="{FF2B5EF4-FFF2-40B4-BE49-F238E27FC236}">
                    <a16:creationId xmlns:a16="http://schemas.microsoft.com/office/drawing/2014/main" id="{5161AFE3-12A5-6B5F-901B-13DFBCCF8F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lum bright="10000" contrast="-10000"/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3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200202" y="2011380"/>
                <a:ext cx="447864" cy="344346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25000"/>
                  </a:prstClr>
                </a:outerShdw>
              </a:effectLst>
            </p:spPr>
          </p:pic>
          <p:sp>
            <p:nvSpPr>
              <p:cNvPr id="95" name="矩形 94">
                <a:extLst>
                  <a:ext uri="{FF2B5EF4-FFF2-40B4-BE49-F238E27FC236}">
                    <a16:creationId xmlns:a16="http://schemas.microsoft.com/office/drawing/2014/main" id="{2A0B0D4C-78E3-054D-CF72-635019E0A0D5}"/>
                  </a:ext>
                </a:extLst>
              </p:cNvPr>
              <p:cNvSpPr/>
              <p:nvPr/>
            </p:nvSpPr>
            <p:spPr>
              <a:xfrm>
                <a:off x="5118134" y="2321775"/>
                <a:ext cx="612000" cy="14388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AD8120U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1" name="文字方塊 140">
                <a:extLst>
                  <a:ext uri="{FF2B5EF4-FFF2-40B4-BE49-F238E27FC236}">
                    <a16:creationId xmlns:a16="http://schemas.microsoft.com/office/drawing/2014/main" id="{9B4B90BB-57A7-2F92-CBC6-869346DA2830}"/>
                  </a:ext>
                </a:extLst>
              </p:cNvPr>
              <p:cNvSpPr txBox="1"/>
              <p:nvPr/>
            </p:nvSpPr>
            <p:spPr>
              <a:xfrm>
                <a:off x="5159478" y="2414573"/>
                <a:ext cx="52931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120ppm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26" name="群組 225">
              <a:extLst>
                <a:ext uri="{FF2B5EF4-FFF2-40B4-BE49-F238E27FC236}">
                  <a16:creationId xmlns:a16="http://schemas.microsoft.com/office/drawing/2014/main" id="{58301EBF-D95B-3D52-C308-3139A1003667}"/>
                </a:ext>
              </a:extLst>
            </p:cNvPr>
            <p:cNvGrpSpPr/>
            <p:nvPr/>
          </p:nvGrpSpPr>
          <p:grpSpPr>
            <a:xfrm>
              <a:off x="3714787" y="2081839"/>
              <a:ext cx="573174" cy="546650"/>
              <a:chOff x="5143904" y="2077052"/>
              <a:chExt cx="573174" cy="546650"/>
            </a:xfrm>
          </p:grpSpPr>
          <p:pic>
            <p:nvPicPr>
              <p:cNvPr id="223" name="圖片 222" descr="一張含有 辦公用品, 印表機, 複印機, 室內 的圖片&#10;&#10;自動產生的描述">
                <a:extLst>
                  <a:ext uri="{FF2B5EF4-FFF2-40B4-BE49-F238E27FC236}">
                    <a16:creationId xmlns:a16="http://schemas.microsoft.com/office/drawing/2014/main" id="{EB614833-70D4-501C-0B37-47F62CEB6C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4050" y="2077052"/>
                <a:ext cx="452883" cy="215444"/>
              </a:xfrm>
              <a:prstGeom prst="rect">
                <a:avLst/>
              </a:prstGeom>
            </p:spPr>
          </p:pic>
          <p:sp>
            <p:nvSpPr>
              <p:cNvPr id="224" name="矩形 223">
                <a:extLst>
                  <a:ext uri="{FF2B5EF4-FFF2-40B4-BE49-F238E27FC236}">
                    <a16:creationId xmlns:a16="http://schemas.microsoft.com/office/drawing/2014/main" id="{5A910ADE-99D2-E819-3CDC-9218A0D2CE4A}"/>
                  </a:ext>
                </a:extLst>
              </p:cNvPr>
              <p:cNvSpPr/>
              <p:nvPr/>
            </p:nvSpPr>
            <p:spPr>
              <a:xfrm>
                <a:off x="5143904" y="2315460"/>
                <a:ext cx="573174" cy="143883"/>
              </a:xfrm>
              <a:prstGeom prst="rect">
                <a:avLst/>
              </a:prstGeom>
              <a:solidFill>
                <a:srgbClr val="49C3C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AD136</a:t>
                </a:r>
                <a:endParaRPr lang="zh-TW" altLang="en-US" sz="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5" name="文字方塊 224">
                <a:extLst>
                  <a:ext uri="{FF2B5EF4-FFF2-40B4-BE49-F238E27FC236}">
                    <a16:creationId xmlns:a16="http://schemas.microsoft.com/office/drawing/2014/main" id="{B41E0BCF-CD01-12FD-28C8-BDA4D292690A}"/>
                  </a:ext>
                </a:extLst>
              </p:cNvPr>
              <p:cNvSpPr txBox="1"/>
              <p:nvPr/>
            </p:nvSpPr>
            <p:spPr>
              <a:xfrm>
                <a:off x="5191483" y="2408258"/>
                <a:ext cx="4780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36ppm</a:t>
                </a:r>
                <a:endParaRPr lang="en-US" altLang="zh-TW" sz="8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7973729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70101</TotalTime>
  <Words>785</Words>
  <Application>Microsoft Office PowerPoint</Application>
  <PresentationFormat>如螢幕大小 (16:9)</PresentationFormat>
  <Paragraphs>207</Paragraphs>
  <Slides>14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4</vt:i4>
      </vt:variant>
      <vt:variant>
        <vt:lpstr>投影片標題</vt:lpstr>
      </vt:variant>
      <vt:variant>
        <vt:i4>14</vt:i4>
      </vt:variant>
    </vt:vector>
  </HeadingPairs>
  <TitlesOfParts>
    <vt:vector size="33" baseType="lpstr">
      <vt:lpstr>HelveticaNeueLT Pro 67 MdCn</vt:lpstr>
      <vt:lpstr>微软雅黑</vt:lpstr>
      <vt:lpstr>微软雅黑</vt:lpstr>
      <vt:lpstr>Microsoft YaHei Light</vt:lpstr>
      <vt:lpstr>Microsoft JhengHei</vt:lpstr>
      <vt:lpstr>Arial</vt:lpstr>
      <vt:lpstr>Bookman Old Style</vt:lpstr>
      <vt:lpstr>Calibri</vt:lpstr>
      <vt:lpstr>Century Gothic</vt:lpstr>
      <vt:lpstr>Constantia</vt:lpstr>
      <vt:lpstr>Gill Sans MT</vt:lpstr>
      <vt:lpstr>Times New Roman</vt:lpstr>
      <vt:lpstr>Wingdings</vt:lpstr>
      <vt:lpstr>Wingdings 2</vt:lpstr>
      <vt:lpstr>Wingdings 3</vt:lpstr>
      <vt:lpstr>自訂設計</vt:lpstr>
      <vt:lpstr>原創</vt:lpstr>
      <vt:lpstr>流線</vt:lpstr>
      <vt:lpstr>1_流線</vt:lpstr>
      <vt:lpstr>PowerPoint 簡報</vt:lpstr>
      <vt:lpstr>Avision's Achievement</vt:lpstr>
      <vt:lpstr>Avision's Achievement</vt:lpstr>
      <vt:lpstr>Avision's Achievement</vt:lpstr>
      <vt:lpstr>Avision's Achievement</vt:lpstr>
      <vt:lpstr>Company Introduction</vt:lpstr>
      <vt:lpstr>Branch Office of Worldwide</vt:lpstr>
      <vt:lpstr>R&amp;D Team</vt:lpstr>
      <vt:lpstr>Avision Scanner Roadmap</vt:lpstr>
      <vt:lpstr>Avision SFP / MFP Products in 2024 </vt:lpstr>
      <vt:lpstr>PowerPoint 簡報</vt:lpstr>
      <vt:lpstr>PowerPoint 簡報</vt:lpstr>
      <vt:lpstr>Avision Laser Printer and Copier Roadmap</vt:lpstr>
      <vt:lpstr>PowerPoint 簡報</vt:lpstr>
    </vt:vector>
  </TitlesOfParts>
  <Company>Avision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AV02085</dc:creator>
  <cp:lastModifiedBy>1</cp:lastModifiedBy>
  <cp:revision>2587</cp:revision>
  <dcterms:created xsi:type="dcterms:W3CDTF">2003-12-16T01:23:05Z</dcterms:created>
  <dcterms:modified xsi:type="dcterms:W3CDTF">2024-11-14T07:58:00Z</dcterms:modified>
</cp:coreProperties>
</file>