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19"/>
  </p:notesMasterIdLst>
  <p:handoutMasterIdLst>
    <p:handoutMasterId r:id="rId20"/>
  </p:handoutMasterIdLst>
  <p:sldIdLst>
    <p:sldId id="377" r:id="rId2"/>
    <p:sldId id="1084" r:id="rId3"/>
    <p:sldId id="1064" r:id="rId4"/>
    <p:sldId id="1090" r:id="rId5"/>
    <p:sldId id="1106" r:id="rId6"/>
    <p:sldId id="1121" r:id="rId7"/>
    <p:sldId id="1108" r:id="rId8"/>
    <p:sldId id="1111" r:id="rId9"/>
    <p:sldId id="1115" r:id="rId10"/>
    <p:sldId id="1097" r:id="rId11"/>
    <p:sldId id="1096" r:id="rId12"/>
    <p:sldId id="1089" r:id="rId13"/>
    <p:sldId id="1083" r:id="rId14"/>
    <p:sldId id="1082" r:id="rId15"/>
    <p:sldId id="1066" r:id="rId16"/>
    <p:sldId id="1088" r:id="rId17"/>
    <p:sldId id="1087" r:id="rId18"/>
  </p:sldIdLst>
  <p:sldSz cx="9144000" cy="6858000" type="screen4x3"/>
  <p:notesSz cx="7099300" cy="10234613"/>
  <p:defaultTextStyle>
    <a:defPPr>
      <a:defRPr lang="zh-TW"/>
    </a:defPPr>
    <a:lvl1pPr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420" userDrawn="1">
          <p15:clr>
            <a:srgbClr val="A4A3A4"/>
          </p15:clr>
        </p15:guide>
        <p15:guide id="2" pos="298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14C"/>
    <a:srgbClr val="186CCA"/>
    <a:srgbClr val="2A40FF"/>
    <a:srgbClr val="134482"/>
    <a:srgbClr val="3399FF"/>
    <a:srgbClr val="F1733D"/>
    <a:srgbClr val="3FDFC9"/>
    <a:srgbClr val="31D2DB"/>
    <a:srgbClr val="103360"/>
    <a:srgbClr val="1FBC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83756" autoAdjust="0"/>
  </p:normalViewPr>
  <p:slideViewPr>
    <p:cSldViewPr>
      <p:cViewPr varScale="1">
        <p:scale>
          <a:sx n="110" d="100"/>
          <a:sy n="110" d="100"/>
        </p:scale>
        <p:origin x="1680" y="114"/>
      </p:cViewPr>
      <p:guideLst>
        <p:guide orient="horz" pos="2160"/>
        <p:guide pos="2880"/>
      </p:guideLst>
    </p:cSldViewPr>
  </p:slideViewPr>
  <p:outlineViewPr>
    <p:cViewPr>
      <p:scale>
        <a:sx n="25" d="100"/>
        <a:sy n="25"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0" d="100"/>
          <a:sy n="80" d="100"/>
        </p:scale>
        <p:origin x="4014" y="108"/>
      </p:cViewPr>
      <p:guideLst>
        <p:guide orient="horz" pos="2420"/>
        <p:guide pos="298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robert.chuang\Desktop\&#25237;&#36039;&#20154;&#38364;&#20418;&#36039;&#26009;&#22846;\Quarterly%20analyst%20meeting%20material\&#29151;&#25910;&#21450;&#27599;&#32929;&#30408;&#39192;210302.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2945873977590812E-2"/>
          <c:y val="7.6981721650963036E-2"/>
          <c:w val="0.8523451753140473"/>
          <c:h val="0.81474041946728137"/>
        </c:manualLayout>
      </c:layout>
      <c:lineChart>
        <c:grouping val="stacked"/>
        <c:varyColors val="0"/>
        <c:ser>
          <c:idx val="1"/>
          <c:order val="0"/>
          <c:tx>
            <c:strRef>
              <c:f>'Earnings per share'!$A$3</c:f>
              <c:strCache>
                <c:ptCount val="1"/>
                <c:pt idx="0">
                  <c:v>EPS</c:v>
                </c:pt>
              </c:strCache>
            </c:strRef>
          </c:tx>
          <c:spPr>
            <a:ln>
              <a:solidFill>
                <a:srgbClr val="0000FF"/>
              </a:solidFill>
            </a:ln>
          </c:spPr>
          <c:marker>
            <c:symbol val="circle"/>
            <c:size val="7"/>
            <c:spPr>
              <a:solidFill>
                <a:srgbClr val="0000FF"/>
              </a:solidFill>
              <a:ln>
                <a:solidFill>
                  <a:srgbClr val="0000FF"/>
                </a:solidFill>
              </a:ln>
            </c:spPr>
          </c:marker>
          <c:dLbls>
            <c:dLbl>
              <c:idx val="0"/>
              <c:layout>
                <c:manualLayout>
                  <c:x val="-5.8789764100285287E-3"/>
                  <c:y val="1.65346211532051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8F-4BD1-91B6-A5E23CB8E566}"/>
                </c:ext>
              </c:extLst>
            </c:dLbl>
            <c:dLbl>
              <c:idx val="2"/>
              <c:layout>
                <c:manualLayout>
                  <c:x val="-3.9591826722594252E-2"/>
                  <c:y val="-1.97949354126189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B39-4B92-994A-462D1EEA2F28}"/>
                </c:ext>
              </c:extLst>
            </c:dLbl>
            <c:dLbl>
              <c:idx val="3"/>
              <c:layout>
                <c:manualLayout>
                  <c:x val="-1.3434504487562107E-2"/>
                  <c:y val="3.13451290414843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B39-4B92-994A-462D1EEA2F28}"/>
                </c:ext>
              </c:extLst>
            </c:dLbl>
            <c:dLbl>
              <c:idx val="4"/>
              <c:layout>
                <c:manualLayout>
                  <c:x val="-7.9337590589338321E-3"/>
                  <c:y val="6.5379688699142063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B39-4B92-994A-462D1EEA2F28}"/>
                </c:ext>
              </c:extLst>
            </c:dLbl>
            <c:dLbl>
              <c:idx val="5"/>
              <c:layout>
                <c:manualLayout>
                  <c:x val="-2.0303624018828633E-3"/>
                  <c:y val="1.03570948700450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B39-4B92-994A-462D1EEA2F28}"/>
                </c:ext>
              </c:extLst>
            </c:dLbl>
            <c:dLbl>
              <c:idx val="6"/>
              <c:layout>
                <c:manualLayout>
                  <c:x val="1.8686376884263165E-4"/>
                  <c:y val="3.59888621506257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B39-4B92-994A-462D1EEA2F28}"/>
                </c:ext>
              </c:extLst>
            </c:dLbl>
            <c:dLbl>
              <c:idx val="7"/>
              <c:layout>
                <c:manualLayout>
                  <c:x val="-3.6135554549455811E-4"/>
                  <c:y val="4.00069198874461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B39-4B92-994A-462D1EEA2F28}"/>
                </c:ext>
              </c:extLst>
            </c:dLbl>
            <c:dLbl>
              <c:idx val="8"/>
              <c:layout>
                <c:manualLayout>
                  <c:x val="1.0870109075632188E-16"/>
                  <c:y val="3.144653049851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B39-4B92-994A-462D1EEA2F28}"/>
                </c:ext>
              </c:extLst>
            </c:dLbl>
            <c:dLbl>
              <c:idx val="10"/>
              <c:layout>
                <c:manualLayout>
                  <c:x val="-2.0768431983385256E-2"/>
                  <c:y val="1.86915918417006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8F-4BD1-91B6-A5E23CB8E566}"/>
                </c:ext>
              </c:extLst>
            </c:dLbl>
            <c:dLbl>
              <c:idx val="11"/>
              <c:layout>
                <c:manualLayout>
                  <c:x val="-4.0152301834544823E-2"/>
                  <c:y val="-6.23053061390023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8F-4BD1-91B6-A5E23CB8E566}"/>
                </c:ext>
              </c:extLst>
            </c:dLbl>
            <c:dLbl>
              <c:idx val="12"/>
              <c:layout>
                <c:manualLayout>
                  <c:x val="-8.3073727933541015E-3"/>
                  <c:y val="1.24610612278004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8F-4BD1-91B6-A5E23CB8E566}"/>
                </c:ext>
              </c:extLst>
            </c:dLbl>
            <c:dLbl>
              <c:idx val="13"/>
              <c:layout>
                <c:manualLayout>
                  <c:x val="-2.215299411561104E-2"/>
                  <c:y val="-2.07684353796674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8F-4BD1-91B6-A5E23CB8E566}"/>
                </c:ext>
              </c:extLst>
            </c:dLbl>
            <c:dLbl>
              <c:idx val="14"/>
              <c:layout>
                <c:manualLayout>
                  <c:x val="-2.0768431983385256E-2"/>
                  <c:y val="-1.86915918417006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8F-4BD1-91B6-A5E23CB8E566}"/>
                </c:ext>
              </c:extLst>
            </c:dLbl>
            <c:dLbl>
              <c:idx val="15"/>
              <c:layout>
                <c:manualLayout>
                  <c:x val="-2.215299411561104E-2"/>
                  <c:y val="1.45379047657671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8F-4BD1-91B6-A5E23CB8E566}"/>
                </c:ext>
              </c:extLst>
            </c:dLbl>
            <c:dLbl>
              <c:idx val="16"/>
              <c:layout>
                <c:manualLayout>
                  <c:x val="-1.6614745586708304E-2"/>
                  <c:y val="-2.0768435379667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8F-4BD1-91B6-A5E23CB8E566}"/>
                </c:ext>
              </c:extLst>
            </c:dLbl>
            <c:spPr>
              <a:noFill/>
              <a:ln>
                <a:noFill/>
              </a:ln>
              <a:effectLst/>
            </c:spPr>
            <c:txPr>
              <a:bodyPr wrap="square" lIns="38100" tIns="19050" rIns="38100" bIns="19050" anchor="ctr">
                <a:spAutoFit/>
              </a:bodyPr>
              <a:lstStyle/>
              <a:p>
                <a:pPr>
                  <a:defRPr sz="1200" baseline="0"/>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'Earnings per share'!$B$2:$S$2</c:f>
              <c:numCache>
                <c:formatCode>General</c:formatCode>
                <c:ptCount val="18"/>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numCache>
            </c:numRef>
          </c:cat>
          <c:val>
            <c:numRef>
              <c:f>'Earnings per share'!$B$3:$S$3</c:f>
              <c:numCache>
                <c:formatCode>_(* #,##0.00_);_(* \(#,##0.00\);_(* "-"??_);_(@_)</c:formatCode>
                <c:ptCount val="18"/>
                <c:pt idx="0">
                  <c:v>-1.04</c:v>
                </c:pt>
                <c:pt idx="1">
                  <c:v>1.36</c:v>
                </c:pt>
                <c:pt idx="2">
                  <c:v>0.53</c:v>
                </c:pt>
                <c:pt idx="3">
                  <c:v>1.78</c:v>
                </c:pt>
                <c:pt idx="4">
                  <c:v>1.52</c:v>
                </c:pt>
                <c:pt idx="5">
                  <c:v>0.49</c:v>
                </c:pt>
                <c:pt idx="6">
                  <c:v>2.8</c:v>
                </c:pt>
                <c:pt idx="7">
                  <c:v>4.3</c:v>
                </c:pt>
                <c:pt idx="8">
                  <c:v>2.87</c:v>
                </c:pt>
                <c:pt idx="9">
                  <c:v>3.73</c:v>
                </c:pt>
                <c:pt idx="10" formatCode="_-* #,##0.0_-;\-* #,##0.0_-;_-* &quot;-&quot;??_-;_-@_-">
                  <c:v>2.69</c:v>
                </c:pt>
                <c:pt idx="11" formatCode="_-* #,##0.0_-;\-* #,##0.0_-;_-* &quot;-&quot;??_-;_-@_-">
                  <c:v>4.91</c:v>
                </c:pt>
                <c:pt idx="12" formatCode="_-* #,##0.0_-;\-* #,##0.0_-;_-* &quot;-&quot;??_-;_-@_-">
                  <c:v>7.55</c:v>
                </c:pt>
                <c:pt idx="13" formatCode="General">
                  <c:v>8.6999999999999993</c:v>
                </c:pt>
                <c:pt idx="14" formatCode="General">
                  <c:v>8.74</c:v>
                </c:pt>
                <c:pt idx="15" formatCode="General">
                  <c:v>5.48</c:v>
                </c:pt>
                <c:pt idx="16" formatCode="General">
                  <c:v>10.14</c:v>
                </c:pt>
                <c:pt idx="17" formatCode="General">
                  <c:v>11.33</c:v>
                </c:pt>
              </c:numCache>
            </c:numRef>
          </c:val>
          <c:smooth val="0"/>
          <c:extLst>
            <c:ext xmlns:c16="http://schemas.microsoft.com/office/drawing/2014/chart" uri="{C3380CC4-5D6E-409C-BE32-E72D297353CC}">
              <c16:uniqueId val="{0000000E-2B39-4B92-994A-462D1EEA2F28}"/>
            </c:ext>
          </c:extLst>
        </c:ser>
        <c:dLbls>
          <c:showLegendKey val="0"/>
          <c:showVal val="0"/>
          <c:showCatName val="0"/>
          <c:showSerName val="0"/>
          <c:showPercent val="0"/>
          <c:showBubbleSize val="0"/>
        </c:dLbls>
        <c:marker val="1"/>
        <c:smooth val="0"/>
        <c:axId val="731713000"/>
        <c:axId val="261652152"/>
      </c:lineChart>
      <c:catAx>
        <c:axId val="731713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zh-TW"/>
          </a:p>
        </c:txPr>
        <c:crossAx val="261652152"/>
        <c:crosses val="autoZero"/>
        <c:auto val="1"/>
        <c:lblAlgn val="ctr"/>
        <c:lblOffset val="100"/>
        <c:noMultiLvlLbl val="0"/>
      </c:catAx>
      <c:valAx>
        <c:axId val="261652152"/>
        <c:scaling>
          <c:orientation val="minMax"/>
          <c:max val="12"/>
          <c:min val="-2"/>
        </c:scaling>
        <c:delete val="0"/>
        <c:axPos val="l"/>
        <c:majorGridlines>
          <c:spPr>
            <a:ln w="9525" cap="flat" cmpd="sng" algn="ctr">
              <a:solidFill>
                <a:schemeClr val="tx1">
                  <a:lumMod val="15000"/>
                  <a:lumOff val="85000"/>
                </a:schemeClr>
              </a:solidFill>
              <a:round/>
            </a:ln>
            <a:effectLst/>
          </c:spPr>
        </c:majorGridlines>
        <c:numFmt formatCode="#,##0.0_);[Red]\(#,##0.0\)" sourceLinked="0"/>
        <c:majorTickMark val="out"/>
        <c:minorTickMark val="none"/>
        <c:tickLblPos val="nextTo"/>
        <c:spPr>
          <a:noFill/>
          <a:ln>
            <a:solidFill>
              <a:schemeClr val="accent1"/>
            </a:solidFill>
          </a:ln>
          <a:effectLst/>
        </c:spPr>
        <c:txPr>
          <a:bodyPr rot="-60000000" vert="horz"/>
          <a:lstStyle/>
          <a:p>
            <a:pPr>
              <a:defRPr/>
            </a:pPr>
            <a:endParaRPr lang="zh-TW"/>
          </a:p>
        </c:txPr>
        <c:crossAx val="731713000"/>
        <c:crosses val="autoZero"/>
        <c:crossBetween val="between"/>
      </c:valAx>
      <c:spPr>
        <a:noFill/>
        <a:ln w="25400">
          <a:noFill/>
        </a:ln>
        <a:effectLst/>
      </c:spPr>
    </c:plotArea>
    <c:legend>
      <c:legendPos val="b"/>
      <c:overlay val="0"/>
      <c:spPr>
        <a:noFill/>
        <a:ln>
          <a:noFill/>
        </a:ln>
        <a:effectLst/>
      </c:spPr>
      <c:txPr>
        <a:bodyPr rot="0" vert="horz"/>
        <a:lstStyle/>
        <a:p>
          <a:pPr>
            <a:defRPr sz="1400" baseline="0">
              <a:latin typeface="標楷體" panose="03000509000000000000" pitchFamily="65" charset="-120"/>
              <a:ea typeface="標楷體" panose="03000509000000000000" pitchFamily="65" charset="-120"/>
            </a:defRPr>
          </a:pPr>
          <a:endParaRPr lang="zh-TW"/>
        </a:p>
      </c:txPr>
    </c:legend>
    <c:plotVisOnly val="1"/>
    <c:dispBlanksAs val="gap"/>
    <c:showDLblsOverMax val="0"/>
  </c:chart>
  <c:spPr>
    <a:solidFill>
      <a:schemeClr val="bg1">
        <a:alpha val="97000"/>
      </a:schemeClr>
    </a:solidFill>
    <a:ln w="9525" cap="flat" cmpd="sng" algn="ctr">
      <a:solidFill>
        <a:schemeClr val="tx1">
          <a:lumMod val="15000"/>
          <a:lumOff val="85000"/>
        </a:schemeClr>
      </a:solidFill>
      <a:round/>
    </a:ln>
    <a:effectLst/>
  </c:spPr>
  <c:txPr>
    <a:bodyPr/>
    <a:lstStyle/>
    <a:p>
      <a:pPr>
        <a:defRPr b="1"/>
      </a:pPr>
      <a:endParaRPr lang="zh-TW"/>
    </a:p>
  </c:txPr>
  <c:externalData r:id="rId2">
    <c:autoUpdate val="0"/>
  </c:externalData>
  <c:userShapes r:id="rId3"/>
</c:chartSpace>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emf"/></Relationships>
</file>

<file path=ppt/drawings/drawing1.xml><?xml version="1.0" encoding="utf-8"?>
<c:userShapes xmlns:c="http://schemas.openxmlformats.org/drawingml/2006/chart">
  <cdr:relSizeAnchor xmlns:cdr="http://schemas.openxmlformats.org/drawingml/2006/chartDrawing">
    <cdr:from>
      <cdr:x>0.00827</cdr:x>
      <cdr:y>0.10134</cdr:y>
    </cdr:from>
    <cdr:to>
      <cdr:x>0.15258</cdr:x>
      <cdr:y>0.1422</cdr:y>
    </cdr:to>
    <cdr:sp macro="" textlink="">
      <cdr:nvSpPr>
        <cdr:cNvPr id="2" name="文字方塊 1"/>
        <cdr:cNvSpPr txBox="1"/>
      </cdr:nvSpPr>
      <cdr:spPr>
        <a:xfrm xmlns:a="http://schemas.openxmlformats.org/drawingml/2006/main">
          <a:off x="67110" y="631289"/>
          <a:ext cx="1171140" cy="25453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000" b="1">
              <a:latin typeface="標楷體" panose="03000509000000000000" pitchFamily="65" charset="-120"/>
              <a:ea typeface="標楷體" panose="03000509000000000000" pitchFamily="65" charset="-120"/>
            </a:rPr>
            <a:t>EPS: NTD</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BC1DBC8-21A6-4ED7-8480-20FB370C4584}"/>
              </a:ext>
            </a:extLst>
          </p:cNvPr>
          <p:cNvSpPr>
            <a:spLocks noGrp="1" noChangeArrowheads="1"/>
          </p:cNvSpPr>
          <p:nvPr>
            <p:ph type="hdr" sz="quarter"/>
          </p:nvPr>
        </p:nvSpPr>
        <p:spPr bwMode="auto">
          <a:xfrm>
            <a:off x="14" y="4"/>
            <a:ext cx="3075480" cy="510667"/>
          </a:xfrm>
          <a:prstGeom prst="rect">
            <a:avLst/>
          </a:prstGeom>
          <a:noFill/>
          <a:ln w="9525">
            <a:noFill/>
            <a:miter lim="800000"/>
            <a:headEnd/>
            <a:tailEnd/>
          </a:ln>
          <a:effectLst/>
        </p:spPr>
        <p:txBody>
          <a:bodyPr vert="horz" wrap="square" lIns="20272" tIns="0" rIns="20272" bIns="0" numCol="1" anchor="t" anchorCtr="0" compatLnSpc="1">
            <a:prstTxWarp prst="textNoShape">
              <a:avLst/>
            </a:prstTxWarp>
          </a:bodyPr>
          <a:lstStyle>
            <a:lvl1pPr algn="l" defTabSz="972054" eaLnBrk="0" hangingPunct="0">
              <a:spcBef>
                <a:spcPct val="0"/>
              </a:spcBef>
              <a:defRPr b="0" i="1">
                <a:latin typeface="Times New Roman" pitchFamily="18" charset="0"/>
                <a:ea typeface="新細明體" pitchFamily="18" charset="-120"/>
              </a:defRPr>
            </a:lvl1pPr>
          </a:lstStyle>
          <a:p>
            <a:pPr>
              <a:defRPr/>
            </a:pPr>
            <a:endParaRPr lang="en-US" altLang="zh-TW"/>
          </a:p>
        </p:txBody>
      </p:sp>
      <p:sp>
        <p:nvSpPr>
          <p:cNvPr id="4099" name="Rectangle 3">
            <a:extLst>
              <a:ext uri="{FF2B5EF4-FFF2-40B4-BE49-F238E27FC236}">
                <a16:creationId xmlns:a16="http://schemas.microsoft.com/office/drawing/2014/main" id="{E0977CA7-3220-490B-B67B-9E70EF47CB58}"/>
              </a:ext>
            </a:extLst>
          </p:cNvPr>
          <p:cNvSpPr>
            <a:spLocks noGrp="1" noChangeArrowheads="1"/>
          </p:cNvSpPr>
          <p:nvPr>
            <p:ph type="dt" sz="quarter" idx="1"/>
          </p:nvPr>
        </p:nvSpPr>
        <p:spPr bwMode="auto">
          <a:xfrm>
            <a:off x="4023821" y="4"/>
            <a:ext cx="3075479" cy="510667"/>
          </a:xfrm>
          <a:prstGeom prst="rect">
            <a:avLst/>
          </a:prstGeom>
          <a:noFill/>
          <a:ln w="9525">
            <a:noFill/>
            <a:miter lim="800000"/>
            <a:headEnd/>
            <a:tailEnd/>
          </a:ln>
          <a:effectLst/>
        </p:spPr>
        <p:txBody>
          <a:bodyPr vert="horz" wrap="square" lIns="20272" tIns="0" rIns="20272" bIns="0" numCol="1" anchor="t" anchorCtr="0" compatLnSpc="1">
            <a:prstTxWarp prst="textNoShape">
              <a:avLst/>
            </a:prstTxWarp>
          </a:bodyPr>
          <a:lstStyle>
            <a:lvl1pPr algn="r" defTabSz="972054" eaLnBrk="0" hangingPunct="0">
              <a:spcBef>
                <a:spcPct val="0"/>
              </a:spcBef>
              <a:defRPr b="0" i="1">
                <a:latin typeface="Times New Roman" pitchFamily="18" charset="0"/>
                <a:ea typeface="新細明體" pitchFamily="18" charset="-120"/>
              </a:defRPr>
            </a:lvl1pPr>
          </a:lstStyle>
          <a:p>
            <a:pPr>
              <a:defRPr/>
            </a:pPr>
            <a:endParaRPr lang="en-US" altLang="zh-TW"/>
          </a:p>
        </p:txBody>
      </p:sp>
      <p:sp>
        <p:nvSpPr>
          <p:cNvPr id="4100" name="Rectangle 4">
            <a:extLst>
              <a:ext uri="{FF2B5EF4-FFF2-40B4-BE49-F238E27FC236}">
                <a16:creationId xmlns:a16="http://schemas.microsoft.com/office/drawing/2014/main" id="{45F0A0CA-747A-49B4-A5E0-94CABB842C33}"/>
              </a:ext>
            </a:extLst>
          </p:cNvPr>
          <p:cNvSpPr>
            <a:spLocks noGrp="1" noChangeArrowheads="1"/>
          </p:cNvSpPr>
          <p:nvPr>
            <p:ph type="ftr" sz="quarter" idx="2"/>
          </p:nvPr>
        </p:nvSpPr>
        <p:spPr bwMode="auto">
          <a:xfrm>
            <a:off x="14" y="9723952"/>
            <a:ext cx="3075480" cy="510667"/>
          </a:xfrm>
          <a:prstGeom prst="rect">
            <a:avLst/>
          </a:prstGeom>
          <a:noFill/>
          <a:ln w="9525">
            <a:noFill/>
            <a:miter lim="800000"/>
            <a:headEnd/>
            <a:tailEnd/>
          </a:ln>
          <a:effectLst/>
        </p:spPr>
        <p:txBody>
          <a:bodyPr vert="horz" wrap="square" lIns="20272" tIns="0" rIns="20272" bIns="0" numCol="1" anchor="b" anchorCtr="0" compatLnSpc="1">
            <a:prstTxWarp prst="textNoShape">
              <a:avLst/>
            </a:prstTxWarp>
          </a:bodyPr>
          <a:lstStyle>
            <a:lvl1pPr algn="l" defTabSz="972054" eaLnBrk="0" hangingPunct="0">
              <a:spcBef>
                <a:spcPct val="0"/>
              </a:spcBef>
              <a:defRPr b="0" i="1">
                <a:latin typeface="Times New Roman" pitchFamily="18" charset="0"/>
                <a:ea typeface="新細明體" pitchFamily="18" charset="-120"/>
              </a:defRPr>
            </a:lvl1pPr>
          </a:lstStyle>
          <a:p>
            <a:pPr>
              <a:defRPr/>
            </a:pPr>
            <a:endParaRPr lang="en-US" altLang="zh-TW"/>
          </a:p>
        </p:txBody>
      </p:sp>
      <p:sp>
        <p:nvSpPr>
          <p:cNvPr id="4101" name="Rectangle 5">
            <a:extLst>
              <a:ext uri="{FF2B5EF4-FFF2-40B4-BE49-F238E27FC236}">
                <a16:creationId xmlns:a16="http://schemas.microsoft.com/office/drawing/2014/main" id="{3DE9CA82-0005-47C9-BC7C-1B29888CDFEC}"/>
              </a:ext>
            </a:extLst>
          </p:cNvPr>
          <p:cNvSpPr>
            <a:spLocks noGrp="1" noChangeArrowheads="1"/>
          </p:cNvSpPr>
          <p:nvPr>
            <p:ph type="sldNum" sz="quarter" idx="3"/>
          </p:nvPr>
        </p:nvSpPr>
        <p:spPr bwMode="auto">
          <a:xfrm>
            <a:off x="4023821" y="9723952"/>
            <a:ext cx="3075479" cy="510667"/>
          </a:xfrm>
          <a:prstGeom prst="rect">
            <a:avLst/>
          </a:prstGeom>
          <a:noFill/>
          <a:ln w="9525">
            <a:noFill/>
            <a:miter lim="800000"/>
            <a:headEnd/>
            <a:tailEnd/>
          </a:ln>
          <a:effectLst/>
        </p:spPr>
        <p:txBody>
          <a:bodyPr vert="horz" wrap="square" lIns="20272" tIns="0" rIns="20272" bIns="0" numCol="1" anchor="b" anchorCtr="0" compatLnSpc="1">
            <a:prstTxWarp prst="textNoShape">
              <a:avLst/>
            </a:prstTxWarp>
          </a:bodyPr>
          <a:lstStyle>
            <a:lvl1pPr algn="r" defTabSz="972054">
              <a:defRPr b="0" i="1">
                <a:latin typeface="Times New Roman" panose="02020603050405020304" pitchFamily="18" charset="0"/>
              </a:defRPr>
            </a:lvl1pPr>
          </a:lstStyle>
          <a:p>
            <a:pPr>
              <a:defRPr/>
            </a:pPr>
            <a:fld id="{2C7C77C6-5CFF-4C1A-8EB4-FC81096AF83A}" type="slidenum">
              <a:rPr lang="en-US" altLang="zh-TW"/>
              <a:pPr>
                <a:defRPr/>
              </a:pPr>
              <a:t>‹#›</a:t>
            </a:fld>
            <a:endParaRPr lang="en-US" altLang="zh-TW"/>
          </a:p>
        </p:txBody>
      </p:sp>
    </p:spTree>
    <p:extLst>
      <p:ext uri="{BB962C8B-B14F-4D97-AF65-F5344CB8AC3E}">
        <p14:creationId xmlns:p14="http://schemas.microsoft.com/office/powerpoint/2010/main" val="5732472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F75FBEA-A4C6-4F23-9D58-804EC65C9EF5}"/>
              </a:ext>
            </a:extLst>
          </p:cNvPr>
          <p:cNvSpPr>
            <a:spLocks noGrp="1" noChangeArrowheads="1"/>
          </p:cNvSpPr>
          <p:nvPr>
            <p:ph type="hdr" sz="quarter"/>
          </p:nvPr>
        </p:nvSpPr>
        <p:spPr bwMode="auto">
          <a:xfrm>
            <a:off x="14" y="4"/>
            <a:ext cx="3075480" cy="510667"/>
          </a:xfrm>
          <a:prstGeom prst="rect">
            <a:avLst/>
          </a:prstGeom>
          <a:noFill/>
          <a:ln w="9525">
            <a:noFill/>
            <a:miter lim="800000"/>
            <a:headEnd/>
            <a:tailEnd/>
          </a:ln>
          <a:effectLst/>
        </p:spPr>
        <p:txBody>
          <a:bodyPr vert="horz" wrap="square" lIns="20272" tIns="0" rIns="20272" bIns="0" numCol="1" anchor="t" anchorCtr="0" compatLnSpc="1">
            <a:prstTxWarp prst="textNoShape">
              <a:avLst/>
            </a:prstTxWarp>
          </a:bodyPr>
          <a:lstStyle>
            <a:lvl1pPr algn="l" defTabSz="972054" eaLnBrk="0" hangingPunct="0">
              <a:spcBef>
                <a:spcPct val="0"/>
              </a:spcBef>
              <a:defRPr b="0" i="1">
                <a:latin typeface="Times New Roman" pitchFamily="18" charset="0"/>
                <a:ea typeface="新細明體" pitchFamily="18" charset="-120"/>
              </a:defRPr>
            </a:lvl1pPr>
          </a:lstStyle>
          <a:p>
            <a:pPr>
              <a:defRPr/>
            </a:pPr>
            <a:endParaRPr lang="en-US" altLang="zh-TW"/>
          </a:p>
        </p:txBody>
      </p:sp>
      <p:sp>
        <p:nvSpPr>
          <p:cNvPr id="2051" name="Rectangle 3">
            <a:extLst>
              <a:ext uri="{FF2B5EF4-FFF2-40B4-BE49-F238E27FC236}">
                <a16:creationId xmlns:a16="http://schemas.microsoft.com/office/drawing/2014/main" id="{07654ECF-9A55-445A-A0B8-809621FAA4AE}"/>
              </a:ext>
            </a:extLst>
          </p:cNvPr>
          <p:cNvSpPr>
            <a:spLocks noGrp="1" noChangeArrowheads="1"/>
          </p:cNvSpPr>
          <p:nvPr>
            <p:ph type="dt" idx="1"/>
          </p:nvPr>
        </p:nvSpPr>
        <p:spPr bwMode="auto">
          <a:xfrm>
            <a:off x="4023821" y="4"/>
            <a:ext cx="3075479" cy="510667"/>
          </a:xfrm>
          <a:prstGeom prst="rect">
            <a:avLst/>
          </a:prstGeom>
          <a:noFill/>
          <a:ln w="9525">
            <a:noFill/>
            <a:miter lim="800000"/>
            <a:headEnd/>
            <a:tailEnd/>
          </a:ln>
          <a:effectLst/>
        </p:spPr>
        <p:txBody>
          <a:bodyPr vert="horz" wrap="square" lIns="20272" tIns="0" rIns="20272" bIns="0" numCol="1" anchor="t" anchorCtr="0" compatLnSpc="1">
            <a:prstTxWarp prst="textNoShape">
              <a:avLst/>
            </a:prstTxWarp>
          </a:bodyPr>
          <a:lstStyle>
            <a:lvl1pPr algn="r" defTabSz="972054" eaLnBrk="0" hangingPunct="0">
              <a:spcBef>
                <a:spcPct val="0"/>
              </a:spcBef>
              <a:defRPr b="0" i="1">
                <a:latin typeface="Times New Roman" pitchFamily="18" charset="0"/>
                <a:ea typeface="新細明體" pitchFamily="18" charset="-120"/>
              </a:defRPr>
            </a:lvl1pPr>
          </a:lstStyle>
          <a:p>
            <a:pPr>
              <a:defRPr/>
            </a:pPr>
            <a:endParaRPr lang="en-US" altLang="zh-TW"/>
          </a:p>
        </p:txBody>
      </p:sp>
      <p:sp>
        <p:nvSpPr>
          <p:cNvPr id="15364" name="Rectangle 4">
            <a:extLst>
              <a:ext uri="{FF2B5EF4-FFF2-40B4-BE49-F238E27FC236}">
                <a16:creationId xmlns:a16="http://schemas.microsoft.com/office/drawing/2014/main" id="{55E0218C-FB6C-4061-B771-9CA291DE670E}"/>
              </a:ext>
            </a:extLst>
          </p:cNvPr>
          <p:cNvSpPr>
            <a:spLocks noGrp="1" noRot="1" noChangeAspect="1" noChangeArrowheads="1" noTextEdit="1"/>
          </p:cNvSpPr>
          <p:nvPr>
            <p:ph type="sldImg" idx="2"/>
          </p:nvPr>
        </p:nvSpPr>
        <p:spPr bwMode="auto">
          <a:xfrm>
            <a:off x="1000125" y="774700"/>
            <a:ext cx="5100638" cy="382428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2053" name="Rectangle 5">
            <a:extLst>
              <a:ext uri="{FF2B5EF4-FFF2-40B4-BE49-F238E27FC236}">
                <a16:creationId xmlns:a16="http://schemas.microsoft.com/office/drawing/2014/main" id="{60C8D2A3-939F-4FFA-84F0-1F6AFCB598F1}"/>
              </a:ext>
            </a:extLst>
          </p:cNvPr>
          <p:cNvSpPr>
            <a:spLocks noGrp="1" noChangeArrowheads="1"/>
          </p:cNvSpPr>
          <p:nvPr>
            <p:ph type="body" sz="quarter" idx="3"/>
          </p:nvPr>
        </p:nvSpPr>
        <p:spPr bwMode="auto">
          <a:xfrm>
            <a:off x="948353" y="4861164"/>
            <a:ext cx="5202616" cy="4605821"/>
          </a:xfrm>
          <a:prstGeom prst="rect">
            <a:avLst/>
          </a:prstGeom>
          <a:noFill/>
          <a:ln w="9525">
            <a:noFill/>
            <a:miter lim="800000"/>
            <a:headEnd/>
            <a:tailEnd/>
          </a:ln>
          <a:effectLst/>
        </p:spPr>
        <p:txBody>
          <a:bodyPr vert="horz" wrap="square" lIns="97991" tIns="48996" rIns="97991" bIns="48996" numCol="1" anchor="t" anchorCtr="0" compatLnSpc="1">
            <a:prstTxWarp prst="textNoShape">
              <a:avLst/>
            </a:prstTxWarp>
          </a:bodyPr>
          <a:lstStyle/>
          <a:p>
            <a:pPr lvl="0"/>
            <a:r>
              <a:rPr lang="zh-TW" altLang="en-US" noProof="0"/>
              <a:t>按一下以編輯母片文字樣式</a:t>
            </a:r>
          </a:p>
          <a:p>
            <a:pPr lvl="1"/>
            <a:r>
              <a:rPr lang="zh-TW" altLang="en-US" noProof="0"/>
              <a:t>第二階層</a:t>
            </a:r>
          </a:p>
          <a:p>
            <a:pPr lvl="2"/>
            <a:r>
              <a:rPr lang="zh-TW" altLang="en-US" noProof="0"/>
              <a:t>第三階層</a:t>
            </a:r>
          </a:p>
          <a:p>
            <a:pPr lvl="3"/>
            <a:r>
              <a:rPr lang="zh-TW" altLang="en-US" noProof="0"/>
              <a:t>第四階層</a:t>
            </a:r>
          </a:p>
          <a:p>
            <a:pPr lvl="4"/>
            <a:r>
              <a:rPr lang="zh-TW" altLang="en-US" noProof="0"/>
              <a:t>第五階層</a:t>
            </a:r>
          </a:p>
        </p:txBody>
      </p:sp>
      <p:sp>
        <p:nvSpPr>
          <p:cNvPr id="2054" name="Rectangle 6">
            <a:extLst>
              <a:ext uri="{FF2B5EF4-FFF2-40B4-BE49-F238E27FC236}">
                <a16:creationId xmlns:a16="http://schemas.microsoft.com/office/drawing/2014/main" id="{9CDC297F-AEE8-4758-8AA1-C0BC4B44A2A9}"/>
              </a:ext>
            </a:extLst>
          </p:cNvPr>
          <p:cNvSpPr>
            <a:spLocks noGrp="1" noChangeArrowheads="1"/>
          </p:cNvSpPr>
          <p:nvPr>
            <p:ph type="ftr" sz="quarter" idx="4"/>
          </p:nvPr>
        </p:nvSpPr>
        <p:spPr bwMode="auto">
          <a:xfrm>
            <a:off x="14" y="9723952"/>
            <a:ext cx="3075480" cy="510667"/>
          </a:xfrm>
          <a:prstGeom prst="rect">
            <a:avLst/>
          </a:prstGeom>
          <a:noFill/>
          <a:ln w="9525">
            <a:noFill/>
            <a:miter lim="800000"/>
            <a:headEnd/>
            <a:tailEnd/>
          </a:ln>
          <a:effectLst/>
        </p:spPr>
        <p:txBody>
          <a:bodyPr vert="horz" wrap="square" lIns="20272" tIns="0" rIns="20272" bIns="0" numCol="1" anchor="b" anchorCtr="0" compatLnSpc="1">
            <a:prstTxWarp prst="textNoShape">
              <a:avLst/>
            </a:prstTxWarp>
          </a:bodyPr>
          <a:lstStyle>
            <a:lvl1pPr algn="l" defTabSz="972054" eaLnBrk="0" hangingPunct="0">
              <a:spcBef>
                <a:spcPct val="0"/>
              </a:spcBef>
              <a:defRPr b="0" i="1">
                <a:latin typeface="Times New Roman" pitchFamily="18" charset="0"/>
                <a:ea typeface="新細明體" pitchFamily="18" charset="-120"/>
              </a:defRPr>
            </a:lvl1pPr>
          </a:lstStyle>
          <a:p>
            <a:pPr>
              <a:defRPr/>
            </a:pPr>
            <a:endParaRPr lang="en-US" altLang="zh-TW"/>
          </a:p>
        </p:txBody>
      </p:sp>
      <p:sp>
        <p:nvSpPr>
          <p:cNvPr id="2055" name="Rectangle 7">
            <a:extLst>
              <a:ext uri="{FF2B5EF4-FFF2-40B4-BE49-F238E27FC236}">
                <a16:creationId xmlns:a16="http://schemas.microsoft.com/office/drawing/2014/main" id="{3F475CB8-C1FB-42BE-B9C5-BF25BE8A5A42}"/>
              </a:ext>
            </a:extLst>
          </p:cNvPr>
          <p:cNvSpPr>
            <a:spLocks noGrp="1" noChangeArrowheads="1"/>
          </p:cNvSpPr>
          <p:nvPr>
            <p:ph type="sldNum" sz="quarter" idx="5"/>
          </p:nvPr>
        </p:nvSpPr>
        <p:spPr bwMode="auto">
          <a:xfrm>
            <a:off x="4023821" y="9723952"/>
            <a:ext cx="3075479" cy="510667"/>
          </a:xfrm>
          <a:prstGeom prst="rect">
            <a:avLst/>
          </a:prstGeom>
          <a:noFill/>
          <a:ln w="9525">
            <a:noFill/>
            <a:miter lim="800000"/>
            <a:headEnd/>
            <a:tailEnd/>
          </a:ln>
          <a:effectLst/>
        </p:spPr>
        <p:txBody>
          <a:bodyPr vert="horz" wrap="square" lIns="20272" tIns="0" rIns="20272" bIns="0" numCol="1" anchor="b" anchorCtr="0" compatLnSpc="1">
            <a:prstTxWarp prst="textNoShape">
              <a:avLst/>
            </a:prstTxWarp>
          </a:bodyPr>
          <a:lstStyle>
            <a:lvl1pPr algn="r" defTabSz="972054">
              <a:defRPr b="0" i="1">
                <a:latin typeface="Times New Roman" panose="02020603050405020304" pitchFamily="18" charset="0"/>
              </a:defRPr>
            </a:lvl1pPr>
          </a:lstStyle>
          <a:p>
            <a:pPr>
              <a:defRPr/>
            </a:pPr>
            <a:fld id="{6239B696-59DC-432F-BE6A-445F90DAC0B1}" type="slidenum">
              <a:rPr lang="en-US" altLang="zh-TW"/>
              <a:pPr>
                <a:defRPr/>
              </a:pPr>
              <a:t>‹#›</a:t>
            </a:fld>
            <a:endParaRPr lang="en-US" altLang="zh-TW"/>
          </a:p>
        </p:txBody>
      </p:sp>
    </p:spTree>
    <p:extLst>
      <p:ext uri="{BB962C8B-B14F-4D97-AF65-F5344CB8AC3E}">
        <p14:creationId xmlns:p14="http://schemas.microsoft.com/office/powerpoint/2010/main" val="430286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圖像版面配置區 1">
            <a:extLst>
              <a:ext uri="{FF2B5EF4-FFF2-40B4-BE49-F238E27FC236}">
                <a16:creationId xmlns:a16="http://schemas.microsoft.com/office/drawing/2014/main" id="{2CB28742-9E9F-4909-B397-32DB21002B14}"/>
              </a:ext>
            </a:extLst>
          </p:cNvPr>
          <p:cNvSpPr>
            <a:spLocks noGrp="1" noRot="1" noChangeAspect="1" noChangeArrowheads="1" noTextEdit="1"/>
          </p:cNvSpPr>
          <p:nvPr>
            <p:ph type="sldImg"/>
          </p:nvPr>
        </p:nvSpPr>
        <p:spPr>
          <a:ln/>
        </p:spPr>
      </p:sp>
      <p:sp>
        <p:nvSpPr>
          <p:cNvPr id="18435" name="備忘稿版面配置區 2">
            <a:extLst>
              <a:ext uri="{FF2B5EF4-FFF2-40B4-BE49-F238E27FC236}">
                <a16:creationId xmlns:a16="http://schemas.microsoft.com/office/drawing/2014/main" id="{29D6125D-7E4B-4E74-964F-E62B72D0371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p>
        </p:txBody>
      </p:sp>
      <p:sp>
        <p:nvSpPr>
          <p:cNvPr id="18436" name="投影片編號版面配置區 3">
            <a:extLst>
              <a:ext uri="{FF2B5EF4-FFF2-40B4-BE49-F238E27FC236}">
                <a16:creationId xmlns:a16="http://schemas.microsoft.com/office/drawing/2014/main" id="{7DD4FE08-B604-4D10-B7D9-2EA1B8E641D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2054">
              <a:defRPr kumimoji="1" sz="1000" b="1">
                <a:solidFill>
                  <a:schemeClr val="tx1"/>
                </a:solidFill>
                <a:latin typeface="Arial" panose="020B0604020202020204" pitchFamily="34" charset="0"/>
                <a:ea typeface="新細明體" panose="02020500000000000000" pitchFamily="18" charset="-120"/>
              </a:defRPr>
            </a:lvl1pPr>
            <a:lvl2pPr marL="769748" indent="-296058" defTabSz="972054">
              <a:defRPr kumimoji="1" sz="1000" b="1">
                <a:solidFill>
                  <a:schemeClr val="tx1"/>
                </a:solidFill>
                <a:latin typeface="Arial" panose="020B0604020202020204" pitchFamily="34" charset="0"/>
                <a:ea typeface="新細明體" panose="02020500000000000000" pitchFamily="18" charset="-120"/>
              </a:defRPr>
            </a:lvl2pPr>
            <a:lvl3pPr marL="1184228" indent="-236845" defTabSz="972054">
              <a:defRPr kumimoji="1" sz="1000" b="1">
                <a:solidFill>
                  <a:schemeClr val="tx1"/>
                </a:solidFill>
                <a:latin typeface="Arial" panose="020B0604020202020204" pitchFamily="34" charset="0"/>
                <a:ea typeface="新細明體" panose="02020500000000000000" pitchFamily="18" charset="-120"/>
              </a:defRPr>
            </a:lvl3pPr>
            <a:lvl4pPr marL="1657919" indent="-236845" defTabSz="972054">
              <a:defRPr kumimoji="1" sz="1000" b="1">
                <a:solidFill>
                  <a:schemeClr val="tx1"/>
                </a:solidFill>
                <a:latin typeface="Arial" panose="020B0604020202020204" pitchFamily="34" charset="0"/>
                <a:ea typeface="新細明體" panose="02020500000000000000" pitchFamily="18" charset="-120"/>
              </a:defRPr>
            </a:lvl4pPr>
            <a:lvl5pPr marL="2131613" indent="-236845" defTabSz="972054">
              <a:defRPr kumimoji="1" sz="1000" b="1">
                <a:solidFill>
                  <a:schemeClr val="tx1"/>
                </a:solidFill>
                <a:latin typeface="Arial" panose="020B0604020202020204" pitchFamily="34" charset="0"/>
                <a:ea typeface="新細明體" panose="02020500000000000000" pitchFamily="18" charset="-120"/>
              </a:defRPr>
            </a:lvl5pPr>
            <a:lvl6pPr marL="2605303" indent="-236845" defTabSz="972054"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6pPr>
            <a:lvl7pPr marL="3078994" indent="-236845" defTabSz="972054"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7pPr>
            <a:lvl8pPr marL="3552685" indent="-236845" defTabSz="972054"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8pPr>
            <a:lvl9pPr marL="4026377" indent="-236845" defTabSz="972054"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9pPr>
          </a:lstStyle>
          <a:p>
            <a:fld id="{74D7F61B-5D7F-4AEF-80D3-F8320A5D2EFD}" type="slidenum">
              <a:rPr lang="en-US" altLang="zh-TW" b="0" smtClean="0">
                <a:latin typeface="Times New Roman" panose="02020603050405020304" pitchFamily="18" charset="0"/>
              </a:rPr>
              <a:pPr/>
              <a:t>1</a:t>
            </a:fld>
            <a:endParaRPr lang="en-US" altLang="zh-TW" b="0">
              <a:latin typeface="Times New Roman" panose="02020603050405020304" pitchFamily="18" charset="0"/>
            </a:endParaRPr>
          </a:p>
        </p:txBody>
      </p:sp>
    </p:spTree>
    <p:extLst>
      <p:ext uri="{BB962C8B-B14F-4D97-AF65-F5344CB8AC3E}">
        <p14:creationId xmlns:p14="http://schemas.microsoft.com/office/powerpoint/2010/main" val="1252270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6239B696-59DC-432F-BE6A-445F90DAC0B1}" type="slidenum">
              <a:rPr lang="en-US" altLang="zh-TW" smtClean="0"/>
              <a:pPr>
                <a:defRPr/>
              </a:pPr>
              <a:t>14</a:t>
            </a:fld>
            <a:endParaRPr lang="en-US" altLang="zh-TW"/>
          </a:p>
        </p:txBody>
      </p:sp>
    </p:spTree>
    <p:extLst>
      <p:ext uri="{BB962C8B-B14F-4D97-AF65-F5344CB8AC3E}">
        <p14:creationId xmlns:p14="http://schemas.microsoft.com/office/powerpoint/2010/main" val="15126244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A6761CD-86B4-43C4-8E02-CE6D45CE8C79}" type="slidenum">
              <a:rPr lang="zh-TW" altLang="en-US" smtClean="0"/>
              <a:t>16</a:t>
            </a:fld>
            <a:endParaRPr lang="zh-TW" altLang="en-US"/>
          </a:p>
        </p:txBody>
      </p:sp>
    </p:spTree>
    <p:extLst>
      <p:ext uri="{BB962C8B-B14F-4D97-AF65-F5344CB8AC3E}">
        <p14:creationId xmlns:p14="http://schemas.microsoft.com/office/powerpoint/2010/main" val="1014750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6239B696-59DC-432F-BE6A-445F90DAC0B1}" type="slidenum">
              <a:rPr lang="en-US" altLang="zh-TW" smtClean="0"/>
              <a:pPr>
                <a:defRPr/>
              </a:pPr>
              <a:t>17</a:t>
            </a:fld>
            <a:endParaRPr lang="en-US" altLang="zh-TW"/>
          </a:p>
        </p:txBody>
      </p:sp>
    </p:spTree>
    <p:extLst>
      <p:ext uri="{BB962C8B-B14F-4D97-AF65-F5344CB8AC3E}">
        <p14:creationId xmlns:p14="http://schemas.microsoft.com/office/powerpoint/2010/main" val="1025492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6239B696-59DC-432F-BE6A-445F90DAC0B1}" type="slidenum">
              <a:rPr lang="en-US" altLang="zh-TW" smtClean="0"/>
              <a:pPr>
                <a:defRPr/>
              </a:pPr>
              <a:t>2</a:t>
            </a:fld>
            <a:endParaRPr lang="en-US" altLang="zh-TW"/>
          </a:p>
        </p:txBody>
      </p:sp>
    </p:spTree>
    <p:extLst>
      <p:ext uri="{BB962C8B-B14F-4D97-AF65-F5344CB8AC3E}">
        <p14:creationId xmlns:p14="http://schemas.microsoft.com/office/powerpoint/2010/main" val="2422675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影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新細明體" panose="02020500000000000000" pitchFamily="18" charset="-120"/>
              </a:defRPr>
            </a:lvl1pPr>
            <a:lvl2pPr marL="716682" indent="-275647">
              <a:defRPr>
                <a:solidFill>
                  <a:schemeClr val="tx1"/>
                </a:solidFill>
                <a:latin typeface="Calibri" panose="020F0502020204030204" pitchFamily="34" charset="0"/>
                <a:ea typeface="新細明體" panose="02020500000000000000" pitchFamily="18" charset="-120"/>
              </a:defRPr>
            </a:lvl2pPr>
            <a:lvl3pPr marL="1102588" indent="-220518">
              <a:defRPr>
                <a:solidFill>
                  <a:schemeClr val="tx1"/>
                </a:solidFill>
                <a:latin typeface="Calibri" panose="020F0502020204030204" pitchFamily="34" charset="0"/>
                <a:ea typeface="新細明體" panose="02020500000000000000" pitchFamily="18" charset="-120"/>
              </a:defRPr>
            </a:lvl3pPr>
            <a:lvl4pPr marL="1543622" indent="-220518">
              <a:defRPr>
                <a:solidFill>
                  <a:schemeClr val="tx1"/>
                </a:solidFill>
                <a:latin typeface="Calibri" panose="020F0502020204030204" pitchFamily="34" charset="0"/>
                <a:ea typeface="新細明體" panose="02020500000000000000" pitchFamily="18" charset="-120"/>
              </a:defRPr>
            </a:lvl4pPr>
            <a:lvl5pPr marL="1984657" indent="-220518">
              <a:defRPr>
                <a:solidFill>
                  <a:schemeClr val="tx1"/>
                </a:solidFill>
                <a:latin typeface="Calibri" panose="020F0502020204030204" pitchFamily="34" charset="0"/>
                <a:ea typeface="新細明體" panose="02020500000000000000" pitchFamily="18" charset="-120"/>
              </a:defRPr>
            </a:lvl5pPr>
            <a:lvl6pPr marL="2425692" indent="-220518"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866727" indent="-220518"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307761" indent="-220518"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748797" indent="-220518"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fontAlgn="base">
              <a:spcBef>
                <a:spcPct val="0"/>
              </a:spcBef>
              <a:spcAft>
                <a:spcPct val="0"/>
              </a:spcAft>
            </a:pPr>
            <a:fld id="{13F1C71D-4FAA-4D9F-8CA8-51318844E8BE}" type="slidenum">
              <a:rPr lang="zh-TW" altLang="en-US" smtClean="0"/>
              <a:pPr fontAlgn="base">
                <a:spcBef>
                  <a:spcPct val="0"/>
                </a:spcBef>
                <a:spcAft>
                  <a:spcPct val="0"/>
                </a:spcAft>
              </a:pPr>
              <a:t>5</a:t>
            </a:fld>
            <a:endParaRPr lang="zh-TW" altLang="en-US"/>
          </a:p>
        </p:txBody>
      </p:sp>
    </p:spTree>
    <p:extLst>
      <p:ext uri="{BB962C8B-B14F-4D97-AF65-F5344CB8AC3E}">
        <p14:creationId xmlns:p14="http://schemas.microsoft.com/office/powerpoint/2010/main" val="1980275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en-US" altLang="zh-TW"/>
              <a:t>2020</a:t>
            </a:r>
            <a:r>
              <a:rPr lang="zh-TW" altLang="en-US"/>
              <a:t>年雖首季受疫情影響出貨，但隨供應鏈恢復正常作業，加上</a:t>
            </a:r>
            <a:r>
              <a:rPr lang="en-US" altLang="zh-TW"/>
              <a:t>2019</a:t>
            </a:r>
            <a:r>
              <a:rPr lang="zh-TW" altLang="en-US"/>
              <a:t>年雲端業者去化庫存致基期低，</a:t>
            </a:r>
            <a:r>
              <a:rPr lang="en-US" altLang="zh-TW"/>
              <a:t>2020</a:t>
            </a:r>
            <a:r>
              <a:rPr lang="zh-TW" altLang="en-US"/>
              <a:t>年出貨量將年增約</a:t>
            </a:r>
            <a:r>
              <a:rPr lang="en-US" altLang="zh-TW"/>
              <a:t>6.2%</a:t>
            </a:r>
            <a:r>
              <a:rPr lang="zh-TW" altLang="en-US"/>
              <a:t>。</a:t>
            </a:r>
          </a:p>
          <a:p>
            <a:pPr>
              <a:buFontTx/>
              <a:buChar char="•"/>
            </a:pPr>
            <a:r>
              <a:rPr lang="en-US" altLang="zh-TW"/>
              <a:t>2021</a:t>
            </a:r>
            <a:r>
              <a:rPr lang="zh-TW" altLang="en-US"/>
              <a:t>年預期整體伺服器市場成長較為趨緩，年增約</a:t>
            </a:r>
            <a:r>
              <a:rPr lang="en-US" altLang="zh-TW"/>
              <a:t>5.8%</a:t>
            </a:r>
            <a:r>
              <a:rPr lang="zh-TW" altLang="en-US"/>
              <a:t>。</a:t>
            </a:r>
          </a:p>
          <a:p>
            <a:pPr lvl="1">
              <a:buFontTx/>
              <a:buChar char="•"/>
            </a:pPr>
            <a:r>
              <a:rPr lang="zh-TW" altLang="en-US"/>
              <a:t>肺炎疫情雖加速企業與個人使用雲端服務而有助雲端資料中心營運成長，但在全球疫情未能有效控制導致經濟不振下，亦將影響部分企業客戶對伺服器的採購，減緩伺服器出貨成長速度。</a:t>
            </a:r>
          </a:p>
          <a:p>
            <a:pPr lvl="1">
              <a:buFontTx/>
              <a:buChar char="•"/>
            </a:pPr>
            <a:r>
              <a:rPr lang="en-US" altLang="zh-TW"/>
              <a:t>2020</a:t>
            </a:r>
            <a:r>
              <a:rPr lang="zh-TW" altLang="en-US"/>
              <a:t>年後預期中美關係趨緊張，使中國大陸伺服器業者在關鍵組件</a:t>
            </a:r>
            <a:r>
              <a:rPr lang="en-US" altLang="zh-TW"/>
              <a:t>(</a:t>
            </a:r>
            <a:r>
              <a:rPr lang="zh-TW" altLang="en-US"/>
              <a:t>如</a:t>
            </a:r>
            <a:r>
              <a:rPr lang="en-US" altLang="zh-TW"/>
              <a:t>CPU</a:t>
            </a:r>
            <a:r>
              <a:rPr lang="zh-TW" altLang="en-US"/>
              <a:t>、記憶體等</a:t>
            </a:r>
            <a:r>
              <a:rPr lang="en-US" altLang="zh-TW"/>
              <a:t>)</a:t>
            </a:r>
            <a:r>
              <a:rPr lang="zh-TW" altLang="en-US"/>
              <a:t>取得可能受阻；若轉單予戴爾、慧與或聯想等其他業者，亦需磨合時間，而恐延遲伺服器出貨進度。</a:t>
            </a:r>
          </a:p>
          <a:p>
            <a:pPr>
              <a:buFontTx/>
              <a:buChar char="•"/>
            </a:pPr>
            <a:r>
              <a:rPr lang="zh-TW" altLang="en-US"/>
              <a:t>預期</a:t>
            </a:r>
            <a:r>
              <a:rPr lang="en-US" altLang="zh-TW"/>
              <a:t>2022</a:t>
            </a:r>
            <a:r>
              <a:rPr lang="zh-TW" altLang="en-US"/>
              <a:t>年後疫情影響將減弱，加上晶片商英特爾、超微、</a:t>
            </a:r>
            <a:r>
              <a:rPr lang="en-US" altLang="zh-TW"/>
              <a:t>NVIDIA</a:t>
            </a:r>
            <a:r>
              <a:rPr lang="zh-TW" altLang="en-US"/>
              <a:t>新一代</a:t>
            </a:r>
            <a:r>
              <a:rPr lang="en-US" altLang="zh-TW"/>
              <a:t>CPU</a:t>
            </a:r>
            <a:r>
              <a:rPr lang="zh-TW" altLang="en-US"/>
              <a:t>及</a:t>
            </a:r>
            <a:r>
              <a:rPr lang="en-US" altLang="zh-TW"/>
              <a:t>GPU</a:t>
            </a:r>
            <a:r>
              <a:rPr lang="zh-TW" altLang="en-US"/>
              <a:t>方案開始有效帶動資料中心伺服器換機需求，將恢復年增</a:t>
            </a:r>
            <a:r>
              <a:rPr lang="en-US" altLang="zh-TW"/>
              <a:t>6.5%</a:t>
            </a:r>
            <a:r>
              <a:rPr lang="zh-TW" altLang="en-US"/>
              <a:t>以上的態勢。</a:t>
            </a:r>
          </a:p>
          <a:p>
            <a:pPr eaLnBrk="1" hangingPunct="1">
              <a:spcBef>
                <a:spcPct val="0"/>
              </a:spcBef>
            </a:pPr>
            <a:endParaRPr lang="zh-TW" altLang="en-US"/>
          </a:p>
        </p:txBody>
      </p:sp>
      <p:sp>
        <p:nvSpPr>
          <p:cNvPr id="2662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新細明體" panose="02020500000000000000" pitchFamily="18" charset="-120"/>
              </a:defRPr>
            </a:lvl1pPr>
            <a:lvl2pPr marL="716682" indent="-275647">
              <a:defRPr>
                <a:solidFill>
                  <a:schemeClr val="tx1"/>
                </a:solidFill>
                <a:latin typeface="Calibri" panose="020F0502020204030204" pitchFamily="34" charset="0"/>
                <a:ea typeface="新細明體" panose="02020500000000000000" pitchFamily="18" charset="-120"/>
              </a:defRPr>
            </a:lvl2pPr>
            <a:lvl3pPr marL="1102588" indent="-220518">
              <a:defRPr>
                <a:solidFill>
                  <a:schemeClr val="tx1"/>
                </a:solidFill>
                <a:latin typeface="Calibri" panose="020F0502020204030204" pitchFamily="34" charset="0"/>
                <a:ea typeface="新細明體" panose="02020500000000000000" pitchFamily="18" charset="-120"/>
              </a:defRPr>
            </a:lvl3pPr>
            <a:lvl4pPr marL="1543622" indent="-220518">
              <a:defRPr>
                <a:solidFill>
                  <a:schemeClr val="tx1"/>
                </a:solidFill>
                <a:latin typeface="Calibri" panose="020F0502020204030204" pitchFamily="34" charset="0"/>
                <a:ea typeface="新細明體" panose="02020500000000000000" pitchFamily="18" charset="-120"/>
              </a:defRPr>
            </a:lvl4pPr>
            <a:lvl5pPr marL="1984657" indent="-220518">
              <a:defRPr>
                <a:solidFill>
                  <a:schemeClr val="tx1"/>
                </a:solidFill>
                <a:latin typeface="Calibri" panose="020F0502020204030204" pitchFamily="34" charset="0"/>
                <a:ea typeface="新細明體" panose="02020500000000000000" pitchFamily="18" charset="-120"/>
              </a:defRPr>
            </a:lvl5pPr>
            <a:lvl6pPr marL="2425692" indent="-220518"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866727" indent="-220518"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307761" indent="-220518"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748797" indent="-220518"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fontAlgn="base">
              <a:spcBef>
                <a:spcPct val="0"/>
              </a:spcBef>
              <a:spcAft>
                <a:spcPct val="0"/>
              </a:spcAft>
            </a:pPr>
            <a:fld id="{7B6B726D-DA3B-40C0-AFF3-9959CD27B442}" type="slidenum">
              <a:rPr lang="zh-TW" altLang="en-US" smtClean="0"/>
              <a:pPr fontAlgn="base">
                <a:spcBef>
                  <a:spcPct val="0"/>
                </a:spcBef>
                <a:spcAft>
                  <a:spcPct val="0"/>
                </a:spcAft>
              </a:pPr>
              <a:t>6</a:t>
            </a:fld>
            <a:endParaRPr lang="zh-TW" altLang="en-US"/>
          </a:p>
        </p:txBody>
      </p:sp>
    </p:spTree>
    <p:extLst>
      <p:ext uri="{BB962C8B-B14F-4D97-AF65-F5344CB8AC3E}">
        <p14:creationId xmlns:p14="http://schemas.microsoft.com/office/powerpoint/2010/main" val="2094463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投影片影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a:p>
        </p:txBody>
      </p:sp>
      <p:sp>
        <p:nvSpPr>
          <p:cNvPr id="2048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新細明體" panose="02020500000000000000" pitchFamily="18" charset="-120"/>
              </a:defRPr>
            </a:lvl1pPr>
            <a:lvl2pPr marL="716682" indent="-275647">
              <a:defRPr>
                <a:solidFill>
                  <a:schemeClr val="tx1"/>
                </a:solidFill>
                <a:latin typeface="Calibri" panose="020F0502020204030204" pitchFamily="34" charset="0"/>
                <a:ea typeface="新細明體" panose="02020500000000000000" pitchFamily="18" charset="-120"/>
              </a:defRPr>
            </a:lvl2pPr>
            <a:lvl3pPr marL="1102588" indent="-220518">
              <a:defRPr>
                <a:solidFill>
                  <a:schemeClr val="tx1"/>
                </a:solidFill>
                <a:latin typeface="Calibri" panose="020F0502020204030204" pitchFamily="34" charset="0"/>
                <a:ea typeface="新細明體" panose="02020500000000000000" pitchFamily="18" charset="-120"/>
              </a:defRPr>
            </a:lvl3pPr>
            <a:lvl4pPr marL="1543622" indent="-220518">
              <a:defRPr>
                <a:solidFill>
                  <a:schemeClr val="tx1"/>
                </a:solidFill>
                <a:latin typeface="Calibri" panose="020F0502020204030204" pitchFamily="34" charset="0"/>
                <a:ea typeface="新細明體" panose="02020500000000000000" pitchFamily="18" charset="-120"/>
              </a:defRPr>
            </a:lvl4pPr>
            <a:lvl5pPr marL="1984657" indent="-220518">
              <a:defRPr>
                <a:solidFill>
                  <a:schemeClr val="tx1"/>
                </a:solidFill>
                <a:latin typeface="Calibri" panose="020F0502020204030204" pitchFamily="34" charset="0"/>
                <a:ea typeface="新細明體" panose="02020500000000000000" pitchFamily="18" charset="-120"/>
              </a:defRPr>
            </a:lvl5pPr>
            <a:lvl6pPr marL="2425692" indent="-220518"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866727" indent="-220518"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307761" indent="-220518"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748797" indent="-220518"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fontAlgn="base">
              <a:spcBef>
                <a:spcPct val="0"/>
              </a:spcBef>
              <a:spcAft>
                <a:spcPct val="0"/>
              </a:spcAft>
            </a:pPr>
            <a:fld id="{62E963BA-6575-4C1E-9A39-470605314EBE}" type="slidenum">
              <a:rPr lang="zh-TW" altLang="en-US" smtClean="0"/>
              <a:pPr fontAlgn="base">
                <a:spcBef>
                  <a:spcPct val="0"/>
                </a:spcBef>
                <a:spcAft>
                  <a:spcPct val="0"/>
                </a:spcAft>
              </a:pPr>
              <a:t>7</a:t>
            </a:fld>
            <a:endParaRPr lang="zh-TW" altLang="en-US"/>
          </a:p>
        </p:txBody>
      </p:sp>
    </p:spTree>
    <p:extLst>
      <p:ext uri="{BB962C8B-B14F-4D97-AF65-F5344CB8AC3E}">
        <p14:creationId xmlns:p14="http://schemas.microsoft.com/office/powerpoint/2010/main" val="803028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6239B696-59DC-432F-BE6A-445F90DAC0B1}" type="slidenum">
              <a:rPr lang="en-US" altLang="zh-TW" smtClean="0"/>
              <a:pPr>
                <a:defRPr/>
              </a:pPr>
              <a:t>8</a:t>
            </a:fld>
            <a:endParaRPr lang="en-US" altLang="zh-TW"/>
          </a:p>
        </p:txBody>
      </p:sp>
    </p:spTree>
    <p:extLst>
      <p:ext uri="{BB962C8B-B14F-4D97-AF65-F5344CB8AC3E}">
        <p14:creationId xmlns:p14="http://schemas.microsoft.com/office/powerpoint/2010/main" val="1514738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https://www.eetasia.com/18062706-xilinx-and-daimler-team-up/</a:t>
            </a:r>
          </a:p>
          <a:p>
            <a:endParaRPr lang="zh-TW" altLang="en-US" dirty="0"/>
          </a:p>
        </p:txBody>
      </p:sp>
      <p:sp>
        <p:nvSpPr>
          <p:cNvPr id="4" name="投影片編號版面配置區 3"/>
          <p:cNvSpPr>
            <a:spLocks noGrp="1"/>
          </p:cNvSpPr>
          <p:nvPr>
            <p:ph type="sldNum" sz="quarter" idx="5"/>
          </p:nvPr>
        </p:nvSpPr>
        <p:spPr/>
        <p:txBody>
          <a:bodyPr/>
          <a:lstStyle/>
          <a:p>
            <a:fld id="{6DF6E0AE-1138-48EF-BD9A-DBEB6BF754B1}" type="slidenum">
              <a:rPr lang="zh-TW" altLang="en-US" smtClean="0"/>
              <a:pPr/>
              <a:t>9</a:t>
            </a:fld>
            <a:endParaRPr lang="zh-TW" altLang="en-US"/>
          </a:p>
        </p:txBody>
      </p:sp>
    </p:spTree>
    <p:extLst>
      <p:ext uri="{BB962C8B-B14F-4D97-AF65-F5344CB8AC3E}">
        <p14:creationId xmlns:p14="http://schemas.microsoft.com/office/powerpoint/2010/main" val="932688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投影片圖像版面配置區 1"/>
          <p:cNvSpPr>
            <a:spLocks noGrp="1" noRot="1" noChangeAspect="1" noChangeArrowheads="1" noTextEdit="1"/>
          </p:cNvSpPr>
          <p:nvPr>
            <p:ph type="sldImg"/>
          </p:nvPr>
        </p:nvSpPr>
        <p:spPr>
          <a:ln/>
        </p:spPr>
      </p:sp>
      <p:sp>
        <p:nvSpPr>
          <p:cNvPr id="20483"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20484"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2127">
              <a:defRPr kumimoji="1" sz="1000" b="1">
                <a:solidFill>
                  <a:schemeClr val="tx1"/>
                </a:solidFill>
                <a:latin typeface="Arial" panose="020B0604020202020204" pitchFamily="34" charset="0"/>
                <a:ea typeface="新細明體" panose="02020500000000000000" pitchFamily="18" charset="-120"/>
              </a:defRPr>
            </a:lvl1pPr>
            <a:lvl2pPr marL="769805" indent="-296078" defTabSz="972127">
              <a:defRPr kumimoji="1" sz="1000" b="1">
                <a:solidFill>
                  <a:schemeClr val="tx1"/>
                </a:solidFill>
                <a:latin typeface="Arial" panose="020B0604020202020204" pitchFamily="34" charset="0"/>
                <a:ea typeface="新細明體" panose="02020500000000000000" pitchFamily="18" charset="-120"/>
              </a:defRPr>
            </a:lvl2pPr>
            <a:lvl3pPr marL="1184316" indent="-236863" defTabSz="972127">
              <a:defRPr kumimoji="1" sz="1000" b="1">
                <a:solidFill>
                  <a:schemeClr val="tx1"/>
                </a:solidFill>
                <a:latin typeface="Arial" panose="020B0604020202020204" pitchFamily="34" charset="0"/>
                <a:ea typeface="新細明體" panose="02020500000000000000" pitchFamily="18" charset="-120"/>
              </a:defRPr>
            </a:lvl3pPr>
            <a:lvl4pPr marL="1658043" indent="-236863" defTabSz="972127">
              <a:defRPr kumimoji="1" sz="1000" b="1">
                <a:solidFill>
                  <a:schemeClr val="tx1"/>
                </a:solidFill>
                <a:latin typeface="Arial" panose="020B0604020202020204" pitchFamily="34" charset="0"/>
                <a:ea typeface="新細明體" panose="02020500000000000000" pitchFamily="18" charset="-120"/>
              </a:defRPr>
            </a:lvl4pPr>
            <a:lvl5pPr marL="2131769" indent="-236863" defTabSz="972127">
              <a:defRPr kumimoji="1" sz="1000" b="1">
                <a:solidFill>
                  <a:schemeClr val="tx1"/>
                </a:solidFill>
                <a:latin typeface="Arial" panose="020B0604020202020204" pitchFamily="34" charset="0"/>
                <a:ea typeface="新細明體" panose="02020500000000000000" pitchFamily="18" charset="-120"/>
              </a:defRPr>
            </a:lvl5pPr>
            <a:lvl6pPr marL="2605496" indent="-236863" defTabSz="972127"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6pPr>
            <a:lvl7pPr marL="3079224" indent="-236863" defTabSz="972127"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7pPr>
            <a:lvl8pPr marL="3552949" indent="-236863" defTabSz="972127"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8pPr>
            <a:lvl9pPr marL="4026675" indent="-236863" defTabSz="972127" eaLnBrk="0" fontAlgn="base" hangingPunct="0">
              <a:spcBef>
                <a:spcPct val="0"/>
              </a:spcBef>
              <a:spcAft>
                <a:spcPct val="0"/>
              </a:spcAft>
              <a:defRPr kumimoji="1" sz="1000" b="1">
                <a:solidFill>
                  <a:schemeClr val="tx1"/>
                </a:solidFill>
                <a:latin typeface="Arial" panose="020B0604020202020204" pitchFamily="34" charset="0"/>
                <a:ea typeface="新細明體" panose="02020500000000000000" pitchFamily="18" charset="-120"/>
              </a:defRPr>
            </a:lvl9pPr>
          </a:lstStyle>
          <a:p>
            <a:fld id="{3AE98217-756A-490A-BB7F-7BAD3B89D368}" type="slidenum">
              <a:rPr lang="en-US" altLang="zh-TW" b="0" smtClean="0">
                <a:latin typeface="Times New Roman" panose="02020603050405020304" pitchFamily="18" charset="0"/>
              </a:rPr>
              <a:pPr/>
              <a:t>10</a:t>
            </a:fld>
            <a:endParaRPr lang="en-US" altLang="zh-TW" b="0">
              <a:latin typeface="Times New Roman" panose="02020603050405020304" pitchFamily="18" charset="0"/>
            </a:endParaRPr>
          </a:p>
        </p:txBody>
      </p:sp>
    </p:spTree>
    <p:extLst>
      <p:ext uri="{BB962C8B-B14F-4D97-AF65-F5344CB8AC3E}">
        <p14:creationId xmlns:p14="http://schemas.microsoft.com/office/powerpoint/2010/main" val="36507509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6239B696-59DC-432F-BE6A-445F90DAC0B1}" type="slidenum">
              <a:rPr lang="en-US" altLang="zh-TW" smtClean="0"/>
              <a:pPr>
                <a:defRPr/>
              </a:pPr>
              <a:t>13</a:t>
            </a:fld>
            <a:endParaRPr lang="en-US" altLang="zh-TW"/>
          </a:p>
        </p:txBody>
      </p:sp>
    </p:spTree>
    <p:extLst>
      <p:ext uri="{BB962C8B-B14F-4D97-AF65-F5344CB8AC3E}">
        <p14:creationId xmlns:p14="http://schemas.microsoft.com/office/powerpoint/2010/main" val="26717128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jp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5" name="矩形 14"/>
          <p:cNvSpPr/>
          <p:nvPr userDrawn="1"/>
        </p:nvSpPr>
        <p:spPr bwMode="auto">
          <a:xfrm>
            <a:off x="0" y="-1"/>
            <a:ext cx="9144000" cy="685222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charset="0"/>
              <a:ea typeface="標楷體" pitchFamily="65" charset="-120"/>
            </a:endParaRPr>
          </a:p>
        </p:txBody>
      </p:sp>
      <p:sp>
        <p:nvSpPr>
          <p:cNvPr id="2" name="標題 1"/>
          <p:cNvSpPr>
            <a:spLocks noGrp="1"/>
          </p:cNvSpPr>
          <p:nvPr>
            <p:ph type="ctrTitle"/>
          </p:nvPr>
        </p:nvSpPr>
        <p:spPr>
          <a:xfrm>
            <a:off x="612676" y="2132856"/>
            <a:ext cx="7918648" cy="1470025"/>
          </a:xfrm>
          <a:prstGeom prst="rect">
            <a:avLst/>
          </a:prstGeom>
        </p:spPr>
        <p:txBody>
          <a:bodyPr anchor="ctr"/>
          <a:lstStyle>
            <a:lvl1pPr algn="ctr">
              <a:defRPr sz="5000" b="1" i="0" baseline="0">
                <a:solidFill>
                  <a:schemeClr val="tx1"/>
                </a:solidFill>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b="1" i="0" baseline="0">
                <a:solidFill>
                  <a:schemeClr val="tx1"/>
                </a:solidFill>
                <a:latin typeface="Arial" panose="020B0604020202020204" pitchFamily="34" charset="0"/>
                <a:ea typeface="微軟正黑體" panose="020B0604030504040204"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6" name="Slide Number Placeholder 5">
            <a:extLst>
              <a:ext uri="{FF2B5EF4-FFF2-40B4-BE49-F238E27FC236}">
                <a16:creationId xmlns:a16="http://schemas.microsoft.com/office/drawing/2014/main" id="{2A26E8FD-B17F-42FE-A728-DBA6A805AFBE}"/>
              </a:ext>
            </a:extLst>
          </p:cNvPr>
          <p:cNvSpPr txBox="1">
            <a:spLocks/>
          </p:cNvSpPr>
          <p:nvPr userDrawn="1"/>
        </p:nvSpPr>
        <p:spPr>
          <a:xfrm>
            <a:off x="7086600" y="-315416"/>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5" name="Slide Number Placeholder 5">
            <a:extLst>
              <a:ext uri="{FF2B5EF4-FFF2-40B4-BE49-F238E27FC236}">
                <a16:creationId xmlns:a16="http://schemas.microsoft.com/office/drawing/2014/main" id="{BA691DAC-A90F-4615-88D4-FA9248C7A64D}"/>
              </a:ext>
            </a:extLst>
          </p:cNvPr>
          <p:cNvSpPr>
            <a:spLocks noGrp="1"/>
          </p:cNvSpPr>
          <p:nvPr>
            <p:ph type="sldNum" sz="quarter" idx="12"/>
          </p:nvPr>
        </p:nvSpPr>
        <p:spPr>
          <a:xfrm>
            <a:off x="6948264" y="6488384"/>
            <a:ext cx="2057400" cy="180976"/>
          </a:xfrm>
          <a:prstGeom prst="rect">
            <a:avLst/>
          </a:prstGeom>
        </p:spPr>
        <p:txBody>
          <a:bodyPr/>
          <a:lstStyle>
            <a:lvl1pPr algn="r">
              <a:defRPr sz="1000">
                <a:solidFill>
                  <a:schemeClr val="bg1"/>
                </a:solidFill>
              </a:defRPr>
            </a:lvl1pPr>
          </a:lstStyle>
          <a:p>
            <a:fld id="{1876907C-5294-41E5-B8B3-8A4F64E6A652}" type="slidenum">
              <a:rPr lang="zh-TW" altLang="en-US" smtClean="0"/>
              <a:pPr/>
              <a:t>‹#›</a:t>
            </a:fld>
            <a:endParaRPr lang="zh-TW" altLang="en-US" dirty="0"/>
          </a:p>
        </p:txBody>
      </p:sp>
      <p:sp>
        <p:nvSpPr>
          <p:cNvPr id="11" name="矩形 10"/>
          <p:cNvSpPr/>
          <p:nvPr userDrawn="1"/>
        </p:nvSpPr>
        <p:spPr bwMode="auto">
          <a:xfrm>
            <a:off x="0" y="0"/>
            <a:ext cx="9144000" cy="685222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charset="0"/>
              <a:ea typeface="標楷體" pitchFamily="65" charset="-120"/>
            </a:endParaRPr>
          </a:p>
        </p:txBody>
      </p:sp>
      <p:sp>
        <p:nvSpPr>
          <p:cNvPr id="13" name="矩形 12"/>
          <p:cNvSpPr/>
          <p:nvPr userDrawn="1"/>
        </p:nvSpPr>
        <p:spPr bwMode="auto">
          <a:xfrm>
            <a:off x="0" y="0"/>
            <a:ext cx="9144000" cy="98072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charset="0"/>
              <a:ea typeface="標楷體" pitchFamily="65" charset="-120"/>
            </a:endParaRPr>
          </a:p>
        </p:txBody>
      </p:sp>
      <p:pic>
        <p:nvPicPr>
          <p:cNvPr id="18" name="圖片 17"/>
          <p:cNvPicPr>
            <a:picLocks noChangeAspect="1"/>
          </p:cNvPicPr>
          <p:nvPr userDrawn="1"/>
        </p:nvPicPr>
        <p:blipFill rotWithShape="1">
          <a:blip r:embed="rId2">
            <a:extLst>
              <a:ext uri="{28A0092B-C50C-407E-A947-70E740481C1C}">
                <a14:useLocalDpi xmlns:a14="http://schemas.microsoft.com/office/drawing/2010/main" val="0"/>
              </a:ext>
            </a:extLst>
          </a:blip>
          <a:srcRect t="6109" b="19911"/>
          <a:stretch/>
        </p:blipFill>
        <p:spPr>
          <a:xfrm>
            <a:off x="-1" y="-5772"/>
            <a:ext cx="9167565" cy="1855309"/>
          </a:xfrm>
          <a:prstGeom prst="rect">
            <a:avLst/>
          </a:prstGeom>
        </p:spPr>
      </p:pic>
      <p:pic>
        <p:nvPicPr>
          <p:cNvPr id="10" name="圖片 9"/>
          <p:cNvPicPr>
            <a:picLocks noChangeAspect="1"/>
          </p:cNvPicPr>
          <p:nvPr userDrawn="1"/>
        </p:nvPicPr>
        <p:blipFill rotWithShape="1">
          <a:blip r:embed="rId3"/>
          <a:srcRect b="47232"/>
          <a:stretch/>
        </p:blipFill>
        <p:spPr>
          <a:xfrm>
            <a:off x="0" y="-27384"/>
            <a:ext cx="9144000" cy="3630265"/>
          </a:xfrm>
          <a:prstGeom prst="rect">
            <a:avLst/>
          </a:prstGeom>
        </p:spPr>
      </p:pic>
      <p:pic>
        <p:nvPicPr>
          <p:cNvPr id="16" name="Picture 2"/>
          <p:cNvPicPr>
            <a:picLocks noChangeAspect="1" noChangeArrowheads="1"/>
          </p:cNvPicPr>
          <p:nvPr userDrawn="1"/>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bwMode="auto">
          <a:xfrm>
            <a:off x="323528" y="260648"/>
            <a:ext cx="864096" cy="310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185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標題及直排文字">
    <p:spTree>
      <p:nvGrpSpPr>
        <p:cNvPr id="1" name=""/>
        <p:cNvGrpSpPr/>
        <p:nvPr/>
      </p:nvGrpSpPr>
      <p:grpSpPr>
        <a:xfrm>
          <a:off x="0" y="0"/>
          <a:ext cx="0" cy="0"/>
          <a:chOff x="0" y="0"/>
          <a:chExt cx="0" cy="0"/>
        </a:xfrm>
      </p:grpSpPr>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Slide Number Placeholder 5">
            <a:extLst>
              <a:ext uri="{FF2B5EF4-FFF2-40B4-BE49-F238E27FC236}">
                <a16:creationId xmlns:a16="http://schemas.microsoft.com/office/drawing/2014/main" id="{B644D45F-EAB8-4A90-B157-044FA3D08FA5}"/>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8" name="標題 1"/>
          <p:cNvSpPr>
            <a:spLocks noGrp="1"/>
          </p:cNvSpPr>
          <p:nvPr>
            <p:ph type="title"/>
          </p:nvPr>
        </p:nvSpPr>
        <p:spPr>
          <a:xfrm>
            <a:off x="0" y="287866"/>
            <a:ext cx="9144000" cy="548845"/>
          </a:xfrm>
          <a:prstGeom prst="rect">
            <a:avLst/>
          </a:prstGeom>
        </p:spPr>
        <p:txBody>
          <a:bodyPr/>
          <a:lstStyle>
            <a:lvl1pPr algn="ctr">
              <a:defRPr sz="3600" b="1" i="0" baseline="0">
                <a:solidFill>
                  <a:schemeClr val="tx1"/>
                </a:solidFill>
                <a:effectLst/>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9"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4267454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988050"/>
          </a:xfrm>
          <a:prstGeom prst="rect">
            <a:avLst/>
          </a:prstGeom>
        </p:spPr>
        <p:txBody>
          <a:bodyPr vert="eaVert"/>
          <a:lstStyle>
            <a:lvl1pPr>
              <a:defRPr b="1" i="0" baseline="0">
                <a:solidFill>
                  <a:srgbClr val="0000CC"/>
                </a:solidFill>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9880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Slide Number Placeholder 5">
            <a:extLst>
              <a:ext uri="{FF2B5EF4-FFF2-40B4-BE49-F238E27FC236}">
                <a16:creationId xmlns:a16="http://schemas.microsoft.com/office/drawing/2014/main" id="{97201CB9-EE21-4BE5-AE0D-A205F6BEE7BF}"/>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7"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2116440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274638"/>
            <a:ext cx="8229600" cy="598805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Slide Number Placeholder 5">
            <a:extLst>
              <a:ext uri="{FF2B5EF4-FFF2-40B4-BE49-F238E27FC236}">
                <a16:creationId xmlns:a16="http://schemas.microsoft.com/office/drawing/2014/main" id="{28C12657-6F11-48DF-A9C9-0DBDE173269F}"/>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5"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1390933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標題及表格">
    <p:spTree>
      <p:nvGrpSpPr>
        <p:cNvPr id="1" name=""/>
        <p:cNvGrpSpPr/>
        <p:nvPr/>
      </p:nvGrpSpPr>
      <p:grpSpPr>
        <a:xfrm>
          <a:off x="0" y="0"/>
          <a:ext cx="0" cy="0"/>
          <a:chOff x="0" y="0"/>
          <a:chExt cx="0" cy="0"/>
        </a:xfrm>
      </p:grpSpPr>
      <p:sp>
        <p:nvSpPr>
          <p:cNvPr id="3" name="表格版面配置區 2"/>
          <p:cNvSpPr>
            <a:spLocks noGrp="1"/>
          </p:cNvSpPr>
          <p:nvPr>
            <p:ph type="tbl" idx="1"/>
          </p:nvPr>
        </p:nvSpPr>
        <p:spPr>
          <a:xfrm>
            <a:off x="685800" y="2147888"/>
            <a:ext cx="7772400" cy="4114800"/>
          </a:xfrm>
        </p:spPr>
        <p:txBody>
          <a:bodyPr/>
          <a:lstStyle/>
          <a:p>
            <a:pPr lvl="0"/>
            <a:endParaRPr lang="zh-TW" altLang="en-US" noProof="0"/>
          </a:p>
        </p:txBody>
      </p:sp>
      <p:sp>
        <p:nvSpPr>
          <p:cNvPr id="6" name="Slide Number Placeholder 5">
            <a:extLst>
              <a:ext uri="{FF2B5EF4-FFF2-40B4-BE49-F238E27FC236}">
                <a16:creationId xmlns:a16="http://schemas.microsoft.com/office/drawing/2014/main" id="{FB91B883-6D03-453A-8C4A-C33439F18FD5}"/>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7" name="標題 1"/>
          <p:cNvSpPr>
            <a:spLocks noGrp="1"/>
          </p:cNvSpPr>
          <p:nvPr>
            <p:ph type="title"/>
          </p:nvPr>
        </p:nvSpPr>
        <p:spPr>
          <a:xfrm>
            <a:off x="0" y="287866"/>
            <a:ext cx="9144000" cy="548845"/>
          </a:xfrm>
          <a:prstGeom prst="rect">
            <a:avLst/>
          </a:prstGeom>
        </p:spPr>
        <p:txBody>
          <a:bodyPr/>
          <a:lstStyle>
            <a:lvl1pPr algn="ctr">
              <a:defRPr sz="3600" b="1" i="0" baseline="0">
                <a:solidFill>
                  <a:schemeClr val="tx1"/>
                </a:solidFill>
                <a:effectLst/>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8"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3502654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a:xfrm>
            <a:off x="7086600" y="6652588"/>
            <a:ext cx="2057400" cy="365125"/>
          </a:xfrm>
        </p:spPr>
        <p:txBody>
          <a:bodyPr/>
          <a:lstStyle>
            <a:lvl1pPr>
              <a:defRPr sz="1100" b="1">
                <a:solidFill>
                  <a:schemeClr val="bg1"/>
                </a:solidFill>
              </a:defRPr>
            </a:lvl1pPr>
          </a:lstStyle>
          <a:p>
            <a:fld id="{8F3AF0C2-284E-4725-A958-32507706DAEE}" type="slidenum">
              <a:rPr lang="zh-TW" altLang="en-US" smtClean="0"/>
              <a:pPr/>
              <a:t>‹#›</a:t>
            </a:fld>
            <a:endParaRPr lang="zh-TW" altLang="en-US"/>
          </a:p>
        </p:txBody>
      </p:sp>
      <p:sp>
        <p:nvSpPr>
          <p:cNvPr id="4" name="Footer Placeholder 4"/>
          <p:cNvSpPr>
            <a:spLocks noGrp="1"/>
          </p:cNvSpPr>
          <p:nvPr>
            <p:ph type="ftr" sz="quarter" idx="11"/>
          </p:nvPr>
        </p:nvSpPr>
        <p:spPr>
          <a:xfrm>
            <a:off x="3149600" y="6669360"/>
            <a:ext cx="3086100" cy="365125"/>
          </a:xfrm>
          <a:prstGeom prst="rect">
            <a:avLst/>
          </a:prstGeom>
        </p:spPr>
        <p:txBody>
          <a:bodyPr/>
          <a:lstStyle>
            <a:lvl1pPr algn="ctr">
              <a:defRPr sz="1000" b="1" i="1">
                <a:solidFill>
                  <a:schemeClr val="bg1"/>
                </a:solidFill>
              </a:defRPr>
            </a:lvl1pPr>
          </a:lstStyle>
          <a:p>
            <a:r>
              <a:rPr lang="en-US" altLang="zh-TW"/>
              <a:t>EMC  Confidential</a:t>
            </a:r>
            <a:endParaRPr lang="zh-TW" altLang="en-US" dirty="0"/>
          </a:p>
        </p:txBody>
      </p:sp>
    </p:spTree>
    <p:extLst>
      <p:ext uri="{BB962C8B-B14F-4D97-AF65-F5344CB8AC3E}">
        <p14:creationId xmlns:p14="http://schemas.microsoft.com/office/powerpoint/2010/main" val="800524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0" y="287866"/>
            <a:ext cx="9144000" cy="548845"/>
          </a:xfrm>
          <a:prstGeom prst="rect">
            <a:avLst/>
          </a:prstGeom>
        </p:spPr>
        <p:txBody>
          <a:bodyPr/>
          <a:lstStyle>
            <a:lvl1pPr algn="ctr">
              <a:defRPr sz="3600" b="1" i="0" baseline="0">
                <a:solidFill>
                  <a:srgbClr val="134482"/>
                </a:solidFill>
                <a:effectLst/>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
        <p:nvSpPr>
          <p:cNvPr id="7" name="Slide Number Placeholder 5">
            <a:extLst>
              <a:ext uri="{FF2B5EF4-FFF2-40B4-BE49-F238E27FC236}">
                <a16:creationId xmlns:a16="http://schemas.microsoft.com/office/drawing/2014/main" id="{EB57CA5C-565B-4C7A-A9D8-21414382C816}"/>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2852500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i="0" cap="all" baseline="0">
                <a:solidFill>
                  <a:schemeClr val="tx1"/>
                </a:solidFill>
                <a:latin typeface="Arial" panose="020B0604020202020204" pitchFamily="34" charset="0"/>
                <a:ea typeface="微軟正黑體" panose="020B0604030504040204" pitchFamily="34" charset="-120"/>
              </a:defRPr>
            </a:lvl1pPr>
          </a:lstStyle>
          <a:p>
            <a:r>
              <a:rPr lang="zh-TW" altLang="en-US" dirty="0"/>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baseline="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dirty="0"/>
              <a:t>按一下以編輯母片文字樣式</a:t>
            </a:r>
          </a:p>
        </p:txBody>
      </p:sp>
      <p:sp>
        <p:nvSpPr>
          <p:cNvPr id="7" name="Slide Number Placeholder 5">
            <a:extLst>
              <a:ext uri="{FF2B5EF4-FFF2-40B4-BE49-F238E27FC236}">
                <a16:creationId xmlns:a16="http://schemas.microsoft.com/office/drawing/2014/main" id="{053F2BC1-574C-48BF-BB26-03722426F54A}"/>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9"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2124702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兩項物件">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685800" y="2147888"/>
            <a:ext cx="3810000" cy="4114800"/>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內容版面配置區 3"/>
          <p:cNvSpPr>
            <a:spLocks noGrp="1"/>
          </p:cNvSpPr>
          <p:nvPr>
            <p:ph sz="half" idx="2"/>
          </p:nvPr>
        </p:nvSpPr>
        <p:spPr>
          <a:xfrm>
            <a:off x="4648200" y="2147888"/>
            <a:ext cx="3810000" cy="4114800"/>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8" name="Slide Number Placeholder 5">
            <a:extLst>
              <a:ext uri="{FF2B5EF4-FFF2-40B4-BE49-F238E27FC236}">
                <a16:creationId xmlns:a16="http://schemas.microsoft.com/office/drawing/2014/main" id="{50CE9143-1138-497F-B8DB-56CC21124C63}"/>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9" name="標題 1"/>
          <p:cNvSpPr>
            <a:spLocks noGrp="1"/>
          </p:cNvSpPr>
          <p:nvPr>
            <p:ph type="title"/>
          </p:nvPr>
        </p:nvSpPr>
        <p:spPr>
          <a:xfrm>
            <a:off x="0" y="287866"/>
            <a:ext cx="9144000" cy="548845"/>
          </a:xfrm>
          <a:prstGeom prst="rect">
            <a:avLst/>
          </a:prstGeom>
        </p:spPr>
        <p:txBody>
          <a:bodyPr/>
          <a:lstStyle>
            <a:lvl1pPr algn="ctr">
              <a:defRPr sz="3600" b="1" i="0" baseline="0">
                <a:solidFill>
                  <a:srgbClr val="134482"/>
                </a:solidFill>
                <a:effectLst/>
                <a:latin typeface="Arial" panose="020B0604020202020204" pitchFamily="34" charset="0"/>
                <a:ea typeface="微軟正黑體" panose="020B0604030504040204" pitchFamily="34" charset="-120"/>
              </a:defRPr>
            </a:lvl1pPr>
          </a:lstStyle>
          <a:p>
            <a:r>
              <a:rPr lang="zh-TW" altLang="en-US" dirty="0"/>
              <a:t>按一下以編輯母片標題樣式</a:t>
            </a:r>
          </a:p>
        </p:txBody>
      </p:sp>
      <p:sp>
        <p:nvSpPr>
          <p:cNvPr id="11"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3962135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1" name="標題 1"/>
          <p:cNvSpPr>
            <a:spLocks noGrp="1"/>
          </p:cNvSpPr>
          <p:nvPr>
            <p:ph type="title"/>
          </p:nvPr>
        </p:nvSpPr>
        <p:spPr>
          <a:xfrm>
            <a:off x="0" y="287866"/>
            <a:ext cx="9144000" cy="548845"/>
          </a:xfrm>
          <a:prstGeom prst="rect">
            <a:avLst/>
          </a:prstGeom>
        </p:spPr>
        <p:txBody>
          <a:bodyPr/>
          <a:lstStyle>
            <a:lvl1pPr algn="ctr">
              <a:defRPr sz="3600" b="1" i="0" baseline="0">
                <a:solidFill>
                  <a:srgbClr val="134482"/>
                </a:solidFill>
                <a:effectLst/>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13"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1442249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只有標題">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62C97B7-D12D-4B15-95FD-8AB7693B6546}"/>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8" name="標題 1"/>
          <p:cNvSpPr>
            <a:spLocks noGrp="1"/>
          </p:cNvSpPr>
          <p:nvPr>
            <p:ph type="title"/>
          </p:nvPr>
        </p:nvSpPr>
        <p:spPr>
          <a:xfrm>
            <a:off x="0" y="287866"/>
            <a:ext cx="9144000" cy="548845"/>
          </a:xfrm>
          <a:prstGeom prst="rect">
            <a:avLst/>
          </a:prstGeom>
        </p:spPr>
        <p:txBody>
          <a:bodyPr/>
          <a:lstStyle>
            <a:lvl1pPr algn="ctr">
              <a:defRPr sz="3600" b="1" i="0" baseline="0">
                <a:solidFill>
                  <a:srgbClr val="134482"/>
                </a:solidFill>
                <a:effectLst/>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9"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2635049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6036F4F7-038A-4382-BF00-4DD3A971477D}"/>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5" name="標題 1"/>
          <p:cNvSpPr>
            <a:spLocks noGrp="1"/>
          </p:cNvSpPr>
          <p:nvPr>
            <p:ph type="title"/>
          </p:nvPr>
        </p:nvSpPr>
        <p:spPr>
          <a:xfrm>
            <a:off x="0" y="287866"/>
            <a:ext cx="9144000" cy="548845"/>
          </a:xfrm>
          <a:prstGeom prst="rect">
            <a:avLst/>
          </a:prstGeom>
        </p:spPr>
        <p:txBody>
          <a:bodyPr/>
          <a:lstStyle>
            <a:lvl1pPr algn="ctr">
              <a:defRPr sz="3600" b="1" i="0" baseline="0">
                <a:solidFill>
                  <a:srgbClr val="134482"/>
                </a:solidFill>
                <a:effectLst/>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6"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4074368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i="0" baseline="0">
                <a:solidFill>
                  <a:srgbClr val="0000CC"/>
                </a:solidFill>
                <a:latin typeface="Arial" panose="020B0604020202020204" pitchFamily="34" charset="0"/>
                <a:ea typeface="微軟正黑體" panose="020B0604030504040204" pitchFamily="34" charset="-120"/>
              </a:defRPr>
            </a:lvl1pPr>
          </a:lstStyle>
          <a:p>
            <a:r>
              <a:rPr lang="zh-TW" altLang="en-US" dirty="0"/>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dirty="0"/>
              <a:t>按一下以編輯母片文字樣式</a:t>
            </a:r>
          </a:p>
        </p:txBody>
      </p:sp>
      <p:sp>
        <p:nvSpPr>
          <p:cNvPr id="7" name="Slide Number Placeholder 5">
            <a:extLst>
              <a:ext uri="{FF2B5EF4-FFF2-40B4-BE49-F238E27FC236}">
                <a16:creationId xmlns:a16="http://schemas.microsoft.com/office/drawing/2014/main" id="{986F38F8-5BC2-48EA-85FF-D1AEDECFF3C5}"/>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8" name="標題 1"/>
          <p:cNvSpPr txBox="1">
            <a:spLocks/>
          </p:cNvSpPr>
          <p:nvPr userDrawn="1"/>
        </p:nvSpPr>
        <p:spPr>
          <a:xfrm>
            <a:off x="0" y="287866"/>
            <a:ext cx="9144000" cy="548845"/>
          </a:xfrm>
          <a:prstGeom prst="rect">
            <a:avLst/>
          </a:prstGeom>
        </p:spPr>
        <p:txBody>
          <a:bodyPr/>
          <a:lstStyle>
            <a:lvl1pPr algn="ctr" rtl="0" eaLnBrk="0" fontAlgn="base" hangingPunct="0">
              <a:spcBef>
                <a:spcPct val="0"/>
              </a:spcBef>
              <a:spcAft>
                <a:spcPct val="0"/>
              </a:spcAft>
              <a:defRPr kumimoji="1" sz="3600" b="1" i="0" baseline="0">
                <a:solidFill>
                  <a:schemeClr val="tx1"/>
                </a:solidFill>
                <a:effectLst/>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2pPr>
            <a:lvl3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3pPr>
            <a:lvl4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4pPr>
            <a:lvl5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5pPr>
            <a:lvl6pPr marL="457200" algn="l" rtl="0" fontAlgn="base">
              <a:spcBef>
                <a:spcPct val="0"/>
              </a:spcBef>
              <a:spcAft>
                <a:spcPct val="0"/>
              </a:spcAft>
              <a:defRPr kumimoji="1" sz="4400" i="1">
                <a:solidFill>
                  <a:schemeClr val="tx2"/>
                </a:solidFill>
                <a:latin typeface="Times New Roman" pitchFamily="18" charset="0"/>
                <a:ea typeface="新細明體" pitchFamily="18" charset="-120"/>
              </a:defRPr>
            </a:lvl6pPr>
            <a:lvl7pPr marL="914400" algn="l" rtl="0" fontAlgn="base">
              <a:spcBef>
                <a:spcPct val="0"/>
              </a:spcBef>
              <a:spcAft>
                <a:spcPct val="0"/>
              </a:spcAft>
              <a:defRPr kumimoji="1" sz="4400" i="1">
                <a:solidFill>
                  <a:schemeClr val="tx2"/>
                </a:solidFill>
                <a:latin typeface="Times New Roman" pitchFamily="18" charset="0"/>
                <a:ea typeface="新細明體" pitchFamily="18" charset="-120"/>
              </a:defRPr>
            </a:lvl7pPr>
            <a:lvl8pPr marL="1371600" algn="l" rtl="0" fontAlgn="base">
              <a:spcBef>
                <a:spcPct val="0"/>
              </a:spcBef>
              <a:spcAft>
                <a:spcPct val="0"/>
              </a:spcAft>
              <a:defRPr kumimoji="1" sz="4400" i="1">
                <a:solidFill>
                  <a:schemeClr val="tx2"/>
                </a:solidFill>
                <a:latin typeface="Times New Roman" pitchFamily="18" charset="0"/>
                <a:ea typeface="新細明體" pitchFamily="18" charset="-120"/>
              </a:defRPr>
            </a:lvl8pPr>
            <a:lvl9pPr marL="1828800" algn="l" rtl="0" fontAlgn="base">
              <a:spcBef>
                <a:spcPct val="0"/>
              </a:spcBef>
              <a:spcAft>
                <a:spcPct val="0"/>
              </a:spcAft>
              <a:defRPr kumimoji="1" sz="4400" i="1">
                <a:solidFill>
                  <a:schemeClr val="tx2"/>
                </a:solidFill>
                <a:latin typeface="Times New Roman" pitchFamily="18" charset="0"/>
                <a:ea typeface="新細明體" pitchFamily="18" charset="-120"/>
              </a:defRPr>
            </a:lvl9pPr>
          </a:lstStyle>
          <a:p>
            <a:r>
              <a:rPr lang="zh-TW" altLang="en-US" kern="0"/>
              <a:t>按一下以編輯母片標題樣式</a:t>
            </a:r>
          </a:p>
        </p:txBody>
      </p:sp>
      <p:sp>
        <p:nvSpPr>
          <p:cNvPr id="9"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1492574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i="0" baseline="0">
                <a:solidFill>
                  <a:srgbClr val="0000CC"/>
                </a:solidFill>
                <a:latin typeface="Arial" panose="020B0604020202020204" pitchFamily="34" charset="0"/>
                <a:ea typeface="微軟正黑體" panose="020B0604030504040204"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7" name="Slide Number Placeholder 5">
            <a:extLst>
              <a:ext uri="{FF2B5EF4-FFF2-40B4-BE49-F238E27FC236}">
                <a16:creationId xmlns:a16="http://schemas.microsoft.com/office/drawing/2014/main" id="{D7D85E24-CA39-46A5-8115-AF2A82BA3665}"/>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sp>
        <p:nvSpPr>
          <p:cNvPr id="8" name="Slide Number Placeholder 5">
            <a:extLst>
              <a:ext uri="{FF2B5EF4-FFF2-40B4-BE49-F238E27FC236}">
                <a16:creationId xmlns:a16="http://schemas.microsoft.com/office/drawing/2014/main" id="{D2054CD8-4E34-4BA7-A1F2-1D8CDB999808}"/>
              </a:ext>
            </a:extLst>
          </p:cNvPr>
          <p:cNvSpPr>
            <a:spLocks noGrp="1"/>
          </p:cNvSpPr>
          <p:nvPr>
            <p:ph type="sldNum" sz="quarter" idx="12"/>
          </p:nvPr>
        </p:nvSpPr>
        <p:spPr>
          <a:xfrm>
            <a:off x="7020272" y="645333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Tree>
    <p:extLst>
      <p:ext uri="{BB962C8B-B14F-4D97-AF65-F5344CB8AC3E}">
        <p14:creationId xmlns:p14="http://schemas.microsoft.com/office/powerpoint/2010/main" val="2414326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sp>
        <p:nvSpPr>
          <p:cNvPr id="1026" name="Rectangle 3">
            <a:extLst>
              <a:ext uri="{FF2B5EF4-FFF2-40B4-BE49-F238E27FC236}">
                <a16:creationId xmlns:a16="http://schemas.microsoft.com/office/drawing/2014/main" id="{9FEDADCF-2CFB-489F-BE01-50B3F5C05E06}"/>
              </a:ext>
            </a:extLst>
          </p:cNvPr>
          <p:cNvSpPr>
            <a:spLocks noGrp="1" noChangeArrowheads="1"/>
          </p:cNvSpPr>
          <p:nvPr>
            <p:ph type="body" idx="1"/>
          </p:nvPr>
        </p:nvSpPr>
        <p:spPr bwMode="auto">
          <a:xfrm>
            <a:off x="685800" y="2147888"/>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57" name="Slide Number Placeholder 5">
            <a:extLst>
              <a:ext uri="{FF2B5EF4-FFF2-40B4-BE49-F238E27FC236}">
                <a16:creationId xmlns:a16="http://schemas.microsoft.com/office/drawing/2014/main" id="{B9095E39-E26B-4326-90EE-BECF926AC741}"/>
              </a:ext>
            </a:extLst>
          </p:cNvPr>
          <p:cNvSpPr>
            <a:spLocks noGrp="1"/>
          </p:cNvSpPr>
          <p:nvPr>
            <p:ph type="sldNum" sz="quarter" idx="4"/>
          </p:nvPr>
        </p:nvSpPr>
        <p:spPr>
          <a:xfrm>
            <a:off x="7020272" y="6416376"/>
            <a:ext cx="2057400" cy="180976"/>
          </a:xfrm>
          <a:prstGeom prst="rect">
            <a:avLst/>
          </a:prstGeom>
        </p:spPr>
        <p:txBody>
          <a:bodyPr/>
          <a:lstStyle>
            <a:lvl1pPr algn="r">
              <a:defRPr sz="1000">
                <a:solidFill>
                  <a:srgbClr val="134482"/>
                </a:solidFill>
              </a:defRPr>
            </a:lvl1pPr>
          </a:lstStyle>
          <a:p>
            <a:r>
              <a:rPr lang="en-US" altLang="zh-TW" dirty="0"/>
              <a:t>Page </a:t>
            </a:r>
            <a:fld id="{1876907C-5294-41E5-B8B3-8A4F64E6A652}" type="slidenum">
              <a:rPr lang="zh-TW" altLang="en-US" smtClean="0"/>
              <a:pPr/>
              <a:t>‹#›</a:t>
            </a:fld>
            <a:endParaRPr lang="zh-TW" altLang="en-US" dirty="0"/>
          </a:p>
        </p:txBody>
      </p:sp>
      <p:sp>
        <p:nvSpPr>
          <p:cNvPr id="158" name="Slide Number Placeholder 5">
            <a:extLst>
              <a:ext uri="{FF2B5EF4-FFF2-40B4-BE49-F238E27FC236}">
                <a16:creationId xmlns:a16="http://schemas.microsoft.com/office/drawing/2014/main" id="{5E6D5FE1-235D-4A44-A0E6-388741A158BF}"/>
              </a:ext>
            </a:extLst>
          </p:cNvPr>
          <p:cNvSpPr txBox="1">
            <a:spLocks/>
          </p:cNvSpPr>
          <p:nvPr userDrawn="1"/>
        </p:nvSpPr>
        <p:spPr>
          <a:xfrm>
            <a:off x="7086600" y="0"/>
            <a:ext cx="2057400" cy="180976"/>
          </a:xfrm>
          <a:prstGeom prst="rect">
            <a:avLst/>
          </a:prstGeom>
        </p:spPr>
        <p:txBody>
          <a:bodyPr/>
          <a:lstStyle>
            <a:defPPr>
              <a:defRPr lang="zh-TW"/>
            </a:defPPr>
            <a:lvl1pPr algn="r" rtl="0" eaLnBrk="0" fontAlgn="base" hangingPunct="0">
              <a:spcBef>
                <a:spcPct val="0"/>
              </a:spcBef>
              <a:spcAft>
                <a:spcPct val="0"/>
              </a:spcAft>
              <a:defRPr kumimoji="1" sz="1000" b="1" kern="1200">
                <a:solidFill>
                  <a:schemeClr val="bg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10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1000" b="1" kern="1200">
                <a:solidFill>
                  <a:schemeClr val="tx1"/>
                </a:solidFill>
                <a:latin typeface="Arial" panose="020B0604020202020204" pitchFamily="34" charset="0"/>
                <a:ea typeface="新細明體" panose="02020500000000000000" pitchFamily="18" charset="-120"/>
                <a:cs typeface="+mn-cs"/>
              </a:defRPr>
            </a:lvl9pPr>
          </a:lstStyle>
          <a:p>
            <a:fld id="{1876907C-5294-41E5-B8B3-8A4F64E6A652}" type="slidenum">
              <a:rPr lang="zh-TW" altLang="en-US" smtClean="0"/>
              <a:pPr/>
              <a:t>‹#›</a:t>
            </a:fld>
            <a:endParaRPr lang="zh-TW" altLang="en-US" dirty="0"/>
          </a:p>
        </p:txBody>
      </p:sp>
      <p:pic>
        <p:nvPicPr>
          <p:cNvPr id="159" name="Picture 2" descr="MC"/>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323819" y="133347"/>
            <a:ext cx="753853" cy="271123"/>
          </a:xfrm>
          <a:prstGeom prst="rect">
            <a:avLst/>
          </a:prstGeom>
          <a:noFill/>
          <a:extLst>
            <a:ext uri="{909E8E84-426E-40DD-AFC4-6F175D3DCCD1}">
              <a14:hiddenFill xmlns:a14="http://schemas.microsoft.com/office/drawing/2010/main">
                <a:solidFill>
                  <a:srgbClr val="FFFFFF"/>
                </a:solidFill>
              </a14:hiddenFill>
            </a:ext>
          </a:extLst>
        </p:spPr>
      </p:pic>
      <p:sp>
        <p:nvSpPr>
          <p:cNvPr id="168" name="矩形 167"/>
          <p:cNvSpPr/>
          <p:nvPr userDrawn="1"/>
        </p:nvSpPr>
        <p:spPr bwMode="auto">
          <a:xfrm flipH="1">
            <a:off x="-4" y="0"/>
            <a:ext cx="9143999" cy="60677"/>
          </a:xfrm>
          <a:prstGeom prst="rect">
            <a:avLst/>
          </a:prstGeom>
          <a:gradFill flip="none" rotWithShape="1">
            <a:gsLst>
              <a:gs pos="0">
                <a:srgbClr val="3FDFC9"/>
              </a:gs>
              <a:gs pos="100000">
                <a:srgbClr val="1FBCDF"/>
              </a:gs>
            </a:gsLst>
            <a:lin ang="27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charset="0"/>
              <a:ea typeface="標楷體" pitchFamily="65" charset="-120"/>
            </a:endParaRPr>
          </a:p>
        </p:txBody>
      </p:sp>
      <p:sp>
        <p:nvSpPr>
          <p:cNvPr id="170" name="矩形 169"/>
          <p:cNvSpPr/>
          <p:nvPr userDrawn="1"/>
        </p:nvSpPr>
        <p:spPr bwMode="auto">
          <a:xfrm>
            <a:off x="0" y="1124744"/>
            <a:ext cx="9144000" cy="720080"/>
          </a:xfrm>
          <a:prstGeom prst="rect">
            <a:avLst/>
          </a:prstGeom>
          <a:gradFill flip="none" rotWithShape="1">
            <a:gsLst>
              <a:gs pos="0">
                <a:srgbClr val="3FDFC9">
                  <a:alpha val="12000"/>
                </a:srgbClr>
              </a:gs>
              <a:gs pos="90000">
                <a:schemeClr val="bg1">
                  <a:alpha val="0"/>
                </a:scheme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charset="0"/>
              <a:ea typeface="標楷體" pitchFamily="65" charset="-120"/>
            </a:endParaRPr>
          </a:p>
        </p:txBody>
      </p:sp>
    </p:spTree>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Lst>
  <p:hf hdr="0" ftr="0" dt="0"/>
  <p:txStyles>
    <p:titleStyle>
      <a:lvl1pPr algn="l" rtl="0" eaLnBrk="0" fontAlgn="base" hangingPunct="0">
        <a:spcBef>
          <a:spcPct val="0"/>
        </a:spcBef>
        <a:spcAft>
          <a:spcPct val="0"/>
        </a:spcAft>
        <a:defRPr kumimoji="1" sz="4400" i="1">
          <a:solidFill>
            <a:schemeClr val="tx2"/>
          </a:solidFill>
          <a:latin typeface="+mj-lt"/>
          <a:ea typeface="+mj-ea"/>
          <a:cs typeface="+mj-cs"/>
        </a:defRPr>
      </a:lvl1pPr>
      <a:lvl2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2pPr>
      <a:lvl3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3pPr>
      <a:lvl4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4pPr>
      <a:lvl5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5pPr>
      <a:lvl6pPr marL="457200" algn="l" rtl="0" fontAlgn="base">
        <a:spcBef>
          <a:spcPct val="0"/>
        </a:spcBef>
        <a:spcAft>
          <a:spcPct val="0"/>
        </a:spcAft>
        <a:defRPr kumimoji="1" sz="4400" i="1">
          <a:solidFill>
            <a:schemeClr val="tx2"/>
          </a:solidFill>
          <a:latin typeface="Times New Roman" pitchFamily="18" charset="0"/>
          <a:ea typeface="新細明體" pitchFamily="18" charset="-120"/>
        </a:defRPr>
      </a:lvl6pPr>
      <a:lvl7pPr marL="914400" algn="l" rtl="0" fontAlgn="base">
        <a:spcBef>
          <a:spcPct val="0"/>
        </a:spcBef>
        <a:spcAft>
          <a:spcPct val="0"/>
        </a:spcAft>
        <a:defRPr kumimoji="1" sz="4400" i="1">
          <a:solidFill>
            <a:schemeClr val="tx2"/>
          </a:solidFill>
          <a:latin typeface="Times New Roman" pitchFamily="18" charset="0"/>
          <a:ea typeface="新細明體" pitchFamily="18" charset="-120"/>
        </a:defRPr>
      </a:lvl7pPr>
      <a:lvl8pPr marL="1371600" algn="l" rtl="0" fontAlgn="base">
        <a:spcBef>
          <a:spcPct val="0"/>
        </a:spcBef>
        <a:spcAft>
          <a:spcPct val="0"/>
        </a:spcAft>
        <a:defRPr kumimoji="1" sz="4400" i="1">
          <a:solidFill>
            <a:schemeClr val="tx2"/>
          </a:solidFill>
          <a:latin typeface="Times New Roman" pitchFamily="18" charset="0"/>
          <a:ea typeface="新細明體" pitchFamily="18" charset="-120"/>
        </a:defRPr>
      </a:lvl8pPr>
      <a:lvl9pPr marL="1828800" algn="l" rtl="0" fontAlgn="base">
        <a:spcBef>
          <a:spcPct val="0"/>
        </a:spcBef>
        <a:spcAft>
          <a:spcPct val="0"/>
        </a:spcAft>
        <a:defRPr kumimoji="1" sz="4400" i="1">
          <a:solidFill>
            <a:schemeClr val="tx2"/>
          </a:solidFill>
          <a:latin typeface="Times New Roman" pitchFamily="18" charset="0"/>
          <a:ea typeface="新細明體" pitchFamily="18" charset="-120"/>
        </a:defRPr>
      </a:lvl9pPr>
    </p:titleStyle>
    <p:bodyStyle>
      <a:lvl1pPr marL="342900" indent="-342900" algn="l" rtl="0" eaLnBrk="0" fontAlgn="base" hangingPunct="0">
        <a:spcBef>
          <a:spcPct val="20000"/>
        </a:spcBef>
        <a:spcAft>
          <a:spcPct val="0"/>
        </a:spcAft>
        <a:buSzPct val="120000"/>
        <a:buFont typeface="Arial" panose="020B0604020202020204" pitchFamily="34" charset="0"/>
        <a:buChar char="▪"/>
        <a:defRPr kumimoji="1" sz="2800" b="1">
          <a:solidFill>
            <a:schemeClr val="tx1"/>
          </a:solidFill>
          <a:latin typeface="Arial" panose="020B0604020202020204" pitchFamily="34" charset="0"/>
          <a:ea typeface="微軟正黑體" panose="020B0604030504040204" pitchFamily="34" charset="-120"/>
          <a:cs typeface="+mn-cs"/>
        </a:defRPr>
      </a:lvl1pPr>
      <a:lvl2pPr marL="742950" indent="-285750" algn="l" rtl="0" eaLnBrk="0" fontAlgn="base" hangingPunct="0">
        <a:spcBef>
          <a:spcPct val="20000"/>
        </a:spcBef>
        <a:spcAft>
          <a:spcPct val="0"/>
        </a:spcAft>
        <a:buSzPct val="85000"/>
        <a:buFont typeface="Wingdings" panose="05000000000000000000" pitchFamily="2" charset="2"/>
        <a:buChar char=""/>
        <a:defRPr kumimoji="1" sz="2400">
          <a:solidFill>
            <a:schemeClr val="tx1"/>
          </a:solidFill>
          <a:latin typeface="Arial" panose="020B0604020202020204" pitchFamily="34" charset="0"/>
          <a:ea typeface="微軟正黑體" panose="020B0604030504040204" pitchFamily="34" charset="-120"/>
        </a:defRPr>
      </a:lvl2pPr>
      <a:lvl3pPr marL="1143000" indent="-228600" algn="l" rtl="0" eaLnBrk="0" fontAlgn="base" hangingPunct="0">
        <a:spcBef>
          <a:spcPct val="20000"/>
        </a:spcBef>
        <a:spcAft>
          <a:spcPct val="0"/>
        </a:spcAft>
        <a:buSzPct val="70000"/>
        <a:buFont typeface="Wingdings" panose="05000000000000000000" pitchFamily="2" charset="2"/>
        <a:buChar char="Ø"/>
        <a:defRPr kumimoji="1" sz="2400">
          <a:solidFill>
            <a:schemeClr val="tx1"/>
          </a:solidFill>
          <a:latin typeface="Arial" panose="020B0604020202020204" pitchFamily="34" charset="0"/>
          <a:ea typeface="微軟正黑體" panose="020B0604030504040204" pitchFamily="34" charset="-120"/>
        </a:defRPr>
      </a:lvl3pPr>
      <a:lvl4pPr marL="1600200" indent="-228600" algn="l" rtl="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defRPr>
      </a:lvl4pPr>
      <a:lvl5pPr marL="2057400" indent="-228600" algn="l" rtl="0" eaLnBrk="0" fontAlgn="base" hangingPunct="0">
        <a:spcBef>
          <a:spcPct val="20000"/>
        </a:spcBef>
        <a:spcAft>
          <a:spcPct val="0"/>
        </a:spcAft>
        <a:buClr>
          <a:schemeClr val="tx2"/>
        </a:buClr>
        <a:buChar char="–"/>
        <a:defRPr kumimoji="1" sz="2000">
          <a:solidFill>
            <a:schemeClr val="tx1"/>
          </a:solidFill>
          <a:latin typeface="Arial" panose="020B0604020202020204" pitchFamily="34" charset="0"/>
          <a:ea typeface="微軟正黑體" panose="020B0604030504040204" pitchFamily="34" charset="-120"/>
        </a:defRPr>
      </a:lvl5pPr>
      <a:lvl6pPr marL="2514600" indent="-228600" algn="l" rtl="0" fontAlgn="base">
        <a:spcBef>
          <a:spcPct val="20000"/>
        </a:spcBef>
        <a:spcAft>
          <a:spcPct val="0"/>
        </a:spcAft>
        <a:buClr>
          <a:schemeClr val="tx2"/>
        </a:buClr>
        <a:buChar char="–"/>
        <a:defRPr kumimoji="1" sz="2000">
          <a:solidFill>
            <a:srgbClr val="0033CC"/>
          </a:solidFill>
          <a:latin typeface="+mn-lt"/>
          <a:ea typeface="+mn-ea"/>
        </a:defRPr>
      </a:lvl6pPr>
      <a:lvl7pPr marL="2971800" indent="-228600" algn="l" rtl="0" fontAlgn="base">
        <a:spcBef>
          <a:spcPct val="20000"/>
        </a:spcBef>
        <a:spcAft>
          <a:spcPct val="0"/>
        </a:spcAft>
        <a:buClr>
          <a:schemeClr val="tx2"/>
        </a:buClr>
        <a:buChar char="–"/>
        <a:defRPr kumimoji="1" sz="2000">
          <a:solidFill>
            <a:srgbClr val="0033CC"/>
          </a:solidFill>
          <a:latin typeface="+mn-lt"/>
          <a:ea typeface="+mn-ea"/>
        </a:defRPr>
      </a:lvl7pPr>
      <a:lvl8pPr marL="3429000" indent="-228600" algn="l" rtl="0" fontAlgn="base">
        <a:spcBef>
          <a:spcPct val="20000"/>
        </a:spcBef>
        <a:spcAft>
          <a:spcPct val="0"/>
        </a:spcAft>
        <a:buClr>
          <a:schemeClr val="tx2"/>
        </a:buClr>
        <a:buChar char="–"/>
        <a:defRPr kumimoji="1" sz="2000">
          <a:solidFill>
            <a:srgbClr val="0033CC"/>
          </a:solidFill>
          <a:latin typeface="+mn-lt"/>
          <a:ea typeface="+mn-ea"/>
        </a:defRPr>
      </a:lvl8pPr>
      <a:lvl9pPr marL="3886200" indent="-228600" algn="l" rtl="0" fontAlgn="base">
        <a:spcBef>
          <a:spcPct val="20000"/>
        </a:spcBef>
        <a:spcAft>
          <a:spcPct val="0"/>
        </a:spcAft>
        <a:buClr>
          <a:schemeClr val="tx2"/>
        </a:buClr>
        <a:buChar char="–"/>
        <a:defRPr kumimoji="1" sz="2000">
          <a:solidFill>
            <a:srgbClr val="0033CC"/>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0.png"/><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image" Target="../media/image19.png"/><Relationship Id="rId5" Type="http://schemas.openxmlformats.org/officeDocument/2006/relationships/image" Target="../media/image18.emf"/><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4.emf"/><Relationship Id="rId4" Type="http://schemas.openxmlformats.org/officeDocument/2006/relationships/package" Target="../embeddings/Microsoft_Excel_Worksheet.xlsx"/></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25.emf"/><Relationship Id="rId4" Type="http://schemas.openxmlformats.org/officeDocument/2006/relationships/package" Target="../embeddings/Microsoft_Excel_Worksheet1.xlsx"/></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30.png"/><Relationship Id="rId5" Type="http://schemas.openxmlformats.org/officeDocument/2006/relationships/image" Target="../media/image29.png"/><Relationship Id="rId10" Type="http://schemas.microsoft.com/office/2007/relationships/hdphoto" Target="../media/hdphoto3.wdp"/><Relationship Id="rId4" Type="http://schemas.microsoft.com/office/2007/relationships/hdphoto" Target="../media/hdphoto2.wdp"/><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png"/><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副標題 2">
            <a:extLst>
              <a:ext uri="{FF2B5EF4-FFF2-40B4-BE49-F238E27FC236}">
                <a16:creationId xmlns:a16="http://schemas.microsoft.com/office/drawing/2014/main" id="{A2AFDCC2-BA40-414C-92B8-0EC1C14553CA}"/>
              </a:ext>
            </a:extLst>
          </p:cNvPr>
          <p:cNvSpPr>
            <a:spLocks noGrp="1"/>
          </p:cNvSpPr>
          <p:nvPr>
            <p:ph type="subTitle" idx="1"/>
          </p:nvPr>
        </p:nvSpPr>
        <p:spPr>
          <a:xfrm>
            <a:off x="539626" y="2780928"/>
            <a:ext cx="8424862" cy="792088"/>
          </a:xfrm>
        </p:spPr>
        <p:txBody>
          <a:bodyPr/>
          <a:lstStyle/>
          <a:p>
            <a:r>
              <a:rPr lang="en-US" altLang="zh-TW" sz="6000" dirty="0">
                <a:solidFill>
                  <a:srgbClr val="134482"/>
                </a:solidFill>
              </a:rPr>
              <a:t>Elite Material Co., Ltd.</a:t>
            </a:r>
            <a:endParaRPr lang="zh-TW" altLang="en-US" sz="6000" dirty="0">
              <a:solidFill>
                <a:srgbClr val="134482"/>
              </a:solidFill>
            </a:endParaRPr>
          </a:p>
        </p:txBody>
      </p:sp>
      <p:sp>
        <p:nvSpPr>
          <p:cNvPr id="17413" name="Text Box 547">
            <a:extLst>
              <a:ext uri="{FF2B5EF4-FFF2-40B4-BE49-F238E27FC236}">
                <a16:creationId xmlns:a16="http://schemas.microsoft.com/office/drawing/2014/main" id="{68087A17-9CA3-4227-9994-4BE6FC80933C}"/>
              </a:ext>
            </a:extLst>
          </p:cNvPr>
          <p:cNvSpPr txBox="1">
            <a:spLocks noChangeArrowheads="1"/>
          </p:cNvSpPr>
          <p:nvPr/>
        </p:nvSpPr>
        <p:spPr bwMode="auto">
          <a:xfrm>
            <a:off x="6660233" y="5805264"/>
            <a:ext cx="23042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20000"/>
              <a:buFont typeface="Arial" panose="020B0604020202020204" pitchFamily="34" charset="0"/>
              <a:buChar char="▪"/>
              <a:defRPr kumimoji="1" sz="2800" b="1">
                <a:solidFill>
                  <a:schemeClr val="tx1"/>
                </a:solidFill>
                <a:latin typeface="Arial" panose="020B0604020202020204" pitchFamily="34" charset="0"/>
                <a:ea typeface="微軟正黑體" panose="020B0604030504040204" pitchFamily="34" charset="-120"/>
              </a:defRPr>
            </a:lvl1pPr>
            <a:lvl2pPr marL="742950" indent="-285750">
              <a:spcBef>
                <a:spcPct val="20000"/>
              </a:spcBef>
              <a:buSzPct val="85000"/>
              <a:buFont typeface="Wingdings" panose="05000000000000000000" pitchFamily="2" charset="2"/>
              <a:buChar char=""/>
              <a:defRPr kumimoji="1" sz="2400">
                <a:solidFill>
                  <a:schemeClr val="tx1"/>
                </a:solidFill>
                <a:latin typeface="Arial" panose="020B0604020202020204" pitchFamily="34" charset="0"/>
                <a:ea typeface="微軟正黑體" panose="020B0604030504040204" pitchFamily="34" charset="-120"/>
              </a:defRPr>
            </a:lvl2pPr>
            <a:lvl3pPr marL="1143000" indent="-228600">
              <a:spcBef>
                <a:spcPct val="20000"/>
              </a:spcBef>
              <a:buSzPct val="70000"/>
              <a:buFont typeface="Wingdings" panose="05000000000000000000" pitchFamily="2" charset="2"/>
              <a:buChar char="Ø"/>
              <a:defRPr kumimoji="1" sz="2400">
                <a:solidFill>
                  <a:schemeClr val="tx1"/>
                </a:solidFill>
                <a:latin typeface="Arial" panose="020B0604020202020204" pitchFamily="34" charset="0"/>
                <a:ea typeface="微軟正黑體" panose="020B0604030504040204" pitchFamily="34" charset="-120"/>
              </a:defRPr>
            </a:lvl3pPr>
            <a:lvl4pPr marL="1600200" indent="-228600">
              <a:spcBef>
                <a:spcPct val="20000"/>
              </a:spcBef>
              <a:buChar char="–"/>
              <a:defRPr kumimoji="1" sz="2000">
                <a:solidFill>
                  <a:schemeClr val="tx1"/>
                </a:solidFill>
                <a:latin typeface="Arial" panose="020B0604020202020204" pitchFamily="34" charset="0"/>
                <a:ea typeface="微軟正黑體" panose="020B0604030504040204" pitchFamily="34" charset="-120"/>
              </a:defRPr>
            </a:lvl4pPr>
            <a:lvl5pPr marL="2057400" indent="-228600">
              <a:spcBef>
                <a:spcPct val="20000"/>
              </a:spcBef>
              <a:buClr>
                <a:schemeClr val="tx2"/>
              </a:buClr>
              <a:buChar char="–"/>
              <a:defRPr kumimoji="1" sz="2000">
                <a:solidFill>
                  <a:schemeClr val="tx1"/>
                </a:solidFill>
                <a:latin typeface="Arial" panose="020B0604020202020204" pitchFamily="34" charset="0"/>
                <a:ea typeface="微軟正黑體" panose="020B0604030504040204" pitchFamily="34" charset="-120"/>
              </a:defRPr>
            </a:lvl5pPr>
            <a:lvl6pPr marL="2514600" indent="-228600" eaLnBrk="0" fontAlgn="base" hangingPunct="0">
              <a:spcBef>
                <a:spcPct val="20000"/>
              </a:spcBef>
              <a:spcAft>
                <a:spcPct val="0"/>
              </a:spcAft>
              <a:buClr>
                <a:schemeClr val="tx2"/>
              </a:buClr>
              <a:buChar char="–"/>
              <a:defRPr kumimoji="1" sz="2000">
                <a:solidFill>
                  <a:schemeClr val="tx1"/>
                </a:solidFill>
                <a:latin typeface="Arial" panose="020B0604020202020204" pitchFamily="34" charset="0"/>
                <a:ea typeface="微軟正黑體" panose="020B0604030504040204" pitchFamily="34" charset="-120"/>
              </a:defRPr>
            </a:lvl6pPr>
            <a:lvl7pPr marL="2971800" indent="-228600" eaLnBrk="0" fontAlgn="base" hangingPunct="0">
              <a:spcBef>
                <a:spcPct val="20000"/>
              </a:spcBef>
              <a:spcAft>
                <a:spcPct val="0"/>
              </a:spcAft>
              <a:buClr>
                <a:schemeClr val="tx2"/>
              </a:buClr>
              <a:buChar char="–"/>
              <a:defRPr kumimoji="1" sz="2000">
                <a:solidFill>
                  <a:schemeClr val="tx1"/>
                </a:solidFill>
                <a:latin typeface="Arial" panose="020B0604020202020204" pitchFamily="34" charset="0"/>
                <a:ea typeface="微軟正黑體" panose="020B0604030504040204" pitchFamily="34" charset="-120"/>
              </a:defRPr>
            </a:lvl7pPr>
            <a:lvl8pPr marL="3429000" indent="-228600" eaLnBrk="0" fontAlgn="base" hangingPunct="0">
              <a:spcBef>
                <a:spcPct val="20000"/>
              </a:spcBef>
              <a:spcAft>
                <a:spcPct val="0"/>
              </a:spcAft>
              <a:buClr>
                <a:schemeClr val="tx2"/>
              </a:buClr>
              <a:buChar char="–"/>
              <a:defRPr kumimoji="1" sz="2000">
                <a:solidFill>
                  <a:schemeClr val="tx1"/>
                </a:solidFill>
                <a:latin typeface="Arial" panose="020B0604020202020204" pitchFamily="34" charset="0"/>
                <a:ea typeface="微軟正黑體" panose="020B0604030504040204" pitchFamily="34" charset="-120"/>
              </a:defRPr>
            </a:lvl8pPr>
            <a:lvl9pPr marL="3886200" indent="-228600" eaLnBrk="0" fontAlgn="base" hangingPunct="0">
              <a:spcBef>
                <a:spcPct val="20000"/>
              </a:spcBef>
              <a:spcAft>
                <a:spcPct val="0"/>
              </a:spcAft>
              <a:buClr>
                <a:schemeClr val="tx2"/>
              </a:buClr>
              <a:buChar char="–"/>
              <a:defRPr kumimoji="1" sz="2000">
                <a:solidFill>
                  <a:schemeClr val="tx1"/>
                </a:solidFill>
                <a:latin typeface="Arial" panose="020B0604020202020204" pitchFamily="34" charset="0"/>
                <a:ea typeface="微軟正黑體" panose="020B0604030504040204" pitchFamily="34" charset="-120"/>
              </a:defRPr>
            </a:lvl9pPr>
          </a:lstStyle>
          <a:p>
            <a:pPr algn="ctr">
              <a:spcBef>
                <a:spcPct val="0"/>
              </a:spcBef>
              <a:buSzTx/>
              <a:buFontTx/>
              <a:buNone/>
            </a:pPr>
            <a:r>
              <a:rPr lang="en-US" altLang="zh-TW" sz="2400" dirty="0">
                <a:solidFill>
                  <a:srgbClr val="134482"/>
                </a:solidFill>
                <a:latin typeface="Vijaya" panose="020B0604020202020204" pitchFamily="34" charset="0"/>
                <a:cs typeface="Vijaya" panose="020B0604020202020204" pitchFamily="34" charset="0"/>
              </a:rPr>
              <a:t>Presentation</a:t>
            </a:r>
          </a:p>
          <a:p>
            <a:pPr algn="ctr">
              <a:spcBef>
                <a:spcPct val="0"/>
              </a:spcBef>
              <a:buSzTx/>
              <a:buFontTx/>
              <a:buNone/>
            </a:pPr>
            <a:r>
              <a:rPr lang="en-US" altLang="zh-TW" sz="2400" dirty="0">
                <a:solidFill>
                  <a:srgbClr val="134482"/>
                </a:solidFill>
                <a:latin typeface="Vijaya" panose="020B0604020202020204" pitchFamily="34" charset="0"/>
                <a:cs typeface="Vijaya" panose="020B0604020202020204" pitchFamily="34" charset="0"/>
              </a:rPr>
              <a:t>August, 2021</a:t>
            </a:r>
          </a:p>
        </p:txBody>
      </p:sp>
      <p:sp>
        <p:nvSpPr>
          <p:cNvPr id="5" name="副標題 2">
            <a:extLst>
              <a:ext uri="{FF2B5EF4-FFF2-40B4-BE49-F238E27FC236}">
                <a16:creationId xmlns:a16="http://schemas.microsoft.com/office/drawing/2014/main" id="{A2AFDCC2-BA40-414C-92B8-0EC1C14553CA}"/>
              </a:ext>
            </a:extLst>
          </p:cNvPr>
          <p:cNvSpPr txBox="1">
            <a:spLocks/>
          </p:cNvSpPr>
          <p:nvPr/>
        </p:nvSpPr>
        <p:spPr bwMode="auto">
          <a:xfrm>
            <a:off x="539626" y="4221088"/>
            <a:ext cx="842486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SzPct val="120000"/>
              <a:buFont typeface="Arial" panose="020B0604020202020204" pitchFamily="34" charset="0"/>
              <a:buNone/>
              <a:defRPr kumimoji="1" sz="2800" b="1" i="0" baseline="0">
                <a:solidFill>
                  <a:schemeClr val="tx1"/>
                </a:solidFill>
                <a:latin typeface="Arial" panose="020B0604020202020204" pitchFamily="34" charset="0"/>
                <a:ea typeface="微軟正黑體" panose="020B0604030504040204" pitchFamily="34" charset="-120"/>
                <a:cs typeface="+mn-cs"/>
              </a:defRPr>
            </a:lvl1pPr>
            <a:lvl2pPr marL="457200" indent="0" algn="ctr" rtl="0" eaLnBrk="0" fontAlgn="base" hangingPunct="0">
              <a:spcBef>
                <a:spcPct val="20000"/>
              </a:spcBef>
              <a:spcAft>
                <a:spcPct val="0"/>
              </a:spcAft>
              <a:buSzPct val="85000"/>
              <a:buFont typeface="Wingdings" panose="05000000000000000000" pitchFamily="2" charset="2"/>
              <a:buNone/>
              <a:defRPr kumimoji="1" sz="2400">
                <a:solidFill>
                  <a:schemeClr val="tx1"/>
                </a:solidFill>
                <a:latin typeface="Arial" panose="020B0604020202020204" pitchFamily="34" charset="0"/>
                <a:ea typeface="微軟正黑體" panose="020B0604030504040204" pitchFamily="34" charset="-120"/>
              </a:defRPr>
            </a:lvl2pPr>
            <a:lvl3pPr marL="914400" indent="0" algn="ctr" rtl="0" eaLnBrk="0" fontAlgn="base" hangingPunct="0">
              <a:spcBef>
                <a:spcPct val="20000"/>
              </a:spcBef>
              <a:spcAft>
                <a:spcPct val="0"/>
              </a:spcAft>
              <a:buSzPct val="70000"/>
              <a:buFont typeface="Wingdings" panose="05000000000000000000" pitchFamily="2" charset="2"/>
              <a:buNone/>
              <a:defRPr kumimoji="1" sz="2400">
                <a:solidFill>
                  <a:schemeClr val="tx1"/>
                </a:solidFill>
                <a:latin typeface="Arial" panose="020B0604020202020204" pitchFamily="34" charset="0"/>
                <a:ea typeface="微軟正黑體" panose="020B0604030504040204" pitchFamily="34" charset="-120"/>
              </a:defRPr>
            </a:lvl3pPr>
            <a:lvl4pPr marL="1371600" indent="0" algn="ctr" rtl="0" eaLnBrk="0" fontAlgn="base" hangingPunct="0">
              <a:spcBef>
                <a:spcPct val="20000"/>
              </a:spcBef>
              <a:spcAft>
                <a:spcPct val="0"/>
              </a:spcAft>
              <a:buNone/>
              <a:defRPr kumimoji="1" sz="2000">
                <a:solidFill>
                  <a:schemeClr val="tx1"/>
                </a:solidFill>
                <a:latin typeface="Arial" panose="020B0604020202020204" pitchFamily="34" charset="0"/>
                <a:ea typeface="微軟正黑體" panose="020B0604030504040204" pitchFamily="34" charset="-120"/>
              </a:defRPr>
            </a:lvl4pPr>
            <a:lvl5pPr marL="1828800" indent="0" algn="ctr" rtl="0" eaLnBrk="0" fontAlgn="base" hangingPunct="0">
              <a:spcBef>
                <a:spcPct val="20000"/>
              </a:spcBef>
              <a:spcAft>
                <a:spcPct val="0"/>
              </a:spcAft>
              <a:buClr>
                <a:schemeClr val="tx2"/>
              </a:buClr>
              <a:buNone/>
              <a:defRPr kumimoji="1" sz="2000">
                <a:solidFill>
                  <a:schemeClr val="tx1"/>
                </a:solidFill>
                <a:latin typeface="Arial" panose="020B0604020202020204" pitchFamily="34" charset="0"/>
                <a:ea typeface="微軟正黑體" panose="020B0604030504040204" pitchFamily="34" charset="-120"/>
              </a:defRPr>
            </a:lvl5pPr>
            <a:lvl6pPr marL="2286000" indent="0" algn="ctr" rtl="0" fontAlgn="base">
              <a:spcBef>
                <a:spcPct val="20000"/>
              </a:spcBef>
              <a:spcAft>
                <a:spcPct val="0"/>
              </a:spcAft>
              <a:buClr>
                <a:schemeClr val="tx2"/>
              </a:buClr>
              <a:buNone/>
              <a:defRPr kumimoji="1" sz="2000">
                <a:solidFill>
                  <a:srgbClr val="0033CC"/>
                </a:solidFill>
                <a:latin typeface="+mn-lt"/>
                <a:ea typeface="+mn-ea"/>
              </a:defRPr>
            </a:lvl6pPr>
            <a:lvl7pPr marL="2743200" indent="0" algn="ctr" rtl="0" fontAlgn="base">
              <a:spcBef>
                <a:spcPct val="20000"/>
              </a:spcBef>
              <a:spcAft>
                <a:spcPct val="0"/>
              </a:spcAft>
              <a:buClr>
                <a:schemeClr val="tx2"/>
              </a:buClr>
              <a:buNone/>
              <a:defRPr kumimoji="1" sz="2000">
                <a:solidFill>
                  <a:srgbClr val="0033CC"/>
                </a:solidFill>
                <a:latin typeface="+mn-lt"/>
                <a:ea typeface="+mn-ea"/>
              </a:defRPr>
            </a:lvl7pPr>
            <a:lvl8pPr marL="3200400" indent="0" algn="ctr" rtl="0" fontAlgn="base">
              <a:spcBef>
                <a:spcPct val="20000"/>
              </a:spcBef>
              <a:spcAft>
                <a:spcPct val="0"/>
              </a:spcAft>
              <a:buClr>
                <a:schemeClr val="tx2"/>
              </a:buClr>
              <a:buNone/>
              <a:defRPr kumimoji="1" sz="2000">
                <a:solidFill>
                  <a:srgbClr val="0033CC"/>
                </a:solidFill>
                <a:latin typeface="+mn-lt"/>
                <a:ea typeface="+mn-ea"/>
              </a:defRPr>
            </a:lvl8pPr>
            <a:lvl9pPr marL="3657600" indent="0" algn="ctr" rtl="0" fontAlgn="base">
              <a:spcBef>
                <a:spcPct val="20000"/>
              </a:spcBef>
              <a:spcAft>
                <a:spcPct val="0"/>
              </a:spcAft>
              <a:buClr>
                <a:schemeClr val="tx2"/>
              </a:buClr>
              <a:buNone/>
              <a:defRPr kumimoji="1" sz="2000">
                <a:solidFill>
                  <a:srgbClr val="0033CC"/>
                </a:solidFill>
                <a:latin typeface="+mn-lt"/>
                <a:ea typeface="+mn-ea"/>
              </a:defRPr>
            </a:lvl9pPr>
          </a:lstStyle>
          <a:p>
            <a:r>
              <a:rPr lang="en-US" altLang="zh-TW" kern="0" dirty="0">
                <a:solidFill>
                  <a:srgbClr val="134482"/>
                </a:solidFill>
              </a:rPr>
              <a:t>Global leader of eco-friendly laminates</a:t>
            </a:r>
            <a:endParaRPr lang="zh-TW" altLang="en-US" kern="0"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10"/>
          <p:cNvGraphicFramePr>
            <a:graphicFrameLocks/>
          </p:cNvGraphicFramePr>
          <p:nvPr>
            <p:extLst>
              <p:ext uri="{D42A27DB-BD31-4B8C-83A1-F6EECF244321}">
                <p14:modId xmlns:p14="http://schemas.microsoft.com/office/powerpoint/2010/main" val="1488981886"/>
              </p:ext>
            </p:extLst>
          </p:nvPr>
        </p:nvGraphicFramePr>
        <p:xfrm>
          <a:off x="468313" y="1346200"/>
          <a:ext cx="8362950" cy="4606925"/>
        </p:xfrm>
        <a:graphic>
          <a:graphicData uri="http://schemas.openxmlformats.org/presentationml/2006/ole">
            <mc:AlternateContent xmlns:mc="http://schemas.openxmlformats.org/markup-compatibility/2006">
              <mc:Choice xmlns:v="urn:schemas-microsoft-com:vml" Requires="v">
                <p:oleObj spid="_x0000_s2203" name="Worksheet" r:id="rId4" imgW="8372500" imgH="4152870" progId="Excel.Sheet.8">
                  <p:embed/>
                </p:oleObj>
              </mc:Choice>
              <mc:Fallback>
                <p:oleObj name="Worksheet" r:id="rId4" imgW="8372500" imgH="4152870" progId="Excel.Sheet.8">
                  <p:embed/>
                  <p:pic>
                    <p:nvPicPr>
                      <p:cNvPr id="0" name=""/>
                      <p:cNvPicPr>
                        <a:picLocks noChangeArrowheads="1"/>
                      </p:cNvPicPr>
                      <p:nvPr/>
                    </p:nvPicPr>
                    <p:blipFill>
                      <a:blip r:embed="rId5"/>
                      <a:srcRect/>
                      <a:stretch>
                        <a:fillRect/>
                      </a:stretch>
                    </p:blipFill>
                    <p:spPr bwMode="auto">
                      <a:xfrm>
                        <a:off x="468313" y="1346200"/>
                        <a:ext cx="8362950"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矩形 19"/>
          <p:cNvSpPr/>
          <p:nvPr/>
        </p:nvSpPr>
        <p:spPr bwMode="auto">
          <a:xfrm>
            <a:off x="-2025650" y="1160463"/>
            <a:ext cx="685800" cy="185737"/>
          </a:xfrm>
          <a:prstGeom prst="rect">
            <a:avLst/>
          </a:prstGeom>
          <a:noFill/>
          <a:ln w="9525" cap="flat" cmpd="sng" algn="ctr">
            <a:noFill/>
            <a:prstDash val="solid"/>
            <a:round/>
            <a:headEnd type="none" w="med" len="med"/>
            <a:tailEnd type="none" w="med" len="med"/>
          </a:ln>
          <a:effectLst/>
        </p:spPr>
        <p:txBody>
          <a:bodyPr lIns="68580" tIns="34290" rIns="68580" bIns="34290">
            <a:spAutoFit/>
          </a:bodyPr>
          <a:lstStyle/>
          <a:p>
            <a:pPr algn="ctr">
              <a:spcBef>
                <a:spcPct val="50000"/>
              </a:spcBef>
              <a:defRPr/>
            </a:pPr>
            <a:endParaRPr lang="zh-TW" altLang="en-US" sz="750">
              <a:latin typeface="Arial" charset="0"/>
              <a:ea typeface="標楷體" pitchFamily="65" charset="-120"/>
            </a:endParaRPr>
          </a:p>
        </p:txBody>
      </p:sp>
      <p:sp>
        <p:nvSpPr>
          <p:cNvPr id="2" name="矩形 1"/>
          <p:cNvSpPr/>
          <p:nvPr/>
        </p:nvSpPr>
        <p:spPr bwMode="auto">
          <a:xfrm>
            <a:off x="5581650" y="1581150"/>
            <a:ext cx="352425" cy="184150"/>
          </a:xfrm>
          <a:prstGeom prst="rect">
            <a:avLst/>
          </a:prstGeom>
          <a:noFill/>
          <a:ln w="9525" cap="flat" cmpd="sng" algn="ctr">
            <a:noFill/>
            <a:prstDash val="solid"/>
            <a:round/>
            <a:headEnd type="none" w="med" len="med"/>
            <a:tailEnd type="none" w="med" len="med"/>
          </a:ln>
          <a:effectLst/>
        </p:spPr>
        <p:txBody>
          <a:bodyPr lIns="68580" tIns="34290" rIns="68580" bIns="34290">
            <a:spAutoFit/>
          </a:bodyPr>
          <a:lstStyle/>
          <a:p>
            <a:pPr algn="ctr">
              <a:spcBef>
                <a:spcPct val="50000"/>
              </a:spcBef>
              <a:defRPr/>
            </a:pPr>
            <a:endParaRPr lang="zh-TW" altLang="en-US" sz="750">
              <a:latin typeface="Arial" charset="0"/>
              <a:ea typeface="標楷體" pitchFamily="65" charset="-120"/>
            </a:endParaRPr>
          </a:p>
        </p:txBody>
      </p:sp>
      <p:sp>
        <p:nvSpPr>
          <p:cNvPr id="3" name="矩形 2"/>
          <p:cNvSpPr/>
          <p:nvPr/>
        </p:nvSpPr>
        <p:spPr bwMode="auto">
          <a:xfrm>
            <a:off x="5689600" y="1620838"/>
            <a:ext cx="244475" cy="185737"/>
          </a:xfrm>
          <a:prstGeom prst="rect">
            <a:avLst/>
          </a:prstGeom>
          <a:noFill/>
          <a:ln w="9525" cap="flat" cmpd="sng" algn="ctr">
            <a:noFill/>
            <a:prstDash val="solid"/>
            <a:round/>
            <a:headEnd type="none" w="med" len="med"/>
            <a:tailEnd type="none" w="med" len="med"/>
          </a:ln>
          <a:effectLst/>
        </p:spPr>
        <p:txBody>
          <a:bodyPr lIns="68580" tIns="34290" rIns="68580" bIns="34290">
            <a:spAutoFit/>
          </a:bodyPr>
          <a:lstStyle/>
          <a:p>
            <a:pPr algn="ctr">
              <a:spcBef>
                <a:spcPct val="50000"/>
              </a:spcBef>
              <a:defRPr/>
            </a:pPr>
            <a:endParaRPr lang="zh-TW" altLang="en-US" sz="750">
              <a:latin typeface="Arial" charset="0"/>
              <a:ea typeface="標楷體" pitchFamily="65" charset="-120"/>
            </a:endParaRPr>
          </a:p>
        </p:txBody>
      </p:sp>
      <p:sp>
        <p:nvSpPr>
          <p:cNvPr id="19" name="標題 1"/>
          <p:cNvSpPr txBox="1">
            <a:spLocks/>
          </p:cNvSpPr>
          <p:nvPr/>
        </p:nvSpPr>
        <p:spPr bwMode="auto">
          <a:xfrm>
            <a:off x="251520" y="161851"/>
            <a:ext cx="6146800" cy="860425"/>
          </a:xfrm>
          <a:prstGeom prst="rect">
            <a:avLst/>
          </a:prstGeom>
          <a:noFill/>
          <a:ln w="9525">
            <a:noFill/>
            <a:miter lim="800000"/>
            <a:headEnd/>
            <a:tailEnd/>
          </a:ln>
        </p:spPr>
        <p:txBody>
          <a:bodyPr anchor="ctr"/>
          <a:lstStyle/>
          <a:p>
            <a:pPr eaLnBrk="1" hangingPunct="1">
              <a:defRPr/>
            </a:pPr>
            <a:r>
              <a:rPr lang="en-US" altLang="zh-TW" sz="3200" dirty="0">
                <a:solidFill>
                  <a:srgbClr val="134482"/>
                </a:solidFill>
                <a:ea typeface="微軟正黑體" panose="020B0604030504040204" pitchFamily="34" charset="-120"/>
                <a:cs typeface="+mj-cs"/>
              </a:rPr>
              <a:t>Sales Revenue  </a:t>
            </a:r>
            <a:endParaRPr lang="zh-TW" altLang="en-US" sz="3200" dirty="0">
              <a:solidFill>
                <a:srgbClr val="134482"/>
              </a:solidFill>
              <a:ea typeface="微軟正黑體" panose="020B0604030504040204" pitchFamily="34" charset="-120"/>
              <a:cs typeface="+mj-cs"/>
            </a:endParaRPr>
          </a:p>
        </p:txBody>
      </p:sp>
      <p:sp>
        <p:nvSpPr>
          <p:cNvPr id="21" name="矩形 4"/>
          <p:cNvSpPr>
            <a:spLocks noChangeArrowheads="1"/>
          </p:cNvSpPr>
          <p:nvPr/>
        </p:nvSpPr>
        <p:spPr bwMode="auto">
          <a:xfrm>
            <a:off x="11113" y="1122363"/>
            <a:ext cx="1728787" cy="307975"/>
          </a:xfrm>
          <a:prstGeom prst="rect">
            <a:avLst/>
          </a:prstGeom>
          <a:noFill/>
          <a:ln>
            <a:noFill/>
          </a:ln>
        </p:spPr>
        <p:txBody>
          <a:bodyPr>
            <a:spAutoFit/>
          </a:bodyPr>
          <a:lstStyle>
            <a:lvl1pPr>
              <a:spcBef>
                <a:spcPct val="20000"/>
              </a:spcBef>
              <a:buBlip>
                <a:blip r:embed="rId6"/>
              </a:buBlip>
              <a:defRPr kumimoji="1" sz="3200">
                <a:solidFill>
                  <a:srgbClr val="0033CC"/>
                </a:solidFill>
                <a:latin typeface="Tahoma" panose="020B0604030504040204" pitchFamily="34" charset="0"/>
                <a:ea typeface="新細明體" panose="02020500000000000000" pitchFamily="18" charset="-120"/>
              </a:defRPr>
            </a:lvl1pPr>
            <a:lvl2pPr marL="742950" indent="-285750">
              <a:spcBef>
                <a:spcPct val="20000"/>
              </a:spcBef>
              <a:buSzPct val="75000"/>
              <a:buBlip>
                <a:blip r:embed="rId7"/>
              </a:buBlip>
              <a:defRPr kumimoji="1" sz="2800">
                <a:solidFill>
                  <a:srgbClr val="0033CC"/>
                </a:solidFill>
                <a:latin typeface="Tahoma" panose="020B0604030504040204" pitchFamily="34" charset="0"/>
                <a:ea typeface="新細明體" panose="02020500000000000000" pitchFamily="18" charset="-120"/>
              </a:defRPr>
            </a:lvl2pPr>
            <a:lvl3pPr marL="1143000" indent="-228600">
              <a:spcBef>
                <a:spcPct val="20000"/>
              </a:spcBef>
              <a:buChar char="•"/>
              <a:defRPr kumimoji="1" sz="2400">
                <a:solidFill>
                  <a:srgbClr val="0033CC"/>
                </a:solidFill>
                <a:latin typeface="Tahoma" panose="020B0604030504040204" pitchFamily="34" charset="0"/>
                <a:ea typeface="新細明體" panose="02020500000000000000" pitchFamily="18" charset="-120"/>
              </a:defRPr>
            </a:lvl3pPr>
            <a:lvl4pPr marL="1600200" indent="-228600">
              <a:spcBef>
                <a:spcPct val="20000"/>
              </a:spcBef>
              <a:buChar char="–"/>
              <a:defRPr kumimoji="1" sz="2000">
                <a:solidFill>
                  <a:srgbClr val="0033CC"/>
                </a:solidFill>
                <a:latin typeface="Tahoma" panose="020B0604030504040204" pitchFamily="34" charset="0"/>
                <a:ea typeface="新細明體" panose="02020500000000000000" pitchFamily="18" charset="-120"/>
              </a:defRPr>
            </a:lvl4pPr>
            <a:lvl5pPr marL="2057400" indent="-228600">
              <a:spcBef>
                <a:spcPct val="20000"/>
              </a:spcBef>
              <a:buClr>
                <a:schemeClr val="tx2"/>
              </a:buClr>
              <a:buChar char="–"/>
              <a:defRPr kumimoji="1" sz="2000">
                <a:solidFill>
                  <a:srgbClr val="0033CC"/>
                </a:solidFill>
                <a:latin typeface="Tahoma" panose="020B0604030504040204" pitchFamily="34" charset="0"/>
                <a:ea typeface="新細明體" panose="02020500000000000000" pitchFamily="18" charset="-120"/>
              </a:defRPr>
            </a:lvl5pPr>
            <a:lvl6pPr marL="2514600" indent="-228600" eaLnBrk="0" fontAlgn="base" hangingPunct="0">
              <a:spcBef>
                <a:spcPct val="20000"/>
              </a:spcBef>
              <a:spcAft>
                <a:spcPct val="0"/>
              </a:spcAft>
              <a:buClr>
                <a:schemeClr val="tx2"/>
              </a:buClr>
              <a:buChar char="–"/>
              <a:defRPr kumimoji="1" sz="2000">
                <a:solidFill>
                  <a:srgbClr val="0033CC"/>
                </a:solidFill>
                <a:latin typeface="Tahoma" panose="020B0604030504040204" pitchFamily="34" charset="0"/>
                <a:ea typeface="新細明體" panose="02020500000000000000" pitchFamily="18" charset="-120"/>
              </a:defRPr>
            </a:lvl6pPr>
            <a:lvl7pPr marL="2971800" indent="-228600" eaLnBrk="0" fontAlgn="base" hangingPunct="0">
              <a:spcBef>
                <a:spcPct val="20000"/>
              </a:spcBef>
              <a:spcAft>
                <a:spcPct val="0"/>
              </a:spcAft>
              <a:buClr>
                <a:schemeClr val="tx2"/>
              </a:buClr>
              <a:buChar char="–"/>
              <a:defRPr kumimoji="1" sz="2000">
                <a:solidFill>
                  <a:srgbClr val="0033CC"/>
                </a:solidFill>
                <a:latin typeface="Tahoma" panose="020B0604030504040204" pitchFamily="34" charset="0"/>
                <a:ea typeface="新細明體" panose="02020500000000000000" pitchFamily="18" charset="-120"/>
              </a:defRPr>
            </a:lvl7pPr>
            <a:lvl8pPr marL="3429000" indent="-228600" eaLnBrk="0" fontAlgn="base" hangingPunct="0">
              <a:spcBef>
                <a:spcPct val="20000"/>
              </a:spcBef>
              <a:spcAft>
                <a:spcPct val="0"/>
              </a:spcAft>
              <a:buClr>
                <a:schemeClr val="tx2"/>
              </a:buClr>
              <a:buChar char="–"/>
              <a:defRPr kumimoji="1" sz="2000">
                <a:solidFill>
                  <a:srgbClr val="0033CC"/>
                </a:solidFill>
                <a:latin typeface="Tahoma" panose="020B0604030504040204" pitchFamily="34" charset="0"/>
                <a:ea typeface="新細明體" panose="02020500000000000000" pitchFamily="18" charset="-120"/>
              </a:defRPr>
            </a:lvl8pPr>
            <a:lvl9pPr marL="3886200" indent="-228600" eaLnBrk="0" fontAlgn="base" hangingPunct="0">
              <a:spcBef>
                <a:spcPct val="20000"/>
              </a:spcBef>
              <a:spcAft>
                <a:spcPct val="0"/>
              </a:spcAft>
              <a:buClr>
                <a:schemeClr val="tx2"/>
              </a:buClr>
              <a:buChar char="–"/>
              <a:defRPr kumimoji="1" sz="2000">
                <a:solidFill>
                  <a:srgbClr val="0033CC"/>
                </a:solidFill>
                <a:latin typeface="Tahoma" panose="020B0604030504040204" pitchFamily="34" charset="0"/>
                <a:ea typeface="新細明體" panose="02020500000000000000" pitchFamily="18" charset="-120"/>
              </a:defRPr>
            </a:lvl9pPr>
          </a:lstStyle>
          <a:p>
            <a:pPr algn="ctr" eaLnBrk="1" hangingPunct="1">
              <a:spcBef>
                <a:spcPct val="50000"/>
              </a:spcBef>
              <a:buFontTx/>
              <a:buNone/>
              <a:defRPr/>
            </a:pPr>
            <a:r>
              <a:rPr lang="en-US" altLang="zh-TW" sz="1400" dirty="0">
                <a:solidFill>
                  <a:schemeClr val="tx1"/>
                </a:solidFill>
                <a:latin typeface="+mj-lt"/>
                <a:ea typeface="標楷體" panose="03000509000000000000" pitchFamily="65" charset="-120"/>
              </a:rPr>
              <a:t>NTD</a:t>
            </a:r>
            <a:r>
              <a:rPr lang="zh-TW" altLang="en-US" sz="1400" dirty="0">
                <a:solidFill>
                  <a:schemeClr val="tx1"/>
                </a:solidFill>
                <a:latin typeface="+mj-lt"/>
                <a:ea typeface="標楷體" panose="03000509000000000000" pitchFamily="65" charset="-120"/>
              </a:rPr>
              <a:t>：</a:t>
            </a:r>
            <a:r>
              <a:rPr lang="en-US" altLang="zh-TW" sz="1400" dirty="0">
                <a:solidFill>
                  <a:schemeClr val="tx1"/>
                </a:solidFill>
                <a:latin typeface="+mj-lt"/>
                <a:ea typeface="標楷體" panose="03000509000000000000" pitchFamily="65" charset="-120"/>
              </a:rPr>
              <a:t>Billion</a:t>
            </a:r>
          </a:p>
        </p:txBody>
      </p:sp>
      <p:sp>
        <p:nvSpPr>
          <p:cNvPr id="12" name="文字方塊 11"/>
          <p:cNvSpPr txBox="1"/>
          <p:nvPr/>
        </p:nvSpPr>
        <p:spPr>
          <a:xfrm>
            <a:off x="1142859" y="2204864"/>
            <a:ext cx="3695948" cy="584775"/>
          </a:xfrm>
          <a:prstGeom prst="rect">
            <a:avLst/>
          </a:prstGeom>
          <a:noFill/>
        </p:spPr>
        <p:txBody>
          <a:bodyPr wrap="square">
            <a:spAutoFit/>
          </a:bodyPr>
          <a:lstStyle/>
          <a:p>
            <a:pPr>
              <a:defRPr/>
            </a:pPr>
            <a:r>
              <a:rPr lang="en-US" altLang="zh-TW" sz="1600" dirty="0">
                <a:latin typeface="+mj-lt"/>
                <a:ea typeface="標楷體" panose="03000509000000000000" pitchFamily="65" charset="-120"/>
              </a:rPr>
              <a:t>2003</a:t>
            </a:r>
            <a:r>
              <a:rPr lang="zh-TW" altLang="en-US" sz="1600" dirty="0">
                <a:latin typeface="+mj-lt"/>
                <a:ea typeface="標楷體" panose="03000509000000000000" pitchFamily="65" charset="-120"/>
              </a:rPr>
              <a:t>：</a:t>
            </a:r>
            <a:r>
              <a:rPr lang="en-US" altLang="zh-TW" sz="1600" dirty="0">
                <a:latin typeface="+mj-lt"/>
                <a:ea typeface="標楷體" panose="03000509000000000000" pitchFamily="65" charset="-120"/>
              </a:rPr>
              <a:t>2.3Bn</a:t>
            </a:r>
            <a:r>
              <a:rPr lang="en-US" altLang="zh-TW" sz="1600" dirty="0">
                <a:latin typeface="+mj-lt"/>
                <a:ea typeface="標楷體" panose="03000509000000000000" pitchFamily="65" charset="-120"/>
                <a:sym typeface="Wingdings" panose="05000000000000000000" pitchFamily="2" charset="2"/>
              </a:rPr>
              <a:t>2020</a:t>
            </a:r>
            <a:r>
              <a:rPr lang="zh-TW" altLang="en-US" sz="1600" dirty="0">
                <a:latin typeface="+mj-lt"/>
                <a:ea typeface="標楷體" panose="03000509000000000000" pitchFamily="65" charset="-120"/>
                <a:sym typeface="Wingdings" panose="05000000000000000000" pitchFamily="2" charset="2"/>
              </a:rPr>
              <a:t>：</a:t>
            </a:r>
            <a:r>
              <a:rPr lang="en-US" altLang="zh-TW" sz="1600" dirty="0">
                <a:latin typeface="+mj-lt"/>
                <a:ea typeface="標楷體" panose="03000509000000000000" pitchFamily="65" charset="-120"/>
                <a:sym typeface="Wingdings" panose="05000000000000000000" pitchFamily="2" charset="2"/>
              </a:rPr>
              <a:t>27.2Bn</a:t>
            </a:r>
          </a:p>
          <a:p>
            <a:pPr>
              <a:defRPr/>
            </a:pPr>
            <a:r>
              <a:rPr lang="en-US" altLang="zh-TW" sz="1600" dirty="0">
                <a:latin typeface="+mj-lt"/>
                <a:ea typeface="標楷體" panose="03000509000000000000" pitchFamily="65" charset="-120"/>
                <a:sym typeface="Wingdings" panose="05000000000000000000" pitchFamily="2" charset="2"/>
              </a:rPr>
              <a:t>(2003 ~ 2020) 17 years GAGR=15.5%</a:t>
            </a:r>
          </a:p>
        </p:txBody>
      </p:sp>
      <p:cxnSp>
        <p:nvCxnSpPr>
          <p:cNvPr id="14" name="直線單箭頭接點 13"/>
          <p:cNvCxnSpPr>
            <a:cxnSpLocks/>
          </p:cNvCxnSpPr>
          <p:nvPr/>
        </p:nvCxnSpPr>
        <p:spPr bwMode="auto">
          <a:xfrm flipV="1">
            <a:off x="1043608" y="1800510"/>
            <a:ext cx="6624736" cy="2677109"/>
          </a:xfrm>
          <a:prstGeom prst="straightConnector1">
            <a:avLst/>
          </a:prstGeom>
          <a:ln w="38100">
            <a:solidFill>
              <a:srgbClr val="FF0000"/>
            </a:solidFill>
            <a:prstDash val="sysDash"/>
            <a:headEnd type="none" w="med" len="med"/>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9822021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標題 1"/>
          <p:cNvSpPr txBox="1">
            <a:spLocks/>
          </p:cNvSpPr>
          <p:nvPr/>
        </p:nvSpPr>
        <p:spPr bwMode="auto">
          <a:xfrm>
            <a:off x="251520" y="161851"/>
            <a:ext cx="7488832" cy="860425"/>
          </a:xfrm>
          <a:prstGeom prst="rect">
            <a:avLst/>
          </a:prstGeom>
          <a:noFill/>
          <a:ln w="9525">
            <a:noFill/>
            <a:miter lim="800000"/>
            <a:headEnd/>
            <a:tailEnd/>
          </a:ln>
        </p:spPr>
        <p:txBody>
          <a:bodyPr anchor="ctr"/>
          <a:lstStyle/>
          <a:p>
            <a:pPr eaLnBrk="1" hangingPunct="1">
              <a:defRPr/>
            </a:pPr>
            <a:r>
              <a:rPr lang="en-US" altLang="zh-TW" sz="3200" dirty="0">
                <a:solidFill>
                  <a:srgbClr val="134482"/>
                </a:solidFill>
                <a:ea typeface="微軟正黑體" panose="020B0604030504040204" pitchFamily="34" charset="-120"/>
                <a:cs typeface="+mj-cs"/>
              </a:rPr>
              <a:t>Operation Performance</a:t>
            </a:r>
            <a:endParaRPr lang="zh-TW" altLang="en-US" sz="3200" dirty="0">
              <a:solidFill>
                <a:srgbClr val="134482"/>
              </a:solidFill>
              <a:ea typeface="微軟正黑體" panose="020B0604030504040204" pitchFamily="34" charset="-120"/>
              <a:cs typeface="+mj-cs"/>
            </a:endParaRPr>
          </a:p>
        </p:txBody>
      </p:sp>
      <p:graphicFrame>
        <p:nvGraphicFramePr>
          <p:cNvPr id="7" name="圖表 6">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3079407918"/>
              </p:ext>
            </p:extLst>
          </p:nvPr>
        </p:nvGraphicFramePr>
        <p:xfrm>
          <a:off x="229245" y="1700808"/>
          <a:ext cx="8640960" cy="4608512"/>
        </p:xfrm>
        <a:graphic>
          <a:graphicData uri="http://schemas.openxmlformats.org/drawingml/2006/chart">
            <c:chart xmlns:c="http://schemas.openxmlformats.org/drawingml/2006/chart" xmlns:r="http://schemas.openxmlformats.org/officeDocument/2006/relationships" r:id="rId2"/>
          </a:graphicData>
        </a:graphic>
      </p:graphicFrame>
      <p:pic>
        <p:nvPicPr>
          <p:cNvPr id="2" name="圖片 1"/>
          <p:cNvPicPr>
            <a:picLocks noChangeAspect="1"/>
          </p:cNvPicPr>
          <p:nvPr/>
        </p:nvPicPr>
        <p:blipFill>
          <a:blip r:embed="rId3"/>
          <a:stretch>
            <a:fillRect/>
          </a:stretch>
        </p:blipFill>
        <p:spPr>
          <a:xfrm>
            <a:off x="1227116" y="1862438"/>
            <a:ext cx="7233316" cy="3167420"/>
          </a:xfrm>
          <a:prstGeom prst="rect">
            <a:avLst/>
          </a:prstGeom>
        </p:spPr>
      </p:pic>
    </p:spTree>
    <p:extLst>
      <p:ext uri="{BB962C8B-B14F-4D97-AF65-F5344CB8AC3E}">
        <p14:creationId xmlns:p14="http://schemas.microsoft.com/office/powerpoint/2010/main" val="1004338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260648"/>
            <a:ext cx="8604448" cy="548845"/>
          </a:xfrm>
        </p:spPr>
        <p:txBody>
          <a:bodyPr/>
          <a:lstStyle/>
          <a:p>
            <a:pPr algn="l"/>
            <a:r>
              <a:rPr lang="en-US" altLang="zh-TW" sz="3200" dirty="0"/>
              <a:t>History of Cash dividend and Payout ratio</a:t>
            </a:r>
          </a:p>
        </p:txBody>
      </p:sp>
      <p:sp>
        <p:nvSpPr>
          <p:cNvPr id="4" name="投影片編號版面配置區 3"/>
          <p:cNvSpPr>
            <a:spLocks noGrp="1"/>
          </p:cNvSpPr>
          <p:nvPr>
            <p:ph type="sldNum" sz="quarter" idx="12"/>
          </p:nvPr>
        </p:nvSpPr>
        <p:spPr/>
        <p:txBody>
          <a:bodyPr/>
          <a:lstStyle/>
          <a:p>
            <a:r>
              <a:rPr lang="en-US" altLang="zh-TW"/>
              <a:t>Page </a:t>
            </a:r>
            <a:fld id="{1876907C-5294-41E5-B8B3-8A4F64E6A652}" type="slidenum">
              <a:rPr lang="zh-TW" altLang="en-US" smtClean="0"/>
              <a:pPr/>
              <a:t>12</a:t>
            </a:fld>
            <a:endParaRPr lang="zh-TW" altLang="en-US" dirty="0"/>
          </a:p>
        </p:txBody>
      </p:sp>
      <p:pic>
        <p:nvPicPr>
          <p:cNvPr id="11" name="圖片 10"/>
          <p:cNvPicPr>
            <a:picLocks noChangeAspect="1"/>
          </p:cNvPicPr>
          <p:nvPr/>
        </p:nvPicPr>
        <p:blipFill>
          <a:blip r:embed="rId2"/>
          <a:stretch>
            <a:fillRect/>
          </a:stretch>
        </p:blipFill>
        <p:spPr>
          <a:xfrm>
            <a:off x="467544" y="1772816"/>
            <a:ext cx="8064895" cy="4536504"/>
          </a:xfrm>
          <a:prstGeom prst="rect">
            <a:avLst/>
          </a:prstGeom>
        </p:spPr>
      </p:pic>
      <p:pic>
        <p:nvPicPr>
          <p:cNvPr id="12" name="圖片 11"/>
          <p:cNvPicPr>
            <a:picLocks noChangeAspect="1"/>
          </p:cNvPicPr>
          <p:nvPr/>
        </p:nvPicPr>
        <p:blipFill>
          <a:blip r:embed="rId3"/>
          <a:stretch>
            <a:fillRect/>
          </a:stretch>
        </p:blipFill>
        <p:spPr>
          <a:xfrm>
            <a:off x="539552" y="2060848"/>
            <a:ext cx="542591" cy="360039"/>
          </a:xfrm>
          <a:prstGeom prst="rect">
            <a:avLst/>
          </a:prstGeom>
        </p:spPr>
      </p:pic>
    </p:spTree>
    <p:extLst>
      <p:ext uri="{BB962C8B-B14F-4D97-AF65-F5344CB8AC3E}">
        <p14:creationId xmlns:p14="http://schemas.microsoft.com/office/powerpoint/2010/main" val="3944094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r>
              <a:rPr lang="en-US" altLang="zh-TW"/>
              <a:t>Page </a:t>
            </a:r>
            <a:fld id="{1876907C-5294-41E5-B8B3-8A4F64E6A652}" type="slidenum">
              <a:rPr lang="zh-TW" altLang="en-US" smtClean="0"/>
              <a:pPr/>
              <a:t>13</a:t>
            </a:fld>
            <a:endParaRPr lang="zh-TW" altLang="en-US" dirty="0"/>
          </a:p>
        </p:txBody>
      </p:sp>
      <p:sp>
        <p:nvSpPr>
          <p:cNvPr id="4" name="標題 1"/>
          <p:cNvSpPr>
            <a:spLocks noGrp="1"/>
          </p:cNvSpPr>
          <p:nvPr>
            <p:ph type="title"/>
          </p:nvPr>
        </p:nvSpPr>
        <p:spPr>
          <a:xfrm>
            <a:off x="179512" y="260648"/>
            <a:ext cx="8898160" cy="548845"/>
          </a:xfrm>
        </p:spPr>
        <p:txBody>
          <a:bodyPr/>
          <a:lstStyle/>
          <a:p>
            <a:pPr algn="l"/>
            <a:r>
              <a:rPr lang="en-US" altLang="zh-TW" sz="2600" dirty="0"/>
              <a:t>Q21 P&amp;L summary</a:t>
            </a:r>
            <a:endParaRPr lang="zh-TW" altLang="en-US" sz="2600" dirty="0"/>
          </a:p>
        </p:txBody>
      </p:sp>
      <p:graphicFrame>
        <p:nvGraphicFramePr>
          <p:cNvPr id="2" name="物件 1">
            <a:extLst>
              <a:ext uri="{FF2B5EF4-FFF2-40B4-BE49-F238E27FC236}">
                <a16:creationId xmlns:a16="http://schemas.microsoft.com/office/drawing/2014/main" id="{5CC058F0-8F0A-43D0-ADDE-4632B7C7A286}"/>
              </a:ext>
            </a:extLst>
          </p:cNvPr>
          <p:cNvGraphicFramePr>
            <a:graphicFrameLocks noChangeAspect="1"/>
          </p:cNvGraphicFramePr>
          <p:nvPr>
            <p:extLst>
              <p:ext uri="{D42A27DB-BD31-4B8C-83A1-F6EECF244321}">
                <p14:modId xmlns:p14="http://schemas.microsoft.com/office/powerpoint/2010/main" val="2706596298"/>
              </p:ext>
            </p:extLst>
          </p:nvPr>
        </p:nvGraphicFramePr>
        <p:xfrm>
          <a:off x="179512" y="1844824"/>
          <a:ext cx="8568952" cy="4464495"/>
        </p:xfrm>
        <a:graphic>
          <a:graphicData uri="http://schemas.openxmlformats.org/presentationml/2006/ole">
            <mc:AlternateContent xmlns:mc="http://schemas.openxmlformats.org/markup-compatibility/2006">
              <mc:Choice xmlns:v="urn:schemas-microsoft-com:vml" Requires="v">
                <p:oleObj spid="_x0000_s5136" name="Worksheet" r:id="rId4" imgW="6486514" imgH="2609979" progId="Excel.Sheet.12">
                  <p:embed/>
                </p:oleObj>
              </mc:Choice>
              <mc:Fallback>
                <p:oleObj name="Worksheet" r:id="rId4" imgW="6486514" imgH="2609979" progId="Excel.Sheet.12">
                  <p:embed/>
                  <p:pic>
                    <p:nvPicPr>
                      <p:cNvPr id="0" name=""/>
                      <p:cNvPicPr/>
                      <p:nvPr/>
                    </p:nvPicPr>
                    <p:blipFill>
                      <a:blip r:embed="rId5"/>
                      <a:stretch>
                        <a:fillRect/>
                      </a:stretch>
                    </p:blipFill>
                    <p:spPr>
                      <a:xfrm>
                        <a:off x="179512" y="1844824"/>
                        <a:ext cx="8568952" cy="4464495"/>
                      </a:xfrm>
                      <a:prstGeom prst="rect">
                        <a:avLst/>
                      </a:prstGeom>
                    </p:spPr>
                  </p:pic>
                </p:oleObj>
              </mc:Fallback>
            </mc:AlternateContent>
          </a:graphicData>
        </a:graphic>
      </p:graphicFrame>
    </p:spTree>
    <p:extLst>
      <p:ext uri="{BB962C8B-B14F-4D97-AF65-F5344CB8AC3E}">
        <p14:creationId xmlns:p14="http://schemas.microsoft.com/office/powerpoint/2010/main" val="3828734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r>
              <a:rPr lang="en-US" altLang="zh-TW"/>
              <a:t>Page </a:t>
            </a:r>
            <a:fld id="{1876907C-5294-41E5-B8B3-8A4F64E6A652}" type="slidenum">
              <a:rPr lang="zh-TW" altLang="en-US" smtClean="0"/>
              <a:pPr/>
              <a:t>14</a:t>
            </a:fld>
            <a:endParaRPr lang="zh-TW" altLang="en-US" dirty="0"/>
          </a:p>
        </p:txBody>
      </p:sp>
      <p:sp>
        <p:nvSpPr>
          <p:cNvPr id="4" name="標題 1"/>
          <p:cNvSpPr>
            <a:spLocks noGrp="1"/>
          </p:cNvSpPr>
          <p:nvPr>
            <p:ph type="title"/>
          </p:nvPr>
        </p:nvSpPr>
        <p:spPr>
          <a:xfrm>
            <a:off x="179512" y="260648"/>
            <a:ext cx="8898160" cy="548845"/>
          </a:xfrm>
        </p:spPr>
        <p:txBody>
          <a:bodyPr/>
          <a:lstStyle/>
          <a:p>
            <a:pPr algn="l"/>
            <a:r>
              <a:rPr lang="en-US" altLang="zh-TW" sz="2600" dirty="0"/>
              <a:t>1Q21 Abstracted Balance Sheet</a:t>
            </a:r>
            <a:endParaRPr lang="zh-TW" altLang="en-US" sz="2600" dirty="0"/>
          </a:p>
        </p:txBody>
      </p:sp>
      <p:graphicFrame>
        <p:nvGraphicFramePr>
          <p:cNvPr id="5" name="物件 4">
            <a:extLst>
              <a:ext uri="{FF2B5EF4-FFF2-40B4-BE49-F238E27FC236}">
                <a16:creationId xmlns:a16="http://schemas.microsoft.com/office/drawing/2014/main" id="{71A0C86C-87BE-4111-91B6-9688C3C27D49}"/>
              </a:ext>
            </a:extLst>
          </p:cNvPr>
          <p:cNvGraphicFramePr>
            <a:graphicFrameLocks noChangeAspect="1"/>
          </p:cNvGraphicFramePr>
          <p:nvPr>
            <p:extLst>
              <p:ext uri="{D42A27DB-BD31-4B8C-83A1-F6EECF244321}">
                <p14:modId xmlns:p14="http://schemas.microsoft.com/office/powerpoint/2010/main" val="4236351428"/>
              </p:ext>
            </p:extLst>
          </p:nvPr>
        </p:nvGraphicFramePr>
        <p:xfrm>
          <a:off x="247650" y="1481138"/>
          <a:ext cx="8648700" cy="4828182"/>
        </p:xfrm>
        <a:graphic>
          <a:graphicData uri="http://schemas.openxmlformats.org/presentationml/2006/ole">
            <mc:AlternateContent xmlns:mc="http://schemas.openxmlformats.org/markup-compatibility/2006">
              <mc:Choice xmlns:v="urn:schemas-microsoft-com:vml" Requires="v">
                <p:oleObj spid="_x0000_s6159" name="Worksheet" r:id="rId4" imgW="8648801" imgH="3895854" progId="Excel.Sheet.12">
                  <p:embed/>
                </p:oleObj>
              </mc:Choice>
              <mc:Fallback>
                <p:oleObj name="Worksheet" r:id="rId4" imgW="8648801" imgH="3895854" progId="Excel.Sheet.12">
                  <p:embed/>
                  <p:pic>
                    <p:nvPicPr>
                      <p:cNvPr id="0" name=""/>
                      <p:cNvPicPr/>
                      <p:nvPr/>
                    </p:nvPicPr>
                    <p:blipFill>
                      <a:blip r:embed="rId5"/>
                      <a:stretch>
                        <a:fillRect/>
                      </a:stretch>
                    </p:blipFill>
                    <p:spPr>
                      <a:xfrm>
                        <a:off x="247650" y="1481138"/>
                        <a:ext cx="8648700" cy="4828182"/>
                      </a:xfrm>
                      <a:prstGeom prst="rect">
                        <a:avLst/>
                      </a:prstGeom>
                    </p:spPr>
                  </p:pic>
                </p:oleObj>
              </mc:Fallback>
            </mc:AlternateContent>
          </a:graphicData>
        </a:graphic>
      </p:graphicFrame>
    </p:spTree>
    <p:extLst>
      <p:ext uri="{BB962C8B-B14F-4D97-AF65-F5344CB8AC3E}">
        <p14:creationId xmlns:p14="http://schemas.microsoft.com/office/powerpoint/2010/main" val="2231455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2492896"/>
            <a:ext cx="7772400" cy="1362075"/>
          </a:xfrm>
        </p:spPr>
        <p:txBody>
          <a:bodyPr/>
          <a:lstStyle/>
          <a:p>
            <a:r>
              <a:rPr lang="en-US" altLang="zh-TW" dirty="0">
                <a:solidFill>
                  <a:srgbClr val="134482"/>
                </a:solidFill>
              </a:rPr>
              <a:t>appendix</a:t>
            </a:r>
            <a:endParaRPr lang="zh-TW" altLang="en-US" dirty="0">
              <a:solidFill>
                <a:srgbClr val="134482"/>
              </a:solidFill>
            </a:endParaRPr>
          </a:p>
        </p:txBody>
      </p:sp>
      <p:sp>
        <p:nvSpPr>
          <p:cNvPr id="4" name="投影片編號版面配置區 3"/>
          <p:cNvSpPr>
            <a:spLocks noGrp="1"/>
          </p:cNvSpPr>
          <p:nvPr>
            <p:ph type="sldNum" sz="quarter" idx="12"/>
          </p:nvPr>
        </p:nvSpPr>
        <p:spPr/>
        <p:txBody>
          <a:bodyPr/>
          <a:lstStyle/>
          <a:p>
            <a:r>
              <a:rPr lang="en-US" altLang="zh-TW"/>
              <a:t>Page </a:t>
            </a:r>
            <a:fld id="{1876907C-5294-41E5-B8B3-8A4F64E6A652}" type="slidenum">
              <a:rPr lang="zh-TW" altLang="en-US" smtClean="0"/>
              <a:pPr/>
              <a:t>15</a:t>
            </a:fld>
            <a:endParaRPr lang="zh-TW" altLang="en-US" dirty="0"/>
          </a:p>
        </p:txBody>
      </p:sp>
    </p:spTree>
    <p:extLst>
      <p:ext uri="{BB962C8B-B14F-4D97-AF65-F5344CB8AC3E}">
        <p14:creationId xmlns:p14="http://schemas.microsoft.com/office/powerpoint/2010/main" val="3288233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descr="world_map.jpg"/>
          <p:cNvPicPr>
            <a:picLocks noChangeAspect="1"/>
          </p:cNvPicPr>
          <p:nvPr/>
        </p:nvPicPr>
        <p:blipFill>
          <a:blip r:embed="rId3" cstate="print"/>
          <a:srcRect r="7318"/>
          <a:stretch>
            <a:fillRect/>
          </a:stretch>
        </p:blipFill>
        <p:spPr>
          <a:xfrm>
            <a:off x="436338" y="1318423"/>
            <a:ext cx="8179652" cy="5208134"/>
          </a:xfrm>
          <a:prstGeom prst="rect">
            <a:avLst/>
          </a:prstGeom>
        </p:spPr>
      </p:pic>
      <p:sp>
        <p:nvSpPr>
          <p:cNvPr id="25" name="內容版面配置區 24"/>
          <p:cNvSpPr>
            <a:spLocks noGrp="1"/>
          </p:cNvSpPr>
          <p:nvPr>
            <p:ph idx="1"/>
          </p:nvPr>
        </p:nvSpPr>
        <p:spPr>
          <a:xfrm>
            <a:off x="50341" y="3450005"/>
            <a:ext cx="4916200" cy="1270494"/>
          </a:xfrm>
        </p:spPr>
        <p:txBody>
          <a:bodyPr tIns="0" bIns="0"/>
          <a:lstStyle/>
          <a:p>
            <a:pPr>
              <a:buNone/>
            </a:pPr>
            <a:endParaRPr lang="en-US" altLang="zh-TW" sz="1600" dirty="0"/>
          </a:p>
          <a:p>
            <a:pPr>
              <a:buNone/>
            </a:pPr>
            <a:endParaRPr lang="en-US" altLang="zh-TW" sz="1600" dirty="0"/>
          </a:p>
          <a:p>
            <a:r>
              <a:rPr lang="en-US" altLang="zh-TW" sz="1200" b="1" u="sng" dirty="0">
                <a:solidFill>
                  <a:srgbClr val="0070C0"/>
                </a:solidFill>
              </a:rPr>
              <a:t>EMC Group Outline</a:t>
            </a:r>
          </a:p>
          <a:p>
            <a:pPr>
              <a:spcBef>
                <a:spcPts val="0"/>
              </a:spcBef>
              <a:buNone/>
            </a:pPr>
            <a:r>
              <a:rPr lang="en-US" altLang="zh-TW" sz="1200" b="1" i="1" dirty="0"/>
              <a:t> </a:t>
            </a:r>
            <a:r>
              <a:rPr lang="en-US" altLang="zh-TW" sz="1200" dirty="0"/>
              <a:t>   TAIEX listing code:   2383                         </a:t>
            </a:r>
          </a:p>
          <a:p>
            <a:pPr>
              <a:spcBef>
                <a:spcPts val="0"/>
              </a:spcBef>
              <a:buNone/>
            </a:pPr>
            <a:r>
              <a:rPr lang="en-US" altLang="zh-TW" sz="1200" dirty="0"/>
              <a:t>     Established:              1992                                     </a:t>
            </a:r>
          </a:p>
          <a:p>
            <a:pPr>
              <a:spcBef>
                <a:spcPts val="0"/>
              </a:spcBef>
              <a:buNone/>
            </a:pPr>
            <a:r>
              <a:rPr lang="en-US" altLang="zh-TW" sz="1200" dirty="0"/>
              <a:t>     Manpower:                3,200+</a:t>
            </a:r>
          </a:p>
          <a:p>
            <a:pPr>
              <a:spcBef>
                <a:spcPts val="0"/>
              </a:spcBef>
              <a:buNone/>
            </a:pPr>
            <a:r>
              <a:rPr lang="en-US" altLang="zh-TW" sz="1200" dirty="0"/>
              <a:t>     Capacity:                   3.55 KK sheets/ month (CCL)</a:t>
            </a:r>
          </a:p>
          <a:p>
            <a:pPr>
              <a:spcBef>
                <a:spcPts val="0"/>
              </a:spcBef>
              <a:buNone/>
            </a:pPr>
            <a:r>
              <a:rPr lang="en-US" altLang="zh-TW" sz="1200" dirty="0"/>
              <a:t>                                       10.7 KK m/ month (PP)</a:t>
            </a:r>
          </a:p>
          <a:p>
            <a:pPr>
              <a:spcBef>
                <a:spcPts val="0"/>
              </a:spcBef>
              <a:buNone/>
            </a:pPr>
            <a:r>
              <a:rPr lang="en-US" altLang="zh-TW" sz="1200" dirty="0"/>
              <a:t>                                       800 K SF/ month (Mass Lam) </a:t>
            </a:r>
          </a:p>
          <a:p>
            <a:pPr>
              <a:spcBef>
                <a:spcPts val="0"/>
              </a:spcBef>
              <a:buNone/>
            </a:pPr>
            <a:r>
              <a:rPr lang="en-US" altLang="zh-TW" sz="1200" dirty="0"/>
              <a:t>                                       40K panels/ month (MCCCL)                                                 </a:t>
            </a:r>
          </a:p>
          <a:p>
            <a:pPr>
              <a:spcBef>
                <a:spcPts val="0"/>
              </a:spcBef>
              <a:buNone/>
            </a:pPr>
            <a:r>
              <a:rPr lang="en-US" altLang="zh-TW" sz="1200" dirty="0"/>
              <a:t>     Paid-in capital:          USD 96 million                                       </a:t>
            </a:r>
          </a:p>
          <a:p>
            <a:pPr>
              <a:spcBef>
                <a:spcPts val="0"/>
              </a:spcBef>
              <a:buNone/>
            </a:pPr>
            <a:r>
              <a:rPr lang="en-US" altLang="zh-TW" sz="1200" dirty="0"/>
              <a:t>     Revenue in 2020:     USD 920 million                                                  </a:t>
            </a:r>
          </a:p>
          <a:p>
            <a:pPr>
              <a:spcBef>
                <a:spcPts val="0"/>
              </a:spcBef>
              <a:buNone/>
            </a:pPr>
            <a:r>
              <a:rPr lang="en-US" altLang="zh-TW" sz="1200" dirty="0"/>
              <a:t>     Qualification:             ISO-9001, ISO-14001, IATF-16949,   </a:t>
            </a:r>
          </a:p>
          <a:p>
            <a:pPr>
              <a:spcBef>
                <a:spcPts val="0"/>
              </a:spcBef>
              <a:buNone/>
            </a:pPr>
            <a:r>
              <a:rPr lang="en-US" altLang="zh-TW" sz="1200" dirty="0"/>
              <a:t>                                       ISO-45001, QC080000, AS9100C     </a:t>
            </a:r>
          </a:p>
          <a:p>
            <a:pPr>
              <a:spcBef>
                <a:spcPts val="0"/>
              </a:spcBef>
              <a:buNone/>
            </a:pPr>
            <a:r>
              <a:rPr lang="en-US" altLang="zh-TW" sz="1200" dirty="0"/>
              <a:t>                                       and Sony Green Partner                     </a:t>
            </a:r>
          </a:p>
          <a:p>
            <a:pPr>
              <a:spcBef>
                <a:spcPts val="0"/>
              </a:spcBef>
              <a:buNone/>
            </a:pPr>
            <a:r>
              <a:rPr lang="en-US" altLang="zh-TW" sz="1200" dirty="0"/>
              <a:t>     UL file number:         </a:t>
            </a:r>
            <a:r>
              <a:rPr kumimoji="1" lang="en-US" altLang="zh-TW" sz="1200" dirty="0">
                <a:ea typeface="PMingLiU" pitchFamily="18" charset="-120"/>
              </a:rPr>
              <a:t>E150504</a:t>
            </a:r>
            <a:r>
              <a:rPr lang="en-US" altLang="zh-TW" sz="1200" dirty="0"/>
              <a:t>                     </a:t>
            </a:r>
            <a:r>
              <a:rPr lang="en-US" altLang="zh-TW" sz="1400" dirty="0"/>
              <a:t>                                          </a:t>
            </a:r>
          </a:p>
        </p:txBody>
      </p:sp>
      <p:pic>
        <p:nvPicPr>
          <p:cNvPr id="13" name="Picture 6"/>
          <p:cNvPicPr>
            <a:picLocks noChangeAspect="1" noChangeArrowheads="1"/>
          </p:cNvPicPr>
          <p:nvPr/>
        </p:nvPicPr>
        <p:blipFill>
          <a:blip r:embed="rId4" cstate="print"/>
          <a:srcRect/>
          <a:stretch>
            <a:fillRect/>
          </a:stretch>
        </p:blipFill>
        <p:spPr bwMode="auto">
          <a:xfrm>
            <a:off x="7052294" y="2972301"/>
            <a:ext cx="369834" cy="174965"/>
          </a:xfrm>
          <a:prstGeom prst="rect">
            <a:avLst/>
          </a:prstGeom>
          <a:noFill/>
        </p:spPr>
      </p:pic>
      <p:pic>
        <p:nvPicPr>
          <p:cNvPr id="20" name="Picture 6"/>
          <p:cNvPicPr>
            <a:picLocks noChangeAspect="1" noChangeArrowheads="1"/>
          </p:cNvPicPr>
          <p:nvPr/>
        </p:nvPicPr>
        <p:blipFill>
          <a:blip r:embed="rId4" cstate="print"/>
          <a:srcRect/>
          <a:stretch>
            <a:fillRect/>
          </a:stretch>
        </p:blipFill>
        <p:spPr bwMode="auto">
          <a:xfrm>
            <a:off x="7261249" y="3733131"/>
            <a:ext cx="302051" cy="161926"/>
          </a:xfrm>
          <a:prstGeom prst="rect">
            <a:avLst/>
          </a:prstGeom>
          <a:noFill/>
        </p:spPr>
      </p:pic>
      <p:pic>
        <p:nvPicPr>
          <p:cNvPr id="22" name="Picture 6"/>
          <p:cNvPicPr>
            <a:picLocks noChangeAspect="1" noChangeArrowheads="1"/>
          </p:cNvPicPr>
          <p:nvPr/>
        </p:nvPicPr>
        <p:blipFill>
          <a:blip r:embed="rId4" cstate="print"/>
          <a:srcRect/>
          <a:stretch>
            <a:fillRect/>
          </a:stretch>
        </p:blipFill>
        <p:spPr bwMode="auto">
          <a:xfrm>
            <a:off x="6935160" y="3426460"/>
            <a:ext cx="302051" cy="161926"/>
          </a:xfrm>
          <a:prstGeom prst="rect">
            <a:avLst/>
          </a:prstGeom>
          <a:noFill/>
        </p:spPr>
      </p:pic>
      <p:pic>
        <p:nvPicPr>
          <p:cNvPr id="23" name="Picture 6"/>
          <p:cNvPicPr>
            <a:picLocks noChangeAspect="1" noChangeArrowheads="1"/>
          </p:cNvPicPr>
          <p:nvPr/>
        </p:nvPicPr>
        <p:blipFill>
          <a:blip r:embed="rId4" cstate="print"/>
          <a:srcRect/>
          <a:stretch>
            <a:fillRect/>
          </a:stretch>
        </p:blipFill>
        <p:spPr bwMode="auto">
          <a:xfrm>
            <a:off x="1705409" y="3266153"/>
            <a:ext cx="302051" cy="161926"/>
          </a:xfrm>
          <a:prstGeom prst="rect">
            <a:avLst/>
          </a:prstGeom>
          <a:noFill/>
        </p:spPr>
      </p:pic>
      <p:sp>
        <p:nvSpPr>
          <p:cNvPr id="2" name="標題 1"/>
          <p:cNvSpPr>
            <a:spLocks noGrp="1"/>
          </p:cNvSpPr>
          <p:nvPr>
            <p:ph type="title"/>
          </p:nvPr>
        </p:nvSpPr>
        <p:spPr>
          <a:xfrm>
            <a:off x="428596" y="285728"/>
            <a:ext cx="8145462" cy="838200"/>
          </a:xfrm>
        </p:spPr>
        <p:txBody>
          <a:bodyPr anchor="ctr"/>
          <a:lstStyle/>
          <a:p>
            <a:pPr algn="l"/>
            <a:r>
              <a:rPr lang="en-US" altLang="zh-TW"/>
              <a:t>Company profile- Global </a:t>
            </a:r>
            <a:r>
              <a:rPr lang="en-US" altLang="zh-TW" dirty="0"/>
              <a:t>Footprint</a:t>
            </a:r>
            <a:endParaRPr lang="zh-TW" altLang="en-US" dirty="0"/>
          </a:p>
        </p:txBody>
      </p:sp>
      <p:cxnSp>
        <p:nvCxnSpPr>
          <p:cNvPr id="16" name="直線單箭頭接點 15"/>
          <p:cNvCxnSpPr/>
          <p:nvPr/>
        </p:nvCxnSpPr>
        <p:spPr bwMode="auto">
          <a:xfrm flipH="1" flipV="1">
            <a:off x="1465128" y="3150160"/>
            <a:ext cx="216024" cy="113819"/>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19" name="直線單箭頭接點 18"/>
          <p:cNvCxnSpPr>
            <a:cxnSpLocks/>
          </p:cNvCxnSpPr>
          <p:nvPr/>
        </p:nvCxnSpPr>
        <p:spPr bwMode="auto">
          <a:xfrm flipH="1" flipV="1">
            <a:off x="6798438" y="2777581"/>
            <a:ext cx="332205" cy="174965"/>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
        <p:nvSpPr>
          <p:cNvPr id="14" name="文字方塊 13"/>
          <p:cNvSpPr txBox="1"/>
          <p:nvPr/>
        </p:nvSpPr>
        <p:spPr>
          <a:xfrm>
            <a:off x="6066385" y="2564769"/>
            <a:ext cx="1158573" cy="246221"/>
          </a:xfrm>
          <a:prstGeom prst="rect">
            <a:avLst/>
          </a:prstGeom>
          <a:solidFill>
            <a:srgbClr val="009900"/>
          </a:solidFill>
        </p:spPr>
        <p:txBody>
          <a:bodyPr wrap="square" rtlCol="0">
            <a:spAutoFit/>
          </a:bodyPr>
          <a:lstStyle/>
          <a:p>
            <a:r>
              <a:rPr lang="en-US" altLang="zh-TW" sz="1000" dirty="0" err="1">
                <a:solidFill>
                  <a:schemeClr val="bg1"/>
                </a:solidFill>
              </a:rPr>
              <a:t>Kunshan</a:t>
            </a:r>
            <a:r>
              <a:rPr lang="en-US" altLang="zh-TW" sz="1000" dirty="0">
                <a:solidFill>
                  <a:schemeClr val="bg1"/>
                </a:solidFill>
              </a:rPr>
              <a:t>, China</a:t>
            </a:r>
            <a:endParaRPr lang="zh-TW" altLang="en-US" sz="1000" dirty="0">
              <a:solidFill>
                <a:schemeClr val="bg1"/>
              </a:solidFill>
            </a:endParaRPr>
          </a:p>
        </p:txBody>
      </p:sp>
      <p:sp>
        <p:nvSpPr>
          <p:cNvPr id="29" name="文字方塊 28"/>
          <p:cNvSpPr txBox="1"/>
          <p:nvPr/>
        </p:nvSpPr>
        <p:spPr>
          <a:xfrm>
            <a:off x="5497363" y="3524910"/>
            <a:ext cx="1405819" cy="246221"/>
          </a:xfrm>
          <a:prstGeom prst="rect">
            <a:avLst/>
          </a:prstGeom>
          <a:solidFill>
            <a:srgbClr val="009900"/>
          </a:solidFill>
        </p:spPr>
        <p:txBody>
          <a:bodyPr wrap="square" rtlCol="0">
            <a:spAutoFit/>
          </a:bodyPr>
          <a:lstStyle/>
          <a:p>
            <a:r>
              <a:rPr lang="en-US" altLang="zh-TW" sz="1000" dirty="0" err="1">
                <a:solidFill>
                  <a:schemeClr val="bg1"/>
                </a:solidFill>
              </a:rPr>
              <a:t>Zhongshan</a:t>
            </a:r>
            <a:r>
              <a:rPr lang="en-US" altLang="zh-TW" sz="1000" dirty="0">
                <a:solidFill>
                  <a:schemeClr val="bg1"/>
                </a:solidFill>
              </a:rPr>
              <a:t>, China</a:t>
            </a:r>
            <a:endParaRPr lang="zh-TW" altLang="en-US" sz="1000" dirty="0">
              <a:solidFill>
                <a:schemeClr val="bg1"/>
              </a:solidFill>
            </a:endParaRPr>
          </a:p>
        </p:txBody>
      </p:sp>
      <p:sp>
        <p:nvSpPr>
          <p:cNvPr id="31" name="文字方塊 30"/>
          <p:cNvSpPr txBox="1"/>
          <p:nvPr/>
        </p:nvSpPr>
        <p:spPr>
          <a:xfrm>
            <a:off x="7514597" y="3939422"/>
            <a:ext cx="686249" cy="400110"/>
          </a:xfrm>
          <a:prstGeom prst="rect">
            <a:avLst/>
          </a:prstGeom>
          <a:solidFill>
            <a:srgbClr val="009900"/>
          </a:solidFill>
        </p:spPr>
        <p:txBody>
          <a:bodyPr wrap="square" rtlCol="0">
            <a:spAutoFit/>
          </a:bodyPr>
          <a:lstStyle/>
          <a:p>
            <a:r>
              <a:rPr lang="en-US" altLang="zh-TW" sz="1000" dirty="0">
                <a:solidFill>
                  <a:schemeClr val="bg1"/>
                </a:solidFill>
              </a:rPr>
              <a:t>Taiwan, HQ</a:t>
            </a:r>
            <a:endParaRPr lang="zh-TW" altLang="en-US" sz="1000" dirty="0">
              <a:solidFill>
                <a:schemeClr val="bg1"/>
              </a:solidFill>
            </a:endParaRPr>
          </a:p>
        </p:txBody>
      </p:sp>
      <p:sp>
        <p:nvSpPr>
          <p:cNvPr id="32" name="文字方塊 31"/>
          <p:cNvSpPr txBox="1"/>
          <p:nvPr/>
        </p:nvSpPr>
        <p:spPr>
          <a:xfrm>
            <a:off x="2965448" y="3055784"/>
            <a:ext cx="375640" cy="246221"/>
          </a:xfrm>
          <a:prstGeom prst="rect">
            <a:avLst/>
          </a:prstGeom>
          <a:solidFill>
            <a:srgbClr val="66FFFF"/>
          </a:solidFill>
        </p:spPr>
        <p:txBody>
          <a:bodyPr wrap="square" rtlCol="0">
            <a:spAutoFit/>
          </a:bodyPr>
          <a:lstStyle/>
          <a:p>
            <a:r>
              <a:rPr lang="en-US" altLang="zh-TW" sz="1000" dirty="0">
                <a:solidFill>
                  <a:srgbClr val="002060"/>
                </a:solidFill>
              </a:rPr>
              <a:t>OH</a:t>
            </a:r>
            <a:endParaRPr lang="zh-TW" altLang="en-US" sz="1000" dirty="0">
              <a:solidFill>
                <a:srgbClr val="002060"/>
              </a:solidFill>
            </a:endParaRPr>
          </a:p>
        </p:txBody>
      </p:sp>
      <p:pic>
        <p:nvPicPr>
          <p:cNvPr id="24" name="Picture 6"/>
          <p:cNvPicPr>
            <a:picLocks noChangeAspect="1" noChangeArrowheads="1"/>
          </p:cNvPicPr>
          <p:nvPr/>
        </p:nvPicPr>
        <p:blipFill>
          <a:blip r:embed="rId4" cstate="print"/>
          <a:srcRect/>
          <a:stretch>
            <a:fillRect/>
          </a:stretch>
        </p:blipFill>
        <p:spPr bwMode="auto">
          <a:xfrm>
            <a:off x="7422128" y="3537425"/>
            <a:ext cx="319330" cy="171189"/>
          </a:xfrm>
          <a:prstGeom prst="rect">
            <a:avLst/>
          </a:prstGeom>
          <a:noFill/>
        </p:spPr>
      </p:pic>
      <p:sp>
        <p:nvSpPr>
          <p:cNvPr id="33" name="文字方塊 32"/>
          <p:cNvSpPr txBox="1"/>
          <p:nvPr/>
        </p:nvSpPr>
        <p:spPr>
          <a:xfrm>
            <a:off x="7484434" y="3098111"/>
            <a:ext cx="581000" cy="246221"/>
          </a:xfrm>
          <a:prstGeom prst="rect">
            <a:avLst/>
          </a:prstGeom>
          <a:solidFill>
            <a:srgbClr val="FF99FF"/>
          </a:solidFill>
        </p:spPr>
        <p:txBody>
          <a:bodyPr wrap="square" rtlCol="0">
            <a:spAutoFit/>
          </a:bodyPr>
          <a:lstStyle/>
          <a:p>
            <a:r>
              <a:rPr lang="en-US" altLang="zh-TW" sz="1000" dirty="0">
                <a:solidFill>
                  <a:srgbClr val="002060"/>
                </a:solidFill>
              </a:rPr>
              <a:t>Korea</a:t>
            </a:r>
            <a:endParaRPr lang="zh-TW" altLang="en-US" sz="1000" dirty="0">
              <a:solidFill>
                <a:srgbClr val="002060"/>
              </a:solidFill>
            </a:endParaRPr>
          </a:p>
        </p:txBody>
      </p:sp>
      <p:cxnSp>
        <p:nvCxnSpPr>
          <p:cNvPr id="45" name="直線單箭頭接點 44"/>
          <p:cNvCxnSpPr>
            <a:cxnSpLocks/>
          </p:cNvCxnSpPr>
          <p:nvPr/>
        </p:nvCxnSpPr>
        <p:spPr bwMode="auto">
          <a:xfrm>
            <a:off x="7341903" y="3922490"/>
            <a:ext cx="172694" cy="214083"/>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50" name="直線單箭頭接點 49"/>
          <p:cNvCxnSpPr/>
          <p:nvPr/>
        </p:nvCxnSpPr>
        <p:spPr bwMode="auto">
          <a:xfrm rot="5400000">
            <a:off x="6701675" y="3564572"/>
            <a:ext cx="257175" cy="142877"/>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pic>
        <p:nvPicPr>
          <p:cNvPr id="26" name="Picture 6"/>
          <p:cNvPicPr>
            <a:picLocks noChangeAspect="1" noChangeArrowheads="1"/>
          </p:cNvPicPr>
          <p:nvPr/>
        </p:nvPicPr>
        <p:blipFill>
          <a:blip r:embed="rId4" cstate="print"/>
          <a:srcRect/>
          <a:stretch>
            <a:fillRect/>
          </a:stretch>
        </p:blipFill>
        <p:spPr bwMode="auto">
          <a:xfrm>
            <a:off x="7746876" y="2921469"/>
            <a:ext cx="302051" cy="161926"/>
          </a:xfrm>
          <a:prstGeom prst="rect">
            <a:avLst/>
          </a:prstGeom>
          <a:noFill/>
        </p:spPr>
      </p:pic>
      <p:cxnSp>
        <p:nvCxnSpPr>
          <p:cNvPr id="34" name="直線單箭頭接點 33"/>
          <p:cNvCxnSpPr/>
          <p:nvPr/>
        </p:nvCxnSpPr>
        <p:spPr bwMode="auto">
          <a:xfrm rot="5400000" flipH="1" flipV="1">
            <a:off x="7873272" y="2768824"/>
            <a:ext cx="180977" cy="71439"/>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
        <p:nvSpPr>
          <p:cNvPr id="37" name="文字方塊 36"/>
          <p:cNvSpPr txBox="1"/>
          <p:nvPr/>
        </p:nvSpPr>
        <p:spPr>
          <a:xfrm>
            <a:off x="7970745" y="2453118"/>
            <a:ext cx="642910" cy="246221"/>
          </a:xfrm>
          <a:prstGeom prst="rect">
            <a:avLst/>
          </a:prstGeom>
          <a:solidFill>
            <a:srgbClr val="FF99FF"/>
          </a:solidFill>
        </p:spPr>
        <p:txBody>
          <a:bodyPr wrap="square" rtlCol="0">
            <a:spAutoFit/>
          </a:bodyPr>
          <a:lstStyle/>
          <a:p>
            <a:r>
              <a:rPr lang="en-US" altLang="zh-TW" sz="1000" dirty="0">
                <a:solidFill>
                  <a:srgbClr val="002060"/>
                </a:solidFill>
              </a:rPr>
              <a:t>Japan</a:t>
            </a:r>
            <a:endParaRPr lang="zh-TW" altLang="en-US" sz="1000" dirty="0">
              <a:solidFill>
                <a:srgbClr val="002060"/>
              </a:solidFill>
            </a:endParaRPr>
          </a:p>
        </p:txBody>
      </p:sp>
      <p:sp>
        <p:nvSpPr>
          <p:cNvPr id="28" name="矩形 27"/>
          <p:cNvSpPr/>
          <p:nvPr/>
        </p:nvSpPr>
        <p:spPr bwMode="auto">
          <a:xfrm>
            <a:off x="6357950" y="5786454"/>
            <a:ext cx="500066" cy="142876"/>
          </a:xfrm>
          <a:prstGeom prst="rect">
            <a:avLst/>
          </a:prstGeom>
          <a:solidFill>
            <a:srgbClr val="009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charset="0"/>
            </a:endParaRPr>
          </a:p>
        </p:txBody>
      </p:sp>
      <p:sp>
        <p:nvSpPr>
          <p:cNvPr id="36" name="文字方塊 35"/>
          <p:cNvSpPr txBox="1"/>
          <p:nvPr/>
        </p:nvSpPr>
        <p:spPr>
          <a:xfrm>
            <a:off x="6858015" y="5715016"/>
            <a:ext cx="1516069" cy="246221"/>
          </a:xfrm>
          <a:prstGeom prst="rect">
            <a:avLst/>
          </a:prstGeom>
          <a:noFill/>
        </p:spPr>
        <p:txBody>
          <a:bodyPr wrap="square" rtlCol="0">
            <a:spAutoFit/>
          </a:bodyPr>
          <a:lstStyle/>
          <a:p>
            <a:r>
              <a:rPr lang="en-US" altLang="zh-TW" sz="1000" dirty="0"/>
              <a:t>Production facility</a:t>
            </a:r>
            <a:endParaRPr lang="zh-TW" altLang="en-US" sz="1000" dirty="0"/>
          </a:p>
        </p:txBody>
      </p:sp>
      <p:sp>
        <p:nvSpPr>
          <p:cNvPr id="38" name="矩形 37"/>
          <p:cNvSpPr/>
          <p:nvPr/>
        </p:nvSpPr>
        <p:spPr bwMode="auto">
          <a:xfrm>
            <a:off x="6357950" y="6000768"/>
            <a:ext cx="500066" cy="142876"/>
          </a:xfrm>
          <a:prstGeom prst="rect">
            <a:avLst/>
          </a:prstGeom>
          <a:solidFill>
            <a:srgbClr val="FF99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charset="0"/>
            </a:endParaRPr>
          </a:p>
        </p:txBody>
      </p:sp>
      <p:sp>
        <p:nvSpPr>
          <p:cNvPr id="39" name="文字方塊 38"/>
          <p:cNvSpPr txBox="1"/>
          <p:nvPr/>
        </p:nvSpPr>
        <p:spPr>
          <a:xfrm>
            <a:off x="6858016" y="5929330"/>
            <a:ext cx="2285984" cy="246221"/>
          </a:xfrm>
          <a:prstGeom prst="rect">
            <a:avLst/>
          </a:prstGeom>
          <a:noFill/>
        </p:spPr>
        <p:txBody>
          <a:bodyPr wrap="square" rtlCol="0">
            <a:spAutoFit/>
          </a:bodyPr>
          <a:lstStyle/>
          <a:p>
            <a:r>
              <a:rPr lang="en-US" altLang="zh-TW" sz="1000" dirty="0"/>
              <a:t>Distributor</a:t>
            </a:r>
            <a:endParaRPr lang="zh-TW" altLang="en-US" sz="1000" dirty="0"/>
          </a:p>
        </p:txBody>
      </p:sp>
      <p:cxnSp>
        <p:nvCxnSpPr>
          <p:cNvPr id="41" name="直線單箭頭接點 40"/>
          <p:cNvCxnSpPr>
            <a:cxnSpLocks/>
          </p:cNvCxnSpPr>
          <p:nvPr/>
        </p:nvCxnSpPr>
        <p:spPr bwMode="auto">
          <a:xfrm flipH="1">
            <a:off x="4456101" y="3429000"/>
            <a:ext cx="45226" cy="177927"/>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pic>
        <p:nvPicPr>
          <p:cNvPr id="46" name="Picture 6"/>
          <p:cNvPicPr>
            <a:picLocks noChangeAspect="1" noChangeArrowheads="1"/>
          </p:cNvPicPr>
          <p:nvPr/>
        </p:nvPicPr>
        <p:blipFill>
          <a:blip r:embed="rId4" cstate="print"/>
          <a:srcRect/>
          <a:stretch>
            <a:fillRect/>
          </a:stretch>
        </p:blipFill>
        <p:spPr bwMode="auto">
          <a:xfrm>
            <a:off x="4472081" y="3005925"/>
            <a:ext cx="306605" cy="180300"/>
          </a:xfrm>
          <a:prstGeom prst="rect">
            <a:avLst/>
          </a:prstGeom>
          <a:noFill/>
        </p:spPr>
      </p:pic>
      <p:pic>
        <p:nvPicPr>
          <p:cNvPr id="57" name="Picture 6"/>
          <p:cNvPicPr>
            <a:picLocks noChangeAspect="1" noChangeArrowheads="1"/>
          </p:cNvPicPr>
          <p:nvPr/>
        </p:nvPicPr>
        <p:blipFill>
          <a:blip r:embed="rId4" cstate="print"/>
          <a:srcRect/>
          <a:stretch>
            <a:fillRect/>
          </a:stretch>
        </p:blipFill>
        <p:spPr bwMode="auto">
          <a:xfrm>
            <a:off x="4036444" y="3074820"/>
            <a:ext cx="302051" cy="161926"/>
          </a:xfrm>
          <a:prstGeom prst="rect">
            <a:avLst/>
          </a:prstGeom>
          <a:noFill/>
        </p:spPr>
      </p:pic>
      <p:pic>
        <p:nvPicPr>
          <p:cNvPr id="58" name="Picture 6"/>
          <p:cNvPicPr>
            <a:picLocks noChangeAspect="1" noChangeArrowheads="1"/>
          </p:cNvPicPr>
          <p:nvPr/>
        </p:nvPicPr>
        <p:blipFill>
          <a:blip r:embed="rId4" cstate="print"/>
          <a:srcRect/>
          <a:stretch>
            <a:fillRect/>
          </a:stretch>
        </p:blipFill>
        <p:spPr bwMode="auto">
          <a:xfrm>
            <a:off x="4305076" y="3269670"/>
            <a:ext cx="302051" cy="161926"/>
          </a:xfrm>
          <a:prstGeom prst="rect">
            <a:avLst/>
          </a:prstGeom>
          <a:noFill/>
        </p:spPr>
      </p:pic>
      <p:cxnSp>
        <p:nvCxnSpPr>
          <p:cNvPr id="62" name="直線單箭頭接點 61"/>
          <p:cNvCxnSpPr/>
          <p:nvPr/>
        </p:nvCxnSpPr>
        <p:spPr bwMode="auto">
          <a:xfrm flipH="1" flipV="1">
            <a:off x="4315333" y="2763943"/>
            <a:ext cx="36004" cy="329843"/>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pic>
        <p:nvPicPr>
          <p:cNvPr id="42" name="Picture 6"/>
          <p:cNvPicPr>
            <a:picLocks noChangeAspect="1" noChangeArrowheads="1"/>
          </p:cNvPicPr>
          <p:nvPr/>
        </p:nvPicPr>
        <p:blipFill>
          <a:blip r:embed="rId4" cstate="print"/>
          <a:srcRect/>
          <a:stretch>
            <a:fillRect/>
          </a:stretch>
        </p:blipFill>
        <p:spPr bwMode="auto">
          <a:xfrm>
            <a:off x="2499225" y="3188905"/>
            <a:ext cx="302051" cy="144016"/>
          </a:xfrm>
          <a:prstGeom prst="rect">
            <a:avLst/>
          </a:prstGeom>
          <a:noFill/>
        </p:spPr>
      </p:pic>
      <p:cxnSp>
        <p:nvCxnSpPr>
          <p:cNvPr id="44" name="直線單箭頭接點 43"/>
          <p:cNvCxnSpPr/>
          <p:nvPr/>
        </p:nvCxnSpPr>
        <p:spPr bwMode="auto">
          <a:xfrm flipV="1">
            <a:off x="2773330" y="3195066"/>
            <a:ext cx="192210" cy="66865"/>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
        <p:nvSpPr>
          <p:cNvPr id="40" name="文字方塊 39"/>
          <p:cNvSpPr txBox="1"/>
          <p:nvPr/>
        </p:nvSpPr>
        <p:spPr>
          <a:xfrm>
            <a:off x="3943287" y="2558323"/>
            <a:ext cx="475538" cy="246221"/>
          </a:xfrm>
          <a:prstGeom prst="rect">
            <a:avLst/>
          </a:prstGeom>
          <a:solidFill>
            <a:srgbClr val="FF99FF"/>
          </a:solidFill>
        </p:spPr>
        <p:txBody>
          <a:bodyPr wrap="square" rtlCol="0">
            <a:spAutoFit/>
          </a:bodyPr>
          <a:lstStyle/>
          <a:p>
            <a:r>
              <a:rPr lang="en-US" altLang="zh-TW" sz="1000" dirty="0">
                <a:solidFill>
                  <a:srgbClr val="002060"/>
                </a:solidFill>
              </a:rPr>
              <a:t>UK </a:t>
            </a:r>
            <a:endParaRPr lang="zh-TW" altLang="en-US" sz="1000" dirty="0">
              <a:solidFill>
                <a:srgbClr val="002060"/>
              </a:solidFill>
            </a:endParaRPr>
          </a:p>
        </p:txBody>
      </p:sp>
      <p:cxnSp>
        <p:nvCxnSpPr>
          <p:cNvPr id="76" name="直線單箭頭接點 75"/>
          <p:cNvCxnSpPr/>
          <p:nvPr/>
        </p:nvCxnSpPr>
        <p:spPr bwMode="auto">
          <a:xfrm flipH="1" flipV="1">
            <a:off x="1631290" y="3388008"/>
            <a:ext cx="216024" cy="144014"/>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
        <p:nvSpPr>
          <p:cNvPr id="47" name="文字方塊 46"/>
          <p:cNvSpPr txBox="1"/>
          <p:nvPr/>
        </p:nvSpPr>
        <p:spPr>
          <a:xfrm>
            <a:off x="6858016" y="6170225"/>
            <a:ext cx="2285984" cy="246221"/>
          </a:xfrm>
          <a:prstGeom prst="rect">
            <a:avLst/>
          </a:prstGeom>
          <a:noFill/>
        </p:spPr>
        <p:txBody>
          <a:bodyPr wrap="square" rtlCol="0">
            <a:spAutoFit/>
          </a:bodyPr>
          <a:lstStyle/>
          <a:p>
            <a:r>
              <a:rPr lang="en-US" altLang="zh-TW" sz="1000" dirty="0"/>
              <a:t>Representative office</a:t>
            </a:r>
            <a:endParaRPr lang="zh-TW" altLang="en-US" sz="1000" dirty="0"/>
          </a:p>
        </p:txBody>
      </p:sp>
      <p:sp>
        <p:nvSpPr>
          <p:cNvPr id="48" name="矩形 47"/>
          <p:cNvSpPr/>
          <p:nvPr/>
        </p:nvSpPr>
        <p:spPr bwMode="auto">
          <a:xfrm>
            <a:off x="6357950" y="6249536"/>
            <a:ext cx="500066" cy="142876"/>
          </a:xfrm>
          <a:prstGeom prst="rect">
            <a:avLst/>
          </a:prstGeom>
          <a:solidFill>
            <a:srgbClr val="66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charset="0"/>
            </a:endParaRPr>
          </a:p>
        </p:txBody>
      </p:sp>
      <p:pic>
        <p:nvPicPr>
          <p:cNvPr id="43" name="Picture 6"/>
          <p:cNvPicPr>
            <a:picLocks noChangeAspect="1" noChangeArrowheads="1"/>
          </p:cNvPicPr>
          <p:nvPr/>
        </p:nvPicPr>
        <p:blipFill>
          <a:blip r:embed="rId4" cstate="print"/>
          <a:srcRect/>
          <a:stretch>
            <a:fillRect/>
          </a:stretch>
        </p:blipFill>
        <p:spPr bwMode="auto">
          <a:xfrm>
            <a:off x="6814971" y="3195066"/>
            <a:ext cx="302051" cy="161926"/>
          </a:xfrm>
          <a:prstGeom prst="rect">
            <a:avLst/>
          </a:prstGeom>
          <a:noFill/>
        </p:spPr>
      </p:pic>
      <p:cxnSp>
        <p:nvCxnSpPr>
          <p:cNvPr id="49" name="直線單箭頭接點 48"/>
          <p:cNvCxnSpPr/>
          <p:nvPr/>
        </p:nvCxnSpPr>
        <p:spPr bwMode="auto">
          <a:xfrm flipH="1" flipV="1">
            <a:off x="6467471" y="3209502"/>
            <a:ext cx="281023" cy="101016"/>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
        <p:nvSpPr>
          <p:cNvPr id="51" name="文字方塊 50"/>
          <p:cNvSpPr txBox="1"/>
          <p:nvPr/>
        </p:nvSpPr>
        <p:spPr>
          <a:xfrm>
            <a:off x="5614802" y="2982205"/>
            <a:ext cx="1200169" cy="246221"/>
          </a:xfrm>
          <a:prstGeom prst="rect">
            <a:avLst/>
          </a:prstGeom>
          <a:solidFill>
            <a:srgbClr val="009900"/>
          </a:solidFill>
        </p:spPr>
        <p:txBody>
          <a:bodyPr wrap="square" rtlCol="0">
            <a:spAutoFit/>
          </a:bodyPr>
          <a:lstStyle/>
          <a:p>
            <a:r>
              <a:rPr lang="en-US" altLang="zh-TW" sz="1000" dirty="0" err="1">
                <a:solidFill>
                  <a:schemeClr val="bg1"/>
                </a:solidFill>
              </a:rPr>
              <a:t>Huangshi</a:t>
            </a:r>
            <a:r>
              <a:rPr lang="en-US" altLang="zh-TW" sz="1000" dirty="0">
                <a:solidFill>
                  <a:schemeClr val="bg1"/>
                </a:solidFill>
              </a:rPr>
              <a:t>, China</a:t>
            </a:r>
            <a:endParaRPr lang="zh-TW" altLang="en-US" sz="1000" dirty="0">
              <a:solidFill>
                <a:schemeClr val="bg1"/>
              </a:solidFill>
            </a:endParaRPr>
          </a:p>
        </p:txBody>
      </p:sp>
      <p:sp>
        <p:nvSpPr>
          <p:cNvPr id="6" name="投影片編號版面配置區 5"/>
          <p:cNvSpPr>
            <a:spLocks noGrp="1"/>
          </p:cNvSpPr>
          <p:nvPr>
            <p:ph type="sldNum" sz="quarter" idx="12"/>
          </p:nvPr>
        </p:nvSpPr>
        <p:spPr/>
        <p:txBody>
          <a:bodyPr/>
          <a:lstStyle/>
          <a:p>
            <a:fld id="{8F3AF0C2-284E-4725-A958-32507706DAEE}" type="slidenum">
              <a:rPr lang="zh-TW" altLang="en-US" smtClean="0"/>
              <a:pPr/>
              <a:t>16</a:t>
            </a:fld>
            <a:endParaRPr lang="zh-TW" altLang="en-US"/>
          </a:p>
        </p:txBody>
      </p:sp>
      <p:sp>
        <p:nvSpPr>
          <p:cNvPr id="52" name="文字方塊 51"/>
          <p:cNvSpPr txBox="1"/>
          <p:nvPr/>
        </p:nvSpPr>
        <p:spPr>
          <a:xfrm>
            <a:off x="4844367" y="2840649"/>
            <a:ext cx="779821" cy="246221"/>
          </a:xfrm>
          <a:prstGeom prst="rect">
            <a:avLst/>
          </a:prstGeom>
          <a:solidFill>
            <a:srgbClr val="FF99FF"/>
          </a:solidFill>
        </p:spPr>
        <p:txBody>
          <a:bodyPr wrap="square" rtlCol="0">
            <a:spAutoFit/>
          </a:bodyPr>
          <a:lstStyle/>
          <a:p>
            <a:r>
              <a:rPr lang="en-US" altLang="zh-TW" sz="1000" dirty="0">
                <a:solidFill>
                  <a:srgbClr val="002060"/>
                </a:solidFill>
              </a:rPr>
              <a:t>Germany</a:t>
            </a:r>
            <a:endParaRPr lang="zh-TW" altLang="en-US" sz="1000" dirty="0">
              <a:solidFill>
                <a:srgbClr val="002060"/>
              </a:solidFill>
            </a:endParaRPr>
          </a:p>
        </p:txBody>
      </p:sp>
      <p:sp>
        <p:nvSpPr>
          <p:cNvPr id="53" name="文字方塊 52"/>
          <p:cNvSpPr txBox="1"/>
          <p:nvPr/>
        </p:nvSpPr>
        <p:spPr>
          <a:xfrm>
            <a:off x="4315333" y="3593982"/>
            <a:ext cx="609116" cy="246221"/>
          </a:xfrm>
          <a:prstGeom prst="rect">
            <a:avLst/>
          </a:prstGeom>
          <a:solidFill>
            <a:srgbClr val="FF99FF"/>
          </a:solidFill>
        </p:spPr>
        <p:txBody>
          <a:bodyPr wrap="square" rtlCol="0">
            <a:spAutoFit/>
          </a:bodyPr>
          <a:lstStyle/>
          <a:p>
            <a:r>
              <a:rPr lang="en-US" altLang="zh-TW" sz="1000" dirty="0">
                <a:solidFill>
                  <a:srgbClr val="002060"/>
                </a:solidFill>
              </a:rPr>
              <a:t>France</a:t>
            </a:r>
            <a:endParaRPr lang="zh-TW" altLang="en-US" sz="1000" dirty="0">
              <a:solidFill>
                <a:srgbClr val="002060"/>
              </a:solidFill>
            </a:endParaRPr>
          </a:p>
        </p:txBody>
      </p:sp>
      <p:sp>
        <p:nvSpPr>
          <p:cNvPr id="54" name="文字方塊 53">
            <a:extLst>
              <a:ext uri="{FF2B5EF4-FFF2-40B4-BE49-F238E27FC236}">
                <a16:creationId xmlns:a16="http://schemas.microsoft.com/office/drawing/2014/main" id="{47AD2932-F4B7-47A4-9997-AF14C44911D1}"/>
              </a:ext>
            </a:extLst>
          </p:cNvPr>
          <p:cNvSpPr txBox="1"/>
          <p:nvPr/>
        </p:nvSpPr>
        <p:spPr>
          <a:xfrm>
            <a:off x="1804939" y="2884268"/>
            <a:ext cx="391737" cy="246221"/>
          </a:xfrm>
          <a:prstGeom prst="rect">
            <a:avLst/>
          </a:prstGeom>
          <a:solidFill>
            <a:srgbClr val="FF99FF"/>
          </a:solidFill>
          <a:ln>
            <a:solidFill>
              <a:srgbClr val="FCFCFC"/>
            </a:solidFill>
          </a:ln>
        </p:spPr>
        <p:txBody>
          <a:bodyPr wrap="square" rtlCol="0">
            <a:spAutoFit/>
          </a:bodyPr>
          <a:lstStyle/>
          <a:p>
            <a:r>
              <a:rPr lang="en-US" altLang="zh-TW" sz="1000" dirty="0">
                <a:solidFill>
                  <a:srgbClr val="002060"/>
                </a:solidFill>
              </a:rPr>
              <a:t>MN</a:t>
            </a:r>
            <a:endParaRPr lang="zh-TW" altLang="en-US" sz="1000" dirty="0">
              <a:solidFill>
                <a:srgbClr val="002060"/>
              </a:solidFill>
            </a:endParaRPr>
          </a:p>
        </p:txBody>
      </p:sp>
      <p:sp>
        <p:nvSpPr>
          <p:cNvPr id="55" name="文字方塊 54">
            <a:extLst>
              <a:ext uri="{FF2B5EF4-FFF2-40B4-BE49-F238E27FC236}">
                <a16:creationId xmlns:a16="http://schemas.microsoft.com/office/drawing/2014/main" id="{E2777812-FFEC-4174-A0B8-4A45A668FDB0}"/>
              </a:ext>
            </a:extLst>
          </p:cNvPr>
          <p:cNvSpPr txBox="1"/>
          <p:nvPr/>
        </p:nvSpPr>
        <p:spPr>
          <a:xfrm>
            <a:off x="2216853" y="2884227"/>
            <a:ext cx="401960" cy="246221"/>
          </a:xfrm>
          <a:prstGeom prst="rect">
            <a:avLst/>
          </a:prstGeom>
          <a:solidFill>
            <a:srgbClr val="66FFFF"/>
          </a:solidFill>
          <a:ln>
            <a:solidFill>
              <a:schemeClr val="bg1"/>
            </a:solidFill>
          </a:ln>
        </p:spPr>
        <p:txBody>
          <a:bodyPr wrap="square" rtlCol="0">
            <a:spAutoFit/>
          </a:bodyPr>
          <a:lstStyle/>
          <a:p>
            <a:r>
              <a:rPr lang="en-US" altLang="zh-TW" sz="1000" dirty="0">
                <a:solidFill>
                  <a:srgbClr val="002060"/>
                </a:solidFill>
              </a:rPr>
              <a:t>MN</a:t>
            </a:r>
            <a:endParaRPr lang="zh-TW" altLang="en-US" sz="1000" dirty="0">
              <a:solidFill>
                <a:srgbClr val="002060"/>
              </a:solidFill>
            </a:endParaRPr>
          </a:p>
        </p:txBody>
      </p:sp>
      <p:sp>
        <p:nvSpPr>
          <p:cNvPr id="56" name="文字方塊 55">
            <a:extLst>
              <a:ext uri="{FF2B5EF4-FFF2-40B4-BE49-F238E27FC236}">
                <a16:creationId xmlns:a16="http://schemas.microsoft.com/office/drawing/2014/main" id="{EC8EBA4B-AF1E-4B7B-A50D-2B6C9CC7120F}"/>
              </a:ext>
            </a:extLst>
          </p:cNvPr>
          <p:cNvSpPr txBox="1"/>
          <p:nvPr/>
        </p:nvSpPr>
        <p:spPr>
          <a:xfrm>
            <a:off x="579952" y="3342964"/>
            <a:ext cx="1031784" cy="246221"/>
          </a:xfrm>
          <a:prstGeom prst="rect">
            <a:avLst/>
          </a:prstGeom>
          <a:solidFill>
            <a:srgbClr val="FF99FF"/>
          </a:solidFill>
          <a:ln>
            <a:solidFill>
              <a:schemeClr val="bg1"/>
            </a:solidFill>
          </a:ln>
        </p:spPr>
        <p:txBody>
          <a:bodyPr wrap="square" rtlCol="0">
            <a:spAutoFit/>
          </a:bodyPr>
          <a:lstStyle/>
          <a:p>
            <a:r>
              <a:rPr lang="en-US" altLang="zh-TW" sz="1000" dirty="0">
                <a:solidFill>
                  <a:srgbClr val="002060"/>
                </a:solidFill>
              </a:rPr>
              <a:t>SJ &amp; SA, CA</a:t>
            </a:r>
            <a:endParaRPr lang="zh-TW" altLang="en-US" sz="1000" dirty="0">
              <a:solidFill>
                <a:srgbClr val="002060"/>
              </a:solidFill>
            </a:endParaRPr>
          </a:p>
        </p:txBody>
      </p:sp>
      <p:sp>
        <p:nvSpPr>
          <p:cNvPr id="59" name="文字方塊 58">
            <a:extLst>
              <a:ext uri="{FF2B5EF4-FFF2-40B4-BE49-F238E27FC236}">
                <a16:creationId xmlns:a16="http://schemas.microsoft.com/office/drawing/2014/main" id="{CCFC1042-E8DA-4060-AABB-0F66A4B2AF43}"/>
              </a:ext>
            </a:extLst>
          </p:cNvPr>
          <p:cNvSpPr txBox="1"/>
          <p:nvPr/>
        </p:nvSpPr>
        <p:spPr>
          <a:xfrm>
            <a:off x="722650" y="3606927"/>
            <a:ext cx="669444" cy="246221"/>
          </a:xfrm>
          <a:prstGeom prst="rect">
            <a:avLst/>
          </a:prstGeom>
          <a:solidFill>
            <a:srgbClr val="009900"/>
          </a:solidFill>
          <a:ln>
            <a:solidFill>
              <a:schemeClr val="bg1"/>
            </a:solidFill>
          </a:ln>
        </p:spPr>
        <p:txBody>
          <a:bodyPr wrap="square" rtlCol="0">
            <a:spAutoFit/>
          </a:bodyPr>
          <a:lstStyle/>
          <a:p>
            <a:r>
              <a:rPr lang="en-US" altLang="zh-TW" sz="1000" dirty="0">
                <a:solidFill>
                  <a:schemeClr val="bg1"/>
                </a:solidFill>
              </a:rPr>
              <a:t>RC, CA</a:t>
            </a:r>
            <a:endParaRPr lang="zh-TW" altLang="en-US" sz="1000" dirty="0">
              <a:solidFill>
                <a:schemeClr val="bg1"/>
              </a:solidFill>
            </a:endParaRPr>
          </a:p>
        </p:txBody>
      </p:sp>
      <p:sp>
        <p:nvSpPr>
          <p:cNvPr id="60" name="文字方塊 59">
            <a:extLst>
              <a:ext uri="{FF2B5EF4-FFF2-40B4-BE49-F238E27FC236}">
                <a16:creationId xmlns:a16="http://schemas.microsoft.com/office/drawing/2014/main" id="{598A9180-FC12-443D-9D66-9CDDC7CA2C61}"/>
              </a:ext>
            </a:extLst>
          </p:cNvPr>
          <p:cNvSpPr txBox="1"/>
          <p:nvPr/>
        </p:nvSpPr>
        <p:spPr>
          <a:xfrm>
            <a:off x="1384309" y="3771947"/>
            <a:ext cx="391737" cy="246221"/>
          </a:xfrm>
          <a:prstGeom prst="rect">
            <a:avLst/>
          </a:prstGeom>
          <a:solidFill>
            <a:srgbClr val="66FFFF"/>
          </a:solidFill>
          <a:ln>
            <a:solidFill>
              <a:schemeClr val="bg1"/>
            </a:solidFill>
          </a:ln>
        </p:spPr>
        <p:txBody>
          <a:bodyPr wrap="square" rtlCol="0">
            <a:spAutoFit/>
          </a:bodyPr>
          <a:lstStyle/>
          <a:p>
            <a:r>
              <a:rPr lang="en-US" altLang="zh-TW" sz="1000" dirty="0">
                <a:solidFill>
                  <a:srgbClr val="002060"/>
                </a:solidFill>
              </a:rPr>
              <a:t>CA</a:t>
            </a:r>
            <a:endParaRPr lang="zh-TW" altLang="en-US" sz="1000" dirty="0">
              <a:solidFill>
                <a:srgbClr val="002060"/>
              </a:solidFill>
            </a:endParaRPr>
          </a:p>
        </p:txBody>
      </p:sp>
      <p:cxnSp>
        <p:nvCxnSpPr>
          <p:cNvPr id="61" name="直線單箭頭接點 60">
            <a:extLst>
              <a:ext uri="{FF2B5EF4-FFF2-40B4-BE49-F238E27FC236}">
                <a16:creationId xmlns:a16="http://schemas.microsoft.com/office/drawing/2014/main" id="{FA2A99A5-E4A5-4E55-A0F8-AB0F5722105D}"/>
              </a:ext>
            </a:extLst>
          </p:cNvPr>
          <p:cNvCxnSpPr>
            <a:cxnSpLocks/>
          </p:cNvCxnSpPr>
          <p:nvPr/>
        </p:nvCxnSpPr>
        <p:spPr bwMode="auto">
          <a:xfrm flipH="1">
            <a:off x="1788813" y="3657692"/>
            <a:ext cx="67621" cy="182511"/>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63" name="直線單箭頭接點 62">
            <a:extLst>
              <a:ext uri="{FF2B5EF4-FFF2-40B4-BE49-F238E27FC236}">
                <a16:creationId xmlns:a16="http://schemas.microsoft.com/office/drawing/2014/main" id="{546FB9FC-3414-4FE7-BBF3-1821962E75EF}"/>
              </a:ext>
            </a:extLst>
          </p:cNvPr>
          <p:cNvCxnSpPr>
            <a:cxnSpLocks/>
          </p:cNvCxnSpPr>
          <p:nvPr/>
        </p:nvCxnSpPr>
        <p:spPr bwMode="auto">
          <a:xfrm flipH="1">
            <a:off x="1438844" y="3611965"/>
            <a:ext cx="378256" cy="75175"/>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64" name="直線單箭頭接點 63">
            <a:extLst>
              <a:ext uri="{FF2B5EF4-FFF2-40B4-BE49-F238E27FC236}">
                <a16:creationId xmlns:a16="http://schemas.microsoft.com/office/drawing/2014/main" id="{267E1CB8-EB00-47AF-A254-BFF384DC805A}"/>
              </a:ext>
            </a:extLst>
          </p:cNvPr>
          <p:cNvCxnSpPr>
            <a:cxnSpLocks/>
          </p:cNvCxnSpPr>
          <p:nvPr/>
        </p:nvCxnSpPr>
        <p:spPr bwMode="auto">
          <a:xfrm flipH="1" flipV="1">
            <a:off x="1501626" y="3526034"/>
            <a:ext cx="274420" cy="23900"/>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
        <p:nvSpPr>
          <p:cNvPr id="65" name="文字方塊 64">
            <a:extLst>
              <a:ext uri="{FF2B5EF4-FFF2-40B4-BE49-F238E27FC236}">
                <a16:creationId xmlns:a16="http://schemas.microsoft.com/office/drawing/2014/main" id="{D7D001F9-9795-4CB5-916A-7259ABA6CA2F}"/>
              </a:ext>
            </a:extLst>
          </p:cNvPr>
          <p:cNvSpPr txBox="1"/>
          <p:nvPr/>
        </p:nvSpPr>
        <p:spPr>
          <a:xfrm>
            <a:off x="1078566" y="2991666"/>
            <a:ext cx="401960" cy="246221"/>
          </a:xfrm>
          <a:prstGeom prst="rect">
            <a:avLst/>
          </a:prstGeom>
          <a:solidFill>
            <a:srgbClr val="66FFFF"/>
          </a:solidFill>
          <a:ln>
            <a:solidFill>
              <a:schemeClr val="bg1"/>
            </a:solidFill>
          </a:ln>
        </p:spPr>
        <p:txBody>
          <a:bodyPr wrap="square" rtlCol="0">
            <a:spAutoFit/>
          </a:bodyPr>
          <a:lstStyle/>
          <a:p>
            <a:r>
              <a:rPr lang="en-US" altLang="zh-TW" sz="1000" dirty="0">
                <a:solidFill>
                  <a:srgbClr val="002060"/>
                </a:solidFill>
              </a:rPr>
              <a:t>MN</a:t>
            </a:r>
            <a:endParaRPr lang="zh-TW" altLang="en-US" sz="1000" dirty="0">
              <a:solidFill>
                <a:srgbClr val="002060"/>
              </a:solidFill>
            </a:endParaRPr>
          </a:p>
        </p:txBody>
      </p:sp>
      <p:pic>
        <p:nvPicPr>
          <p:cNvPr id="66" name="Picture 6">
            <a:extLst>
              <a:ext uri="{FF2B5EF4-FFF2-40B4-BE49-F238E27FC236}">
                <a16:creationId xmlns:a16="http://schemas.microsoft.com/office/drawing/2014/main" id="{426847B3-0B10-41C5-B0F3-03F0BECD292E}"/>
              </a:ext>
            </a:extLst>
          </p:cNvPr>
          <p:cNvPicPr>
            <a:picLocks noChangeAspect="1" noChangeArrowheads="1"/>
          </p:cNvPicPr>
          <p:nvPr/>
        </p:nvPicPr>
        <p:blipFill>
          <a:blip r:embed="rId4" cstate="print"/>
          <a:srcRect/>
          <a:stretch>
            <a:fillRect/>
          </a:stretch>
        </p:blipFill>
        <p:spPr bwMode="auto">
          <a:xfrm>
            <a:off x="2075113" y="3198010"/>
            <a:ext cx="302051" cy="161926"/>
          </a:xfrm>
          <a:prstGeom prst="rect">
            <a:avLst/>
          </a:prstGeom>
          <a:noFill/>
        </p:spPr>
      </p:pic>
      <p:pic>
        <p:nvPicPr>
          <p:cNvPr id="67" name="Picture 6">
            <a:extLst>
              <a:ext uri="{FF2B5EF4-FFF2-40B4-BE49-F238E27FC236}">
                <a16:creationId xmlns:a16="http://schemas.microsoft.com/office/drawing/2014/main" id="{DB8C06F0-650A-4AEB-9F9D-4EBCB4930CBC}"/>
              </a:ext>
            </a:extLst>
          </p:cNvPr>
          <p:cNvPicPr>
            <a:picLocks noChangeAspect="1" noChangeArrowheads="1"/>
          </p:cNvPicPr>
          <p:nvPr/>
        </p:nvPicPr>
        <p:blipFill>
          <a:blip r:embed="rId4" cstate="print"/>
          <a:srcRect/>
          <a:stretch>
            <a:fillRect/>
          </a:stretch>
        </p:blipFill>
        <p:spPr bwMode="auto">
          <a:xfrm>
            <a:off x="1884943" y="3523037"/>
            <a:ext cx="302051" cy="161926"/>
          </a:xfrm>
          <a:prstGeom prst="rect">
            <a:avLst/>
          </a:prstGeom>
          <a:noFill/>
        </p:spPr>
      </p:pic>
      <p:cxnSp>
        <p:nvCxnSpPr>
          <p:cNvPr id="69" name="直線單箭頭接點 68">
            <a:extLst>
              <a:ext uri="{FF2B5EF4-FFF2-40B4-BE49-F238E27FC236}">
                <a16:creationId xmlns:a16="http://schemas.microsoft.com/office/drawing/2014/main" id="{8ED56664-8BFC-4467-A435-AA410F4CE919}"/>
              </a:ext>
            </a:extLst>
          </p:cNvPr>
          <p:cNvCxnSpPr>
            <a:cxnSpLocks/>
            <a:stCxn id="46" idx="3"/>
          </p:cNvCxnSpPr>
          <p:nvPr/>
        </p:nvCxnSpPr>
        <p:spPr bwMode="auto">
          <a:xfrm flipV="1">
            <a:off x="4778686" y="3092089"/>
            <a:ext cx="146067" cy="3986"/>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74" name="直線單箭頭接點 73">
            <a:extLst>
              <a:ext uri="{FF2B5EF4-FFF2-40B4-BE49-F238E27FC236}">
                <a16:creationId xmlns:a16="http://schemas.microsoft.com/office/drawing/2014/main" id="{27C5759A-37B0-4D9E-B635-6D702B6204FA}"/>
              </a:ext>
            </a:extLst>
          </p:cNvPr>
          <p:cNvCxnSpPr>
            <a:cxnSpLocks/>
          </p:cNvCxnSpPr>
          <p:nvPr/>
        </p:nvCxnSpPr>
        <p:spPr bwMode="auto">
          <a:xfrm flipH="1" flipV="1">
            <a:off x="1967229" y="3054558"/>
            <a:ext cx="144910" cy="131667"/>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75" name="直線單箭頭接點 74">
            <a:extLst>
              <a:ext uri="{FF2B5EF4-FFF2-40B4-BE49-F238E27FC236}">
                <a16:creationId xmlns:a16="http://schemas.microsoft.com/office/drawing/2014/main" id="{C7AAB2D6-D001-4A1A-8B25-D775C6CA6FC9}"/>
              </a:ext>
            </a:extLst>
          </p:cNvPr>
          <p:cNvCxnSpPr>
            <a:cxnSpLocks/>
            <a:stCxn id="66" idx="0"/>
            <a:endCxn id="55" idx="2"/>
          </p:cNvCxnSpPr>
          <p:nvPr/>
        </p:nvCxnSpPr>
        <p:spPr bwMode="auto">
          <a:xfrm flipV="1">
            <a:off x="2226139" y="3130448"/>
            <a:ext cx="191694" cy="67562"/>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cxnSp>
        <p:nvCxnSpPr>
          <p:cNvPr id="83" name="直線單箭頭接點 82">
            <a:extLst>
              <a:ext uri="{FF2B5EF4-FFF2-40B4-BE49-F238E27FC236}">
                <a16:creationId xmlns:a16="http://schemas.microsoft.com/office/drawing/2014/main" id="{498390CF-043C-40F8-A898-8376AF3057E6}"/>
              </a:ext>
            </a:extLst>
          </p:cNvPr>
          <p:cNvCxnSpPr>
            <a:cxnSpLocks/>
            <a:endCxn id="33" idx="2"/>
          </p:cNvCxnSpPr>
          <p:nvPr/>
        </p:nvCxnSpPr>
        <p:spPr bwMode="auto">
          <a:xfrm flipV="1">
            <a:off x="7623208" y="3344332"/>
            <a:ext cx="151726" cy="173631"/>
          </a:xfrm>
          <a:prstGeom prst="straightConnector1">
            <a:avLst/>
          </a:prstGeom>
          <a:solidFill>
            <a:schemeClr val="accent1"/>
          </a:solidFill>
          <a:ln w="25400" cap="flat" cmpd="sng" algn="ctr">
            <a:solidFill>
              <a:srgbClr val="002060"/>
            </a:solidFill>
            <a:prstDash val="solid"/>
            <a:round/>
            <a:headEnd type="oval" w="med" len="med"/>
            <a:tailEnd type="none"/>
          </a:ln>
          <a:effectLst/>
        </p:spPr>
      </p:cxnSp>
    </p:spTree>
    <p:extLst>
      <p:ext uri="{BB962C8B-B14F-4D97-AF65-F5344CB8AC3E}">
        <p14:creationId xmlns:p14="http://schemas.microsoft.com/office/powerpoint/2010/main" val="656804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4FA8DAB-6277-4A19-96C0-7CA735EBE18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21961" y="1427436"/>
            <a:ext cx="5506163" cy="5058432"/>
          </a:xfrm>
          <a:prstGeom prst="rect">
            <a:avLst/>
          </a:prstGeom>
          <a:ln w="57150">
            <a:solidFill>
              <a:schemeClr val="accent1">
                <a:lumMod val="40000"/>
                <a:lumOff val="60000"/>
              </a:schemeClr>
            </a:solidFill>
          </a:ln>
        </p:spPr>
      </p:pic>
      <p:cxnSp>
        <p:nvCxnSpPr>
          <p:cNvPr id="35" name="AutoShape 25"/>
          <p:cNvCxnSpPr>
            <a:cxnSpLocks noChangeShapeType="1"/>
          </p:cNvCxnSpPr>
          <p:nvPr/>
        </p:nvCxnSpPr>
        <p:spPr bwMode="auto">
          <a:xfrm>
            <a:off x="4598988" y="6300788"/>
            <a:ext cx="1587" cy="1587"/>
          </a:xfrm>
          <a:prstGeom prst="straightConnector1">
            <a:avLst/>
          </a:prstGeom>
          <a:noFill/>
          <a:ln w="9525">
            <a:noFill/>
            <a:round/>
            <a:headEnd/>
            <a:tailEnd/>
          </a:ln>
        </p:spPr>
      </p:cxnSp>
      <p:sp>
        <p:nvSpPr>
          <p:cNvPr id="36" name="標題 18"/>
          <p:cNvSpPr txBox="1">
            <a:spLocks/>
          </p:cNvSpPr>
          <p:nvPr/>
        </p:nvSpPr>
        <p:spPr>
          <a:xfrm>
            <a:off x="190252" y="236544"/>
            <a:ext cx="9217519" cy="838200"/>
          </a:xfrm>
          <a:prstGeom prst="rect">
            <a:avLst/>
          </a:prstGeom>
        </p:spPr>
        <p:txBody>
          <a:bodyPr anchor="ctr"/>
          <a:lstStyle/>
          <a:p>
            <a:pPr marL="0" marR="0" lvl="0" indent="0" algn="l" defTabSz="814388" rtl="0" eaLnBrk="1" fontAlgn="base" latinLnBrk="0" hangingPunct="1">
              <a:lnSpc>
                <a:spcPct val="90000"/>
              </a:lnSpc>
              <a:spcBef>
                <a:spcPct val="0"/>
              </a:spcBef>
              <a:spcAft>
                <a:spcPct val="0"/>
              </a:spcAft>
              <a:buClrTx/>
              <a:buSzTx/>
              <a:buFontTx/>
              <a:buNone/>
              <a:tabLst/>
              <a:defRPr/>
            </a:pPr>
            <a:r>
              <a:rPr lang="en-US" altLang="zh-TW" sz="3000" dirty="0">
                <a:solidFill>
                  <a:srgbClr val="134482"/>
                </a:solidFill>
                <a:ea typeface="微軟正黑體" panose="020B0604030504040204" pitchFamily="34" charset="-120"/>
                <a:cs typeface="+mj-cs"/>
              </a:rPr>
              <a:t>Manufacturing Locations and Monthly Capacity</a:t>
            </a:r>
            <a:endParaRPr lang="zh-TW" altLang="en-US" sz="3000" dirty="0">
              <a:solidFill>
                <a:srgbClr val="134482"/>
              </a:solidFill>
              <a:ea typeface="微軟正黑體" panose="020B0604030504040204" pitchFamily="34" charset="-120"/>
              <a:cs typeface="+mj-cs"/>
            </a:endParaRPr>
          </a:p>
        </p:txBody>
      </p:sp>
      <p:sp>
        <p:nvSpPr>
          <p:cNvPr id="18" name="Text Box 5"/>
          <p:cNvSpPr txBox="1">
            <a:spLocks noChangeArrowheads="1"/>
          </p:cNvSpPr>
          <p:nvPr/>
        </p:nvSpPr>
        <p:spPr bwMode="auto">
          <a:xfrm>
            <a:off x="7026590" y="1522934"/>
            <a:ext cx="2009906" cy="1200329"/>
          </a:xfrm>
          <a:prstGeom prst="rect">
            <a:avLst/>
          </a:prstGeom>
          <a:solidFill>
            <a:schemeClr val="accent1">
              <a:lumMod val="40000"/>
              <a:lumOff val="6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en-US" altLang="zh-TW" sz="1200" b="1" i="1" dirty="0">
                <a:solidFill>
                  <a:schemeClr val="accent3">
                    <a:lumMod val="50000"/>
                  </a:schemeClr>
                </a:solidFill>
                <a:ea typeface="PMingLiU" pitchFamily="18" charset="-120"/>
              </a:rPr>
              <a:t>EMC (KS)</a:t>
            </a:r>
            <a:endParaRPr lang="en-US" altLang="zh-TW" sz="1200" b="1" i="1" u="sng" dirty="0">
              <a:solidFill>
                <a:schemeClr val="accent3">
                  <a:lumMod val="50000"/>
                </a:schemeClr>
              </a:solidFill>
              <a:ea typeface="PMingLiU" pitchFamily="18" charset="-120"/>
            </a:endParaRPr>
          </a:p>
          <a:p>
            <a:pPr algn="ctr">
              <a:defRPr/>
            </a:pPr>
            <a:r>
              <a:rPr lang="en-US" altLang="zh-TW" sz="1200" u="sng" dirty="0" err="1">
                <a:solidFill>
                  <a:srgbClr val="FF0000"/>
                </a:solidFill>
                <a:ea typeface="PMingLiU" pitchFamily="18" charset="-120"/>
              </a:rPr>
              <a:t>Kunshan</a:t>
            </a:r>
            <a:endParaRPr lang="en-US" altLang="zh-TW" sz="1200" u="sng" dirty="0">
              <a:solidFill>
                <a:srgbClr val="FF0000"/>
              </a:solidFill>
              <a:ea typeface="PMingLiU" pitchFamily="18" charset="-120"/>
            </a:endParaRPr>
          </a:p>
          <a:p>
            <a:pPr algn="ctr">
              <a:defRPr/>
            </a:pPr>
            <a:r>
              <a:rPr lang="en-US" altLang="zh-TW" sz="1200" dirty="0">
                <a:ea typeface="PMingLiU" pitchFamily="18" charset="-120"/>
              </a:rPr>
              <a:t>CCL: 1.35kk sheets</a:t>
            </a:r>
          </a:p>
          <a:p>
            <a:pPr algn="ctr">
              <a:defRPr/>
            </a:pPr>
            <a:r>
              <a:rPr lang="en-US" altLang="zh-TW" sz="1200" dirty="0">
                <a:ea typeface="PMingLiU" pitchFamily="18" charset="-120"/>
              </a:rPr>
              <a:t>PP: 3.3kk meters</a:t>
            </a:r>
          </a:p>
          <a:p>
            <a:pPr algn="ctr">
              <a:defRPr/>
            </a:pPr>
            <a:r>
              <a:rPr lang="en-US" altLang="zh-TW" sz="1200" dirty="0">
                <a:ea typeface="PMingLiU" pitchFamily="18" charset="-120"/>
              </a:rPr>
              <a:t>Manpower:  1,000+</a:t>
            </a:r>
          </a:p>
          <a:p>
            <a:pPr algn="ctr">
              <a:defRPr/>
            </a:pPr>
            <a:r>
              <a:rPr lang="en-US" altLang="zh-TW" sz="1200" i="1" u="sng" dirty="0">
                <a:solidFill>
                  <a:srgbClr val="0070C0"/>
                </a:solidFill>
                <a:ea typeface="PMingLiU" pitchFamily="18" charset="-120"/>
              </a:rPr>
              <a:t>+300K SHT/M in Q3,2022</a:t>
            </a:r>
          </a:p>
        </p:txBody>
      </p:sp>
      <p:sp>
        <p:nvSpPr>
          <p:cNvPr id="19" name="Text Box 1033"/>
          <p:cNvSpPr txBox="1">
            <a:spLocks noChangeArrowheads="1"/>
          </p:cNvSpPr>
          <p:nvPr/>
        </p:nvSpPr>
        <p:spPr bwMode="auto">
          <a:xfrm>
            <a:off x="7026587" y="3837854"/>
            <a:ext cx="2009909" cy="1384996"/>
          </a:xfrm>
          <a:prstGeom prst="rect">
            <a:avLst/>
          </a:prstGeom>
          <a:solidFill>
            <a:srgbClr val="FFFFA3"/>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en-US" altLang="zh-TW" sz="1200" b="1" i="1" dirty="0">
                <a:solidFill>
                  <a:schemeClr val="accent3">
                    <a:lumMod val="50000"/>
                  </a:schemeClr>
                </a:solidFill>
                <a:ea typeface="PMingLiU" pitchFamily="18" charset="-120"/>
              </a:rPr>
              <a:t>EMC (TW)</a:t>
            </a:r>
            <a:endParaRPr lang="en-US" altLang="zh-TW" sz="1200" b="1" i="1" u="sng" dirty="0">
              <a:solidFill>
                <a:schemeClr val="accent3">
                  <a:lumMod val="50000"/>
                </a:schemeClr>
              </a:solidFill>
              <a:ea typeface="PMingLiU" pitchFamily="18" charset="-120"/>
            </a:endParaRPr>
          </a:p>
          <a:p>
            <a:pPr algn="ctr">
              <a:defRPr/>
            </a:pPr>
            <a:r>
              <a:rPr lang="en-US" altLang="zh-TW" sz="1200" u="sng" dirty="0">
                <a:solidFill>
                  <a:srgbClr val="FF0000"/>
                </a:solidFill>
                <a:ea typeface="PMingLiU" pitchFamily="18" charset="-120"/>
              </a:rPr>
              <a:t>Hsinchu</a:t>
            </a:r>
          </a:p>
          <a:p>
            <a:pPr algn="ctr">
              <a:defRPr/>
            </a:pPr>
            <a:r>
              <a:rPr lang="en-US" altLang="zh-TW" sz="1200" dirty="0">
                <a:ea typeface="PMingLiU" pitchFamily="18" charset="-120"/>
              </a:rPr>
              <a:t>CCL: 150k sheets</a:t>
            </a:r>
          </a:p>
          <a:p>
            <a:pPr algn="ctr">
              <a:defRPr/>
            </a:pPr>
            <a:r>
              <a:rPr lang="en-US" altLang="zh-TW" sz="1200" dirty="0">
                <a:ea typeface="PMingLiU" pitchFamily="18" charset="-120"/>
              </a:rPr>
              <a:t>PP: 1.1kk meters</a:t>
            </a:r>
            <a:endParaRPr lang="en-US" altLang="zh-TW" sz="1200" u="sng" dirty="0">
              <a:solidFill>
                <a:srgbClr val="FF0000"/>
              </a:solidFill>
              <a:ea typeface="PMingLiU" pitchFamily="18" charset="-120"/>
            </a:endParaRPr>
          </a:p>
          <a:p>
            <a:pPr algn="ctr">
              <a:defRPr/>
            </a:pPr>
            <a:r>
              <a:rPr lang="en-US" altLang="zh-TW" sz="1200" dirty="0">
                <a:ea typeface="PMingLiU" pitchFamily="18" charset="-120"/>
              </a:rPr>
              <a:t>Mass Lam: 800k ft2</a:t>
            </a:r>
          </a:p>
          <a:p>
            <a:pPr algn="ctr">
              <a:defRPr/>
            </a:pPr>
            <a:r>
              <a:rPr lang="en-US" altLang="zh-TW" sz="1200" dirty="0">
                <a:ea typeface="PMingLiU" pitchFamily="18" charset="-120"/>
              </a:rPr>
              <a:t>Metal Core: 40k </a:t>
            </a:r>
            <a:r>
              <a:rPr lang="en-US" altLang="zh-TW" sz="1200" dirty="0" err="1">
                <a:ea typeface="PMingLiU" pitchFamily="18" charset="-120"/>
              </a:rPr>
              <a:t>pnls</a:t>
            </a:r>
            <a:endParaRPr lang="en-US" altLang="zh-TW" sz="1200" dirty="0">
              <a:ea typeface="PMingLiU" pitchFamily="18" charset="-120"/>
            </a:endParaRPr>
          </a:p>
          <a:p>
            <a:pPr algn="ctr">
              <a:defRPr/>
            </a:pPr>
            <a:r>
              <a:rPr lang="en-US" altLang="zh-TW" sz="1200" dirty="0">
                <a:ea typeface="PMingLiU" pitchFamily="18" charset="-120"/>
              </a:rPr>
              <a:t>Manpower:  300+</a:t>
            </a:r>
            <a:endParaRPr lang="en-US" altLang="zh-TW" sz="1200" b="1" i="1" dirty="0">
              <a:solidFill>
                <a:srgbClr val="0070C0"/>
              </a:solidFill>
              <a:ea typeface="PMingLiU" pitchFamily="18" charset="-120"/>
            </a:endParaRPr>
          </a:p>
        </p:txBody>
      </p:sp>
      <p:sp>
        <p:nvSpPr>
          <p:cNvPr id="20" name="Text Box 6"/>
          <p:cNvSpPr txBox="1">
            <a:spLocks noChangeArrowheads="1"/>
          </p:cNvSpPr>
          <p:nvPr/>
        </p:nvSpPr>
        <p:spPr bwMode="auto">
          <a:xfrm>
            <a:off x="7055554" y="2731614"/>
            <a:ext cx="2009907" cy="1015663"/>
          </a:xfrm>
          <a:prstGeom prst="rect">
            <a:avLst/>
          </a:prstGeom>
          <a:solidFill>
            <a:srgbClr val="FFFFA3"/>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en-US" altLang="zh-TW" sz="1200" b="1" i="1" dirty="0">
                <a:solidFill>
                  <a:schemeClr val="accent3">
                    <a:lumMod val="50000"/>
                  </a:schemeClr>
                </a:solidFill>
                <a:ea typeface="PMingLiU" pitchFamily="18" charset="-120"/>
              </a:rPr>
              <a:t>EMC (TW)</a:t>
            </a:r>
            <a:endParaRPr lang="en-US" altLang="zh-TW" sz="1200" b="1" i="1" u="sng" dirty="0">
              <a:solidFill>
                <a:schemeClr val="accent3">
                  <a:lumMod val="50000"/>
                </a:schemeClr>
              </a:solidFill>
              <a:ea typeface="PMingLiU" pitchFamily="18" charset="-120"/>
            </a:endParaRPr>
          </a:p>
          <a:p>
            <a:pPr algn="ctr">
              <a:defRPr/>
            </a:pPr>
            <a:r>
              <a:rPr lang="en-US" altLang="zh-TW" sz="1200" u="sng" dirty="0" err="1">
                <a:solidFill>
                  <a:srgbClr val="FF0000"/>
                </a:solidFill>
                <a:ea typeface="PMingLiU" pitchFamily="18" charset="-120"/>
              </a:rPr>
              <a:t>Taoyuan</a:t>
            </a:r>
            <a:endParaRPr lang="en-US" altLang="zh-TW" sz="1200" u="sng" dirty="0">
              <a:solidFill>
                <a:srgbClr val="FF0000"/>
              </a:solidFill>
              <a:ea typeface="PMingLiU" pitchFamily="18" charset="-120"/>
            </a:endParaRPr>
          </a:p>
          <a:p>
            <a:pPr algn="ctr">
              <a:defRPr/>
            </a:pPr>
            <a:r>
              <a:rPr lang="en-US" altLang="zh-TW" sz="1200" dirty="0">
                <a:ea typeface="PMingLiU" pitchFamily="18" charset="-120"/>
              </a:rPr>
              <a:t>CCL: 500k sheets</a:t>
            </a:r>
          </a:p>
          <a:p>
            <a:pPr algn="ctr">
              <a:defRPr/>
            </a:pPr>
            <a:r>
              <a:rPr lang="en-US" altLang="zh-TW" sz="1200" dirty="0">
                <a:ea typeface="PMingLiU" pitchFamily="18" charset="-120"/>
              </a:rPr>
              <a:t>PP: 1.8kk meters</a:t>
            </a:r>
          </a:p>
          <a:p>
            <a:pPr algn="ctr">
              <a:defRPr/>
            </a:pPr>
            <a:r>
              <a:rPr lang="en-US" altLang="zh-TW" sz="1200" dirty="0">
                <a:ea typeface="PMingLiU" pitchFamily="18" charset="-120"/>
              </a:rPr>
              <a:t>Manpower:  600+</a:t>
            </a:r>
          </a:p>
        </p:txBody>
      </p:sp>
      <p:sp>
        <p:nvSpPr>
          <p:cNvPr id="21" name="Text Box 8"/>
          <p:cNvSpPr txBox="1">
            <a:spLocks noChangeArrowheads="1"/>
          </p:cNvSpPr>
          <p:nvPr/>
        </p:nvSpPr>
        <p:spPr bwMode="auto">
          <a:xfrm>
            <a:off x="7086600" y="5273219"/>
            <a:ext cx="2009908" cy="1015663"/>
          </a:xfrm>
          <a:prstGeom prst="rect">
            <a:avLst/>
          </a:prstGeom>
          <a:solidFill>
            <a:schemeClr val="accent1">
              <a:lumMod val="40000"/>
              <a:lumOff val="6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en-US" altLang="zh-TW" sz="1200" b="1" i="1" dirty="0">
                <a:solidFill>
                  <a:schemeClr val="accent3">
                    <a:lumMod val="50000"/>
                  </a:schemeClr>
                </a:solidFill>
                <a:ea typeface="PMingLiU" pitchFamily="18" charset="-120"/>
              </a:rPr>
              <a:t>EMC (ZS)</a:t>
            </a:r>
            <a:endParaRPr lang="en-US" altLang="zh-TW" sz="1200" b="1" i="1" u="sng" dirty="0">
              <a:solidFill>
                <a:schemeClr val="accent3">
                  <a:lumMod val="50000"/>
                </a:schemeClr>
              </a:solidFill>
              <a:ea typeface="PMingLiU" pitchFamily="18" charset="-120"/>
            </a:endParaRPr>
          </a:p>
          <a:p>
            <a:pPr algn="ctr">
              <a:defRPr/>
            </a:pPr>
            <a:r>
              <a:rPr lang="en-US" altLang="zh-TW" sz="1200" u="sng" dirty="0" err="1">
                <a:solidFill>
                  <a:srgbClr val="FF0000"/>
                </a:solidFill>
                <a:ea typeface="PMingLiU" pitchFamily="18" charset="-120"/>
              </a:rPr>
              <a:t>Zhongshan</a:t>
            </a:r>
            <a:endParaRPr lang="en-US" altLang="zh-TW" sz="1200" u="sng" dirty="0">
              <a:solidFill>
                <a:srgbClr val="FF0000"/>
              </a:solidFill>
              <a:ea typeface="PMingLiU" pitchFamily="18" charset="-120"/>
            </a:endParaRPr>
          </a:p>
          <a:p>
            <a:pPr algn="ctr">
              <a:defRPr/>
            </a:pPr>
            <a:r>
              <a:rPr lang="en-US" altLang="zh-TW" sz="1200" dirty="0">
                <a:ea typeface="PMingLiU" pitchFamily="18" charset="-120"/>
              </a:rPr>
              <a:t>CCL: 950k sheets </a:t>
            </a:r>
          </a:p>
          <a:p>
            <a:pPr algn="ctr">
              <a:defRPr/>
            </a:pPr>
            <a:r>
              <a:rPr lang="en-US" altLang="zh-TW" sz="1200" dirty="0">
                <a:ea typeface="PMingLiU" pitchFamily="18" charset="-120"/>
              </a:rPr>
              <a:t>PP: 2.1kk meters</a:t>
            </a:r>
          </a:p>
          <a:p>
            <a:pPr algn="ctr">
              <a:defRPr/>
            </a:pPr>
            <a:r>
              <a:rPr lang="en-US" altLang="zh-TW" sz="1200" dirty="0">
                <a:ea typeface="PMingLiU" pitchFamily="18" charset="-120"/>
              </a:rPr>
              <a:t>Manpower:  800+</a:t>
            </a:r>
          </a:p>
        </p:txBody>
      </p:sp>
      <p:sp>
        <p:nvSpPr>
          <p:cNvPr id="42" name="Line 10"/>
          <p:cNvSpPr>
            <a:spLocks noChangeShapeType="1"/>
          </p:cNvSpPr>
          <p:nvPr/>
        </p:nvSpPr>
        <p:spPr bwMode="auto">
          <a:xfrm flipH="1">
            <a:off x="4699510" y="2284423"/>
            <a:ext cx="824277" cy="1914737"/>
          </a:xfrm>
          <a:prstGeom prst="line">
            <a:avLst/>
          </a:prstGeom>
          <a:ln w="28575">
            <a:solidFill>
              <a:srgbClr val="FF0000"/>
            </a:solidFill>
            <a:headEnd/>
            <a:tailEnd type="oval" w="sm" len="sm"/>
          </a:ln>
        </p:spPr>
        <p:style>
          <a:lnRef idx="3">
            <a:schemeClr val="dk1"/>
          </a:lnRef>
          <a:fillRef idx="0">
            <a:schemeClr val="dk1"/>
          </a:fillRef>
          <a:effectRef idx="2">
            <a:schemeClr val="dk1"/>
          </a:effectRef>
          <a:fontRef idx="minor">
            <a:schemeClr val="tx1"/>
          </a:fontRef>
        </p:style>
        <p:txBody>
          <a:bodyPr wrap="none" anchor="ctr"/>
          <a:lstStyle/>
          <a:p>
            <a:endParaRPr lang="zh-TW" altLang="en-US"/>
          </a:p>
        </p:txBody>
      </p:sp>
      <p:sp>
        <p:nvSpPr>
          <p:cNvPr id="43" name="Line 29"/>
          <p:cNvSpPr>
            <a:spLocks noChangeShapeType="1"/>
          </p:cNvSpPr>
          <p:nvPr/>
        </p:nvSpPr>
        <p:spPr bwMode="auto">
          <a:xfrm flipH="1">
            <a:off x="4908210" y="3491802"/>
            <a:ext cx="607219" cy="1541008"/>
          </a:xfrm>
          <a:prstGeom prst="line">
            <a:avLst/>
          </a:prstGeom>
          <a:ln w="28575">
            <a:solidFill>
              <a:srgbClr val="FF0000"/>
            </a:solidFill>
            <a:headEnd/>
            <a:tailEnd type="oval" w="sm" len="sm"/>
          </a:ln>
        </p:spPr>
        <p:style>
          <a:lnRef idx="3">
            <a:schemeClr val="dk1"/>
          </a:lnRef>
          <a:fillRef idx="0">
            <a:schemeClr val="dk1"/>
          </a:fillRef>
          <a:effectRef idx="2">
            <a:schemeClr val="dk1"/>
          </a:effectRef>
          <a:fontRef idx="minor">
            <a:schemeClr val="tx1"/>
          </a:fontRef>
        </p:style>
        <p:txBody>
          <a:bodyPr wrap="none" anchor="ctr"/>
          <a:lstStyle/>
          <a:p>
            <a:endParaRPr lang="zh-TW" altLang="en-US"/>
          </a:p>
        </p:txBody>
      </p:sp>
      <p:sp>
        <p:nvSpPr>
          <p:cNvPr id="44" name="Line 28"/>
          <p:cNvSpPr>
            <a:spLocks noChangeShapeType="1"/>
          </p:cNvSpPr>
          <p:nvPr/>
        </p:nvSpPr>
        <p:spPr bwMode="auto">
          <a:xfrm flipH="1">
            <a:off x="4908212" y="4756008"/>
            <a:ext cx="607220" cy="358078"/>
          </a:xfrm>
          <a:prstGeom prst="line">
            <a:avLst/>
          </a:prstGeom>
          <a:ln w="28575">
            <a:solidFill>
              <a:srgbClr val="FF0000"/>
            </a:solidFill>
            <a:headEnd/>
            <a:tailEnd type="oval" w="sm" len="sm"/>
          </a:ln>
        </p:spPr>
        <p:style>
          <a:lnRef idx="3">
            <a:schemeClr val="dk1"/>
          </a:lnRef>
          <a:fillRef idx="0">
            <a:schemeClr val="dk1"/>
          </a:fillRef>
          <a:effectRef idx="2">
            <a:schemeClr val="dk1"/>
          </a:effectRef>
          <a:fontRef idx="minor">
            <a:schemeClr val="tx1"/>
          </a:fontRef>
        </p:style>
        <p:txBody>
          <a:bodyPr wrap="none" anchor="ctr"/>
          <a:lstStyle/>
          <a:p>
            <a:endParaRPr lang="zh-TW" altLang="en-US" dirty="0"/>
          </a:p>
        </p:txBody>
      </p:sp>
      <p:sp>
        <p:nvSpPr>
          <p:cNvPr id="45" name="Line 30"/>
          <p:cNvSpPr>
            <a:spLocks noChangeShapeType="1"/>
          </p:cNvSpPr>
          <p:nvPr/>
        </p:nvSpPr>
        <p:spPr bwMode="auto">
          <a:xfrm flipH="1" flipV="1">
            <a:off x="4082596" y="5406539"/>
            <a:ext cx="1432832" cy="56826"/>
          </a:xfrm>
          <a:prstGeom prst="line">
            <a:avLst/>
          </a:prstGeom>
          <a:ln w="28575">
            <a:solidFill>
              <a:srgbClr val="FF0000"/>
            </a:solidFill>
            <a:headEnd/>
            <a:tailEnd type="oval" w="sm" len="sm"/>
          </a:ln>
        </p:spPr>
        <p:style>
          <a:lnRef idx="3">
            <a:schemeClr val="dk1"/>
          </a:lnRef>
          <a:fillRef idx="0">
            <a:schemeClr val="dk1"/>
          </a:fillRef>
          <a:effectRef idx="2">
            <a:schemeClr val="dk1"/>
          </a:effectRef>
          <a:fontRef idx="minor">
            <a:schemeClr val="tx1"/>
          </a:fontRef>
        </p:style>
        <p:txBody>
          <a:bodyPr wrap="none" anchor="ctr"/>
          <a:lstStyle/>
          <a:p>
            <a:endParaRPr lang="zh-TW" altLang="en-US"/>
          </a:p>
        </p:txBody>
      </p:sp>
      <p:pic>
        <p:nvPicPr>
          <p:cNvPr id="46" name="Picture 1028"/>
          <p:cNvPicPr>
            <a:picLocks noChangeAspect="1" noChangeArrowheads="1"/>
          </p:cNvPicPr>
          <p:nvPr/>
        </p:nvPicPr>
        <p:blipFill>
          <a:blip r:embed="rId5" cstate="print"/>
          <a:srcRect/>
          <a:stretch>
            <a:fillRect/>
          </a:stretch>
        </p:blipFill>
        <p:spPr bwMode="auto">
          <a:xfrm>
            <a:off x="5610940" y="4066477"/>
            <a:ext cx="1432831" cy="1034050"/>
          </a:xfrm>
          <a:prstGeom prst="rect">
            <a:avLst/>
          </a:prstGeom>
          <a:ln>
            <a:noFill/>
          </a:ln>
          <a:effectLst>
            <a:outerShdw blurRad="190500" algn="tl" rotWithShape="0">
              <a:srgbClr val="000000">
                <a:alpha val="70000"/>
              </a:srgbClr>
            </a:outerShdw>
          </a:effectLst>
        </p:spPr>
      </p:pic>
      <p:pic>
        <p:nvPicPr>
          <p:cNvPr id="47" name="Picture 14"/>
          <p:cNvPicPr>
            <a:picLocks noChangeAspect="1" noChangeArrowheads="1"/>
          </p:cNvPicPr>
          <p:nvPr/>
        </p:nvPicPr>
        <p:blipFill>
          <a:blip r:embed="rId6" cstate="print">
            <a:lum bright="26000" contrast="40000"/>
          </a:blip>
          <a:srcRect/>
          <a:stretch>
            <a:fillRect/>
          </a:stretch>
        </p:blipFill>
        <p:spPr bwMode="auto">
          <a:xfrm>
            <a:off x="5628124" y="5281680"/>
            <a:ext cx="1432831" cy="1034050"/>
          </a:xfrm>
          <a:prstGeom prst="rect">
            <a:avLst/>
          </a:prstGeom>
          <a:ln>
            <a:noFill/>
          </a:ln>
          <a:effectLst>
            <a:outerShdw blurRad="190500" algn="tl" rotWithShape="0">
              <a:srgbClr val="000000">
                <a:alpha val="70000"/>
              </a:srgbClr>
            </a:outerShdw>
          </a:effectLst>
        </p:spPr>
      </p:pic>
      <p:pic>
        <p:nvPicPr>
          <p:cNvPr id="48" name="Picture 17"/>
          <p:cNvPicPr>
            <a:picLocks noChangeAspect="1" noChangeArrowheads="1"/>
          </p:cNvPicPr>
          <p:nvPr/>
        </p:nvPicPr>
        <p:blipFill>
          <a:blip r:embed="rId7" cstate="print">
            <a:lum bright="10000" contrast="20000"/>
          </a:blip>
          <a:srcRect/>
          <a:stretch>
            <a:fillRect/>
          </a:stretch>
        </p:blipFill>
        <p:spPr bwMode="auto">
          <a:xfrm>
            <a:off x="5593756" y="2839410"/>
            <a:ext cx="1432831" cy="1034050"/>
          </a:xfrm>
          <a:prstGeom prst="rect">
            <a:avLst/>
          </a:prstGeom>
          <a:ln>
            <a:noFill/>
          </a:ln>
          <a:effectLst>
            <a:outerShdw blurRad="190500" algn="tl" rotWithShape="0">
              <a:srgbClr val="000000">
                <a:alpha val="70000"/>
              </a:srgbClr>
            </a:outerShdw>
          </a:effectLst>
        </p:spPr>
      </p:pic>
      <p:pic>
        <p:nvPicPr>
          <p:cNvPr id="50" name="Picture 1032"/>
          <p:cNvPicPr>
            <a:picLocks noChangeAspect="1" noChangeArrowheads="1"/>
          </p:cNvPicPr>
          <p:nvPr/>
        </p:nvPicPr>
        <p:blipFill>
          <a:blip r:embed="rId8" cstate="print">
            <a:lum contrast="18000"/>
          </a:blip>
          <a:srcRect/>
          <a:stretch>
            <a:fillRect/>
          </a:stretch>
        </p:blipFill>
        <p:spPr bwMode="auto">
          <a:xfrm>
            <a:off x="5532617" y="1540058"/>
            <a:ext cx="1432831" cy="1113593"/>
          </a:xfrm>
          <a:prstGeom prst="rect">
            <a:avLst/>
          </a:prstGeom>
          <a:ln>
            <a:noFill/>
          </a:ln>
          <a:effectLst>
            <a:outerShdw blurRad="190500" algn="tl" rotWithShape="0">
              <a:srgbClr val="000000">
                <a:alpha val="70000"/>
              </a:srgbClr>
            </a:outerShdw>
          </a:effectLst>
        </p:spPr>
      </p:pic>
      <p:sp>
        <p:nvSpPr>
          <p:cNvPr id="22" name="Text Box 6"/>
          <p:cNvSpPr txBox="1">
            <a:spLocks noChangeArrowheads="1"/>
          </p:cNvSpPr>
          <p:nvPr/>
        </p:nvSpPr>
        <p:spPr bwMode="auto">
          <a:xfrm>
            <a:off x="610948" y="2672833"/>
            <a:ext cx="2411005" cy="1384995"/>
          </a:xfrm>
          <a:prstGeom prst="rect">
            <a:avLst/>
          </a:prstGeom>
          <a:solidFill>
            <a:srgbClr val="FFCC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en-US" altLang="zh-TW" sz="1200" b="1" i="1" dirty="0">
                <a:ea typeface="PMingLiU" pitchFamily="18" charset="-120"/>
              </a:rPr>
              <a:t>EMC (HS)</a:t>
            </a:r>
            <a:endParaRPr lang="en-US" altLang="zh-TW" sz="1200" b="1" i="1" u="sng" dirty="0">
              <a:ea typeface="PMingLiU" pitchFamily="18" charset="-120"/>
            </a:endParaRPr>
          </a:p>
          <a:p>
            <a:pPr algn="ctr">
              <a:defRPr/>
            </a:pPr>
            <a:r>
              <a:rPr lang="en-US" altLang="zh-TW" sz="1200" u="sng" dirty="0" err="1">
                <a:solidFill>
                  <a:srgbClr val="FF0000"/>
                </a:solidFill>
                <a:ea typeface="PMingLiU" pitchFamily="18" charset="-120"/>
              </a:rPr>
              <a:t>Huangshi</a:t>
            </a:r>
            <a:endParaRPr lang="en-US" altLang="zh-TW" sz="1200" u="sng" dirty="0">
              <a:solidFill>
                <a:srgbClr val="FF0000"/>
              </a:solidFill>
              <a:ea typeface="PMingLiU" pitchFamily="18" charset="-120"/>
            </a:endParaRPr>
          </a:p>
          <a:p>
            <a:pPr algn="ctr">
              <a:defRPr/>
            </a:pPr>
            <a:r>
              <a:rPr lang="en-US" altLang="zh-TW" sz="1200" dirty="0">
                <a:ea typeface="PMingLiU" pitchFamily="18" charset="-120"/>
              </a:rPr>
              <a:t>CCL: 600k sheets </a:t>
            </a:r>
          </a:p>
          <a:p>
            <a:pPr algn="ctr">
              <a:defRPr/>
            </a:pPr>
            <a:r>
              <a:rPr lang="en-US" altLang="zh-TW" sz="1200" dirty="0">
                <a:ea typeface="PMingLiU" pitchFamily="18" charset="-120"/>
              </a:rPr>
              <a:t>PP: 2.4kk meters</a:t>
            </a:r>
          </a:p>
          <a:p>
            <a:pPr algn="ctr">
              <a:defRPr/>
            </a:pPr>
            <a:r>
              <a:rPr lang="en-US" altLang="zh-TW" sz="1200" dirty="0">
                <a:ea typeface="PMingLiU" pitchFamily="18" charset="-120"/>
              </a:rPr>
              <a:t>Manpower:  500+</a:t>
            </a:r>
          </a:p>
          <a:p>
            <a:pPr algn="ctr">
              <a:defRPr/>
            </a:pPr>
            <a:r>
              <a:rPr lang="en-US" altLang="zh-TW" sz="1200" i="1" u="sng" dirty="0">
                <a:solidFill>
                  <a:srgbClr val="0070C0"/>
                </a:solidFill>
                <a:ea typeface="PMingLiU" pitchFamily="18" charset="-120"/>
              </a:rPr>
              <a:t>+300K SHT/ Month</a:t>
            </a:r>
          </a:p>
          <a:p>
            <a:pPr algn="ctr">
              <a:defRPr/>
            </a:pPr>
            <a:r>
              <a:rPr lang="en-US" altLang="zh-TW" sz="1200" i="1" u="sng" dirty="0">
                <a:solidFill>
                  <a:srgbClr val="0070C0"/>
                </a:solidFill>
                <a:ea typeface="PMingLiU" pitchFamily="18" charset="-120"/>
              </a:rPr>
              <a:t>by June, 2022</a:t>
            </a:r>
            <a:endParaRPr lang="en-US" altLang="zh-TW" sz="1200" b="1" i="1" u="sng" dirty="0">
              <a:solidFill>
                <a:srgbClr val="0070C0"/>
              </a:solidFill>
              <a:ea typeface="PMingLiU" pitchFamily="18" charset="-120"/>
            </a:endParaRPr>
          </a:p>
        </p:txBody>
      </p:sp>
      <p:sp>
        <p:nvSpPr>
          <p:cNvPr id="23" name="Line 10"/>
          <p:cNvSpPr>
            <a:spLocks noChangeShapeType="1"/>
          </p:cNvSpPr>
          <p:nvPr/>
        </p:nvSpPr>
        <p:spPr bwMode="auto">
          <a:xfrm>
            <a:off x="2987824" y="3640440"/>
            <a:ext cx="1225148" cy="838200"/>
          </a:xfrm>
          <a:prstGeom prst="line">
            <a:avLst/>
          </a:prstGeom>
          <a:ln w="28575">
            <a:solidFill>
              <a:srgbClr val="FF0000"/>
            </a:solidFill>
            <a:headEnd/>
            <a:tailEnd type="oval" w="sm" len="sm"/>
          </a:ln>
        </p:spPr>
        <p:style>
          <a:lnRef idx="3">
            <a:schemeClr val="dk1"/>
          </a:lnRef>
          <a:fillRef idx="0">
            <a:schemeClr val="dk1"/>
          </a:fillRef>
          <a:effectRef idx="2">
            <a:schemeClr val="dk1"/>
          </a:effectRef>
          <a:fontRef idx="minor">
            <a:schemeClr val="tx1"/>
          </a:fontRef>
        </p:style>
        <p:txBody>
          <a:bodyPr wrap="none" anchor="ctr"/>
          <a:lstStyle/>
          <a:p>
            <a:endParaRPr lang="zh-TW" altLang="en-US" dirty="0"/>
          </a:p>
        </p:txBody>
      </p:sp>
      <p:sp>
        <p:nvSpPr>
          <p:cNvPr id="4" name="頁尾版面配置區 3"/>
          <p:cNvSpPr>
            <a:spLocks noGrp="1"/>
          </p:cNvSpPr>
          <p:nvPr>
            <p:ph type="ftr" sz="quarter" idx="11"/>
          </p:nvPr>
        </p:nvSpPr>
        <p:spPr/>
        <p:txBody>
          <a:bodyPr/>
          <a:lstStyle/>
          <a:p>
            <a:r>
              <a:rPr lang="en-US" altLang="zh-TW"/>
              <a:t>EMC  Confidential</a:t>
            </a:r>
            <a:endParaRPr lang="zh-TW" altLang="en-US" dirty="0"/>
          </a:p>
        </p:txBody>
      </p:sp>
      <p:sp>
        <p:nvSpPr>
          <p:cNvPr id="6" name="投影片編號版面配置區 5"/>
          <p:cNvSpPr>
            <a:spLocks noGrp="1"/>
          </p:cNvSpPr>
          <p:nvPr>
            <p:ph type="sldNum" sz="quarter" idx="12"/>
          </p:nvPr>
        </p:nvSpPr>
        <p:spPr/>
        <p:txBody>
          <a:bodyPr/>
          <a:lstStyle/>
          <a:p>
            <a:fld id="{8F3AF0C2-284E-4725-A958-32507706DAEE}" type="slidenum">
              <a:rPr lang="zh-TW" altLang="en-US" smtClean="0"/>
              <a:pPr/>
              <a:t>17</a:t>
            </a:fld>
            <a:endParaRPr lang="zh-TW" altLang="en-US" dirty="0"/>
          </a:p>
        </p:txBody>
      </p:sp>
      <p:pic>
        <p:nvPicPr>
          <p:cNvPr id="24" name="圖片 23">
            <a:extLst>
              <a:ext uri="{FF2B5EF4-FFF2-40B4-BE49-F238E27FC236}">
                <a16:creationId xmlns:a16="http://schemas.microsoft.com/office/drawing/2014/main" id="{FAEC0CDF-6FA6-4D99-9E62-550F97A647A7}"/>
              </a:ext>
            </a:extLst>
          </p:cNvPr>
          <p:cNvPicPr>
            <a:picLocks noChangeAspect="1"/>
          </p:cNvPicPr>
          <p:nvPr/>
        </p:nvPicPr>
        <p:blipFill>
          <a:blip r:embed="rId9" cstate="print">
            <a:lum contrast="18000"/>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97146" y="1418615"/>
            <a:ext cx="2411005" cy="123503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6102380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88032" y="332656"/>
            <a:ext cx="8604448" cy="548845"/>
          </a:xfrm>
        </p:spPr>
        <p:txBody>
          <a:bodyPr/>
          <a:lstStyle/>
          <a:p>
            <a:pPr algn="l"/>
            <a:r>
              <a:rPr lang="en-US" altLang="zh-TW" dirty="0"/>
              <a:t>Disclaimer</a:t>
            </a:r>
            <a:endParaRPr lang="zh-TW" altLang="en-US" dirty="0"/>
          </a:p>
        </p:txBody>
      </p:sp>
      <p:sp>
        <p:nvSpPr>
          <p:cNvPr id="3" name="內容版面配置區 2"/>
          <p:cNvSpPr>
            <a:spLocks noGrp="1"/>
          </p:cNvSpPr>
          <p:nvPr>
            <p:ph idx="1"/>
          </p:nvPr>
        </p:nvSpPr>
        <p:spPr>
          <a:xfrm>
            <a:off x="164172" y="1412776"/>
            <a:ext cx="8800316" cy="5221536"/>
          </a:xfrm>
        </p:spPr>
        <p:txBody>
          <a:bodyPr/>
          <a:lstStyle/>
          <a:p>
            <a:pPr marL="0" indent="0">
              <a:buNone/>
            </a:pPr>
            <a:r>
              <a:rPr lang="en-US" altLang="zh-TW" sz="2000" dirty="0">
                <a:solidFill>
                  <a:srgbClr val="134482"/>
                </a:solidFill>
              </a:rPr>
              <a:t>This presentation may contain “forward-looking statements” which may include projections on future results of operations, financial condition, and business prospects based on our own information and other sources.</a:t>
            </a:r>
          </a:p>
          <a:p>
            <a:pPr marL="0" indent="0">
              <a:buNone/>
            </a:pPr>
            <a:endParaRPr lang="en-US" altLang="zh-TW" sz="2000" dirty="0">
              <a:solidFill>
                <a:srgbClr val="134482"/>
              </a:solidFill>
            </a:endParaRPr>
          </a:p>
          <a:p>
            <a:pPr marL="0" indent="0">
              <a:buNone/>
            </a:pPr>
            <a:r>
              <a:rPr lang="en-US" altLang="zh-TW" sz="2000" dirty="0">
                <a:solidFill>
                  <a:srgbClr val="134482"/>
                </a:solidFill>
              </a:rPr>
              <a:t>The actual results of operations, financial condition, and business prospects may differ from those explicitly or implicitly indicated in those forward-looking statements for a variety of reasons, including but not limited to market demand, price fluctuations, competition, supply chain issues, global economic conditions, exchange rate fluctuation and other risks and factors beyond EMC’s controls.</a:t>
            </a:r>
          </a:p>
          <a:p>
            <a:pPr marL="0" indent="0">
              <a:buNone/>
            </a:pPr>
            <a:endParaRPr lang="en-US" altLang="zh-TW" sz="2000" dirty="0">
              <a:solidFill>
                <a:srgbClr val="134482"/>
              </a:solidFill>
            </a:endParaRPr>
          </a:p>
          <a:p>
            <a:pPr marL="0" indent="0">
              <a:buNone/>
            </a:pPr>
            <a:r>
              <a:rPr lang="en-US" altLang="zh-TW" sz="2000" dirty="0">
                <a:solidFill>
                  <a:srgbClr val="134482"/>
                </a:solidFill>
              </a:rPr>
              <a:t>The forward-looking statements in this presentation, if any, only reflect the current view of EMC as of the date of its release. EMC undertakes no obligation to update those forward-looking statements for events or circumstances that occur subsequently.</a:t>
            </a:r>
          </a:p>
        </p:txBody>
      </p:sp>
      <p:sp>
        <p:nvSpPr>
          <p:cNvPr id="4" name="投影片編號版面配置區 3"/>
          <p:cNvSpPr>
            <a:spLocks noGrp="1"/>
          </p:cNvSpPr>
          <p:nvPr>
            <p:ph type="sldNum" sz="quarter" idx="12"/>
          </p:nvPr>
        </p:nvSpPr>
        <p:spPr/>
        <p:txBody>
          <a:bodyPr/>
          <a:lstStyle/>
          <a:p>
            <a:r>
              <a:rPr lang="en-US" altLang="zh-TW"/>
              <a:t>Page </a:t>
            </a:r>
            <a:fld id="{1876907C-5294-41E5-B8B3-8A4F64E6A652}" type="slidenum">
              <a:rPr lang="zh-TW" altLang="en-US" smtClean="0"/>
              <a:pPr/>
              <a:t>2</a:t>
            </a:fld>
            <a:endParaRPr lang="zh-TW" altLang="en-US" dirty="0"/>
          </a:p>
        </p:txBody>
      </p:sp>
    </p:spTree>
    <p:extLst>
      <p:ext uri="{BB962C8B-B14F-4D97-AF65-F5344CB8AC3E}">
        <p14:creationId xmlns:p14="http://schemas.microsoft.com/office/powerpoint/2010/main" val="2630835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287866"/>
            <a:ext cx="8604448" cy="548845"/>
          </a:xfrm>
        </p:spPr>
        <p:txBody>
          <a:bodyPr/>
          <a:lstStyle/>
          <a:p>
            <a:pPr algn="l"/>
            <a:r>
              <a:rPr lang="en-US" altLang="zh-TW" dirty="0"/>
              <a:t>Content</a:t>
            </a:r>
            <a:endParaRPr lang="zh-TW" altLang="en-US" dirty="0"/>
          </a:p>
        </p:txBody>
      </p:sp>
      <p:sp>
        <p:nvSpPr>
          <p:cNvPr id="3" name="內容版面配置區 2"/>
          <p:cNvSpPr>
            <a:spLocks noGrp="1"/>
          </p:cNvSpPr>
          <p:nvPr>
            <p:ph idx="1"/>
          </p:nvPr>
        </p:nvSpPr>
        <p:spPr/>
        <p:txBody>
          <a:bodyPr/>
          <a:lstStyle/>
          <a:p>
            <a:r>
              <a:rPr lang="en-US" altLang="zh-TW" sz="3600" dirty="0">
                <a:solidFill>
                  <a:srgbClr val="20314C"/>
                </a:solidFill>
              </a:rPr>
              <a:t>Industry outlook</a:t>
            </a:r>
          </a:p>
          <a:p>
            <a:r>
              <a:rPr lang="en-US" altLang="zh-TW" sz="3600" dirty="0">
                <a:solidFill>
                  <a:srgbClr val="20314C"/>
                </a:solidFill>
              </a:rPr>
              <a:t>Financial performance</a:t>
            </a:r>
          </a:p>
          <a:p>
            <a:r>
              <a:rPr lang="en-US" altLang="zh-TW" sz="3600" dirty="0">
                <a:solidFill>
                  <a:srgbClr val="20314C"/>
                </a:solidFill>
              </a:rPr>
              <a:t>Appendix</a:t>
            </a:r>
          </a:p>
        </p:txBody>
      </p:sp>
      <p:sp>
        <p:nvSpPr>
          <p:cNvPr id="4" name="投影片編號版面配置區 3"/>
          <p:cNvSpPr>
            <a:spLocks noGrp="1"/>
          </p:cNvSpPr>
          <p:nvPr>
            <p:ph type="sldNum" sz="quarter" idx="12"/>
          </p:nvPr>
        </p:nvSpPr>
        <p:spPr/>
        <p:txBody>
          <a:bodyPr/>
          <a:lstStyle/>
          <a:p>
            <a:r>
              <a:rPr lang="en-US" altLang="zh-TW"/>
              <a:t>Page </a:t>
            </a:r>
            <a:fld id="{1876907C-5294-41E5-B8B3-8A4F64E6A652}" type="slidenum">
              <a:rPr lang="zh-TW" altLang="en-US" smtClean="0"/>
              <a:pPr/>
              <a:t>3</a:t>
            </a:fld>
            <a:endParaRPr lang="zh-TW" altLang="en-US" dirty="0"/>
          </a:p>
        </p:txBody>
      </p:sp>
    </p:spTree>
    <p:extLst>
      <p:ext uri="{BB962C8B-B14F-4D97-AF65-F5344CB8AC3E}">
        <p14:creationId xmlns:p14="http://schemas.microsoft.com/office/powerpoint/2010/main" val="2608950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內容版面配置區 2"/>
          <p:cNvSpPr txBox="1">
            <a:spLocks/>
          </p:cNvSpPr>
          <p:nvPr/>
        </p:nvSpPr>
        <p:spPr>
          <a:xfrm>
            <a:off x="78791" y="1034754"/>
            <a:ext cx="8900466" cy="2299323"/>
          </a:xfrm>
          <a:prstGeom prst="rect">
            <a:avLst/>
          </a:prstGeom>
        </p:spPr>
        <p:txBody>
          <a:bodyPr/>
          <a:lstStyle>
            <a:lvl1pPr marL="342900" indent="-342900" algn="l" rtl="0" eaLnBrk="0" fontAlgn="base" hangingPunct="0">
              <a:spcBef>
                <a:spcPct val="20000"/>
              </a:spcBef>
              <a:spcAft>
                <a:spcPct val="0"/>
              </a:spcAft>
              <a:buSzPct val="120000"/>
              <a:buFont typeface="Arial" panose="020B0604020202020204" pitchFamily="34" charset="0"/>
              <a:buChar char="▪"/>
              <a:defRPr kumimoji="1" sz="2800" b="1">
                <a:solidFill>
                  <a:schemeClr val="tx1"/>
                </a:solidFill>
                <a:latin typeface="Arial" panose="020B0604020202020204" pitchFamily="34" charset="0"/>
                <a:ea typeface="微軟正黑體" panose="020B0604030504040204" pitchFamily="34" charset="-120"/>
                <a:cs typeface="+mn-cs"/>
              </a:defRPr>
            </a:lvl1pPr>
            <a:lvl2pPr marL="742950" indent="-285750" algn="l" rtl="0" eaLnBrk="0" fontAlgn="base" hangingPunct="0">
              <a:spcBef>
                <a:spcPct val="20000"/>
              </a:spcBef>
              <a:spcAft>
                <a:spcPct val="0"/>
              </a:spcAft>
              <a:buSzPct val="85000"/>
              <a:buFont typeface="Wingdings" panose="05000000000000000000" pitchFamily="2" charset="2"/>
              <a:buChar char=""/>
              <a:defRPr kumimoji="1" sz="2400">
                <a:solidFill>
                  <a:schemeClr val="tx1"/>
                </a:solidFill>
                <a:latin typeface="Arial" panose="020B0604020202020204" pitchFamily="34" charset="0"/>
                <a:ea typeface="微軟正黑體" panose="020B0604030504040204" pitchFamily="34" charset="-120"/>
              </a:defRPr>
            </a:lvl2pPr>
            <a:lvl3pPr marL="1143000" indent="-228600" algn="l" rtl="0" eaLnBrk="0" fontAlgn="base" hangingPunct="0">
              <a:spcBef>
                <a:spcPct val="20000"/>
              </a:spcBef>
              <a:spcAft>
                <a:spcPct val="0"/>
              </a:spcAft>
              <a:buSzPct val="70000"/>
              <a:buFont typeface="Wingdings" panose="05000000000000000000" pitchFamily="2" charset="2"/>
              <a:buChar char="Ø"/>
              <a:defRPr kumimoji="1" sz="2400">
                <a:solidFill>
                  <a:schemeClr val="tx1"/>
                </a:solidFill>
                <a:latin typeface="Arial" panose="020B0604020202020204" pitchFamily="34" charset="0"/>
                <a:ea typeface="微軟正黑體" panose="020B0604030504040204" pitchFamily="34" charset="-120"/>
              </a:defRPr>
            </a:lvl3pPr>
            <a:lvl4pPr marL="1600200" indent="-228600" algn="l" rtl="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defRPr>
            </a:lvl4pPr>
            <a:lvl5pPr marL="2057400" indent="-228600" algn="l" rtl="0" eaLnBrk="0" fontAlgn="base" hangingPunct="0">
              <a:spcBef>
                <a:spcPct val="20000"/>
              </a:spcBef>
              <a:spcAft>
                <a:spcPct val="0"/>
              </a:spcAft>
              <a:buClr>
                <a:schemeClr val="tx2"/>
              </a:buClr>
              <a:buChar char="–"/>
              <a:defRPr kumimoji="1" sz="2000">
                <a:solidFill>
                  <a:schemeClr val="tx1"/>
                </a:solidFill>
                <a:latin typeface="Arial" panose="020B0604020202020204" pitchFamily="34" charset="0"/>
                <a:ea typeface="微軟正黑體" panose="020B0604030504040204" pitchFamily="34" charset="-120"/>
              </a:defRPr>
            </a:lvl5pPr>
            <a:lvl6pPr marL="2514600" indent="-228600" algn="l" rtl="0" fontAlgn="base">
              <a:spcBef>
                <a:spcPct val="20000"/>
              </a:spcBef>
              <a:spcAft>
                <a:spcPct val="0"/>
              </a:spcAft>
              <a:buClr>
                <a:schemeClr val="tx2"/>
              </a:buClr>
              <a:buChar char="–"/>
              <a:defRPr kumimoji="1" sz="2000">
                <a:solidFill>
                  <a:srgbClr val="0033CC"/>
                </a:solidFill>
                <a:latin typeface="+mn-lt"/>
                <a:ea typeface="+mn-ea"/>
              </a:defRPr>
            </a:lvl6pPr>
            <a:lvl7pPr marL="2971800" indent="-228600" algn="l" rtl="0" fontAlgn="base">
              <a:spcBef>
                <a:spcPct val="20000"/>
              </a:spcBef>
              <a:spcAft>
                <a:spcPct val="0"/>
              </a:spcAft>
              <a:buClr>
                <a:schemeClr val="tx2"/>
              </a:buClr>
              <a:buChar char="–"/>
              <a:defRPr kumimoji="1" sz="2000">
                <a:solidFill>
                  <a:srgbClr val="0033CC"/>
                </a:solidFill>
                <a:latin typeface="+mn-lt"/>
                <a:ea typeface="+mn-ea"/>
              </a:defRPr>
            </a:lvl7pPr>
            <a:lvl8pPr marL="3429000" indent="-228600" algn="l" rtl="0" fontAlgn="base">
              <a:spcBef>
                <a:spcPct val="20000"/>
              </a:spcBef>
              <a:spcAft>
                <a:spcPct val="0"/>
              </a:spcAft>
              <a:buClr>
                <a:schemeClr val="tx2"/>
              </a:buClr>
              <a:buChar char="–"/>
              <a:defRPr kumimoji="1" sz="2000">
                <a:solidFill>
                  <a:srgbClr val="0033CC"/>
                </a:solidFill>
                <a:latin typeface="+mn-lt"/>
                <a:ea typeface="+mn-ea"/>
              </a:defRPr>
            </a:lvl8pPr>
            <a:lvl9pPr marL="3886200" indent="-228600" algn="l" rtl="0" fontAlgn="base">
              <a:spcBef>
                <a:spcPct val="20000"/>
              </a:spcBef>
              <a:spcAft>
                <a:spcPct val="0"/>
              </a:spcAft>
              <a:buClr>
                <a:schemeClr val="tx2"/>
              </a:buClr>
              <a:buChar char="–"/>
              <a:defRPr kumimoji="1" sz="2000">
                <a:solidFill>
                  <a:srgbClr val="0033CC"/>
                </a:solidFill>
                <a:latin typeface="+mn-lt"/>
                <a:ea typeface="+mn-ea"/>
              </a:defRPr>
            </a:lvl9pPr>
          </a:lstStyle>
          <a:p>
            <a:pPr marL="265113" indent="-265113"/>
            <a:r>
              <a:rPr lang="en-US" altLang="zh-TW" sz="1400" kern="0" dirty="0">
                <a:solidFill>
                  <a:srgbClr val="20314C"/>
                </a:solidFill>
              </a:rPr>
              <a:t>Trend 1: Halogen-free.  HF laminates are preferred or required.</a:t>
            </a:r>
          </a:p>
          <a:p>
            <a:pPr marL="0" indent="0">
              <a:buNone/>
            </a:pPr>
            <a:r>
              <a:rPr lang="en-US" altLang="zh-TW" sz="1400" b="0" kern="0" dirty="0">
                <a:solidFill>
                  <a:srgbClr val="20314C"/>
                </a:solidFill>
              </a:rPr>
              <a:t>      New platforms of </a:t>
            </a:r>
            <a:r>
              <a:rPr lang="en-US" altLang="zh-TW" sz="1400" b="0" kern="0" dirty="0" err="1">
                <a:solidFill>
                  <a:srgbClr val="20314C"/>
                </a:solidFill>
              </a:rPr>
              <a:t>PCIe</a:t>
            </a:r>
            <a:r>
              <a:rPr lang="en-US" altLang="zh-TW" sz="1400" b="0" kern="0" dirty="0">
                <a:solidFill>
                  <a:srgbClr val="20314C"/>
                </a:solidFill>
              </a:rPr>
              <a:t> 4 include, but are not limited to, Intel’s Whitely, request only halogen-free laminates. </a:t>
            </a:r>
          </a:p>
          <a:p>
            <a:pPr marL="265113" indent="-265113">
              <a:spcBef>
                <a:spcPts val="600"/>
              </a:spcBef>
            </a:pPr>
            <a:r>
              <a:rPr lang="en-US" altLang="zh-TW" sz="1400" kern="0" dirty="0">
                <a:solidFill>
                  <a:srgbClr val="20314C"/>
                </a:solidFill>
              </a:rPr>
              <a:t>Trend 2: HDI.  AI semiconductors, GPUs and CPUs, and heterogeneous integration of semiconductors increase pin counts substantially.</a:t>
            </a:r>
          </a:p>
          <a:p>
            <a:pPr marL="0" indent="0">
              <a:spcBef>
                <a:spcPts val="600"/>
              </a:spcBef>
              <a:buNone/>
            </a:pPr>
            <a:r>
              <a:rPr lang="en-US" altLang="zh-TW" sz="1400" b="0" kern="0" dirty="0">
                <a:solidFill>
                  <a:srgbClr val="20314C"/>
                </a:solidFill>
              </a:rPr>
              <a:t>      Fine line/pitch HDI architecture design by PCB constructors becomes common.</a:t>
            </a:r>
          </a:p>
          <a:p>
            <a:pPr marL="265113" indent="-265113">
              <a:spcBef>
                <a:spcPts val="600"/>
              </a:spcBef>
            </a:pPr>
            <a:r>
              <a:rPr lang="en-US" altLang="zh-TW" sz="1400" kern="0" dirty="0">
                <a:solidFill>
                  <a:srgbClr val="20314C"/>
                </a:solidFill>
              </a:rPr>
              <a:t>Trend 3: The manufacturing technique of HDI becomes the must handicraft art of high-end networking board. </a:t>
            </a:r>
          </a:p>
          <a:p>
            <a:pPr marL="265113" indent="-265113">
              <a:spcBef>
                <a:spcPts val="600"/>
              </a:spcBef>
            </a:pPr>
            <a:r>
              <a:rPr lang="en-US" altLang="zh-TW" sz="1400" kern="0" dirty="0">
                <a:solidFill>
                  <a:srgbClr val="FF0000"/>
                </a:solidFill>
              </a:rPr>
              <a:t>Decades of experiences and knowledge EMC accumulated in HF and HDI now a competitive advantage unrivalled by peers.</a:t>
            </a:r>
          </a:p>
          <a:p>
            <a:pPr lvl="1">
              <a:buFont typeface="Wingdings" panose="05000000000000000000" pitchFamily="2" charset="2"/>
              <a:buChar char="Ø"/>
            </a:pPr>
            <a:endParaRPr lang="en-US" altLang="zh-TW" sz="1200" b="0" kern="0" dirty="0">
              <a:solidFill>
                <a:srgbClr val="20314C"/>
              </a:solidFill>
            </a:endParaRPr>
          </a:p>
          <a:p>
            <a:pPr marL="0" indent="0">
              <a:buNone/>
            </a:pPr>
            <a:endParaRPr lang="zh-TW" altLang="en-US" sz="1200" kern="0" dirty="0">
              <a:solidFill>
                <a:srgbClr val="20314C"/>
              </a:solidFill>
            </a:endParaRPr>
          </a:p>
        </p:txBody>
      </p:sp>
      <p:sp>
        <p:nvSpPr>
          <p:cNvPr id="3" name="投影片編號版面配置區 2"/>
          <p:cNvSpPr>
            <a:spLocks noGrp="1"/>
          </p:cNvSpPr>
          <p:nvPr>
            <p:ph type="sldNum" sz="quarter" idx="12"/>
          </p:nvPr>
        </p:nvSpPr>
        <p:spPr/>
        <p:txBody>
          <a:bodyPr/>
          <a:lstStyle/>
          <a:p>
            <a:r>
              <a:rPr lang="en-US" altLang="zh-TW" dirty="0"/>
              <a:t>Page </a:t>
            </a:r>
            <a:fld id="{1876907C-5294-41E5-B8B3-8A4F64E6A652}" type="slidenum">
              <a:rPr lang="zh-TW" altLang="en-US" smtClean="0"/>
              <a:pPr/>
              <a:t>4</a:t>
            </a:fld>
            <a:endParaRPr lang="zh-TW" altLang="en-US" dirty="0"/>
          </a:p>
        </p:txBody>
      </p:sp>
      <p:sp>
        <p:nvSpPr>
          <p:cNvPr id="4" name="標題 1"/>
          <p:cNvSpPr>
            <a:spLocks noGrp="1"/>
          </p:cNvSpPr>
          <p:nvPr>
            <p:ph type="title"/>
          </p:nvPr>
        </p:nvSpPr>
        <p:spPr>
          <a:xfrm>
            <a:off x="176981" y="287866"/>
            <a:ext cx="8967020" cy="548845"/>
          </a:xfrm>
        </p:spPr>
        <p:txBody>
          <a:bodyPr/>
          <a:lstStyle/>
          <a:p>
            <a:pPr algn="l"/>
            <a:r>
              <a:rPr lang="en-US" altLang="zh-TW" sz="2600" dirty="0"/>
              <a:t>PCB design of networking infrastructure is migrating</a:t>
            </a:r>
            <a:endParaRPr lang="zh-TW" altLang="en-US" sz="2600" dirty="0"/>
          </a:p>
        </p:txBody>
      </p:sp>
      <p:sp>
        <p:nvSpPr>
          <p:cNvPr id="8" name="object 16">
            <a:extLst>
              <a:ext uri="{FF2B5EF4-FFF2-40B4-BE49-F238E27FC236}">
                <a16:creationId xmlns:a16="http://schemas.microsoft.com/office/drawing/2014/main" id="{16145446-63C9-4C53-A4E0-4C61D9A41B48}"/>
              </a:ext>
            </a:extLst>
          </p:cNvPr>
          <p:cNvSpPr txBox="1"/>
          <p:nvPr/>
        </p:nvSpPr>
        <p:spPr>
          <a:xfrm>
            <a:off x="490713" y="5818631"/>
            <a:ext cx="1648645" cy="311624"/>
          </a:xfrm>
          <a:prstGeom prst="rect">
            <a:avLst/>
          </a:prstGeom>
        </p:spPr>
        <p:txBody>
          <a:bodyPr vert="horz" wrap="square" lIns="0" tIns="95250" rIns="0" bIns="0" rtlCol="0">
            <a:spAutoFit/>
          </a:bodyPr>
          <a:lstStyle/>
          <a:p>
            <a:pPr marL="334645" algn="ctr">
              <a:lnSpc>
                <a:spcPct val="100000"/>
              </a:lnSpc>
              <a:spcBef>
                <a:spcPts val="750"/>
              </a:spcBef>
            </a:pPr>
            <a:r>
              <a:rPr lang="en-US" sz="1400" dirty="0">
                <a:solidFill>
                  <a:schemeClr val="bg1"/>
                </a:solidFill>
                <a:ea typeface="微軟正黑體" panose="020B0604030504040204" pitchFamily="34" charset="-120"/>
              </a:rPr>
              <a:t>BEFRORE</a:t>
            </a:r>
            <a:endParaRPr sz="1400" dirty="0">
              <a:solidFill>
                <a:schemeClr val="bg1"/>
              </a:solidFill>
              <a:ea typeface="微軟正黑體" panose="020B0604030504040204" pitchFamily="34" charset="-120"/>
            </a:endParaRPr>
          </a:p>
        </p:txBody>
      </p:sp>
      <p:sp>
        <p:nvSpPr>
          <p:cNvPr id="9" name="object 16">
            <a:extLst>
              <a:ext uri="{FF2B5EF4-FFF2-40B4-BE49-F238E27FC236}">
                <a16:creationId xmlns:a16="http://schemas.microsoft.com/office/drawing/2014/main" id="{16145446-63C9-4C53-A4E0-4C61D9A41B48}"/>
              </a:ext>
            </a:extLst>
          </p:cNvPr>
          <p:cNvSpPr txBox="1"/>
          <p:nvPr/>
        </p:nvSpPr>
        <p:spPr>
          <a:xfrm>
            <a:off x="7243835" y="3045368"/>
            <a:ext cx="1648645" cy="311624"/>
          </a:xfrm>
          <a:prstGeom prst="rect">
            <a:avLst/>
          </a:prstGeom>
        </p:spPr>
        <p:txBody>
          <a:bodyPr vert="horz" wrap="square" lIns="0" tIns="95250" rIns="0" bIns="0" rtlCol="0">
            <a:spAutoFit/>
          </a:bodyPr>
          <a:lstStyle/>
          <a:p>
            <a:pPr marL="334645" algn="ctr">
              <a:lnSpc>
                <a:spcPct val="100000"/>
              </a:lnSpc>
              <a:spcBef>
                <a:spcPts val="750"/>
              </a:spcBef>
            </a:pPr>
            <a:r>
              <a:rPr lang="en-US" sz="1400" dirty="0">
                <a:solidFill>
                  <a:schemeClr val="bg1"/>
                </a:solidFill>
                <a:ea typeface="微軟正黑體" panose="020B0604030504040204" pitchFamily="34" charset="-120"/>
              </a:rPr>
              <a:t>AFTER</a:t>
            </a:r>
            <a:endParaRPr sz="1400" dirty="0">
              <a:solidFill>
                <a:schemeClr val="bg1"/>
              </a:solidFill>
              <a:ea typeface="微軟正黑體" panose="020B0604030504040204" pitchFamily="34" charset="-120"/>
            </a:endParaRPr>
          </a:p>
        </p:txBody>
      </p:sp>
      <p:sp>
        <p:nvSpPr>
          <p:cNvPr id="10" name="標題 1"/>
          <p:cNvSpPr txBox="1">
            <a:spLocks/>
          </p:cNvSpPr>
          <p:nvPr/>
        </p:nvSpPr>
        <p:spPr>
          <a:xfrm>
            <a:off x="460645" y="6453336"/>
            <a:ext cx="1440160" cy="257972"/>
          </a:xfrm>
          <a:prstGeom prst="rect">
            <a:avLst/>
          </a:prstGeom>
        </p:spPr>
        <p:txBody>
          <a:bodyPr/>
          <a:lstStyle>
            <a:lvl1pPr algn="ctr" rtl="0" eaLnBrk="0" fontAlgn="base" hangingPunct="0">
              <a:spcBef>
                <a:spcPct val="0"/>
              </a:spcBef>
              <a:spcAft>
                <a:spcPct val="0"/>
              </a:spcAft>
              <a:defRPr kumimoji="1" sz="3600" b="1" i="0" baseline="0">
                <a:solidFill>
                  <a:srgbClr val="134482"/>
                </a:solidFill>
                <a:effectLst/>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2pPr>
            <a:lvl3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3pPr>
            <a:lvl4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4pPr>
            <a:lvl5pPr algn="l" rtl="0" eaLnBrk="0" fontAlgn="base" hangingPunct="0">
              <a:spcBef>
                <a:spcPct val="0"/>
              </a:spcBef>
              <a:spcAft>
                <a:spcPct val="0"/>
              </a:spcAft>
              <a:defRPr kumimoji="1" sz="4400" i="1">
                <a:solidFill>
                  <a:schemeClr val="tx2"/>
                </a:solidFill>
                <a:latin typeface="Times New Roman" pitchFamily="18" charset="0"/>
                <a:ea typeface="新細明體" pitchFamily="18" charset="-120"/>
              </a:defRPr>
            </a:lvl5pPr>
            <a:lvl6pPr marL="457200" algn="l" rtl="0" fontAlgn="base">
              <a:spcBef>
                <a:spcPct val="0"/>
              </a:spcBef>
              <a:spcAft>
                <a:spcPct val="0"/>
              </a:spcAft>
              <a:defRPr kumimoji="1" sz="4400" i="1">
                <a:solidFill>
                  <a:schemeClr val="tx2"/>
                </a:solidFill>
                <a:latin typeface="Times New Roman" pitchFamily="18" charset="0"/>
                <a:ea typeface="新細明體" pitchFamily="18" charset="-120"/>
              </a:defRPr>
            </a:lvl6pPr>
            <a:lvl7pPr marL="914400" algn="l" rtl="0" fontAlgn="base">
              <a:spcBef>
                <a:spcPct val="0"/>
              </a:spcBef>
              <a:spcAft>
                <a:spcPct val="0"/>
              </a:spcAft>
              <a:defRPr kumimoji="1" sz="4400" i="1">
                <a:solidFill>
                  <a:schemeClr val="tx2"/>
                </a:solidFill>
                <a:latin typeface="Times New Roman" pitchFamily="18" charset="0"/>
                <a:ea typeface="新細明體" pitchFamily="18" charset="-120"/>
              </a:defRPr>
            </a:lvl7pPr>
            <a:lvl8pPr marL="1371600" algn="l" rtl="0" fontAlgn="base">
              <a:spcBef>
                <a:spcPct val="0"/>
              </a:spcBef>
              <a:spcAft>
                <a:spcPct val="0"/>
              </a:spcAft>
              <a:defRPr kumimoji="1" sz="4400" i="1">
                <a:solidFill>
                  <a:schemeClr val="tx2"/>
                </a:solidFill>
                <a:latin typeface="Times New Roman" pitchFamily="18" charset="0"/>
                <a:ea typeface="新細明體" pitchFamily="18" charset="-120"/>
              </a:defRPr>
            </a:lvl8pPr>
            <a:lvl9pPr marL="1828800" algn="l" rtl="0" fontAlgn="base">
              <a:spcBef>
                <a:spcPct val="0"/>
              </a:spcBef>
              <a:spcAft>
                <a:spcPct val="0"/>
              </a:spcAft>
              <a:defRPr kumimoji="1" sz="4400" i="1">
                <a:solidFill>
                  <a:schemeClr val="tx2"/>
                </a:solidFill>
                <a:latin typeface="Times New Roman" pitchFamily="18" charset="0"/>
                <a:ea typeface="新細明體" pitchFamily="18" charset="-120"/>
              </a:defRPr>
            </a:lvl9pPr>
          </a:lstStyle>
          <a:p>
            <a:pPr algn="l"/>
            <a:r>
              <a:rPr lang="en-US" altLang="zh-TW" sz="900" b="0" kern="0" dirty="0">
                <a:solidFill>
                  <a:schemeClr val="tx1"/>
                </a:solidFill>
              </a:rPr>
              <a:t>Source: </a:t>
            </a:r>
            <a:r>
              <a:rPr lang="en-US" altLang="zh-TW" sz="900" b="0" kern="0" dirty="0" err="1">
                <a:solidFill>
                  <a:schemeClr val="tx1"/>
                </a:solidFill>
              </a:rPr>
              <a:t>nVidia</a:t>
            </a:r>
            <a:endParaRPr lang="zh-TW" altLang="en-US" sz="900" b="0" kern="0" dirty="0">
              <a:solidFill>
                <a:schemeClr val="tx1"/>
              </a:solidFill>
            </a:endParaRPr>
          </a:p>
        </p:txBody>
      </p:sp>
      <p:sp>
        <p:nvSpPr>
          <p:cNvPr id="17" name="矩形 16"/>
          <p:cNvSpPr/>
          <p:nvPr/>
        </p:nvSpPr>
        <p:spPr bwMode="auto">
          <a:xfrm>
            <a:off x="4211960" y="4725304"/>
            <a:ext cx="2314764" cy="1440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1000" b="1" i="0" u="none" strike="noStrike" cap="none" normalizeH="0" baseline="0">
              <a:ln>
                <a:noFill/>
              </a:ln>
              <a:solidFill>
                <a:schemeClr val="tx1"/>
              </a:solidFill>
              <a:effectLst/>
              <a:latin typeface="Arial" charset="0"/>
              <a:ea typeface="標楷體" pitchFamily="65" charset="-120"/>
            </a:endParaRPr>
          </a:p>
        </p:txBody>
      </p:sp>
      <p:pic>
        <p:nvPicPr>
          <p:cNvPr id="2" name="圖片 1"/>
          <p:cNvPicPr>
            <a:picLocks noChangeAspect="1"/>
          </p:cNvPicPr>
          <p:nvPr/>
        </p:nvPicPr>
        <p:blipFill>
          <a:blip r:embed="rId2"/>
          <a:stretch>
            <a:fillRect/>
          </a:stretch>
        </p:blipFill>
        <p:spPr>
          <a:xfrm>
            <a:off x="1475656" y="3773875"/>
            <a:ext cx="4752528" cy="2667000"/>
          </a:xfrm>
          <a:prstGeom prst="rect">
            <a:avLst/>
          </a:prstGeom>
        </p:spPr>
      </p:pic>
      <p:sp>
        <p:nvSpPr>
          <p:cNvPr id="7" name="文字方塊 6"/>
          <p:cNvSpPr txBox="1"/>
          <p:nvPr/>
        </p:nvSpPr>
        <p:spPr>
          <a:xfrm>
            <a:off x="1475656" y="3366339"/>
            <a:ext cx="4968552" cy="261610"/>
          </a:xfrm>
          <a:prstGeom prst="rect">
            <a:avLst/>
          </a:prstGeom>
          <a:noFill/>
        </p:spPr>
        <p:txBody>
          <a:bodyPr wrap="square" rtlCol="0">
            <a:spAutoFit/>
          </a:bodyPr>
          <a:lstStyle/>
          <a:p>
            <a:r>
              <a:rPr lang="en-US" altLang="zh-TW" sz="1100" dirty="0"/>
              <a:t>Multi-GPUs make a super high speed computing AI Server</a:t>
            </a:r>
            <a:endParaRPr lang="zh-TW" altLang="en-US" sz="1100" dirty="0"/>
          </a:p>
        </p:txBody>
      </p:sp>
    </p:spTree>
    <p:extLst>
      <p:ext uri="{BB962C8B-B14F-4D97-AF65-F5344CB8AC3E}">
        <p14:creationId xmlns:p14="http://schemas.microsoft.com/office/powerpoint/2010/main" val="3982823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投影片編號版面配置區 3"/>
          <p:cNvSpPr>
            <a:spLocks noGrp="1"/>
          </p:cNvSpPr>
          <p:nvPr>
            <p:ph type="sldNum" sz="quarter" idx="4294967295"/>
          </p:nvPr>
        </p:nvSpPr>
        <p:spPr bwMode="auto">
          <a:xfrm>
            <a:off x="7080250" y="6654800"/>
            <a:ext cx="2057400" cy="1809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fontAlgn="base">
              <a:lnSpc>
                <a:spcPct val="100000"/>
              </a:lnSpc>
              <a:spcBef>
                <a:spcPct val="0"/>
              </a:spcBef>
              <a:spcAft>
                <a:spcPct val="0"/>
              </a:spcAft>
              <a:buFontTx/>
              <a:buNone/>
            </a:pPr>
            <a:fld id="{FAED4825-7303-4223-8B4E-A91E8A53C945}" type="slidenum">
              <a:rPr lang="zh-TW" altLang="en-US" sz="1100" smtClean="0">
                <a:solidFill>
                  <a:schemeClr val="bg1"/>
                </a:solidFill>
                <a:latin typeface="Calibri" panose="020F0502020204030204" pitchFamily="34" charset="0"/>
                <a:ea typeface="新細明體" panose="02020500000000000000" pitchFamily="18" charset="-120"/>
              </a:rPr>
              <a:pPr fontAlgn="base">
                <a:lnSpc>
                  <a:spcPct val="100000"/>
                </a:lnSpc>
                <a:spcBef>
                  <a:spcPct val="0"/>
                </a:spcBef>
                <a:spcAft>
                  <a:spcPct val="0"/>
                </a:spcAft>
                <a:buFontTx/>
                <a:buNone/>
              </a:pPr>
              <a:t>5</a:t>
            </a:fld>
            <a:endParaRPr lang="zh-TW" altLang="en-US" sz="1100">
              <a:solidFill>
                <a:schemeClr val="bg1"/>
              </a:solidFill>
              <a:latin typeface="Calibri" panose="020F0502020204030204" pitchFamily="34" charset="0"/>
              <a:ea typeface="新細明體" panose="02020500000000000000" pitchFamily="18" charset="-120"/>
            </a:endParaRPr>
          </a:p>
        </p:txBody>
      </p:sp>
      <p:sp>
        <p:nvSpPr>
          <p:cNvPr id="32" name="橢圓 31"/>
          <p:cNvSpPr/>
          <p:nvPr/>
        </p:nvSpPr>
        <p:spPr>
          <a:xfrm>
            <a:off x="2031493" y="1082675"/>
            <a:ext cx="5094287" cy="5400675"/>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b="1" i="1" dirty="0">
              <a:solidFill>
                <a:schemeClr val="bg1"/>
              </a:solidFill>
            </a:endParaRPr>
          </a:p>
        </p:txBody>
      </p:sp>
      <p:sp>
        <p:nvSpPr>
          <p:cNvPr id="33" name="橢圓 32"/>
          <p:cNvSpPr/>
          <p:nvPr/>
        </p:nvSpPr>
        <p:spPr>
          <a:xfrm>
            <a:off x="2305050" y="1052513"/>
            <a:ext cx="4527550" cy="5024437"/>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b="1" i="1" dirty="0">
              <a:solidFill>
                <a:schemeClr val="bg1"/>
              </a:solidFill>
            </a:endParaRPr>
          </a:p>
        </p:txBody>
      </p:sp>
      <p:sp>
        <p:nvSpPr>
          <p:cNvPr id="34" name="文字方塊 33"/>
          <p:cNvSpPr txBox="1"/>
          <p:nvPr/>
        </p:nvSpPr>
        <p:spPr>
          <a:xfrm>
            <a:off x="0" y="209550"/>
            <a:ext cx="9144000" cy="706438"/>
          </a:xfrm>
          <a:prstGeom prst="rect">
            <a:avLst/>
          </a:prstGeom>
        </p:spPr>
        <p:txBody>
          <a:bodyPr anchor="ctr"/>
          <a:lstStyle>
            <a:defPPr>
              <a:defRPr lang="zh-TW"/>
            </a:defPPr>
            <a:lvl1pPr marL="228600" indent="-228600">
              <a:lnSpc>
                <a:spcPct val="90000"/>
              </a:lnSpc>
              <a:spcBef>
                <a:spcPts val="1000"/>
              </a:spcBef>
              <a:buFont typeface="Arial" panose="020B0604020202020204" pitchFamily="34" charset="0"/>
              <a:buChar char="•"/>
              <a:defRPr sz="2800" b="1" baseline="0">
                <a:solidFill>
                  <a:srgbClr val="003D7A"/>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baseline="0">
                <a:latin typeface="Calibri" panose="020F0502020204030204" pitchFamily="34" charset="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baseline="0">
                <a:latin typeface="Calibri" panose="020F0502020204030204" pitchFamily="34" charset="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baseline="0">
                <a:latin typeface="Calibri" panose="020F0502020204030204" pitchFamily="34" charset="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baseline="0">
                <a:latin typeface="Calibri" panose="020F0502020204030204" pitchFamily="34" charset="0"/>
                <a:ea typeface="微軟正黑體" panose="020B0604030504040204" pitchFamily="34" charset="-12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defTabSz="814388" eaLnBrk="1" fontAlgn="auto" hangingPunct="1">
              <a:spcAft>
                <a:spcPts val="0"/>
              </a:spcAft>
              <a:buFont typeface="Arial" panose="020B0604020202020204" pitchFamily="34" charset="0"/>
              <a:buNone/>
              <a:defRPr/>
            </a:pPr>
            <a:r>
              <a:rPr lang="en-US" altLang="zh-TW" sz="2600" dirty="0">
                <a:solidFill>
                  <a:srgbClr val="134482"/>
                </a:solidFill>
                <a:effectLst/>
                <a:cs typeface="+mj-cs"/>
              </a:rPr>
              <a:t>Trend of 5G infrastructure development: HDI, High Speed, High Frequency</a:t>
            </a:r>
            <a:endParaRPr lang="zh-TW" altLang="en-US" sz="2600" dirty="0">
              <a:solidFill>
                <a:srgbClr val="134482"/>
              </a:solidFill>
              <a:effectLst/>
              <a:cs typeface="+mj-cs"/>
            </a:endParaRPr>
          </a:p>
        </p:txBody>
      </p:sp>
      <p:sp>
        <p:nvSpPr>
          <p:cNvPr id="12295" name="文字方塊 34"/>
          <p:cNvSpPr txBox="1">
            <a:spLocks noChangeArrowheads="1"/>
          </p:cNvSpPr>
          <p:nvPr/>
        </p:nvSpPr>
        <p:spPr bwMode="auto">
          <a:xfrm>
            <a:off x="4268788" y="2406650"/>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ctr" eaLnBrk="1" hangingPunct="1">
              <a:lnSpc>
                <a:spcPct val="100000"/>
              </a:lnSpc>
              <a:spcBef>
                <a:spcPct val="0"/>
              </a:spcBef>
              <a:buFontTx/>
              <a:buNone/>
            </a:pPr>
            <a:endParaRPr lang="zh-TW" altLang="en-US" sz="2000" b="1" i="1">
              <a:solidFill>
                <a:srgbClr val="FF0000"/>
              </a:solidFill>
              <a:latin typeface="Calibri" panose="020F0502020204030204" pitchFamily="34" charset="0"/>
              <a:ea typeface="新細明體" panose="02020500000000000000" pitchFamily="18" charset="-120"/>
            </a:endParaRPr>
          </a:p>
        </p:txBody>
      </p:sp>
      <p:sp>
        <p:nvSpPr>
          <p:cNvPr id="36" name="橢圓 35"/>
          <p:cNvSpPr/>
          <p:nvPr/>
        </p:nvSpPr>
        <p:spPr>
          <a:xfrm>
            <a:off x="2547938" y="1106488"/>
            <a:ext cx="3933825" cy="393382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zh-TW" altLang="en-US" b="1" i="1" dirty="0">
              <a:solidFill>
                <a:schemeClr val="bg1"/>
              </a:solidFill>
            </a:endParaRPr>
          </a:p>
        </p:txBody>
      </p:sp>
      <p:grpSp>
        <p:nvGrpSpPr>
          <p:cNvPr id="12297" name="群組 36"/>
          <p:cNvGrpSpPr>
            <a:grpSpLocks/>
          </p:cNvGrpSpPr>
          <p:nvPr/>
        </p:nvGrpSpPr>
        <p:grpSpPr bwMode="auto">
          <a:xfrm>
            <a:off x="3333750" y="1082675"/>
            <a:ext cx="2546350" cy="2357438"/>
            <a:chOff x="3763895" y="2543568"/>
            <a:chExt cx="2546231" cy="2296778"/>
          </a:xfrm>
        </p:grpSpPr>
        <p:sp>
          <p:nvSpPr>
            <p:cNvPr id="38" name="橢圓 37"/>
            <p:cNvSpPr/>
            <p:nvPr/>
          </p:nvSpPr>
          <p:spPr>
            <a:xfrm>
              <a:off x="3889302" y="2543568"/>
              <a:ext cx="2295418" cy="2296778"/>
            </a:xfrm>
            <a:prstGeom prst="ellipse">
              <a:avLst/>
            </a:prstGeom>
            <a:solidFill>
              <a:srgbClr val="0E0E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b="1" i="1" dirty="0">
                <a:solidFill>
                  <a:schemeClr val="bg1"/>
                </a:solidFill>
              </a:endParaRPr>
            </a:p>
          </p:txBody>
        </p:sp>
        <p:sp>
          <p:nvSpPr>
            <p:cNvPr id="12328" name="文字方塊 38"/>
            <p:cNvSpPr txBox="1">
              <a:spLocks noChangeArrowheads="1"/>
            </p:cNvSpPr>
            <p:nvPr/>
          </p:nvSpPr>
          <p:spPr bwMode="auto">
            <a:xfrm>
              <a:off x="3763895" y="3050201"/>
              <a:ext cx="2546231" cy="1290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ctr" eaLnBrk="1" hangingPunct="1">
                <a:lnSpc>
                  <a:spcPct val="100000"/>
                </a:lnSpc>
                <a:spcBef>
                  <a:spcPct val="0"/>
                </a:spcBef>
                <a:buFontTx/>
                <a:buNone/>
              </a:pPr>
              <a:r>
                <a:rPr lang="en-US" altLang="zh-TW" sz="2000" b="1" i="1">
                  <a:solidFill>
                    <a:schemeClr val="bg1"/>
                  </a:solidFill>
                  <a:latin typeface="Calibri" panose="020F0502020204030204" pitchFamily="34" charset="0"/>
                  <a:ea typeface="新細明體" panose="02020500000000000000" pitchFamily="18" charset="-120"/>
                </a:rPr>
                <a:t>HDI </a:t>
              </a:r>
            </a:p>
            <a:p>
              <a:pPr algn="ctr" eaLnBrk="1" hangingPunct="1">
                <a:lnSpc>
                  <a:spcPct val="100000"/>
                </a:lnSpc>
                <a:spcBef>
                  <a:spcPct val="0"/>
                </a:spcBef>
                <a:buFontTx/>
                <a:buNone/>
              </a:pPr>
              <a:r>
                <a:rPr lang="en-US" altLang="zh-TW" sz="2000" b="1" i="1">
                  <a:solidFill>
                    <a:schemeClr val="bg1"/>
                  </a:solidFill>
                  <a:latin typeface="Calibri" panose="020F0502020204030204" pitchFamily="34" charset="0"/>
                  <a:ea typeface="新細明體" panose="02020500000000000000" pitchFamily="18" charset="-120"/>
                </a:rPr>
                <a:t>High Speed</a:t>
              </a:r>
              <a:endParaRPr lang="en-US" altLang="zh-TW" sz="2000" b="1">
                <a:solidFill>
                  <a:schemeClr val="bg1"/>
                </a:solidFill>
                <a:latin typeface="Calibri" panose="020F0502020204030204" pitchFamily="34" charset="0"/>
                <a:ea typeface="新細明體" panose="02020500000000000000" pitchFamily="18" charset="-120"/>
              </a:endParaRPr>
            </a:p>
            <a:p>
              <a:pPr algn="ctr" eaLnBrk="1" hangingPunct="1">
                <a:lnSpc>
                  <a:spcPct val="100000"/>
                </a:lnSpc>
                <a:spcBef>
                  <a:spcPct val="0"/>
                </a:spcBef>
                <a:buFontTx/>
                <a:buNone/>
              </a:pPr>
              <a:r>
                <a:rPr lang="en-US" altLang="zh-TW" sz="2000" b="1" i="1">
                  <a:solidFill>
                    <a:schemeClr val="bg1"/>
                  </a:solidFill>
                  <a:latin typeface="Calibri" panose="020F0502020204030204" pitchFamily="34" charset="0"/>
                  <a:ea typeface="新細明體" panose="02020500000000000000" pitchFamily="18" charset="-120"/>
                </a:rPr>
                <a:t>High Frequency  </a:t>
              </a:r>
              <a:endParaRPr lang="zh-TW" altLang="en-US" sz="2000" b="1" i="1">
                <a:solidFill>
                  <a:schemeClr val="bg1"/>
                </a:solidFill>
                <a:latin typeface="Calibri" panose="020F0502020204030204" pitchFamily="34" charset="0"/>
                <a:ea typeface="新細明體" panose="02020500000000000000" pitchFamily="18" charset="-120"/>
              </a:endParaRPr>
            </a:p>
            <a:p>
              <a:pPr eaLnBrk="1" hangingPunct="1">
                <a:lnSpc>
                  <a:spcPct val="100000"/>
                </a:lnSpc>
                <a:spcBef>
                  <a:spcPct val="0"/>
                </a:spcBef>
                <a:buFontTx/>
                <a:buNone/>
              </a:pPr>
              <a:endParaRPr lang="zh-TW" altLang="en-US" sz="2000">
                <a:latin typeface="Calibri" panose="020F0502020204030204" pitchFamily="34" charset="0"/>
                <a:ea typeface="新細明體" panose="02020500000000000000" pitchFamily="18" charset="-120"/>
              </a:endParaRPr>
            </a:p>
          </p:txBody>
        </p:sp>
      </p:grpSp>
      <p:sp>
        <p:nvSpPr>
          <p:cNvPr id="40" name="文字方塊 39"/>
          <p:cNvSpPr txBox="1"/>
          <p:nvPr/>
        </p:nvSpPr>
        <p:spPr>
          <a:xfrm>
            <a:off x="5128082" y="4881563"/>
            <a:ext cx="1350050" cy="523220"/>
          </a:xfrm>
          <a:prstGeom prst="rect">
            <a:avLst/>
          </a:prstGeom>
          <a:noFill/>
        </p:spPr>
        <p:txBody>
          <a:bodyPr wrap="none">
            <a:spAutoFit/>
          </a:bodyPr>
          <a:lstStyle/>
          <a:p>
            <a:pPr algn="ctr" eaLnBrk="1" fontAlgn="auto" hangingPunct="1">
              <a:spcBef>
                <a:spcPts val="0"/>
              </a:spcBef>
              <a:spcAft>
                <a:spcPts val="0"/>
              </a:spcAft>
              <a:defRPr/>
            </a:pPr>
            <a:r>
              <a:rPr lang="en-US" altLang="zh-TW" sz="1400" b="1" dirty="0">
                <a:latin typeface="+mn-lt"/>
                <a:ea typeface="+mn-ea"/>
              </a:rPr>
              <a:t>Switch-100G</a:t>
            </a:r>
          </a:p>
          <a:p>
            <a:pPr algn="ctr" eaLnBrk="1" fontAlgn="auto" hangingPunct="1">
              <a:spcBef>
                <a:spcPts val="0"/>
              </a:spcBef>
              <a:spcAft>
                <a:spcPts val="0"/>
              </a:spcAft>
              <a:defRPr/>
            </a:pPr>
            <a:r>
              <a:rPr lang="en-US" altLang="zh-TW" sz="1400" dirty="0">
                <a:latin typeface="+mn-lt"/>
                <a:ea typeface="+mn-ea"/>
              </a:rPr>
              <a:t>12.89GHz</a:t>
            </a:r>
            <a:endParaRPr lang="zh-TW" altLang="en-US" sz="1400" dirty="0">
              <a:latin typeface="+mn-lt"/>
              <a:ea typeface="+mn-ea"/>
            </a:endParaRPr>
          </a:p>
        </p:txBody>
      </p:sp>
      <p:sp>
        <p:nvSpPr>
          <p:cNvPr id="12299" name="文字方塊 40"/>
          <p:cNvSpPr txBox="1">
            <a:spLocks noChangeArrowheads="1"/>
          </p:cNvSpPr>
          <p:nvPr/>
        </p:nvSpPr>
        <p:spPr bwMode="auto">
          <a:xfrm>
            <a:off x="4854575" y="4244975"/>
            <a:ext cx="1350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None/>
            </a:pPr>
            <a:r>
              <a:rPr lang="en-US" altLang="zh-TW" sz="1400" dirty="0">
                <a:latin typeface="+mn-lt"/>
                <a:ea typeface="+mn-ea"/>
              </a:rPr>
              <a:t>Switch-400G</a:t>
            </a:r>
          </a:p>
          <a:p>
            <a:pPr eaLnBrk="1" hangingPunct="1">
              <a:lnSpc>
                <a:spcPct val="100000"/>
              </a:lnSpc>
              <a:spcBef>
                <a:spcPct val="0"/>
              </a:spcBef>
              <a:buNone/>
            </a:pPr>
            <a:r>
              <a:rPr lang="en-US" altLang="zh-TW" sz="1400" dirty="0">
                <a:latin typeface="+mn-lt"/>
                <a:ea typeface="+mn-ea"/>
              </a:rPr>
              <a:t>14GHz</a:t>
            </a:r>
            <a:endParaRPr lang="zh-TW" altLang="en-US" sz="1400" dirty="0">
              <a:latin typeface="+mn-lt"/>
              <a:ea typeface="+mn-ea"/>
            </a:endParaRPr>
          </a:p>
        </p:txBody>
      </p:sp>
      <p:sp>
        <p:nvSpPr>
          <p:cNvPr id="12300" name="文字方塊 41"/>
          <p:cNvSpPr txBox="1">
            <a:spLocks noChangeArrowheads="1"/>
          </p:cNvSpPr>
          <p:nvPr/>
        </p:nvSpPr>
        <p:spPr bwMode="auto">
          <a:xfrm>
            <a:off x="3276611" y="4140657"/>
            <a:ext cx="14510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None/>
            </a:pPr>
            <a:r>
              <a:rPr lang="en-US" altLang="zh-TW" sz="1400" dirty="0">
                <a:latin typeface="+mn-lt"/>
                <a:ea typeface="+mn-ea"/>
              </a:rPr>
              <a:t>Server- PCIe5</a:t>
            </a:r>
          </a:p>
          <a:p>
            <a:pPr eaLnBrk="1" hangingPunct="1">
              <a:lnSpc>
                <a:spcPct val="100000"/>
              </a:lnSpc>
              <a:spcBef>
                <a:spcPct val="0"/>
              </a:spcBef>
              <a:buNone/>
            </a:pPr>
            <a:r>
              <a:rPr lang="en-US" altLang="zh-TW" sz="1400" dirty="0">
                <a:latin typeface="+mn-lt"/>
                <a:ea typeface="+mn-ea"/>
              </a:rPr>
              <a:t>16GHz</a:t>
            </a:r>
            <a:endParaRPr lang="zh-TW" altLang="en-US" sz="1400" dirty="0">
              <a:latin typeface="+mn-lt"/>
              <a:ea typeface="+mn-ea"/>
            </a:endParaRPr>
          </a:p>
        </p:txBody>
      </p:sp>
      <p:sp>
        <p:nvSpPr>
          <p:cNvPr id="43" name="文字方塊 42"/>
          <p:cNvSpPr txBox="1"/>
          <p:nvPr/>
        </p:nvSpPr>
        <p:spPr>
          <a:xfrm>
            <a:off x="2920175" y="4986338"/>
            <a:ext cx="1451038" cy="523220"/>
          </a:xfrm>
          <a:prstGeom prst="rect">
            <a:avLst/>
          </a:prstGeom>
          <a:noFill/>
        </p:spPr>
        <p:txBody>
          <a:bodyPr wrap="none">
            <a:spAutoFit/>
          </a:bodyPr>
          <a:lstStyle/>
          <a:p>
            <a:pPr algn="ctr" eaLnBrk="1" fontAlgn="auto" hangingPunct="1">
              <a:spcBef>
                <a:spcPts val="0"/>
              </a:spcBef>
              <a:spcAft>
                <a:spcPts val="0"/>
              </a:spcAft>
              <a:defRPr/>
            </a:pPr>
            <a:r>
              <a:rPr lang="en-US" altLang="zh-TW" sz="1400" dirty="0">
                <a:latin typeface="+mn-lt"/>
                <a:ea typeface="+mn-ea"/>
              </a:rPr>
              <a:t>Server- PCIe4</a:t>
            </a:r>
          </a:p>
          <a:p>
            <a:pPr algn="ctr" eaLnBrk="1" fontAlgn="auto" hangingPunct="1">
              <a:spcBef>
                <a:spcPts val="0"/>
              </a:spcBef>
              <a:spcAft>
                <a:spcPts val="0"/>
              </a:spcAft>
              <a:defRPr/>
            </a:pPr>
            <a:r>
              <a:rPr lang="en-US" altLang="zh-TW" sz="1400" dirty="0">
                <a:latin typeface="+mn-lt"/>
                <a:ea typeface="+mn-ea"/>
              </a:rPr>
              <a:t>8GHz</a:t>
            </a:r>
            <a:endParaRPr lang="zh-TW" altLang="en-US" sz="1400" dirty="0">
              <a:latin typeface="+mn-lt"/>
              <a:ea typeface="+mn-ea"/>
            </a:endParaRPr>
          </a:p>
        </p:txBody>
      </p:sp>
      <p:pic>
        <p:nvPicPr>
          <p:cNvPr id="12302" name="圖片 4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81850" y="4840288"/>
            <a:ext cx="1735138"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文字方塊 44"/>
          <p:cNvSpPr txBox="1"/>
          <p:nvPr/>
        </p:nvSpPr>
        <p:spPr>
          <a:xfrm>
            <a:off x="2301050" y="5686425"/>
            <a:ext cx="1451038" cy="523220"/>
          </a:xfrm>
          <a:prstGeom prst="rect">
            <a:avLst/>
          </a:prstGeom>
          <a:noFill/>
        </p:spPr>
        <p:txBody>
          <a:bodyPr wrap="none">
            <a:spAutoFit/>
          </a:bodyPr>
          <a:lstStyle/>
          <a:p>
            <a:pPr algn="ctr" eaLnBrk="1" fontAlgn="auto" hangingPunct="1">
              <a:spcBef>
                <a:spcPts val="0"/>
              </a:spcBef>
              <a:spcAft>
                <a:spcPts val="0"/>
              </a:spcAft>
              <a:defRPr/>
            </a:pPr>
            <a:r>
              <a:rPr lang="en-US" altLang="zh-TW" sz="1400" dirty="0">
                <a:latin typeface="+mn-lt"/>
                <a:ea typeface="+mn-ea"/>
              </a:rPr>
              <a:t>Server- PCIe3</a:t>
            </a:r>
          </a:p>
          <a:p>
            <a:pPr algn="ctr" eaLnBrk="1" fontAlgn="auto" hangingPunct="1">
              <a:spcBef>
                <a:spcPts val="0"/>
              </a:spcBef>
              <a:spcAft>
                <a:spcPts val="0"/>
              </a:spcAft>
              <a:defRPr/>
            </a:pPr>
            <a:r>
              <a:rPr lang="en-US" altLang="zh-TW" sz="1400" dirty="0">
                <a:latin typeface="+mn-lt"/>
                <a:ea typeface="+mn-ea"/>
              </a:rPr>
              <a:t>4GHz</a:t>
            </a:r>
            <a:endParaRPr lang="zh-TW" altLang="en-US" sz="1400" dirty="0">
              <a:latin typeface="+mn-lt"/>
              <a:ea typeface="+mn-ea"/>
            </a:endParaRPr>
          </a:p>
        </p:txBody>
      </p:sp>
      <p:sp>
        <p:nvSpPr>
          <p:cNvPr id="46" name="文字方塊 45"/>
          <p:cNvSpPr txBox="1"/>
          <p:nvPr/>
        </p:nvSpPr>
        <p:spPr>
          <a:xfrm>
            <a:off x="5604882" y="5661025"/>
            <a:ext cx="1236236" cy="523220"/>
          </a:xfrm>
          <a:prstGeom prst="rect">
            <a:avLst/>
          </a:prstGeom>
          <a:noFill/>
        </p:spPr>
        <p:txBody>
          <a:bodyPr wrap="none">
            <a:spAutoFit/>
          </a:bodyPr>
          <a:lstStyle/>
          <a:p>
            <a:pPr algn="ctr" eaLnBrk="1" fontAlgn="auto" hangingPunct="1">
              <a:spcBef>
                <a:spcPts val="0"/>
              </a:spcBef>
              <a:spcAft>
                <a:spcPts val="0"/>
              </a:spcAft>
              <a:defRPr/>
            </a:pPr>
            <a:r>
              <a:rPr lang="en-US" altLang="zh-TW" sz="1400" dirty="0">
                <a:latin typeface="+mn-lt"/>
                <a:ea typeface="+mn-ea"/>
              </a:rPr>
              <a:t>Switch-40G</a:t>
            </a:r>
          </a:p>
          <a:p>
            <a:pPr algn="ctr" eaLnBrk="1" fontAlgn="auto" hangingPunct="1">
              <a:spcBef>
                <a:spcPts val="0"/>
              </a:spcBef>
              <a:spcAft>
                <a:spcPts val="0"/>
              </a:spcAft>
              <a:defRPr/>
            </a:pPr>
            <a:r>
              <a:rPr lang="en-US" altLang="zh-TW" sz="1400" dirty="0">
                <a:latin typeface="+mn-lt"/>
                <a:ea typeface="+mn-ea"/>
              </a:rPr>
              <a:t>5GHz</a:t>
            </a:r>
            <a:endParaRPr lang="zh-TW" altLang="en-US" sz="1400" dirty="0">
              <a:latin typeface="+mn-lt"/>
              <a:ea typeface="+mn-ea"/>
            </a:endParaRPr>
          </a:p>
        </p:txBody>
      </p:sp>
      <p:sp>
        <p:nvSpPr>
          <p:cNvPr id="47" name="文字方塊 46"/>
          <p:cNvSpPr txBox="1"/>
          <p:nvPr/>
        </p:nvSpPr>
        <p:spPr>
          <a:xfrm>
            <a:off x="2005300" y="2508905"/>
            <a:ext cx="1257787" cy="523220"/>
          </a:xfrm>
          <a:prstGeom prst="rect">
            <a:avLst/>
          </a:prstGeom>
          <a:noFill/>
        </p:spPr>
        <p:txBody>
          <a:bodyPr wrap="square">
            <a:spAutoFit/>
          </a:bodyPr>
          <a:lstStyle/>
          <a:p>
            <a:pPr eaLnBrk="1" hangingPunct="1">
              <a:defRPr/>
            </a:pPr>
            <a:r>
              <a:rPr lang="en-US" altLang="zh-TW" sz="1400" dirty="0">
                <a:latin typeface="+mn-lt"/>
                <a:ea typeface="+mn-ea"/>
              </a:rPr>
              <a:t>Phone-5G</a:t>
            </a:r>
          </a:p>
          <a:p>
            <a:pPr eaLnBrk="1" hangingPunct="1">
              <a:defRPr/>
            </a:pPr>
            <a:r>
              <a:rPr lang="en-US" altLang="zh-TW" sz="1400" dirty="0" err="1">
                <a:latin typeface="+mn-lt"/>
                <a:ea typeface="+mn-ea"/>
              </a:rPr>
              <a:t>mmWave</a:t>
            </a:r>
            <a:endParaRPr lang="zh-TW" altLang="en-US" sz="1400" dirty="0">
              <a:latin typeface="+mn-lt"/>
              <a:ea typeface="+mn-ea"/>
            </a:endParaRPr>
          </a:p>
        </p:txBody>
      </p:sp>
      <p:pic>
        <p:nvPicPr>
          <p:cNvPr id="12306" name="圖片 4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1100" y="5603875"/>
            <a:ext cx="1804988"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文字方塊 48"/>
          <p:cNvSpPr txBox="1"/>
          <p:nvPr/>
        </p:nvSpPr>
        <p:spPr>
          <a:xfrm>
            <a:off x="1178314" y="2857936"/>
            <a:ext cx="1075936" cy="307777"/>
          </a:xfrm>
          <a:prstGeom prst="rect">
            <a:avLst/>
          </a:prstGeom>
          <a:noFill/>
        </p:spPr>
        <p:txBody>
          <a:bodyPr wrap="none">
            <a:spAutoFit/>
          </a:bodyPr>
          <a:lstStyle/>
          <a:p>
            <a:pPr eaLnBrk="1" hangingPunct="1">
              <a:defRPr/>
            </a:pPr>
            <a:r>
              <a:rPr lang="en-US" altLang="zh-TW" sz="1400" dirty="0">
                <a:latin typeface="+mn-lt"/>
                <a:ea typeface="+mn-ea"/>
              </a:rPr>
              <a:t>Phone-4G</a:t>
            </a:r>
          </a:p>
        </p:txBody>
      </p:sp>
      <p:sp>
        <p:nvSpPr>
          <p:cNvPr id="50" name="文字方塊 49"/>
          <p:cNvSpPr txBox="1"/>
          <p:nvPr/>
        </p:nvSpPr>
        <p:spPr>
          <a:xfrm>
            <a:off x="1074738" y="3181350"/>
            <a:ext cx="1075936" cy="307777"/>
          </a:xfrm>
          <a:prstGeom prst="rect">
            <a:avLst/>
          </a:prstGeom>
          <a:noFill/>
        </p:spPr>
        <p:txBody>
          <a:bodyPr wrap="none">
            <a:spAutoFit/>
          </a:bodyPr>
          <a:lstStyle/>
          <a:p>
            <a:pPr eaLnBrk="1" hangingPunct="1">
              <a:defRPr/>
            </a:pPr>
            <a:r>
              <a:rPr lang="en-US" altLang="zh-TW" sz="1400" dirty="0">
                <a:latin typeface="+mn-lt"/>
                <a:ea typeface="+mn-ea"/>
              </a:rPr>
              <a:t>Phone-3G</a:t>
            </a:r>
          </a:p>
        </p:txBody>
      </p:sp>
      <p:pic>
        <p:nvPicPr>
          <p:cNvPr id="12309" name="圖片 50"/>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0263" y="5014913"/>
            <a:ext cx="1352550"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文字方塊 51"/>
          <p:cNvSpPr txBox="1"/>
          <p:nvPr/>
        </p:nvSpPr>
        <p:spPr>
          <a:xfrm>
            <a:off x="2020338" y="4216400"/>
            <a:ext cx="1229825"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latin typeface="+mn-lt"/>
                <a:ea typeface="+mn-ea"/>
              </a:rPr>
              <a:t>NB- USB4.0</a:t>
            </a:r>
          </a:p>
        </p:txBody>
      </p:sp>
      <p:sp>
        <p:nvSpPr>
          <p:cNvPr id="53" name="文字方塊 52"/>
          <p:cNvSpPr txBox="1"/>
          <p:nvPr/>
        </p:nvSpPr>
        <p:spPr>
          <a:xfrm>
            <a:off x="1571075" y="4643438"/>
            <a:ext cx="1229825"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latin typeface="+mn-lt"/>
                <a:ea typeface="+mn-ea"/>
              </a:rPr>
              <a:t>NB- USB3.0</a:t>
            </a:r>
          </a:p>
        </p:txBody>
      </p:sp>
      <p:sp>
        <p:nvSpPr>
          <p:cNvPr id="12312" name="文字方塊 53"/>
          <p:cNvSpPr txBox="1">
            <a:spLocks noChangeArrowheads="1"/>
          </p:cNvSpPr>
          <p:nvPr/>
        </p:nvSpPr>
        <p:spPr bwMode="auto">
          <a:xfrm>
            <a:off x="5708650" y="2209800"/>
            <a:ext cx="7296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None/>
            </a:pPr>
            <a:r>
              <a:rPr lang="en-US" altLang="zh-TW" sz="1400" dirty="0">
                <a:latin typeface="+mn-lt"/>
                <a:ea typeface="+mn-ea"/>
              </a:rPr>
              <a:t>AAU</a:t>
            </a:r>
          </a:p>
          <a:p>
            <a:pPr eaLnBrk="1" hangingPunct="1">
              <a:lnSpc>
                <a:spcPct val="100000"/>
              </a:lnSpc>
              <a:spcBef>
                <a:spcPct val="0"/>
              </a:spcBef>
              <a:buNone/>
            </a:pPr>
            <a:r>
              <a:rPr lang="en-US" altLang="zh-TW" sz="1400" dirty="0">
                <a:latin typeface="+mn-lt"/>
                <a:ea typeface="+mn-ea"/>
              </a:rPr>
              <a:t>MIMO</a:t>
            </a:r>
          </a:p>
        </p:txBody>
      </p:sp>
      <p:sp>
        <p:nvSpPr>
          <p:cNvPr id="12313" name="文字方塊 54"/>
          <p:cNvSpPr txBox="1">
            <a:spLocks noChangeArrowheads="1"/>
          </p:cNvSpPr>
          <p:nvPr/>
        </p:nvSpPr>
        <p:spPr bwMode="auto">
          <a:xfrm>
            <a:off x="6389688" y="2378075"/>
            <a:ext cx="5774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FontTx/>
              <a:buNone/>
            </a:pPr>
            <a:r>
              <a:rPr lang="en-US" altLang="zh-TW" sz="1400" dirty="0">
                <a:latin typeface="+mn-lt"/>
                <a:ea typeface="+mn-ea"/>
              </a:rPr>
              <a:t>RRU</a:t>
            </a:r>
          </a:p>
        </p:txBody>
      </p:sp>
      <p:sp>
        <p:nvSpPr>
          <p:cNvPr id="56" name="文字方塊 55"/>
          <p:cNvSpPr txBox="1"/>
          <p:nvPr/>
        </p:nvSpPr>
        <p:spPr>
          <a:xfrm>
            <a:off x="6954330" y="2506663"/>
            <a:ext cx="564578"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latin typeface="+mn-lt"/>
                <a:ea typeface="+mn-ea"/>
              </a:rPr>
              <a:t>BBU</a:t>
            </a:r>
          </a:p>
        </p:txBody>
      </p:sp>
      <p:sp>
        <p:nvSpPr>
          <p:cNvPr id="57" name="文字方塊 56"/>
          <p:cNvSpPr txBox="1"/>
          <p:nvPr/>
        </p:nvSpPr>
        <p:spPr>
          <a:xfrm>
            <a:off x="6032771" y="4170363"/>
            <a:ext cx="1388522"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latin typeface="+mn-lt"/>
                <a:ea typeface="+mn-ea"/>
              </a:rPr>
              <a:t>Infotainment</a:t>
            </a:r>
          </a:p>
        </p:txBody>
      </p:sp>
      <p:sp>
        <p:nvSpPr>
          <p:cNvPr id="58" name="文字方塊 57"/>
          <p:cNvSpPr txBox="1"/>
          <p:nvPr/>
        </p:nvSpPr>
        <p:spPr>
          <a:xfrm>
            <a:off x="6761526" y="4846638"/>
            <a:ext cx="548548"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latin typeface="+mn-lt"/>
                <a:ea typeface="+mn-ea"/>
              </a:rPr>
              <a:t>ECU</a:t>
            </a:r>
          </a:p>
        </p:txBody>
      </p:sp>
      <p:sp>
        <p:nvSpPr>
          <p:cNvPr id="59" name="文字方塊 58"/>
          <p:cNvSpPr txBox="1"/>
          <p:nvPr/>
        </p:nvSpPr>
        <p:spPr>
          <a:xfrm>
            <a:off x="6489786" y="4521200"/>
            <a:ext cx="1098379" cy="307777"/>
          </a:xfrm>
          <a:prstGeom prst="rect">
            <a:avLst/>
          </a:prstGeom>
          <a:noFill/>
        </p:spPr>
        <p:txBody>
          <a:bodyPr wrap="none">
            <a:spAutoFit/>
          </a:bodyPr>
          <a:lstStyle/>
          <a:p>
            <a:pPr algn="ctr" eaLnBrk="1" fontAlgn="auto" hangingPunct="1">
              <a:spcBef>
                <a:spcPts val="0"/>
              </a:spcBef>
              <a:spcAft>
                <a:spcPts val="0"/>
              </a:spcAft>
              <a:defRPr/>
            </a:pPr>
            <a:r>
              <a:rPr lang="en-US" altLang="zh-TW" sz="1400" dirty="0">
                <a:latin typeface="+mn-lt"/>
                <a:ea typeface="+mn-ea"/>
              </a:rPr>
              <a:t>E-Mobility</a:t>
            </a:r>
          </a:p>
        </p:txBody>
      </p:sp>
      <p:pic>
        <p:nvPicPr>
          <p:cNvPr id="12318" name="圖片 59"/>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21525" y="2922588"/>
            <a:ext cx="1884363"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19" name="圖片 60"/>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5900" y="3508375"/>
            <a:ext cx="1577975"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向右箭號 61"/>
          <p:cNvSpPr/>
          <p:nvPr/>
        </p:nvSpPr>
        <p:spPr>
          <a:xfrm rot="19479936">
            <a:off x="1955800" y="3098800"/>
            <a:ext cx="1900238" cy="696913"/>
          </a:xfrm>
          <a:prstGeom prst="rightArrow">
            <a:avLst/>
          </a:prstGeom>
          <a:solidFill>
            <a:schemeClr val="bg1">
              <a:lumMod val="75000"/>
              <a:alpha val="521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63" name="向右箭號 62"/>
          <p:cNvSpPr/>
          <p:nvPr/>
        </p:nvSpPr>
        <p:spPr>
          <a:xfrm rot="16200000">
            <a:off x="3552825" y="4257676"/>
            <a:ext cx="2109787" cy="696912"/>
          </a:xfrm>
          <a:prstGeom prst="rightArrow">
            <a:avLst/>
          </a:prstGeom>
          <a:solidFill>
            <a:schemeClr val="bg1">
              <a:lumMod val="75000"/>
              <a:alpha val="521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64" name="向右箭號 63"/>
          <p:cNvSpPr/>
          <p:nvPr/>
        </p:nvSpPr>
        <p:spPr>
          <a:xfrm rot="13413100">
            <a:off x="5357813" y="3186113"/>
            <a:ext cx="1900237" cy="698500"/>
          </a:xfrm>
          <a:prstGeom prst="rightArrow">
            <a:avLst/>
          </a:prstGeom>
          <a:solidFill>
            <a:schemeClr val="bg1">
              <a:lumMod val="75000"/>
              <a:alpha val="521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12323" name="文字方塊 64"/>
          <p:cNvSpPr txBox="1">
            <a:spLocks noChangeArrowheads="1"/>
          </p:cNvSpPr>
          <p:nvPr/>
        </p:nvSpPr>
        <p:spPr bwMode="auto">
          <a:xfrm>
            <a:off x="4576763" y="3709988"/>
            <a:ext cx="1350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None/>
            </a:pPr>
            <a:r>
              <a:rPr lang="en-US" altLang="zh-TW" sz="1400" dirty="0">
                <a:latin typeface="+mn-lt"/>
                <a:ea typeface="+mn-ea"/>
              </a:rPr>
              <a:t>Switch-800G</a:t>
            </a:r>
          </a:p>
          <a:p>
            <a:pPr eaLnBrk="1" hangingPunct="1">
              <a:lnSpc>
                <a:spcPct val="100000"/>
              </a:lnSpc>
              <a:spcBef>
                <a:spcPct val="0"/>
              </a:spcBef>
              <a:buNone/>
            </a:pPr>
            <a:r>
              <a:rPr lang="en-US" altLang="zh-TW" sz="1400" dirty="0">
                <a:latin typeface="+mn-lt"/>
                <a:ea typeface="+mn-ea"/>
              </a:rPr>
              <a:t>26.56 GHz</a:t>
            </a:r>
            <a:endParaRPr lang="zh-TW" altLang="en-US" sz="1400" dirty="0">
              <a:latin typeface="+mn-lt"/>
              <a:ea typeface="+mn-ea"/>
            </a:endParaRPr>
          </a:p>
        </p:txBody>
      </p:sp>
      <p:sp>
        <p:nvSpPr>
          <p:cNvPr id="66" name="文字方塊 65"/>
          <p:cNvSpPr txBox="1"/>
          <p:nvPr/>
        </p:nvSpPr>
        <p:spPr>
          <a:xfrm>
            <a:off x="5281661" y="3032125"/>
            <a:ext cx="777778" cy="523220"/>
          </a:xfrm>
          <a:prstGeom prst="rect">
            <a:avLst/>
          </a:prstGeom>
          <a:noFill/>
        </p:spPr>
        <p:txBody>
          <a:bodyPr wrap="none">
            <a:spAutoFit/>
          </a:bodyPr>
          <a:lstStyle/>
          <a:p>
            <a:pPr algn="ctr" eaLnBrk="1" fontAlgn="auto" hangingPunct="1">
              <a:spcBef>
                <a:spcPts val="0"/>
              </a:spcBef>
              <a:spcAft>
                <a:spcPts val="0"/>
              </a:spcAft>
              <a:defRPr/>
            </a:pPr>
            <a:r>
              <a:rPr lang="en-US" altLang="zh-TW" sz="1400" dirty="0">
                <a:latin typeface="+mn-lt"/>
                <a:ea typeface="+mn-ea"/>
              </a:rPr>
              <a:t>ADAS</a:t>
            </a:r>
          </a:p>
          <a:p>
            <a:pPr algn="ctr" eaLnBrk="1" fontAlgn="auto" hangingPunct="1">
              <a:spcBef>
                <a:spcPts val="0"/>
              </a:spcBef>
              <a:spcAft>
                <a:spcPts val="0"/>
              </a:spcAft>
              <a:defRPr/>
            </a:pPr>
            <a:r>
              <a:rPr lang="en-US" altLang="zh-TW" sz="1400" dirty="0">
                <a:latin typeface="+mn-lt"/>
                <a:ea typeface="+mn-ea"/>
              </a:rPr>
              <a:t>77GHz</a:t>
            </a:r>
          </a:p>
        </p:txBody>
      </p:sp>
      <p:sp>
        <p:nvSpPr>
          <p:cNvPr id="12325" name="文字方塊 66"/>
          <p:cNvSpPr txBox="1">
            <a:spLocks noChangeArrowheads="1"/>
          </p:cNvSpPr>
          <p:nvPr/>
        </p:nvSpPr>
        <p:spPr bwMode="auto">
          <a:xfrm>
            <a:off x="3603625" y="3656013"/>
            <a:ext cx="10374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None/>
            </a:pPr>
            <a:r>
              <a:rPr lang="en-US" altLang="zh-TW" sz="1400" dirty="0">
                <a:latin typeface="+mn-lt"/>
                <a:ea typeface="+mn-ea"/>
              </a:rPr>
              <a:t>AI Server</a:t>
            </a:r>
            <a:endParaRPr lang="zh-TW" altLang="en-US" sz="1400" dirty="0">
              <a:latin typeface="+mn-lt"/>
              <a:ea typeface="+mn-ea"/>
            </a:endParaRPr>
          </a:p>
        </p:txBody>
      </p:sp>
      <p:sp>
        <p:nvSpPr>
          <p:cNvPr id="68" name="文字方塊 67"/>
          <p:cNvSpPr txBox="1"/>
          <p:nvPr/>
        </p:nvSpPr>
        <p:spPr>
          <a:xfrm>
            <a:off x="2981325" y="2376488"/>
            <a:ext cx="490538" cy="307975"/>
          </a:xfrm>
          <a:prstGeom prst="rect">
            <a:avLst/>
          </a:prstGeom>
          <a:noFill/>
        </p:spPr>
        <p:txBody>
          <a:bodyPr>
            <a:spAutoFit/>
          </a:bodyPr>
          <a:lstStyle/>
          <a:p>
            <a:pPr eaLnBrk="1" hangingPunct="1">
              <a:defRPr/>
            </a:pPr>
            <a:r>
              <a:rPr lang="en-US" altLang="zh-TW" sz="1400" dirty="0" err="1">
                <a:latin typeface="+mn-lt"/>
                <a:ea typeface="+mn-ea"/>
              </a:rPr>
              <a:t>AiP</a:t>
            </a:r>
            <a:endParaRPr lang="zh-TW" altLang="en-US" sz="1400" dirty="0">
              <a:latin typeface="+mn-lt"/>
              <a:ea typeface="+mn-ea"/>
            </a:endParaRPr>
          </a:p>
        </p:txBody>
      </p:sp>
    </p:spTree>
    <p:extLst>
      <p:ext uri="{BB962C8B-B14F-4D97-AF65-F5344CB8AC3E}">
        <p14:creationId xmlns:p14="http://schemas.microsoft.com/office/powerpoint/2010/main" val="1966463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0338" y="257175"/>
            <a:ext cx="8780462" cy="825500"/>
          </a:xfrm>
        </p:spPr>
        <p:txBody>
          <a:bodyPr>
            <a:normAutofit/>
          </a:bodyPr>
          <a:lstStyle/>
          <a:p>
            <a:pPr algn="l" defTabSz="814388" eaLnBrk="1" fontAlgn="auto" hangingPunct="1">
              <a:lnSpc>
                <a:spcPct val="90000"/>
              </a:lnSpc>
              <a:spcBef>
                <a:spcPts val="1000"/>
              </a:spcBef>
              <a:spcAft>
                <a:spcPts val="0"/>
              </a:spcAft>
              <a:defRPr/>
            </a:pPr>
            <a:r>
              <a:rPr lang="en-US" altLang="zh-TW" sz="2600" kern="1200" dirty="0"/>
              <a:t>Global server shipment is increasing for next 5 years</a:t>
            </a:r>
            <a:endParaRPr lang="zh-TW" altLang="en-US" sz="2600" kern="1200" dirty="0"/>
          </a:p>
        </p:txBody>
      </p:sp>
      <p:sp>
        <p:nvSpPr>
          <p:cNvPr id="25603" name="投影片編號版面配置區 3"/>
          <p:cNvSpPr>
            <a:spLocks noGrp="1"/>
          </p:cNvSpPr>
          <p:nvPr>
            <p:ph type="sldNum" sz="quarter" idx="4294967295"/>
          </p:nvPr>
        </p:nvSpPr>
        <p:spPr bwMode="auto">
          <a:xfrm>
            <a:off x="7080250" y="6654800"/>
            <a:ext cx="2057400" cy="1809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fontAlgn="base">
              <a:lnSpc>
                <a:spcPct val="100000"/>
              </a:lnSpc>
              <a:spcBef>
                <a:spcPct val="0"/>
              </a:spcBef>
              <a:spcAft>
                <a:spcPct val="0"/>
              </a:spcAft>
              <a:buFontTx/>
              <a:buNone/>
            </a:pPr>
            <a:fld id="{28FEB9D1-33D2-4C5B-901D-D009B2E1437E}" type="slidenum">
              <a:rPr lang="zh-TW" altLang="en-US" sz="1100" smtClean="0">
                <a:solidFill>
                  <a:schemeClr val="bg1"/>
                </a:solidFill>
                <a:latin typeface="Calibri" panose="020F0502020204030204" pitchFamily="34" charset="0"/>
                <a:ea typeface="新細明體" panose="02020500000000000000" pitchFamily="18" charset="-120"/>
              </a:rPr>
              <a:pPr fontAlgn="base">
                <a:lnSpc>
                  <a:spcPct val="100000"/>
                </a:lnSpc>
                <a:spcBef>
                  <a:spcPct val="0"/>
                </a:spcBef>
                <a:spcAft>
                  <a:spcPct val="0"/>
                </a:spcAft>
                <a:buFontTx/>
                <a:buNone/>
              </a:pPr>
              <a:t>6</a:t>
            </a:fld>
            <a:endParaRPr lang="zh-TW" altLang="en-US" sz="1100">
              <a:solidFill>
                <a:schemeClr val="bg1"/>
              </a:solidFill>
              <a:latin typeface="Calibri" panose="020F0502020204030204" pitchFamily="34" charset="0"/>
              <a:ea typeface="新細明體" panose="02020500000000000000" pitchFamily="18" charset="-120"/>
            </a:endParaRPr>
          </a:p>
        </p:txBody>
      </p:sp>
      <p:graphicFrame>
        <p:nvGraphicFramePr>
          <p:cNvPr id="25606" name="圖表 2"/>
          <p:cNvGraphicFramePr>
            <a:graphicFrameLocks/>
          </p:cNvGraphicFramePr>
          <p:nvPr>
            <p:extLst>
              <p:ext uri="{D42A27DB-BD31-4B8C-83A1-F6EECF244321}">
                <p14:modId xmlns:p14="http://schemas.microsoft.com/office/powerpoint/2010/main" val="1371753156"/>
              </p:ext>
            </p:extLst>
          </p:nvPr>
        </p:nvGraphicFramePr>
        <p:xfrm>
          <a:off x="92075" y="1968501"/>
          <a:ext cx="8916987" cy="3969543"/>
        </p:xfrm>
        <a:graphic>
          <a:graphicData uri="http://schemas.openxmlformats.org/presentationml/2006/ole">
            <mc:AlternateContent xmlns:mc="http://schemas.openxmlformats.org/markup-compatibility/2006">
              <mc:Choice xmlns:v="urn:schemas-microsoft-com:vml" Requires="v">
                <p:oleObj spid="_x0000_s4134" name="圖表" r:id="rId4" imgW="8925318" imgH="3523793" progId="">
                  <p:embed/>
                </p:oleObj>
              </mc:Choice>
              <mc:Fallback>
                <p:oleObj name="圖表" r:id="rId4" imgW="8925318" imgH="3523793" progId="">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75" y="1968501"/>
                        <a:ext cx="8916987" cy="3969543"/>
                      </a:xfrm>
                      <a:prstGeom prst="rect">
                        <a:avLst/>
                      </a:prstGeom>
                      <a:noFill/>
                      <a:extLst/>
                    </p:spPr>
                  </p:pic>
                </p:oleObj>
              </mc:Fallback>
            </mc:AlternateContent>
          </a:graphicData>
        </a:graphic>
      </p:graphicFrame>
      <p:sp>
        <p:nvSpPr>
          <p:cNvPr id="25608" name="文字方塊 14"/>
          <p:cNvSpPr txBox="1">
            <a:spLocks noChangeArrowheads="1"/>
          </p:cNvSpPr>
          <p:nvPr/>
        </p:nvSpPr>
        <p:spPr bwMode="auto">
          <a:xfrm>
            <a:off x="57888" y="1529330"/>
            <a:ext cx="148977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030288">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ctr" eaLnBrk="1" hangingPunct="1">
              <a:lnSpc>
                <a:spcPct val="100000"/>
              </a:lnSpc>
              <a:spcBef>
                <a:spcPct val="0"/>
              </a:spcBef>
              <a:buFontTx/>
              <a:buNone/>
            </a:pPr>
            <a:r>
              <a:rPr lang="en-US" altLang="zh-TW" sz="1600" b="1" dirty="0">
                <a:solidFill>
                  <a:srgbClr val="000000"/>
                </a:solidFill>
              </a:rPr>
              <a:t>Unit</a:t>
            </a:r>
            <a:r>
              <a:rPr lang="zh-TW" altLang="en-US" sz="1600" b="1" dirty="0">
                <a:solidFill>
                  <a:srgbClr val="000000"/>
                </a:solidFill>
              </a:rPr>
              <a:t>：</a:t>
            </a:r>
            <a:r>
              <a:rPr lang="en-US" altLang="zh-TW" sz="1600" b="1" dirty="0">
                <a:solidFill>
                  <a:srgbClr val="000000"/>
                </a:solidFill>
              </a:rPr>
              <a:t>k set</a:t>
            </a:r>
            <a:endParaRPr lang="zh-TW" altLang="en-US" sz="1600" b="1" dirty="0">
              <a:solidFill>
                <a:srgbClr val="000000"/>
              </a:solidFill>
            </a:endParaRPr>
          </a:p>
        </p:txBody>
      </p:sp>
      <p:sp>
        <p:nvSpPr>
          <p:cNvPr id="25609" name="Text Box 3"/>
          <p:cNvSpPr txBox="1">
            <a:spLocks noChangeArrowheads="1"/>
          </p:cNvSpPr>
          <p:nvPr/>
        </p:nvSpPr>
        <p:spPr bwMode="auto">
          <a:xfrm>
            <a:off x="306388" y="6140112"/>
            <a:ext cx="768667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030288">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defTabSz="1030288">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defTabSz="1030288"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FontTx/>
              <a:buNone/>
            </a:pPr>
            <a:br>
              <a:rPr kumimoji="1" lang="en-US" altLang="zh-TW" sz="1100" b="1" dirty="0">
                <a:solidFill>
                  <a:srgbClr val="000000"/>
                </a:solidFill>
              </a:rPr>
            </a:br>
            <a:r>
              <a:rPr kumimoji="1" lang="en-US" altLang="zh-TW" sz="1100" b="1" dirty="0">
                <a:solidFill>
                  <a:srgbClr val="000000"/>
                </a:solidFill>
              </a:rPr>
              <a:t>Source</a:t>
            </a:r>
            <a:r>
              <a:rPr kumimoji="1" lang="zh-TW" altLang="en-US" sz="1100" b="1" dirty="0">
                <a:solidFill>
                  <a:srgbClr val="000000"/>
                </a:solidFill>
              </a:rPr>
              <a:t>：</a:t>
            </a:r>
            <a:r>
              <a:rPr kumimoji="1" lang="en-US" altLang="zh-TW" sz="1100" b="1" dirty="0">
                <a:solidFill>
                  <a:srgbClr val="000000"/>
                </a:solidFill>
              </a:rPr>
              <a:t>DIGITIMES Research</a:t>
            </a:r>
            <a:r>
              <a:rPr kumimoji="1" lang="zh-TW" altLang="en-US" sz="1100" b="1" dirty="0">
                <a:solidFill>
                  <a:srgbClr val="000000"/>
                </a:solidFill>
              </a:rPr>
              <a:t>，</a:t>
            </a:r>
            <a:r>
              <a:rPr kumimoji="1" lang="en-US" altLang="zh-TW" sz="1100" b="1" dirty="0">
                <a:solidFill>
                  <a:srgbClr val="000000"/>
                </a:solidFill>
              </a:rPr>
              <a:t>2020/9</a:t>
            </a:r>
          </a:p>
        </p:txBody>
      </p:sp>
      <p:sp>
        <p:nvSpPr>
          <p:cNvPr id="7" name="向右箭號 6"/>
          <p:cNvSpPr/>
          <p:nvPr/>
        </p:nvSpPr>
        <p:spPr>
          <a:xfrm rot="21161444">
            <a:off x="4298950" y="2720975"/>
            <a:ext cx="2989263" cy="608013"/>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r>
              <a:rPr lang="en-US" altLang="zh-TW" sz="1600" b="1" spc="-70" dirty="0">
                <a:latin typeface="微軟正黑體" panose="020B0604030504040204" pitchFamily="34" charset="-120"/>
                <a:ea typeface="微軟正黑體" panose="020B0604030504040204" pitchFamily="34" charset="-120"/>
              </a:rPr>
              <a:t>CAGR</a:t>
            </a:r>
            <a:r>
              <a:rPr lang="zh-TW" altLang="en-US" sz="1600" b="1" spc="-70" dirty="0">
                <a:latin typeface="微軟正黑體" panose="020B0604030504040204" pitchFamily="34" charset="-120"/>
                <a:ea typeface="微軟正黑體" panose="020B0604030504040204" pitchFamily="34" charset="-120"/>
              </a:rPr>
              <a:t> </a:t>
            </a:r>
            <a:r>
              <a:rPr lang="en-US" altLang="zh-TW" sz="1600" b="1" spc="-70" dirty="0">
                <a:latin typeface="微軟正黑體" panose="020B0604030504040204" pitchFamily="34" charset="-120"/>
                <a:ea typeface="微軟正黑體" panose="020B0604030504040204" pitchFamily="34" charset="-120"/>
              </a:rPr>
              <a:t>6.7%</a:t>
            </a:r>
            <a:endParaRPr lang="zh-TW" altLang="en-US" sz="16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2645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0338" y="257175"/>
            <a:ext cx="8780462" cy="825500"/>
          </a:xfrm>
        </p:spPr>
        <p:txBody>
          <a:bodyPr/>
          <a:lstStyle/>
          <a:p>
            <a:pPr algn="l" defTabSz="814388" eaLnBrk="1" fontAlgn="auto" hangingPunct="1">
              <a:lnSpc>
                <a:spcPct val="90000"/>
              </a:lnSpc>
              <a:spcBef>
                <a:spcPts val="1000"/>
              </a:spcBef>
              <a:spcAft>
                <a:spcPts val="0"/>
              </a:spcAft>
              <a:defRPr/>
            </a:pPr>
            <a:r>
              <a:rPr lang="en-US" altLang="zh-TW" sz="2600" kern="1200" dirty="0"/>
              <a:t>The 100/400G switch is becoming the main stream</a:t>
            </a:r>
            <a:endParaRPr lang="zh-TW" altLang="en-US" sz="2600" kern="1200" dirty="0"/>
          </a:p>
        </p:txBody>
      </p:sp>
      <p:sp>
        <p:nvSpPr>
          <p:cNvPr id="19459" name="投影片編號版面配置區 3"/>
          <p:cNvSpPr>
            <a:spLocks noGrp="1"/>
          </p:cNvSpPr>
          <p:nvPr>
            <p:ph type="sldNum" sz="quarter" idx="4294967295"/>
          </p:nvPr>
        </p:nvSpPr>
        <p:spPr bwMode="auto">
          <a:xfrm>
            <a:off x="7080250" y="6654800"/>
            <a:ext cx="2057400" cy="1809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fontAlgn="base">
              <a:lnSpc>
                <a:spcPct val="100000"/>
              </a:lnSpc>
              <a:spcBef>
                <a:spcPct val="0"/>
              </a:spcBef>
              <a:spcAft>
                <a:spcPct val="0"/>
              </a:spcAft>
              <a:buFontTx/>
              <a:buNone/>
            </a:pPr>
            <a:fld id="{84864768-92D5-4E11-ABC1-F8DE3348243B}" type="slidenum">
              <a:rPr lang="zh-TW" altLang="en-US" sz="1100" smtClean="0">
                <a:solidFill>
                  <a:schemeClr val="bg1"/>
                </a:solidFill>
                <a:latin typeface="Calibri" panose="020F0502020204030204" pitchFamily="34" charset="0"/>
                <a:ea typeface="新細明體" panose="02020500000000000000" pitchFamily="18" charset="-120"/>
              </a:rPr>
              <a:pPr fontAlgn="base">
                <a:lnSpc>
                  <a:spcPct val="100000"/>
                </a:lnSpc>
                <a:spcBef>
                  <a:spcPct val="0"/>
                </a:spcBef>
                <a:spcAft>
                  <a:spcPct val="0"/>
                </a:spcAft>
                <a:buFontTx/>
                <a:buNone/>
              </a:pPr>
              <a:t>7</a:t>
            </a:fld>
            <a:endParaRPr lang="zh-TW" altLang="en-US" sz="1100">
              <a:solidFill>
                <a:schemeClr val="bg1"/>
              </a:solidFill>
              <a:latin typeface="Calibri" panose="020F0502020204030204" pitchFamily="34" charset="0"/>
              <a:ea typeface="新細明體" panose="02020500000000000000" pitchFamily="18" charset="-120"/>
            </a:endParaRPr>
          </a:p>
        </p:txBody>
      </p:sp>
      <p:sp>
        <p:nvSpPr>
          <p:cNvPr id="19461" name="投影片編號版面配置區 3"/>
          <p:cNvSpPr txBox="1">
            <a:spLocks/>
          </p:cNvSpPr>
          <p:nvPr/>
        </p:nvSpPr>
        <p:spPr bwMode="auto">
          <a:xfrm>
            <a:off x="7080250" y="6654800"/>
            <a:ext cx="2057400"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6858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algn="r" eaLnBrk="1" hangingPunct="1">
              <a:lnSpc>
                <a:spcPct val="100000"/>
              </a:lnSpc>
              <a:spcBef>
                <a:spcPct val="0"/>
              </a:spcBef>
              <a:buFontTx/>
              <a:buNone/>
            </a:pPr>
            <a:fld id="{4989297F-E3CD-4FF4-AEFD-4DDE6AE032C3}" type="slidenum">
              <a:rPr lang="zh-TW" altLang="en-US" sz="1100">
                <a:solidFill>
                  <a:srgbClr val="FFFFFF"/>
                </a:solidFill>
                <a:latin typeface="Calibri" panose="020F0502020204030204" pitchFamily="34" charset="0"/>
                <a:ea typeface="新細明體" panose="02020500000000000000" pitchFamily="18" charset="-120"/>
              </a:rPr>
              <a:pPr algn="r" eaLnBrk="1" hangingPunct="1">
                <a:lnSpc>
                  <a:spcPct val="100000"/>
                </a:lnSpc>
                <a:spcBef>
                  <a:spcPct val="0"/>
                </a:spcBef>
                <a:buFontTx/>
                <a:buNone/>
              </a:pPr>
              <a:t>7</a:t>
            </a:fld>
            <a:endParaRPr lang="zh-TW" altLang="en-US" sz="1100">
              <a:solidFill>
                <a:srgbClr val="FFFFFF"/>
              </a:solidFill>
              <a:latin typeface="Calibri" panose="020F0502020204030204" pitchFamily="34" charset="0"/>
              <a:ea typeface="新細明體" panose="02020500000000000000" pitchFamily="18" charset="-120"/>
            </a:endParaRPr>
          </a:p>
        </p:txBody>
      </p:sp>
      <p:grpSp>
        <p:nvGrpSpPr>
          <p:cNvPr id="19463" name="群組 37"/>
          <p:cNvGrpSpPr>
            <a:grpSpLocks/>
          </p:cNvGrpSpPr>
          <p:nvPr/>
        </p:nvGrpSpPr>
        <p:grpSpPr bwMode="auto">
          <a:xfrm>
            <a:off x="467544" y="1700808"/>
            <a:ext cx="8139509" cy="4320479"/>
            <a:chOff x="14515" y="1051379"/>
            <a:chExt cx="4669610" cy="2623386"/>
          </a:xfrm>
        </p:grpSpPr>
        <p:pic>
          <p:nvPicPr>
            <p:cNvPr id="19471"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15" y="1362580"/>
              <a:ext cx="4669610" cy="21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2" name="文字方塊 26"/>
            <p:cNvSpPr txBox="1">
              <a:spLocks noChangeArrowheads="1"/>
            </p:cNvSpPr>
            <p:nvPr/>
          </p:nvSpPr>
          <p:spPr bwMode="auto">
            <a:xfrm>
              <a:off x="1377770" y="1051379"/>
              <a:ext cx="1581004" cy="27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FontTx/>
                <a:buNone/>
              </a:pPr>
              <a:r>
                <a:rPr lang="en-US" altLang="zh-TW" sz="1800" b="1" u="sng" dirty="0">
                  <a:solidFill>
                    <a:srgbClr val="0000FF"/>
                  </a:solidFill>
                </a:rPr>
                <a:t>2017~2023 switch split</a:t>
              </a:r>
              <a:endParaRPr lang="zh-TW" altLang="en-US" sz="1800" b="1" u="sng" dirty="0">
                <a:solidFill>
                  <a:srgbClr val="0000FF"/>
                </a:solidFill>
              </a:endParaRPr>
            </a:p>
          </p:txBody>
        </p:sp>
        <p:pic>
          <p:nvPicPr>
            <p:cNvPr id="19473" name="圖片 3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2934" y="3492157"/>
              <a:ext cx="1868692" cy="182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65" name="文字方塊 39"/>
          <p:cNvSpPr txBox="1">
            <a:spLocks noChangeArrowheads="1"/>
          </p:cNvSpPr>
          <p:nvPr/>
        </p:nvSpPr>
        <p:spPr bwMode="auto">
          <a:xfrm>
            <a:off x="114890" y="6223913"/>
            <a:ext cx="323297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FontTx/>
              <a:buNone/>
            </a:pPr>
            <a:r>
              <a:rPr lang="en-US" altLang="zh-TW" sz="1100" dirty="0">
                <a:solidFill>
                  <a:srgbClr val="000000"/>
                </a:solidFill>
              </a:rPr>
              <a:t>Source: IDC, Morgan Stanley Research</a:t>
            </a:r>
          </a:p>
        </p:txBody>
      </p:sp>
      <p:sp>
        <p:nvSpPr>
          <p:cNvPr id="19467" name="文字方塊 2"/>
          <p:cNvSpPr txBox="1">
            <a:spLocks noChangeArrowheads="1"/>
          </p:cNvSpPr>
          <p:nvPr/>
        </p:nvSpPr>
        <p:spPr bwMode="auto">
          <a:xfrm>
            <a:off x="8410575" y="5443538"/>
            <a:ext cx="558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1pPr>
            <a:lvl2pPr marL="742950" indent="-28575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2pPr>
            <a:lvl3pPr marL="11430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3pPr>
            <a:lvl4pPr marL="16002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4pPr>
            <a:lvl5pPr marL="2057400" indent="-228600">
              <a:lnSpc>
                <a:spcPct val="90000"/>
              </a:lnSpc>
              <a:spcBef>
                <a:spcPts val="500"/>
              </a:spcBef>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微軟正黑體" panose="020B0604030504040204" pitchFamily="34" charset="-120"/>
                <a:ea typeface="微軟正黑體" panose="020B0604030504040204" pitchFamily="34" charset="-120"/>
              </a:defRPr>
            </a:lvl9pPr>
          </a:lstStyle>
          <a:p>
            <a:pPr eaLnBrk="1" hangingPunct="1">
              <a:lnSpc>
                <a:spcPct val="100000"/>
              </a:lnSpc>
              <a:spcBef>
                <a:spcPct val="0"/>
              </a:spcBef>
              <a:buFontTx/>
              <a:buNone/>
            </a:pPr>
            <a:r>
              <a:rPr lang="en-US" altLang="zh-TW" sz="1200" b="1">
                <a:solidFill>
                  <a:schemeClr val="bg1"/>
                </a:solidFill>
                <a:latin typeface="Arial" panose="020B0604020202020204" pitchFamily="34" charset="0"/>
                <a:ea typeface="新細明體" panose="02020500000000000000" pitchFamily="18" charset="-120"/>
                <a:cs typeface="Arial" panose="020B0604020202020204" pitchFamily="34" charset="0"/>
              </a:rPr>
              <a:t>800G</a:t>
            </a:r>
            <a:endParaRPr lang="zh-TW" altLang="en-US" sz="1200" b="1">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Tree>
    <p:extLst>
      <p:ext uri="{BB962C8B-B14F-4D97-AF65-F5344CB8AC3E}">
        <p14:creationId xmlns:p14="http://schemas.microsoft.com/office/powerpoint/2010/main" val="3680562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9655" y="270429"/>
            <a:ext cx="8781145" cy="825045"/>
          </a:xfrm>
        </p:spPr>
        <p:txBody>
          <a:bodyPr vert="horz" lIns="91440" tIns="45720" rIns="91440" bIns="45720" rtlCol="0" anchor="ctr">
            <a:normAutofit/>
          </a:bodyPr>
          <a:lstStyle/>
          <a:p>
            <a:pPr algn="l" defTabSz="814388" eaLnBrk="1" fontAlgn="auto" hangingPunct="1">
              <a:lnSpc>
                <a:spcPct val="90000"/>
              </a:lnSpc>
              <a:spcBef>
                <a:spcPts val="1000"/>
              </a:spcBef>
              <a:spcAft>
                <a:spcPts val="0"/>
              </a:spcAft>
              <a:defRPr/>
            </a:pPr>
            <a:r>
              <a:rPr lang="en-US" altLang="zh-TW" sz="2600" kern="1200" dirty="0"/>
              <a:t>The CAGR of 5G Smartphone is 37.9%</a:t>
            </a:r>
            <a:endParaRPr lang="zh-TW" altLang="en-US" sz="2600" kern="1200" dirty="0"/>
          </a:p>
        </p:txBody>
      </p:sp>
      <p:sp>
        <p:nvSpPr>
          <p:cNvPr id="5" name="投影片編號版面配置區 4"/>
          <p:cNvSpPr>
            <a:spLocks noGrp="1"/>
          </p:cNvSpPr>
          <p:nvPr>
            <p:ph type="sldNum" sz="quarter" idx="12"/>
          </p:nvPr>
        </p:nvSpPr>
        <p:spPr/>
        <p:txBody>
          <a:bodyPr/>
          <a:lstStyle/>
          <a:p>
            <a:fld id="{1876907C-5294-41E5-B8B3-8A4F64E6A652}" type="slidenum">
              <a:rPr lang="zh-TW" altLang="en-US" smtClean="0"/>
              <a:pPr/>
              <a:t>8</a:t>
            </a:fld>
            <a:endParaRPr lang="zh-TW" altLang="en-US"/>
          </a:p>
        </p:txBody>
      </p:sp>
      <p:pic>
        <p:nvPicPr>
          <p:cNvPr id="9" name="圖片 8"/>
          <p:cNvPicPr>
            <a:picLocks noChangeAspect="1"/>
          </p:cNvPicPr>
          <p:nvPr/>
        </p:nvPicPr>
        <p:blipFill>
          <a:blip r:embed="rId3"/>
          <a:stretch>
            <a:fillRect/>
          </a:stretch>
        </p:blipFill>
        <p:spPr>
          <a:xfrm>
            <a:off x="291473" y="1772816"/>
            <a:ext cx="8517508" cy="4432300"/>
          </a:xfrm>
          <a:prstGeom prst="rect">
            <a:avLst/>
          </a:prstGeom>
        </p:spPr>
      </p:pic>
      <p:sp>
        <p:nvSpPr>
          <p:cNvPr id="12" name="文字方塊 11"/>
          <p:cNvSpPr txBox="1"/>
          <p:nvPr/>
        </p:nvSpPr>
        <p:spPr>
          <a:xfrm>
            <a:off x="159655" y="1642011"/>
            <a:ext cx="1099977" cy="261610"/>
          </a:xfrm>
          <a:prstGeom prst="rect">
            <a:avLst/>
          </a:prstGeom>
          <a:noFill/>
        </p:spPr>
        <p:txBody>
          <a:bodyPr wrap="square" rtlCol="0">
            <a:spAutoFit/>
          </a:bodyPr>
          <a:lstStyle/>
          <a:p>
            <a:r>
              <a:rPr lang="en-US" altLang="zh-TW" sz="1100" dirty="0">
                <a:solidFill>
                  <a:srgbClr val="000000"/>
                </a:solidFill>
                <a:latin typeface="微軟正黑體" panose="020B0604030504040204" pitchFamily="34" charset="-120"/>
                <a:ea typeface="微軟正黑體" panose="020B0604030504040204" pitchFamily="34" charset="-120"/>
              </a:rPr>
              <a:t>Unit: Million</a:t>
            </a:r>
            <a:endParaRPr lang="zh-TW" altLang="en-US" sz="1100" dirty="0">
              <a:solidFill>
                <a:srgbClr val="000000"/>
              </a:solidFill>
              <a:latin typeface="微軟正黑體" panose="020B0604030504040204" pitchFamily="34" charset="-120"/>
              <a:ea typeface="微軟正黑體" panose="020B0604030504040204" pitchFamily="34" charset="-120"/>
            </a:endParaRPr>
          </a:p>
        </p:txBody>
      </p:sp>
      <p:sp>
        <p:nvSpPr>
          <p:cNvPr id="13" name="文字方塊 12"/>
          <p:cNvSpPr txBox="1"/>
          <p:nvPr/>
        </p:nvSpPr>
        <p:spPr>
          <a:xfrm>
            <a:off x="467544" y="6453336"/>
            <a:ext cx="3312303" cy="261610"/>
          </a:xfrm>
          <a:prstGeom prst="rect">
            <a:avLst/>
          </a:prstGeom>
          <a:noFill/>
        </p:spPr>
        <p:txBody>
          <a:bodyPr wrap="square" rtlCol="0">
            <a:spAutoFit/>
          </a:bodyPr>
          <a:lstStyle/>
          <a:p>
            <a:r>
              <a:rPr lang="en-US" altLang="zh-TW" sz="1100" dirty="0">
                <a:solidFill>
                  <a:srgbClr val="000000"/>
                </a:solidFill>
                <a:latin typeface="微軟正黑體" panose="020B0604030504040204" pitchFamily="34" charset="-120"/>
                <a:ea typeface="微軟正黑體" panose="020B0604030504040204" pitchFamily="34" charset="-120"/>
              </a:rPr>
              <a:t>Source: DIGITIMES Research, 2020/9</a:t>
            </a:r>
            <a:endParaRPr lang="zh-TW" altLang="en-US" sz="1100" dirty="0">
              <a:solidFill>
                <a:srgbClr val="000000"/>
              </a:solidFill>
              <a:latin typeface="微軟正黑體" panose="020B0604030504040204" pitchFamily="34" charset="-120"/>
              <a:ea typeface="微軟正黑體" panose="020B0604030504040204" pitchFamily="34" charset="-120"/>
            </a:endParaRPr>
          </a:p>
        </p:txBody>
      </p:sp>
      <p:pic>
        <p:nvPicPr>
          <p:cNvPr id="14" name="圖片 13"/>
          <p:cNvPicPr>
            <a:picLocks noChangeAspect="1"/>
          </p:cNvPicPr>
          <p:nvPr/>
        </p:nvPicPr>
        <p:blipFill>
          <a:blip r:embed="rId4"/>
          <a:stretch>
            <a:fillRect/>
          </a:stretch>
        </p:blipFill>
        <p:spPr>
          <a:xfrm>
            <a:off x="3059830" y="2275261"/>
            <a:ext cx="3657917" cy="865707"/>
          </a:xfrm>
          <a:prstGeom prst="rect">
            <a:avLst/>
          </a:prstGeom>
        </p:spPr>
      </p:pic>
      <p:pic>
        <p:nvPicPr>
          <p:cNvPr id="15" name="圖片 14"/>
          <p:cNvPicPr>
            <a:picLocks noChangeAspect="1"/>
          </p:cNvPicPr>
          <p:nvPr/>
        </p:nvPicPr>
        <p:blipFill>
          <a:blip r:embed="rId5"/>
          <a:stretch>
            <a:fillRect/>
          </a:stretch>
        </p:blipFill>
        <p:spPr>
          <a:xfrm>
            <a:off x="1493021" y="2420888"/>
            <a:ext cx="6791533" cy="1152244"/>
          </a:xfrm>
          <a:prstGeom prst="rect">
            <a:avLst/>
          </a:prstGeom>
        </p:spPr>
      </p:pic>
    </p:spTree>
    <p:extLst>
      <p:ext uri="{BB962C8B-B14F-4D97-AF65-F5344CB8AC3E}">
        <p14:creationId xmlns:p14="http://schemas.microsoft.com/office/powerpoint/2010/main" val="1815998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85630BA-60BD-402B-AAED-A0959A0D942F}"/>
              </a:ext>
            </a:extLst>
          </p:cNvPr>
          <p:cNvSpPr>
            <a:spLocks noGrp="1"/>
          </p:cNvSpPr>
          <p:nvPr>
            <p:ph type="title"/>
          </p:nvPr>
        </p:nvSpPr>
        <p:spPr>
          <a:xfrm>
            <a:off x="159655" y="221381"/>
            <a:ext cx="8781145" cy="741146"/>
          </a:xfrm>
        </p:spPr>
        <p:txBody>
          <a:bodyPr/>
          <a:lstStyle/>
          <a:p>
            <a:pPr algn="l"/>
            <a:r>
              <a:rPr lang="en-US" altLang="zh-TW" sz="2600" dirty="0"/>
              <a:t>HDI is a must trend of wide varieties of automotive electronics applications</a:t>
            </a:r>
            <a:endParaRPr lang="zh-TW" altLang="en-US" sz="2600" dirty="0"/>
          </a:p>
        </p:txBody>
      </p:sp>
      <p:sp>
        <p:nvSpPr>
          <p:cNvPr id="5" name="投影片編號版面配置區 4">
            <a:extLst>
              <a:ext uri="{FF2B5EF4-FFF2-40B4-BE49-F238E27FC236}">
                <a16:creationId xmlns:a16="http://schemas.microsoft.com/office/drawing/2014/main" id="{EE7F03F9-30E6-4936-A08D-2EFCEFE7B234}"/>
              </a:ext>
            </a:extLst>
          </p:cNvPr>
          <p:cNvSpPr>
            <a:spLocks noGrp="1"/>
          </p:cNvSpPr>
          <p:nvPr>
            <p:ph type="sldNum" sz="quarter" idx="12"/>
          </p:nvPr>
        </p:nvSpPr>
        <p:spPr/>
        <p:txBody>
          <a:bodyPr/>
          <a:lstStyle/>
          <a:p>
            <a:fld id="{1876907C-5294-41E5-B8B3-8A4F64E6A652}" type="slidenum">
              <a:rPr lang="zh-TW" altLang="en-US" smtClean="0"/>
              <a:pPr/>
              <a:t>9</a:t>
            </a:fld>
            <a:endParaRPr lang="zh-TW" altLang="en-US"/>
          </a:p>
        </p:txBody>
      </p:sp>
      <p:pic>
        <p:nvPicPr>
          <p:cNvPr id="9" name="圖片 8"/>
          <p:cNvPicPr>
            <a:picLocks noChangeAspect="1"/>
          </p:cNvPicPr>
          <p:nvPr/>
        </p:nvPicPr>
        <p:blipFill>
          <a:blip r:embed="rId3" cstate="print"/>
          <a:stretch>
            <a:fillRect/>
          </a:stretch>
        </p:blipFill>
        <p:spPr>
          <a:xfrm>
            <a:off x="1041850" y="1895565"/>
            <a:ext cx="7173484" cy="3644130"/>
          </a:xfrm>
          <a:prstGeom prst="rect">
            <a:avLst/>
          </a:prstGeom>
        </p:spPr>
      </p:pic>
      <p:sp>
        <p:nvSpPr>
          <p:cNvPr id="18" name="矩形 17"/>
          <p:cNvSpPr/>
          <p:nvPr/>
        </p:nvSpPr>
        <p:spPr>
          <a:xfrm>
            <a:off x="488132" y="5875410"/>
            <a:ext cx="7560840" cy="646331"/>
          </a:xfrm>
          <a:prstGeom prst="rect">
            <a:avLst/>
          </a:prstGeom>
        </p:spPr>
        <p:txBody>
          <a:bodyPr wrap="square">
            <a:spAutoFit/>
          </a:bodyPr>
          <a:lstStyle/>
          <a:p>
            <a:r>
              <a:rPr lang="en-US" altLang="zh-TW" sz="1200" dirty="0">
                <a:solidFill>
                  <a:srgbClr val="134482"/>
                </a:solidFill>
                <a:ea typeface="微軟正黑體" panose="020B0604030504040204" pitchFamily="34" charset="-120"/>
                <a:cs typeface="+mj-cs"/>
              </a:rPr>
              <a:t>HDI (High-Density Interconnection) PCB adoption in automotive electronics is set to rise in the next 10 years in step with higher penetration of ADAS (advanced driver assistance systems), infotainment systems and </a:t>
            </a:r>
            <a:r>
              <a:rPr lang="en-US" altLang="zh-TW" sz="1200" dirty="0" err="1">
                <a:solidFill>
                  <a:srgbClr val="134482"/>
                </a:solidFill>
                <a:ea typeface="微軟正黑體" panose="020B0604030504040204" pitchFamily="34" charset="-120"/>
                <a:cs typeface="+mj-cs"/>
              </a:rPr>
              <a:t>telematic</a:t>
            </a:r>
            <a:r>
              <a:rPr lang="en-US" altLang="zh-TW" sz="1200" dirty="0">
                <a:solidFill>
                  <a:srgbClr val="134482"/>
                </a:solidFill>
                <a:ea typeface="微軟正黑體" panose="020B0604030504040204" pitchFamily="34" charset="-120"/>
                <a:cs typeface="+mj-cs"/>
              </a:rPr>
              <a:t> systems. </a:t>
            </a:r>
            <a:endParaRPr lang="zh-TW" altLang="en-US" sz="1200" dirty="0">
              <a:solidFill>
                <a:srgbClr val="134482"/>
              </a:solidFill>
              <a:ea typeface="微軟正黑體" panose="020B0604030504040204" pitchFamily="34" charset="-120"/>
              <a:cs typeface="+mj-cs"/>
            </a:endParaRPr>
          </a:p>
        </p:txBody>
      </p:sp>
    </p:spTree>
    <p:extLst>
      <p:ext uri="{BB962C8B-B14F-4D97-AF65-F5344CB8AC3E}">
        <p14:creationId xmlns:p14="http://schemas.microsoft.com/office/powerpoint/2010/main" val="3760262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lobal">
  <a:themeElements>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Global">
      <a:majorFont>
        <a:latin typeface="Times New Roman"/>
        <a:ea typeface="新細明體"/>
        <a:cs typeface=""/>
      </a:majorFont>
      <a:minorFont>
        <a:latin typeface="Tahoma"/>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zh-TW" altLang="en-US" sz="1000" b="1" i="0" u="none" strike="noStrike" cap="none" normalizeH="0" baseline="0" smtClean="0">
            <a:ln>
              <a:noFill/>
            </a:ln>
            <a:solidFill>
              <a:schemeClr val="tx1"/>
            </a:solidFill>
            <a:effectLst/>
            <a:latin typeface="Arial" charset="0"/>
            <a:ea typeface="標楷體" pitchFamily="65" charset="-12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zh-TW" altLang="en-US" sz="1000" b="1" i="0" u="none" strike="noStrike" cap="none" normalizeH="0" baseline="0" smtClean="0">
            <a:ln>
              <a:noFill/>
            </a:ln>
            <a:solidFill>
              <a:schemeClr val="tx1"/>
            </a:solidFill>
            <a:effectLst/>
            <a:latin typeface="Arial" charset="0"/>
            <a:ea typeface="標楷體" pitchFamily="65" charset="-12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C:\Program Files\Microsoft Office\Templates\Presentation Designs\Global.pot</Template>
  <TotalTime>175420</TotalTime>
  <Words>1003</Words>
  <Application>Microsoft Office PowerPoint</Application>
  <PresentationFormat>如螢幕大小 (4:3)</PresentationFormat>
  <Paragraphs>184</Paragraphs>
  <Slides>17</Slides>
  <Notes>12</Notes>
  <HiddenSlides>0</HiddenSlides>
  <MMClips>0</MMClips>
  <ScaleCrop>false</ScaleCrop>
  <HeadingPairs>
    <vt:vector size="8" baseType="variant">
      <vt:variant>
        <vt:lpstr>使用字型</vt:lpstr>
      </vt:variant>
      <vt:variant>
        <vt:i4>10</vt:i4>
      </vt:variant>
      <vt:variant>
        <vt:lpstr>佈景主題</vt:lpstr>
      </vt:variant>
      <vt:variant>
        <vt:i4>1</vt:i4>
      </vt:variant>
      <vt:variant>
        <vt:lpstr>內嵌 OLE 伺服程式</vt:lpstr>
      </vt:variant>
      <vt:variant>
        <vt:i4>2</vt:i4>
      </vt:variant>
      <vt:variant>
        <vt:lpstr>投影片標題</vt:lpstr>
      </vt:variant>
      <vt:variant>
        <vt:i4>17</vt:i4>
      </vt:variant>
    </vt:vector>
  </HeadingPairs>
  <TitlesOfParts>
    <vt:vector size="30" baseType="lpstr">
      <vt:lpstr>微軟正黑體</vt:lpstr>
      <vt:lpstr>新細明體</vt:lpstr>
      <vt:lpstr>新細明體</vt:lpstr>
      <vt:lpstr>標楷體</vt:lpstr>
      <vt:lpstr>Arial</vt:lpstr>
      <vt:lpstr>Calibri</vt:lpstr>
      <vt:lpstr>Tahoma</vt:lpstr>
      <vt:lpstr>Times New Roman</vt:lpstr>
      <vt:lpstr>Vijaya</vt:lpstr>
      <vt:lpstr>Wingdings</vt:lpstr>
      <vt:lpstr>Global</vt:lpstr>
      <vt:lpstr>圖表</vt:lpstr>
      <vt:lpstr>Worksheet</vt:lpstr>
      <vt:lpstr>PowerPoint 簡報</vt:lpstr>
      <vt:lpstr>Disclaimer</vt:lpstr>
      <vt:lpstr>Content</vt:lpstr>
      <vt:lpstr>PCB design of networking infrastructure is migrating</vt:lpstr>
      <vt:lpstr>PowerPoint 簡報</vt:lpstr>
      <vt:lpstr>Global server shipment is increasing for next 5 years</vt:lpstr>
      <vt:lpstr>The 100/400G switch is becoming the main stream</vt:lpstr>
      <vt:lpstr>The CAGR of 5G Smartphone is 37.9%</vt:lpstr>
      <vt:lpstr>HDI is a must trend of wide varieties of automotive electronics applications</vt:lpstr>
      <vt:lpstr>PowerPoint 簡報</vt:lpstr>
      <vt:lpstr>PowerPoint 簡報</vt:lpstr>
      <vt:lpstr>History of Cash dividend and Payout ratio</vt:lpstr>
      <vt:lpstr>Q21 P&amp;L summary</vt:lpstr>
      <vt:lpstr>1Q21 Abstracted Balance Sheet</vt:lpstr>
      <vt:lpstr>appendix</vt:lpstr>
      <vt:lpstr>Company profile- Global Footprint</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沒有投影片標題</dc:title>
  <dc:creator>maggie</dc:creator>
  <cp:lastModifiedBy>12-莊育清(Robert Chuang)</cp:lastModifiedBy>
  <cp:revision>2461</cp:revision>
  <cp:lastPrinted>2021-05-13T03:54:05Z</cp:lastPrinted>
  <dcterms:created xsi:type="dcterms:W3CDTF">1995-06-17T23:31:02Z</dcterms:created>
  <dcterms:modified xsi:type="dcterms:W3CDTF">2021-08-02T23:39:31Z</dcterms:modified>
</cp:coreProperties>
</file>